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65" r:id="rId2"/>
  </p:sldMasterIdLst>
  <p:notesMasterIdLst>
    <p:notesMasterId r:id="rId15"/>
  </p:notesMasterIdLst>
  <p:handoutMasterIdLst>
    <p:handoutMasterId r:id="rId16"/>
  </p:handoutMasterIdLst>
  <p:sldIdLst>
    <p:sldId id="454" r:id="rId3"/>
    <p:sldId id="457" r:id="rId4"/>
    <p:sldId id="456" r:id="rId5"/>
    <p:sldId id="449" r:id="rId6"/>
    <p:sldId id="450" r:id="rId7"/>
    <p:sldId id="451" r:id="rId8"/>
    <p:sldId id="452" r:id="rId9"/>
    <p:sldId id="453" r:id="rId10"/>
    <p:sldId id="442" r:id="rId11"/>
    <p:sldId id="444" r:id="rId12"/>
    <p:sldId id="445" r:id="rId13"/>
    <p:sldId id="443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C30"/>
    <a:srgbClr val="25F766"/>
    <a:srgbClr val="2FC5FA"/>
    <a:srgbClr val="9D9D03"/>
    <a:srgbClr val="FE3FE4"/>
    <a:srgbClr val="33E97C"/>
    <a:srgbClr val="FE4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4662" autoAdjust="0"/>
  </p:normalViewPr>
  <p:slideViewPr>
    <p:cSldViewPr showGuides="1">
      <p:cViewPr varScale="1">
        <p:scale>
          <a:sx n="92" d="100"/>
          <a:sy n="92" d="100"/>
        </p:scale>
        <p:origin x="93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83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6A9F2-3C09-406A-BE9B-6FF53D5EE53D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A34FA-9674-4E4A-9898-DC5815357AEF}" type="slidenum">
              <a:rPr lang="ko-KR" altLang="en-US" smtClean="0"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250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B55AB-6DCB-4684-BEB9-B4896045B37D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A2CFF-3AE3-4BFA-9DFB-02C4C132EE13}" type="slidenum">
              <a:rPr lang="ko-KR" altLang="en-US" smtClean="0"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499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25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75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1744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05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079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718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675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6903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87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51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 userDrawn="1"/>
        </p:nvSpPr>
        <p:spPr>
          <a:xfrm rot="10800000">
            <a:off x="-1" y="-1"/>
            <a:ext cx="9143999" cy="5143499"/>
          </a:xfrm>
          <a:prstGeom prst="triangle">
            <a:avLst>
              <a:gd name="adj" fmla="val 28960"/>
            </a:avLst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FADE6738-9B24-46DC-A806-C322EE3B9BD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2" y="-6529"/>
            <a:ext cx="9143998" cy="5070347"/>
          </a:xfrm>
          <a:custGeom>
            <a:avLst/>
            <a:gdLst>
              <a:gd name="connsiteX0" fmla="*/ 0 w 9143998"/>
              <a:gd name="connsiteY0" fmla="*/ 0 h 5070347"/>
              <a:gd name="connsiteX1" fmla="*/ 9143998 w 9143998"/>
              <a:gd name="connsiteY1" fmla="*/ 0 h 5070347"/>
              <a:gd name="connsiteX2" fmla="*/ 7095742 w 9143998"/>
              <a:gd name="connsiteY2" fmla="*/ 5070347 h 507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3998" h="5070347">
                <a:moveTo>
                  <a:pt x="0" y="0"/>
                </a:moveTo>
                <a:lnTo>
                  <a:pt x="9143998" y="0"/>
                </a:lnTo>
                <a:lnTo>
                  <a:pt x="7095742" y="50703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039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1095" y="2589087"/>
            <a:ext cx="3464841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570858" y="0"/>
            <a:ext cx="2377405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865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 userDrawn="1"/>
        </p:nvSpPr>
        <p:spPr>
          <a:xfrm>
            <a:off x="54000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 userDrawn="1"/>
        </p:nvSpPr>
        <p:spPr>
          <a:xfrm>
            <a:off x="327608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 userDrawn="1"/>
        </p:nvSpPr>
        <p:spPr>
          <a:xfrm>
            <a:off x="601216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5371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483054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22587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CD0968B-C293-4E0A-879B-E1D752864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404E90-4158-403D-A53D-4AECAC8931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4837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19682" y="1419623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2" y="249974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19682" y="357986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51149" y="1419623"/>
            <a:ext cx="4068000" cy="100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51149" y="2499742"/>
            <a:ext cx="4068000" cy="100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551149" y="3579862"/>
            <a:ext cx="4068000" cy="1008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676958" y="1509679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4676958" y="2589798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4676958" y="3669917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FC884E-37FC-4F8B-B0AE-73C03E156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D578CCDF-B86D-478C-B990-CBB1FB880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576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347614"/>
            <a:ext cx="9144000" cy="2304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147" name="Picture 3" descr="D:\KBM-정애\014-Fullppt\PNG이미지\탭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491" y="1101476"/>
            <a:ext cx="2443294" cy="300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KBM-정애\014-Fullppt\PNG이미지\핸드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831" y="2063670"/>
            <a:ext cx="1841393" cy="223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671220" y="1404593"/>
            <a:ext cx="1702924" cy="2265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14680" y="2155596"/>
            <a:ext cx="1027522" cy="161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023F0-0472-4D05-8356-F4D9C9FB7B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F744C2FB-3B15-44C3-A8D1-1540068794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38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63589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8196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49099"/>
            <a:ext cx="6624736" cy="33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3808" y="1384815"/>
            <a:ext cx="3168352" cy="233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93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4462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547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EBCD8F5-B952-4024-B2F0-53E21A9D48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CE2BB9C2-E1D2-4E0C-BFE1-64849A73E1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4397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445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 userDrawn="1"/>
        </p:nvSpPr>
        <p:spPr>
          <a:xfrm rot="18846045">
            <a:off x="4183006" y="327638"/>
            <a:ext cx="3931058" cy="3388842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80112" y="1340365"/>
            <a:ext cx="2016225" cy="2482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18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423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661159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3380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53380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2661159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68938" y="1176822"/>
            <a:ext cx="1828800" cy="17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645602" y="1176822"/>
            <a:ext cx="1828800" cy="17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645602" y="3011109"/>
            <a:ext cx="1828800" cy="172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68938" y="3011109"/>
            <a:ext cx="1828800" cy="172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04E2E11-A6E0-49CA-B50A-B4CE00AA51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87C6EABD-F67F-49B4-A51B-E101FB5998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80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36584"/>
            <a:ext cx="3672408" cy="36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47625" y="1297014"/>
            <a:ext cx="3325137" cy="2323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1A1507E-95E7-4D48-BBB7-ECCACC931B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9D945A9-9C37-4202-A44A-216BEE4A5E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527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7930"/>
            <a:ext cx="1828800" cy="187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28800" y="3042333"/>
            <a:ext cx="1828800" cy="187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8288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657600" y="1177930"/>
            <a:ext cx="1828800" cy="18722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486400" y="3042333"/>
            <a:ext cx="1828800" cy="18722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6576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4864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3152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315200" y="1177930"/>
            <a:ext cx="1828800" cy="18722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C411CE2-DDDA-4E92-AC47-8E2E7BFBD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C17BD2BE-B5DC-44EE-ADF8-C3DB99AFA2C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6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741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5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5" r:id="rId3"/>
    <p:sldLayoutId id="2147483667" r:id="rId4"/>
    <p:sldLayoutId id="2147483656" r:id="rId5"/>
    <p:sldLayoutId id="2147483670" r:id="rId6"/>
    <p:sldLayoutId id="2147483657" r:id="rId7"/>
    <p:sldLayoutId id="2147483658" r:id="rId8"/>
    <p:sldLayoutId id="2147483659" r:id="rId9"/>
    <p:sldLayoutId id="2147483662" r:id="rId10"/>
    <p:sldLayoutId id="2147483663" r:id="rId11"/>
    <p:sldLayoutId id="2147483660" r:id="rId12"/>
    <p:sldLayoutId id="2147483661" r:id="rId13"/>
    <p:sldLayoutId id="2147483664" r:id="rId14"/>
    <p:sldLayoutId id="2147483669" r:id="rId15"/>
    <p:sldLayoutId id="2147483672" r:id="rId16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7.png"/><Relationship Id="rId18" Type="http://schemas.openxmlformats.org/officeDocument/2006/relationships/image" Target="../media/image122.png"/><Relationship Id="rId3" Type="http://schemas.openxmlformats.org/officeDocument/2006/relationships/image" Target="../media/image108.png"/><Relationship Id="rId21" Type="http://schemas.openxmlformats.org/officeDocument/2006/relationships/image" Target="../media/image125.png"/><Relationship Id="rId7" Type="http://schemas.openxmlformats.org/officeDocument/2006/relationships/image" Target="../media/image112.png"/><Relationship Id="rId12" Type="http://schemas.openxmlformats.org/officeDocument/2006/relationships/image" Target="../media/image116.png"/><Relationship Id="rId17" Type="http://schemas.openxmlformats.org/officeDocument/2006/relationships/image" Target="../media/image12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0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115.png"/><Relationship Id="rId24" Type="http://schemas.openxmlformats.org/officeDocument/2006/relationships/image" Target="../media/image128.png"/><Relationship Id="rId5" Type="http://schemas.openxmlformats.org/officeDocument/2006/relationships/image" Target="../media/image110.png"/><Relationship Id="rId15" Type="http://schemas.openxmlformats.org/officeDocument/2006/relationships/image" Target="../media/image119.png"/><Relationship Id="rId23" Type="http://schemas.openxmlformats.org/officeDocument/2006/relationships/image" Target="../media/image127.png"/><Relationship Id="rId10" Type="http://schemas.openxmlformats.org/officeDocument/2006/relationships/image" Target="../media/image114.png"/><Relationship Id="rId19" Type="http://schemas.openxmlformats.org/officeDocument/2006/relationships/image" Target="../media/image123.png"/><Relationship Id="rId4" Type="http://schemas.openxmlformats.org/officeDocument/2006/relationships/image" Target="../media/image109.png"/><Relationship Id="rId9" Type="http://schemas.openxmlformats.org/officeDocument/2006/relationships/image" Target="../media/image113.png"/><Relationship Id="rId14" Type="http://schemas.openxmlformats.org/officeDocument/2006/relationships/image" Target="../media/image118.png"/><Relationship Id="rId22" Type="http://schemas.openxmlformats.org/officeDocument/2006/relationships/image" Target="../media/image12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2.png"/><Relationship Id="rId7" Type="http://schemas.openxmlformats.org/officeDocument/2006/relationships/image" Target="../media/image85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74.png"/><Relationship Id="rId9" Type="http://schemas.openxmlformats.org/officeDocument/2006/relationships/image" Target="../media/image8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8" Type="http://schemas.openxmlformats.org/officeDocument/2006/relationships/image" Target="../media/image10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17" Type="http://schemas.openxmlformats.org/officeDocument/2006/relationships/image" Target="../media/image104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03.png"/><Relationship Id="rId20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5" Type="http://schemas.openxmlformats.org/officeDocument/2006/relationships/image" Target="../media/image102.png"/><Relationship Id="rId10" Type="http://schemas.openxmlformats.org/officeDocument/2006/relationships/image" Target="../media/image97.png"/><Relationship Id="rId19" Type="http://schemas.openxmlformats.org/officeDocument/2006/relationships/image" Target="../media/image106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1.png"/><Relationship Id="rId13" Type="http://schemas.openxmlformats.org/officeDocument/2006/relationships/image" Target="../media/image1171.png"/><Relationship Id="rId18" Type="http://schemas.openxmlformats.org/officeDocument/2006/relationships/image" Target="../media/image1221.png"/><Relationship Id="rId26" Type="http://schemas.openxmlformats.org/officeDocument/2006/relationships/image" Target="../media/image130.png"/><Relationship Id="rId3" Type="http://schemas.openxmlformats.org/officeDocument/2006/relationships/image" Target="../media/image1071.png"/><Relationship Id="rId21" Type="http://schemas.openxmlformats.org/officeDocument/2006/relationships/image" Target="../media/image1250.png"/><Relationship Id="rId34" Type="http://schemas.openxmlformats.org/officeDocument/2006/relationships/image" Target="../media/image138.png"/><Relationship Id="rId7" Type="http://schemas.openxmlformats.org/officeDocument/2006/relationships/image" Target="../media/image1110.png"/><Relationship Id="rId12" Type="http://schemas.openxmlformats.org/officeDocument/2006/relationships/image" Target="../media/image1161.png"/><Relationship Id="rId17" Type="http://schemas.openxmlformats.org/officeDocument/2006/relationships/image" Target="../media/image1210.png"/><Relationship Id="rId25" Type="http://schemas.openxmlformats.org/officeDocument/2006/relationships/image" Target="../media/image129.png"/><Relationship Id="rId33" Type="http://schemas.openxmlformats.org/officeDocument/2006/relationships/image" Target="../media/image13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201.png"/><Relationship Id="rId20" Type="http://schemas.openxmlformats.org/officeDocument/2006/relationships/image" Target="../media/image1240.png"/><Relationship Id="rId29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1.png"/><Relationship Id="rId11" Type="http://schemas.openxmlformats.org/officeDocument/2006/relationships/image" Target="../media/image115.png"/><Relationship Id="rId24" Type="http://schemas.openxmlformats.org/officeDocument/2006/relationships/image" Target="../media/image1280.png"/><Relationship Id="rId32" Type="http://schemas.openxmlformats.org/officeDocument/2006/relationships/image" Target="../media/image136.png"/><Relationship Id="rId5" Type="http://schemas.openxmlformats.org/officeDocument/2006/relationships/image" Target="../media/image1091.png"/><Relationship Id="rId15" Type="http://schemas.openxmlformats.org/officeDocument/2006/relationships/image" Target="../media/image1191.png"/><Relationship Id="rId23" Type="http://schemas.openxmlformats.org/officeDocument/2006/relationships/image" Target="../media/image1270.png"/><Relationship Id="rId28" Type="http://schemas.openxmlformats.org/officeDocument/2006/relationships/image" Target="../media/image132.png"/><Relationship Id="rId10" Type="http://schemas.openxmlformats.org/officeDocument/2006/relationships/image" Target="../media/image1140.png"/><Relationship Id="rId19" Type="http://schemas.openxmlformats.org/officeDocument/2006/relationships/image" Target="../media/image1231.png"/><Relationship Id="rId31" Type="http://schemas.openxmlformats.org/officeDocument/2006/relationships/image" Target="../media/image135.png"/><Relationship Id="rId4" Type="http://schemas.openxmlformats.org/officeDocument/2006/relationships/image" Target="../media/image1080.png"/><Relationship Id="rId9" Type="http://schemas.openxmlformats.org/officeDocument/2006/relationships/image" Target="../media/image113.png"/><Relationship Id="rId14" Type="http://schemas.openxmlformats.org/officeDocument/2006/relationships/image" Target="../media/image1181.png"/><Relationship Id="rId22" Type="http://schemas.openxmlformats.org/officeDocument/2006/relationships/image" Target="../media/image1260.png"/><Relationship Id="rId27" Type="http://schemas.openxmlformats.org/officeDocument/2006/relationships/image" Target="../media/image131.png"/><Relationship Id="rId30" Type="http://schemas.openxmlformats.org/officeDocument/2006/relationships/image" Target="../media/image1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3" Type="http://schemas.openxmlformats.org/officeDocument/2006/relationships/image" Target="../media/image159.png"/><Relationship Id="rId7" Type="http://schemas.openxmlformats.org/officeDocument/2006/relationships/image" Target="../media/image163.png"/><Relationship Id="rId12" Type="http://schemas.openxmlformats.org/officeDocument/2006/relationships/image" Target="../media/image16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11" Type="http://schemas.openxmlformats.org/officeDocument/2006/relationships/image" Target="../media/image167.png"/><Relationship Id="rId5" Type="http://schemas.openxmlformats.org/officeDocument/2006/relationships/image" Target="../media/image161.png"/><Relationship Id="rId10" Type="http://schemas.openxmlformats.org/officeDocument/2006/relationships/image" Target="../media/image166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72.png"/><Relationship Id="rId18" Type="http://schemas.openxmlformats.org/officeDocument/2006/relationships/image" Target="../media/image177.png"/><Relationship Id="rId3" Type="http://schemas.openxmlformats.org/officeDocument/2006/relationships/image" Target="../media/image169.png"/><Relationship Id="rId7" Type="http://schemas.openxmlformats.org/officeDocument/2006/relationships/image" Target="../media/image171.png"/><Relationship Id="rId12" Type="http://schemas.openxmlformats.org/officeDocument/2006/relationships/image" Target="../media/image168.png"/><Relationship Id="rId17" Type="http://schemas.openxmlformats.org/officeDocument/2006/relationships/image" Target="../media/image17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11" Type="http://schemas.openxmlformats.org/officeDocument/2006/relationships/image" Target="../media/image167.png"/><Relationship Id="rId5" Type="http://schemas.openxmlformats.org/officeDocument/2006/relationships/image" Target="../media/image161.png"/><Relationship Id="rId15" Type="http://schemas.openxmlformats.org/officeDocument/2006/relationships/image" Target="../media/image174.png"/><Relationship Id="rId10" Type="http://schemas.openxmlformats.org/officeDocument/2006/relationships/image" Target="../media/image166.png"/><Relationship Id="rId4" Type="http://schemas.openxmlformats.org/officeDocument/2006/relationships/image" Target="../media/image170.png"/><Relationship Id="rId9" Type="http://schemas.openxmlformats.org/officeDocument/2006/relationships/image" Target="../media/image165.png"/><Relationship Id="rId14" Type="http://schemas.openxmlformats.org/officeDocument/2006/relationships/image" Target="../media/image17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png"/><Relationship Id="rId3" Type="http://schemas.openxmlformats.org/officeDocument/2006/relationships/image" Target="../media/image178.png"/><Relationship Id="rId7" Type="http://schemas.openxmlformats.org/officeDocument/2006/relationships/image" Target="../media/image18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1.png"/><Relationship Id="rId11" Type="http://schemas.openxmlformats.org/officeDocument/2006/relationships/image" Target="../media/image186.png"/><Relationship Id="rId5" Type="http://schemas.openxmlformats.org/officeDocument/2006/relationships/image" Target="../media/image180.png"/><Relationship Id="rId10" Type="http://schemas.openxmlformats.org/officeDocument/2006/relationships/image" Target="../media/image185.png"/><Relationship Id="rId4" Type="http://schemas.openxmlformats.org/officeDocument/2006/relationships/image" Target="../media/image179.png"/><Relationship Id="rId9" Type="http://schemas.openxmlformats.org/officeDocument/2006/relationships/image" Target="../media/image18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197.png"/><Relationship Id="rId18" Type="http://schemas.openxmlformats.org/officeDocument/2006/relationships/image" Target="../media/image202.png"/><Relationship Id="rId3" Type="http://schemas.openxmlformats.org/officeDocument/2006/relationships/image" Target="../media/image187.png"/><Relationship Id="rId7" Type="http://schemas.openxmlformats.org/officeDocument/2006/relationships/image" Target="../media/image191.png"/><Relationship Id="rId12" Type="http://schemas.openxmlformats.org/officeDocument/2006/relationships/image" Target="../media/image196.png"/><Relationship Id="rId17" Type="http://schemas.openxmlformats.org/officeDocument/2006/relationships/image" Target="../media/image20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00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5" Type="http://schemas.openxmlformats.org/officeDocument/2006/relationships/image" Target="../media/image199.png"/><Relationship Id="rId10" Type="http://schemas.openxmlformats.org/officeDocument/2006/relationships/image" Target="../media/image194.png"/><Relationship Id="rId19" Type="http://schemas.openxmlformats.org/officeDocument/2006/relationships/image" Target="../media/image203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Relationship Id="rId14" Type="http://schemas.openxmlformats.org/officeDocument/2006/relationships/image" Target="../media/image19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215.png"/><Relationship Id="rId18" Type="http://schemas.openxmlformats.org/officeDocument/2006/relationships/image" Target="../media/image220.png"/><Relationship Id="rId3" Type="http://schemas.openxmlformats.org/officeDocument/2006/relationships/image" Target="../media/image205.png"/><Relationship Id="rId21" Type="http://schemas.openxmlformats.org/officeDocument/2006/relationships/image" Target="../media/image223.png"/><Relationship Id="rId7" Type="http://schemas.openxmlformats.org/officeDocument/2006/relationships/image" Target="../media/image209.png"/><Relationship Id="rId12" Type="http://schemas.openxmlformats.org/officeDocument/2006/relationships/image" Target="../media/image214.png"/><Relationship Id="rId17" Type="http://schemas.openxmlformats.org/officeDocument/2006/relationships/image" Target="../media/image219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18.png"/><Relationship Id="rId20" Type="http://schemas.openxmlformats.org/officeDocument/2006/relationships/image" Target="../media/image2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8.png"/><Relationship Id="rId11" Type="http://schemas.openxmlformats.org/officeDocument/2006/relationships/image" Target="../media/image213.png"/><Relationship Id="rId5" Type="http://schemas.openxmlformats.org/officeDocument/2006/relationships/image" Target="../media/image207.png"/><Relationship Id="rId15" Type="http://schemas.openxmlformats.org/officeDocument/2006/relationships/image" Target="../media/image217.png"/><Relationship Id="rId10" Type="http://schemas.openxmlformats.org/officeDocument/2006/relationships/image" Target="../media/image212.png"/><Relationship Id="rId19" Type="http://schemas.openxmlformats.org/officeDocument/2006/relationships/image" Target="../media/image221.png"/><Relationship Id="rId4" Type="http://schemas.openxmlformats.org/officeDocument/2006/relationships/image" Target="../media/image206.png"/><Relationship Id="rId9" Type="http://schemas.openxmlformats.org/officeDocument/2006/relationships/image" Target="../media/image211.png"/><Relationship Id="rId14" Type="http://schemas.openxmlformats.org/officeDocument/2006/relationships/image" Target="../media/image216.png"/><Relationship Id="rId22" Type="http://schemas.openxmlformats.org/officeDocument/2006/relationships/image" Target="../media/image224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10.png"/><Relationship Id="rId18" Type="http://schemas.openxmlformats.org/officeDocument/2006/relationships/image" Target="../media/image230.png"/><Relationship Id="rId26" Type="http://schemas.openxmlformats.org/officeDocument/2006/relationships/image" Target="../media/image31.png"/><Relationship Id="rId39" Type="http://schemas.openxmlformats.org/officeDocument/2006/relationships/image" Target="../media/image44.png"/><Relationship Id="rId21" Type="http://schemas.openxmlformats.org/officeDocument/2006/relationships/image" Target="../media/image260.png"/><Relationship Id="rId34" Type="http://schemas.openxmlformats.org/officeDocument/2006/relationships/image" Target="../media/image39.png"/><Relationship Id="rId42" Type="http://schemas.openxmlformats.org/officeDocument/2006/relationships/image" Target="../media/image47.png"/><Relationship Id="rId47" Type="http://schemas.openxmlformats.org/officeDocument/2006/relationships/image" Target="../media/image52.png"/><Relationship Id="rId50" Type="http://schemas.openxmlformats.org/officeDocument/2006/relationships/image" Target="../media/image55.png"/><Relationship Id="rId55" Type="http://schemas.openxmlformats.org/officeDocument/2006/relationships/image" Target="../media/image60.png"/><Relationship Id="rId63" Type="http://schemas.openxmlformats.org/officeDocument/2006/relationships/image" Target="../media/image68.png"/><Relationship Id="rId7" Type="http://schemas.openxmlformats.org/officeDocument/2006/relationships/image" Target="../media/image124.png"/><Relationship Id="rId2" Type="http://schemas.openxmlformats.org/officeDocument/2006/relationships/image" Target="../media/image710.png"/><Relationship Id="rId16" Type="http://schemas.openxmlformats.org/officeDocument/2006/relationships/image" Target="../media/image2110.png"/><Relationship Id="rId20" Type="http://schemas.openxmlformats.org/officeDocument/2006/relationships/image" Target="../media/image250.png"/><Relationship Id="rId29" Type="http://schemas.openxmlformats.org/officeDocument/2006/relationships/image" Target="../media/image34.png"/><Relationship Id="rId41" Type="http://schemas.openxmlformats.org/officeDocument/2006/relationships/image" Target="../media/image46.png"/><Relationship Id="rId54" Type="http://schemas.openxmlformats.org/officeDocument/2006/relationships/image" Target="../media/image59.png"/><Relationship Id="rId6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1.png"/><Relationship Id="rId11" Type="http://schemas.openxmlformats.org/officeDocument/2006/relationships/image" Target="../media/image1610.png"/><Relationship Id="rId24" Type="http://schemas.openxmlformats.org/officeDocument/2006/relationships/image" Target="../media/image290.png"/><Relationship Id="rId32" Type="http://schemas.openxmlformats.org/officeDocument/2006/relationships/image" Target="../media/image37.png"/><Relationship Id="rId37" Type="http://schemas.openxmlformats.org/officeDocument/2006/relationships/image" Target="../media/image42.png"/><Relationship Id="rId40" Type="http://schemas.openxmlformats.org/officeDocument/2006/relationships/image" Target="../media/image45.png"/><Relationship Id="rId45" Type="http://schemas.openxmlformats.org/officeDocument/2006/relationships/image" Target="../media/image50.png"/><Relationship Id="rId53" Type="http://schemas.openxmlformats.org/officeDocument/2006/relationships/image" Target="../media/image58.png"/><Relationship Id="rId58" Type="http://schemas.openxmlformats.org/officeDocument/2006/relationships/image" Target="../media/image63.png"/><Relationship Id="rId66" Type="http://schemas.openxmlformats.org/officeDocument/2006/relationships/image" Target="../media/image71.png"/><Relationship Id="rId5" Type="http://schemas.openxmlformats.org/officeDocument/2006/relationships/image" Target="../media/image1010.png"/><Relationship Id="rId15" Type="http://schemas.openxmlformats.org/officeDocument/2006/relationships/image" Target="../media/image2010.png"/><Relationship Id="rId23" Type="http://schemas.openxmlformats.org/officeDocument/2006/relationships/image" Target="../media/image280.png"/><Relationship Id="rId28" Type="http://schemas.openxmlformats.org/officeDocument/2006/relationships/image" Target="../media/image33.png"/><Relationship Id="rId36" Type="http://schemas.openxmlformats.org/officeDocument/2006/relationships/image" Target="../media/image41.png"/><Relationship Id="rId49" Type="http://schemas.openxmlformats.org/officeDocument/2006/relationships/image" Target="../media/image54.png"/><Relationship Id="rId57" Type="http://schemas.openxmlformats.org/officeDocument/2006/relationships/image" Target="../media/image62.png"/><Relationship Id="rId61" Type="http://schemas.openxmlformats.org/officeDocument/2006/relationships/image" Target="../media/image66.png"/><Relationship Id="rId10" Type="http://schemas.openxmlformats.org/officeDocument/2006/relationships/image" Target="../media/image1510.png"/><Relationship Id="rId19" Type="http://schemas.openxmlformats.org/officeDocument/2006/relationships/image" Target="../media/image240.png"/><Relationship Id="rId31" Type="http://schemas.openxmlformats.org/officeDocument/2006/relationships/image" Target="../media/image36.png"/><Relationship Id="rId44" Type="http://schemas.openxmlformats.org/officeDocument/2006/relationships/image" Target="../media/image49.png"/><Relationship Id="rId52" Type="http://schemas.openxmlformats.org/officeDocument/2006/relationships/image" Target="../media/image57.png"/><Relationship Id="rId60" Type="http://schemas.openxmlformats.org/officeDocument/2006/relationships/image" Target="../media/image65.png"/><Relationship Id="rId65" Type="http://schemas.openxmlformats.org/officeDocument/2006/relationships/image" Target="../media/image70.png"/><Relationship Id="rId4" Type="http://schemas.openxmlformats.org/officeDocument/2006/relationships/image" Target="../media/image910.png"/><Relationship Id="rId9" Type="http://schemas.openxmlformats.org/officeDocument/2006/relationships/image" Target="../media/image1411.png"/><Relationship Id="rId14" Type="http://schemas.openxmlformats.org/officeDocument/2006/relationships/image" Target="../media/image1910.png"/><Relationship Id="rId22" Type="http://schemas.openxmlformats.org/officeDocument/2006/relationships/image" Target="../media/image270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40.png"/><Relationship Id="rId43" Type="http://schemas.openxmlformats.org/officeDocument/2006/relationships/image" Target="../media/image48.png"/><Relationship Id="rId48" Type="http://schemas.openxmlformats.org/officeDocument/2006/relationships/image" Target="../media/image53.png"/><Relationship Id="rId56" Type="http://schemas.openxmlformats.org/officeDocument/2006/relationships/image" Target="../media/image61.png"/><Relationship Id="rId64" Type="http://schemas.openxmlformats.org/officeDocument/2006/relationships/image" Target="../media/image69.png"/><Relationship Id="rId8" Type="http://schemas.openxmlformats.org/officeDocument/2006/relationships/image" Target="../media/image1310.png"/><Relationship Id="rId51" Type="http://schemas.openxmlformats.org/officeDocument/2006/relationships/image" Target="../media/image56.png"/><Relationship Id="rId3" Type="http://schemas.openxmlformats.org/officeDocument/2006/relationships/image" Target="../media/image810.png"/><Relationship Id="rId12" Type="http://schemas.openxmlformats.org/officeDocument/2006/relationships/image" Target="../media/image1710.png"/><Relationship Id="rId17" Type="http://schemas.openxmlformats.org/officeDocument/2006/relationships/image" Target="../media/image225.png"/><Relationship Id="rId25" Type="http://schemas.openxmlformats.org/officeDocument/2006/relationships/image" Target="../media/image300.png"/><Relationship Id="rId33" Type="http://schemas.openxmlformats.org/officeDocument/2006/relationships/image" Target="../media/image38.png"/><Relationship Id="rId38" Type="http://schemas.openxmlformats.org/officeDocument/2006/relationships/image" Target="../media/image43.png"/><Relationship Id="rId46" Type="http://schemas.openxmlformats.org/officeDocument/2006/relationships/image" Target="../media/image51.png"/><Relationship Id="rId59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2" name="Pentagon 5">
            <a:extLst>
              <a:ext uri="{FF2B5EF4-FFF2-40B4-BE49-F238E27FC236}">
                <a16:creationId xmlns:a16="http://schemas.microsoft.com/office/drawing/2014/main" id="{27207B03-E98C-4C25-934E-84956806BA6E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/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.1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blipFill>
                <a:blip r:embed="rId3"/>
                <a:stretch>
                  <a:fillRect l="-13115" r="-13115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/>
              <p:nvPr/>
            </p:nvSpPr>
            <p:spPr>
              <a:xfrm>
                <a:off x="764779" y="880334"/>
                <a:ext cx="8234829" cy="5416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Hallar todas las matrices  A diagonales de orden 2 que verifiquen la igualdad: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−8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</m:oMath>
                  </m:oMathPara>
                </a14:m>
                <a:endParaRPr lang="es-AR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79" y="880334"/>
                <a:ext cx="8234829" cy="541623"/>
              </a:xfrm>
              <a:prstGeom prst="rect">
                <a:avLst/>
              </a:prstGeom>
              <a:blipFill>
                <a:blip r:embed="rId4"/>
                <a:stretch>
                  <a:fillRect l="-222" t="-112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CA8B7767-1722-494B-9BE2-F92C38EB3365}"/>
                  </a:ext>
                </a:extLst>
              </p:cNvPr>
              <p:cNvSpPr/>
              <p:nvPr/>
            </p:nvSpPr>
            <p:spPr>
              <a:xfrm>
                <a:off x="221054" y="2184766"/>
                <a:ext cx="1419427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CA8B7767-1722-494B-9BE2-F92C38EB33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54" y="2184766"/>
                <a:ext cx="1419427" cy="5542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uadroTexto 33">
            <a:extLst>
              <a:ext uri="{FF2B5EF4-FFF2-40B4-BE49-F238E27FC236}">
                <a16:creationId xmlns:a16="http://schemas.microsoft.com/office/drawing/2014/main" id="{1C892C29-3529-4E09-9BC5-F4BA9B289624}"/>
              </a:ext>
            </a:extLst>
          </p:cNvPr>
          <p:cNvSpPr txBox="1"/>
          <p:nvPr/>
        </p:nvSpPr>
        <p:spPr>
          <a:xfrm>
            <a:off x="28097" y="1553607"/>
            <a:ext cx="2717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Armamos una matriz diagonal</a:t>
            </a:r>
          </a:p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(genérica)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C515F12E-99D2-4DE7-91A5-1F3AD5D3A11E}"/>
                  </a:ext>
                </a:extLst>
              </p:cNvPr>
              <p:cNvSpPr txBox="1"/>
              <p:nvPr/>
            </p:nvSpPr>
            <p:spPr>
              <a:xfrm>
                <a:off x="43206" y="2852538"/>
                <a:ext cx="27178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Planteamos el producto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s-AR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AR" sz="1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AR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𝐴𝐴</m:t>
                    </m:r>
                  </m:oMath>
                </a14:m>
                <a:endParaRPr lang="es-A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C515F12E-99D2-4DE7-91A5-1F3AD5D3A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6" y="2852538"/>
                <a:ext cx="2717895" cy="307777"/>
              </a:xfrm>
              <a:prstGeom prst="rect">
                <a:avLst/>
              </a:prstGeom>
              <a:blipFill>
                <a:blip r:embed="rId6"/>
                <a:stretch>
                  <a:fillRect l="-673" t="-2000" b="-2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FC12EFEC-1E58-4668-8E95-E356EA7E0D6B}"/>
                  </a:ext>
                </a:extLst>
              </p:cNvPr>
              <p:cNvSpPr/>
              <p:nvPr/>
            </p:nvSpPr>
            <p:spPr>
              <a:xfrm>
                <a:off x="194661" y="3240393"/>
                <a:ext cx="2324932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𝐴𝐴</m:t>
                      </m:r>
                      <m:r>
                        <a:rPr lang="es-AR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FC12EFEC-1E58-4668-8E95-E356EA7E0D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61" y="3240393"/>
                <a:ext cx="2324932" cy="5542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E2E135DD-D486-4C10-B5DC-39BBC536F557}"/>
                  </a:ext>
                </a:extLst>
              </p:cNvPr>
              <p:cNvSpPr/>
              <p:nvPr/>
            </p:nvSpPr>
            <p:spPr>
              <a:xfrm>
                <a:off x="74252" y="4270830"/>
                <a:ext cx="7534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E2E135DD-D486-4C10-B5DC-39BBC536F5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" y="4270830"/>
                <a:ext cx="75347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>
            <a:extLst>
              <a:ext uri="{FF2B5EF4-FFF2-40B4-BE49-F238E27FC236}">
                <a16:creationId xmlns:a16="http://schemas.microsoft.com/office/drawing/2014/main" id="{C162DCE2-2AD4-48C3-BD3A-A36F2D55F3EB}"/>
              </a:ext>
            </a:extLst>
          </p:cNvPr>
          <p:cNvSpPr/>
          <p:nvPr/>
        </p:nvSpPr>
        <p:spPr>
          <a:xfrm>
            <a:off x="971600" y="3268254"/>
            <a:ext cx="613595" cy="25205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A7F17713-F85C-4EB7-A20C-948340549C14}"/>
              </a:ext>
            </a:extLst>
          </p:cNvPr>
          <p:cNvSpPr/>
          <p:nvPr/>
        </p:nvSpPr>
        <p:spPr>
          <a:xfrm rot="5400000">
            <a:off x="1569256" y="3386554"/>
            <a:ext cx="528753" cy="29215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16" name="Corchetes 15">
            <a:extLst>
              <a:ext uri="{FF2B5EF4-FFF2-40B4-BE49-F238E27FC236}">
                <a16:creationId xmlns:a16="http://schemas.microsoft.com/office/drawing/2014/main" id="{E160EF6D-A9DA-4794-9FEF-752F8261588E}"/>
              </a:ext>
            </a:extLst>
          </p:cNvPr>
          <p:cNvSpPr/>
          <p:nvPr/>
        </p:nvSpPr>
        <p:spPr>
          <a:xfrm>
            <a:off x="764779" y="4042647"/>
            <a:ext cx="1238837" cy="8001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BC62503F-2ED4-442A-AB6F-5AD6A6FE772C}"/>
                  </a:ext>
                </a:extLst>
              </p:cNvPr>
              <p:cNvSpPr/>
              <p:nvPr/>
            </p:nvSpPr>
            <p:spPr>
              <a:xfrm>
                <a:off x="780265" y="3990914"/>
                <a:ext cx="4900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BC62503F-2ED4-442A-AB6F-5AD6A6FE77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65" y="3990914"/>
                <a:ext cx="49000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7B77BC51-6A92-4A88-AA47-D5ABF38982C0}"/>
                  </a:ext>
                </a:extLst>
              </p:cNvPr>
              <p:cNvSpPr/>
              <p:nvPr/>
            </p:nvSpPr>
            <p:spPr>
              <a:xfrm>
                <a:off x="1608170" y="3988176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7B77BC51-6A92-4A88-AA47-D5ABF38982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170" y="3988176"/>
                <a:ext cx="37702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ángulo 43">
            <a:extLst>
              <a:ext uri="{FF2B5EF4-FFF2-40B4-BE49-F238E27FC236}">
                <a16:creationId xmlns:a16="http://schemas.microsoft.com/office/drawing/2014/main" id="{53F6C67D-BF24-49AF-964D-C76C8B240B84}"/>
              </a:ext>
            </a:extLst>
          </p:cNvPr>
          <p:cNvSpPr/>
          <p:nvPr/>
        </p:nvSpPr>
        <p:spPr>
          <a:xfrm rot="5400000">
            <a:off x="1951678" y="3374230"/>
            <a:ext cx="528753" cy="29215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1D5C3C59-5B3C-417D-9C98-253A815CE563}"/>
                  </a:ext>
                </a:extLst>
              </p:cNvPr>
              <p:cNvSpPr/>
              <p:nvPr/>
            </p:nvSpPr>
            <p:spPr>
              <a:xfrm>
                <a:off x="811866" y="4473457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1D5C3C59-5B3C-417D-9C98-253A815CE5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866" y="4473457"/>
                <a:ext cx="37702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D7F162BF-7538-4240-90BE-2C91EAD97A79}"/>
                  </a:ext>
                </a:extLst>
              </p:cNvPr>
              <p:cNvSpPr/>
              <p:nvPr/>
            </p:nvSpPr>
            <p:spPr>
              <a:xfrm>
                <a:off x="1554361" y="4473457"/>
                <a:ext cx="4884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D7F162BF-7538-4240-90BE-2C91EAD97A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361" y="4473457"/>
                <a:ext cx="48846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F435EF6B-645B-4196-BA4F-E77869AE15CE}"/>
              </a:ext>
            </a:extLst>
          </p:cNvPr>
          <p:cNvCxnSpPr>
            <a:cxnSpLocks/>
          </p:cNvCxnSpPr>
          <p:nvPr/>
        </p:nvCxnSpPr>
        <p:spPr>
          <a:xfrm>
            <a:off x="2671095" y="1658403"/>
            <a:ext cx="0" cy="347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95FC5FDA-794E-41C0-9191-C21B3E6BEDA7}"/>
              </a:ext>
            </a:extLst>
          </p:cNvPr>
          <p:cNvSpPr txBox="1"/>
          <p:nvPr/>
        </p:nvSpPr>
        <p:spPr>
          <a:xfrm>
            <a:off x="2810295" y="1563638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Reemplazamos en la igualdad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D68E4E71-169F-42E5-AA82-00137FECFDB5}"/>
                  </a:ext>
                </a:extLst>
              </p:cNvPr>
              <p:cNvSpPr/>
              <p:nvPr/>
            </p:nvSpPr>
            <p:spPr>
              <a:xfrm>
                <a:off x="6586065" y="1815145"/>
                <a:ext cx="812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D68E4E71-169F-42E5-AA82-00137FECFD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065" y="1815145"/>
                <a:ext cx="81227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EC75E3CD-C0BF-4143-A8A6-161DFAC06466}"/>
                  </a:ext>
                </a:extLst>
              </p:cNvPr>
              <p:cNvSpPr/>
              <p:nvPr/>
            </p:nvSpPr>
            <p:spPr>
              <a:xfrm>
                <a:off x="7618468" y="1795003"/>
                <a:ext cx="985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EC75E3CD-C0BF-4143-A8A6-161DFAC064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468" y="1795003"/>
                <a:ext cx="98539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9D2261EC-4FCF-4B4A-B93B-9C6D12A70D0A}"/>
                  </a:ext>
                </a:extLst>
              </p:cNvPr>
              <p:cNvSpPr/>
              <p:nvPr/>
            </p:nvSpPr>
            <p:spPr>
              <a:xfrm>
                <a:off x="6603940" y="2110289"/>
                <a:ext cx="8084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9D2261EC-4FCF-4B4A-B93B-9C6D12A70D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940" y="2110289"/>
                <a:ext cx="80849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2909103E-3DA5-4E33-9682-8D2EBE395D47}"/>
                  </a:ext>
                </a:extLst>
              </p:cNvPr>
              <p:cNvSpPr/>
              <p:nvPr/>
            </p:nvSpPr>
            <p:spPr>
              <a:xfrm>
                <a:off x="7615568" y="2102780"/>
                <a:ext cx="9816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2909103E-3DA5-4E33-9682-8D2EBE395D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568" y="2102780"/>
                <a:ext cx="98161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uadroTexto 55">
            <a:extLst>
              <a:ext uri="{FF2B5EF4-FFF2-40B4-BE49-F238E27FC236}">
                <a16:creationId xmlns:a16="http://schemas.microsoft.com/office/drawing/2014/main" id="{BECD61D7-5DE4-46B0-BE02-9ADC778ACA32}"/>
              </a:ext>
            </a:extLst>
          </p:cNvPr>
          <p:cNvSpPr txBox="1"/>
          <p:nvPr/>
        </p:nvSpPr>
        <p:spPr>
          <a:xfrm>
            <a:off x="6586065" y="1602749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Soluciones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45D04BE-B7BC-4EA6-B998-F4C0440BBA40}"/>
                  </a:ext>
                </a:extLst>
              </p:cNvPr>
              <p:cNvSpPr/>
              <p:nvPr/>
            </p:nvSpPr>
            <p:spPr>
              <a:xfrm>
                <a:off x="7352935" y="1856558"/>
                <a:ext cx="352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⋁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45D04BE-B7BC-4EA6-B998-F4C0440BBA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35" y="1856558"/>
                <a:ext cx="352982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1E08A3B0-AFF4-41B2-BC65-DA14A02404B9}"/>
                  </a:ext>
                </a:extLst>
              </p:cNvPr>
              <p:cNvSpPr/>
              <p:nvPr/>
            </p:nvSpPr>
            <p:spPr>
              <a:xfrm>
                <a:off x="7344829" y="2166479"/>
                <a:ext cx="352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⋁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1E08A3B0-AFF4-41B2-BC65-DA14A02404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829" y="2166479"/>
                <a:ext cx="352982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ángulo 49">
            <a:extLst>
              <a:ext uri="{FF2B5EF4-FFF2-40B4-BE49-F238E27FC236}">
                <a16:creationId xmlns:a16="http://schemas.microsoft.com/office/drawing/2014/main" id="{13693DA2-AAB9-4B0E-B8AB-0E4B8A4E9BD2}"/>
              </a:ext>
            </a:extLst>
          </p:cNvPr>
          <p:cNvSpPr/>
          <p:nvPr/>
        </p:nvSpPr>
        <p:spPr>
          <a:xfrm rot="5400000">
            <a:off x="1577367" y="3385430"/>
            <a:ext cx="528753" cy="29215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0DC3AD61-4683-48D8-AB7C-1DAF3C5FCD8F}"/>
              </a:ext>
            </a:extLst>
          </p:cNvPr>
          <p:cNvSpPr/>
          <p:nvPr/>
        </p:nvSpPr>
        <p:spPr>
          <a:xfrm rot="5400000">
            <a:off x="1959789" y="3373106"/>
            <a:ext cx="528753" cy="29215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47E70B0-928A-4338-96A7-275BACC7BACC}"/>
              </a:ext>
            </a:extLst>
          </p:cNvPr>
          <p:cNvSpPr/>
          <p:nvPr/>
        </p:nvSpPr>
        <p:spPr>
          <a:xfrm>
            <a:off x="983695" y="3538244"/>
            <a:ext cx="613595" cy="2520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ángulo 75">
                <a:extLst>
                  <a:ext uri="{FF2B5EF4-FFF2-40B4-BE49-F238E27FC236}">
                    <a16:creationId xmlns:a16="http://schemas.microsoft.com/office/drawing/2014/main" id="{FA03832B-C19E-4006-869B-0F713645BD82}"/>
                  </a:ext>
                </a:extLst>
              </p:cNvPr>
              <p:cNvSpPr/>
              <p:nvPr/>
            </p:nvSpPr>
            <p:spPr>
              <a:xfrm>
                <a:off x="2580019" y="2251963"/>
                <a:ext cx="4079899" cy="534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AR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s-AR" sz="16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s-AR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s-A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s-AR" sz="16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AR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s-AR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r>
                  <a:rPr lang="es-AR" sz="1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  <m:r>
                      <a:rPr lang="es-AR" sz="16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−8</m:t>
                    </m:r>
                    <m:d>
                      <m:dPr>
                        <m:ctrlPr>
                          <a:rPr lang="es-AR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s-AR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s-AR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A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Rectángulo 75">
                <a:extLst>
                  <a:ext uri="{FF2B5EF4-FFF2-40B4-BE49-F238E27FC236}">
                    <a16:creationId xmlns:a16="http://schemas.microsoft.com/office/drawing/2014/main" id="{FA03832B-C19E-4006-869B-0F713645BD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019" y="2251963"/>
                <a:ext cx="4079899" cy="534442"/>
              </a:xfrm>
              <a:prstGeom prst="rect">
                <a:avLst/>
              </a:prstGeom>
              <a:blipFill>
                <a:blip r:embed="rId19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0A52426-86D6-42D6-949C-C38A42156667}"/>
                  </a:ext>
                </a:extLst>
              </p:cNvPr>
              <p:cNvSpPr/>
              <p:nvPr/>
            </p:nvSpPr>
            <p:spPr>
              <a:xfrm>
                <a:off x="2814620" y="1878966"/>
                <a:ext cx="180594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−8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</m:oMath>
                  </m:oMathPara>
                </a14:m>
                <a:endParaRPr lang="es-A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0A52426-86D6-42D6-949C-C38A421566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620" y="1878966"/>
                <a:ext cx="1805944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ángulo 76">
                <a:extLst>
                  <a:ext uri="{FF2B5EF4-FFF2-40B4-BE49-F238E27FC236}">
                    <a16:creationId xmlns:a16="http://schemas.microsoft.com/office/drawing/2014/main" id="{FC9AF2EB-127D-47C9-91F9-FC5A9AC8D3EE}"/>
                  </a:ext>
                </a:extLst>
              </p:cNvPr>
              <p:cNvSpPr/>
              <p:nvPr/>
            </p:nvSpPr>
            <p:spPr>
              <a:xfrm>
                <a:off x="2534779" y="2843168"/>
                <a:ext cx="3963970" cy="534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s-AR" sz="16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s-AR" sz="16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s-A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6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Rectángulo 76">
                <a:extLst>
                  <a:ext uri="{FF2B5EF4-FFF2-40B4-BE49-F238E27FC236}">
                    <a16:creationId xmlns:a16="http://schemas.microsoft.com/office/drawing/2014/main" id="{FC9AF2EB-127D-47C9-91F9-FC5A9AC8D3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779" y="2843168"/>
                <a:ext cx="3963970" cy="534442"/>
              </a:xfrm>
              <a:prstGeom prst="rect">
                <a:avLst/>
              </a:prstGeom>
              <a:blipFill>
                <a:blip r:embed="rId21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ángulo 77">
                <a:extLst>
                  <a:ext uri="{FF2B5EF4-FFF2-40B4-BE49-F238E27FC236}">
                    <a16:creationId xmlns:a16="http://schemas.microsoft.com/office/drawing/2014/main" id="{E2A176E0-B4EA-4711-BD1C-6ABAA5FFF277}"/>
                  </a:ext>
                </a:extLst>
              </p:cNvPr>
              <p:cNvSpPr/>
              <p:nvPr/>
            </p:nvSpPr>
            <p:spPr>
              <a:xfrm>
                <a:off x="2422989" y="3348184"/>
                <a:ext cx="3783792" cy="5389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s-AR" sz="16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s-AR" sz="16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−8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Rectángulo 77">
                <a:extLst>
                  <a:ext uri="{FF2B5EF4-FFF2-40B4-BE49-F238E27FC236}">
                    <a16:creationId xmlns:a16="http://schemas.microsoft.com/office/drawing/2014/main" id="{E2A176E0-B4EA-4711-BD1C-6ABAA5FFF2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989" y="3348184"/>
                <a:ext cx="3783792" cy="538994"/>
              </a:xfrm>
              <a:prstGeom prst="rect">
                <a:avLst/>
              </a:prstGeom>
              <a:blipFill>
                <a:blip r:embed="rId22"/>
                <a:stretch>
                  <a:fillRect b="-22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CuadroTexto 78">
            <a:extLst>
              <a:ext uri="{FF2B5EF4-FFF2-40B4-BE49-F238E27FC236}">
                <a16:creationId xmlns:a16="http://schemas.microsoft.com/office/drawing/2014/main" id="{12C2A948-5751-495B-A96B-5A42BACA7B71}"/>
              </a:ext>
            </a:extLst>
          </p:cNvPr>
          <p:cNvSpPr txBox="1"/>
          <p:nvPr/>
        </p:nvSpPr>
        <p:spPr>
          <a:xfrm>
            <a:off x="2720555" y="4015924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Resolvemos el sistema: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27067939-C25F-4E58-8BAF-525BB11CD9CD}"/>
                  </a:ext>
                </a:extLst>
              </p:cNvPr>
              <p:cNvSpPr txBox="1"/>
              <p:nvPr/>
            </p:nvSpPr>
            <p:spPr>
              <a:xfrm>
                <a:off x="2789293" y="4323701"/>
                <a:ext cx="1831271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−8=0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−8=0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27067939-C25F-4E58-8BAF-525BB11CD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293" y="4323701"/>
                <a:ext cx="1831271" cy="61786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66622C50-3ADE-4B0F-AE16-0553556B414B}"/>
              </a:ext>
            </a:extLst>
          </p:cNvPr>
          <p:cNvCxnSpPr>
            <a:cxnSpLocks/>
          </p:cNvCxnSpPr>
          <p:nvPr/>
        </p:nvCxnSpPr>
        <p:spPr>
          <a:xfrm>
            <a:off x="6498749" y="1658403"/>
            <a:ext cx="0" cy="347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uadroTexto 81">
            <a:extLst>
              <a:ext uri="{FF2B5EF4-FFF2-40B4-BE49-F238E27FC236}">
                <a16:creationId xmlns:a16="http://schemas.microsoft.com/office/drawing/2014/main" id="{19EE2F19-3C1A-4110-9B8F-E1DAB82B1694}"/>
              </a:ext>
            </a:extLst>
          </p:cNvPr>
          <p:cNvSpPr txBox="1"/>
          <p:nvPr/>
        </p:nvSpPr>
        <p:spPr>
          <a:xfrm>
            <a:off x="6521893" y="2588222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Matrices diagonales: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ángulo 82">
                <a:extLst>
                  <a:ext uri="{FF2B5EF4-FFF2-40B4-BE49-F238E27FC236}">
                    <a16:creationId xmlns:a16="http://schemas.microsoft.com/office/drawing/2014/main" id="{F3E6BC40-6FA5-4954-B443-D064A8BEF71E}"/>
                  </a:ext>
                </a:extLst>
              </p:cNvPr>
              <p:cNvSpPr/>
              <p:nvPr/>
            </p:nvSpPr>
            <p:spPr>
              <a:xfrm>
                <a:off x="6371315" y="2962508"/>
                <a:ext cx="2791277" cy="1004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sz="16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s-AR" sz="16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A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s-A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AR" sz="16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s-AR" sz="160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AR" sz="1600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s-A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;</m:t>
                              </m:r>
                              <m:d>
                                <m:dPr>
                                  <m:ctrlPr>
                                    <a:rPr lang="es-A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AR" sz="16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  <m:e>
                                        <m: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AR" sz="1600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d>
                                <m:dPr>
                                  <m:ctrlPr>
                                    <a:rPr lang="es-A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AR" sz="16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AR" sz="1600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s-A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;</m:t>
                              </m:r>
                              <m:d>
                                <m:dPr>
                                  <m:ctrlPr>
                                    <a:rPr lang="es-A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AR" sz="16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  <m:e>
                                        <m: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AR" sz="1600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s-AR" sz="16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83" name="Rectángulo 82">
                <a:extLst>
                  <a:ext uri="{FF2B5EF4-FFF2-40B4-BE49-F238E27FC236}">
                    <a16:creationId xmlns:a16="http://schemas.microsoft.com/office/drawing/2014/main" id="{F3E6BC40-6FA5-4954-B443-D064A8BEF7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315" y="2962508"/>
                <a:ext cx="2791277" cy="100405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85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  <p:bldP spid="35" grpId="0"/>
      <p:bldP spid="38" grpId="0"/>
      <p:bldP spid="41" grpId="0"/>
      <p:bldP spid="15" grpId="0" animBg="1"/>
      <p:bldP spid="15" grpId="1" animBg="1"/>
      <p:bldP spid="42" grpId="0" animBg="1"/>
      <p:bldP spid="42" grpId="1" animBg="1"/>
      <p:bldP spid="16" grpId="0" animBg="1"/>
      <p:bldP spid="18" grpId="0"/>
      <p:bldP spid="43" grpId="0"/>
      <p:bldP spid="44" grpId="0" animBg="1"/>
      <p:bldP spid="44" grpId="1" animBg="1"/>
      <p:bldP spid="45" grpId="0"/>
      <p:bldP spid="46" grpId="0"/>
      <p:bldP spid="48" grpId="0"/>
      <p:bldP spid="51" grpId="0"/>
      <p:bldP spid="52" grpId="0"/>
      <p:bldP spid="54" grpId="0"/>
      <p:bldP spid="55" grpId="0"/>
      <p:bldP spid="56" grpId="0"/>
      <p:bldP spid="57" grpId="0"/>
      <p:bldP spid="59" grpId="0"/>
      <p:bldP spid="50" grpId="0" animBg="1"/>
      <p:bldP spid="50" grpId="1" animBg="1"/>
      <p:bldP spid="53" grpId="0" animBg="1"/>
      <p:bldP spid="53" grpId="1" animBg="1"/>
      <p:bldP spid="75" grpId="0" animBg="1"/>
      <p:bldP spid="75" grpId="1" animBg="1"/>
      <p:bldP spid="76" grpId="0"/>
      <p:bldP spid="3" grpId="0"/>
      <p:bldP spid="77" grpId="0"/>
      <p:bldP spid="78" grpId="0"/>
      <p:bldP spid="79" grpId="0"/>
      <p:bldP spid="80" grpId="0"/>
      <p:bldP spid="82" grpId="0"/>
      <p:bldP spid="8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17" name="Pentagon 5">
            <a:extLst>
              <a:ext uri="{FF2B5EF4-FFF2-40B4-BE49-F238E27FC236}">
                <a16:creationId xmlns:a16="http://schemas.microsoft.com/office/drawing/2014/main" id="{FC8B26F6-CBCE-48B5-BB51-7C29572747F4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F3EC4D3-1FD9-4C3C-AFC0-8F73ABB81D93}"/>
                  </a:ext>
                </a:extLst>
              </p:cNvPr>
              <p:cNvSpPr txBox="1"/>
              <p:nvPr/>
            </p:nvSpPr>
            <p:spPr>
              <a:xfrm>
                <a:off x="-25043" y="902663"/>
                <a:ext cx="702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.1.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F3EC4D3-1FD9-4C3C-AFC0-8F73ABB81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043" y="902663"/>
                <a:ext cx="702180" cy="276999"/>
              </a:xfrm>
              <a:prstGeom prst="rect">
                <a:avLst/>
              </a:prstGeom>
              <a:blipFill>
                <a:blip r:embed="rId2"/>
                <a:stretch>
                  <a:fillRect l="-6957" r="-3478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3993692-F622-4A3E-9329-2F9F3F19FA28}"/>
                  </a:ext>
                </a:extLst>
              </p:cNvPr>
              <p:cNvSpPr txBox="1"/>
              <p:nvPr/>
            </p:nvSpPr>
            <p:spPr>
              <a:xfrm>
                <a:off x="4242203" y="749672"/>
                <a:ext cx="1617942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3993692-F622-4A3E-9329-2F9F3F19F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203" y="749672"/>
                <a:ext cx="1617942" cy="8765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uadroTexto 87">
                <a:extLst>
                  <a:ext uri="{FF2B5EF4-FFF2-40B4-BE49-F238E27FC236}">
                    <a16:creationId xmlns:a16="http://schemas.microsoft.com/office/drawing/2014/main" id="{66DE662A-8276-433F-92CA-6C4FD720393A}"/>
                  </a:ext>
                </a:extLst>
              </p:cNvPr>
              <p:cNvSpPr txBox="1"/>
              <p:nvPr/>
            </p:nvSpPr>
            <p:spPr>
              <a:xfrm>
                <a:off x="5933106" y="703812"/>
                <a:ext cx="2196050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sz="1200" b="0" i="0" smtClean="0"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88" name="CuadroTexto 87">
                <a:extLst>
                  <a:ext uri="{FF2B5EF4-FFF2-40B4-BE49-F238E27FC236}">
                    <a16:creationId xmlns:a16="http://schemas.microsoft.com/office/drawing/2014/main" id="{66DE662A-8276-433F-92CA-6C4FD7203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106" y="703812"/>
                <a:ext cx="2196050" cy="8765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ángulo 88">
            <a:extLst>
              <a:ext uri="{FF2B5EF4-FFF2-40B4-BE49-F238E27FC236}">
                <a16:creationId xmlns:a16="http://schemas.microsoft.com/office/drawing/2014/main" id="{562F93AF-1E01-4F00-A107-8567F8029E5A}"/>
              </a:ext>
            </a:extLst>
          </p:cNvPr>
          <p:cNvSpPr/>
          <p:nvPr/>
        </p:nvSpPr>
        <p:spPr>
          <a:xfrm>
            <a:off x="799025" y="878433"/>
            <a:ext cx="33702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 las Potencias naturales de P y Q</a:t>
            </a:r>
            <a:endParaRPr lang="es-A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CuadroTexto 89">
                <a:extLst>
                  <a:ext uri="{FF2B5EF4-FFF2-40B4-BE49-F238E27FC236}">
                    <a16:creationId xmlns:a16="http://schemas.microsoft.com/office/drawing/2014/main" id="{FA1E5C22-70AE-49D5-86AF-74549415EE55}"/>
                  </a:ext>
                </a:extLst>
              </p:cNvPr>
              <p:cNvSpPr txBox="1"/>
              <p:nvPr/>
            </p:nvSpPr>
            <p:spPr>
              <a:xfrm>
                <a:off x="130925" y="1927109"/>
                <a:ext cx="3448060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0" name="CuadroTexto 89">
                <a:extLst>
                  <a:ext uri="{FF2B5EF4-FFF2-40B4-BE49-F238E27FC236}">
                    <a16:creationId xmlns:a16="http://schemas.microsoft.com/office/drawing/2014/main" id="{FA1E5C22-70AE-49D5-86AF-74549415E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25" y="1927109"/>
                <a:ext cx="3448060" cy="8765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DB2B3EF-C3C9-47EF-9F1E-BD08929873DF}"/>
                  </a:ext>
                </a:extLst>
              </p:cNvPr>
              <p:cNvSpPr/>
              <p:nvPr/>
            </p:nvSpPr>
            <p:spPr>
              <a:xfrm>
                <a:off x="3480850" y="1820677"/>
                <a:ext cx="1659877" cy="968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DB2B3EF-C3C9-47EF-9F1E-BD08929873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850" y="1820677"/>
                <a:ext cx="1659877" cy="968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uadroTexto 90">
                <a:extLst>
                  <a:ext uri="{FF2B5EF4-FFF2-40B4-BE49-F238E27FC236}">
                    <a16:creationId xmlns:a16="http://schemas.microsoft.com/office/drawing/2014/main" id="{9664D8F9-653E-4C51-8B21-3FFF1D3A4502}"/>
                  </a:ext>
                </a:extLst>
              </p:cNvPr>
              <p:cNvSpPr txBox="1"/>
              <p:nvPr/>
            </p:nvSpPr>
            <p:spPr>
              <a:xfrm>
                <a:off x="58040" y="2876232"/>
                <a:ext cx="3520194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1" name="CuadroTexto 90">
                <a:extLst>
                  <a:ext uri="{FF2B5EF4-FFF2-40B4-BE49-F238E27FC236}">
                    <a16:creationId xmlns:a16="http://schemas.microsoft.com/office/drawing/2014/main" id="{9664D8F9-653E-4C51-8B21-3FFF1D3A4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0" y="2876232"/>
                <a:ext cx="3520194" cy="8765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ángulo 91">
                <a:extLst>
                  <a:ext uri="{FF2B5EF4-FFF2-40B4-BE49-F238E27FC236}">
                    <a16:creationId xmlns:a16="http://schemas.microsoft.com/office/drawing/2014/main" id="{E017DBE6-83D2-46DD-A7CB-2AD0BE7FC138}"/>
                  </a:ext>
                </a:extLst>
              </p:cNvPr>
              <p:cNvSpPr/>
              <p:nvPr/>
            </p:nvSpPr>
            <p:spPr>
              <a:xfrm>
                <a:off x="3532471" y="2783899"/>
                <a:ext cx="1659877" cy="968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2" name="Rectángulo 91">
                <a:extLst>
                  <a:ext uri="{FF2B5EF4-FFF2-40B4-BE49-F238E27FC236}">
                    <a16:creationId xmlns:a16="http://schemas.microsoft.com/office/drawing/2014/main" id="{E017DBE6-83D2-46DD-A7CB-2AD0BE7FC1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471" y="2783899"/>
                <a:ext cx="1659877" cy="968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CuadroTexto 92">
                <a:extLst>
                  <a:ext uri="{FF2B5EF4-FFF2-40B4-BE49-F238E27FC236}">
                    <a16:creationId xmlns:a16="http://schemas.microsoft.com/office/drawing/2014/main" id="{F053B0F4-E432-48A7-AA1C-AE2D9E4F7FAD}"/>
                  </a:ext>
                </a:extLst>
              </p:cNvPr>
              <p:cNvSpPr txBox="1"/>
              <p:nvPr/>
            </p:nvSpPr>
            <p:spPr>
              <a:xfrm>
                <a:off x="41176" y="3834150"/>
                <a:ext cx="3563476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3" name="CuadroTexto 92">
                <a:extLst>
                  <a:ext uri="{FF2B5EF4-FFF2-40B4-BE49-F238E27FC236}">
                    <a16:creationId xmlns:a16="http://schemas.microsoft.com/office/drawing/2014/main" id="{F053B0F4-E432-48A7-AA1C-AE2D9E4F7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6" y="3834150"/>
                <a:ext cx="3563476" cy="8765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15">
            <a:extLst>
              <a:ext uri="{FF2B5EF4-FFF2-40B4-BE49-F238E27FC236}">
                <a16:creationId xmlns:a16="http://schemas.microsoft.com/office/drawing/2014/main" id="{65FEDCCC-C2E0-4F21-8DA9-3C8E617B73EF}"/>
              </a:ext>
            </a:extLst>
          </p:cNvPr>
          <p:cNvSpPr/>
          <p:nvPr/>
        </p:nvSpPr>
        <p:spPr>
          <a:xfrm>
            <a:off x="4936106" y="2113300"/>
            <a:ext cx="3177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dirty="0"/>
              <a:t>=I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776FDDD5-3C11-4257-A666-0DA74556B891}"/>
              </a:ext>
            </a:extLst>
          </p:cNvPr>
          <p:cNvSpPr/>
          <p:nvPr/>
        </p:nvSpPr>
        <p:spPr>
          <a:xfrm>
            <a:off x="5033490" y="3132141"/>
            <a:ext cx="377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dirty="0"/>
              <a:t>=P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ángulo 94">
                <a:extLst>
                  <a:ext uri="{FF2B5EF4-FFF2-40B4-BE49-F238E27FC236}">
                    <a16:creationId xmlns:a16="http://schemas.microsoft.com/office/drawing/2014/main" id="{E89234AF-AFC6-4AC3-B9F2-09B17365FC57}"/>
                  </a:ext>
                </a:extLst>
              </p:cNvPr>
              <p:cNvSpPr/>
              <p:nvPr/>
            </p:nvSpPr>
            <p:spPr>
              <a:xfrm>
                <a:off x="3453991" y="3783286"/>
                <a:ext cx="1659877" cy="968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5" name="Rectángulo 94">
                <a:extLst>
                  <a:ext uri="{FF2B5EF4-FFF2-40B4-BE49-F238E27FC236}">
                    <a16:creationId xmlns:a16="http://schemas.microsoft.com/office/drawing/2014/main" id="{E89234AF-AFC6-4AC3-B9F2-09B17365FC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991" y="3783286"/>
                <a:ext cx="1659877" cy="968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ángulo 95">
            <a:extLst>
              <a:ext uri="{FF2B5EF4-FFF2-40B4-BE49-F238E27FC236}">
                <a16:creationId xmlns:a16="http://schemas.microsoft.com/office/drawing/2014/main" id="{7D231371-F882-45CF-BE64-D8822E843F77}"/>
              </a:ext>
            </a:extLst>
          </p:cNvPr>
          <p:cNvSpPr/>
          <p:nvPr/>
        </p:nvSpPr>
        <p:spPr>
          <a:xfrm>
            <a:off x="4909247" y="4075909"/>
            <a:ext cx="3177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dirty="0"/>
              <a:t>=I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36F17C3A-5594-402C-8305-7A5BBBEB8668}"/>
              </a:ext>
            </a:extLst>
          </p:cNvPr>
          <p:cNvCxnSpPr/>
          <p:nvPr/>
        </p:nvCxnSpPr>
        <p:spPr>
          <a:xfrm>
            <a:off x="5580112" y="1927109"/>
            <a:ext cx="0" cy="316492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ángulo 96">
            <a:extLst>
              <a:ext uri="{FF2B5EF4-FFF2-40B4-BE49-F238E27FC236}">
                <a16:creationId xmlns:a16="http://schemas.microsoft.com/office/drawing/2014/main" id="{E84310E1-19C7-419D-AFE0-943F7E4C2AD3}"/>
              </a:ext>
            </a:extLst>
          </p:cNvPr>
          <p:cNvSpPr/>
          <p:nvPr/>
        </p:nvSpPr>
        <p:spPr>
          <a:xfrm>
            <a:off x="5564384" y="1850726"/>
            <a:ext cx="2236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Potencias naturales del P</a:t>
            </a:r>
            <a:endParaRPr lang="es-A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ángulo 115">
                <a:extLst>
                  <a:ext uri="{FF2B5EF4-FFF2-40B4-BE49-F238E27FC236}">
                    <a16:creationId xmlns:a16="http://schemas.microsoft.com/office/drawing/2014/main" id="{6E7A9DD6-B928-4F12-B1D1-797CCC638C85}"/>
                  </a:ext>
                </a:extLst>
              </p:cNvPr>
              <p:cNvSpPr/>
              <p:nvPr/>
            </p:nvSpPr>
            <p:spPr>
              <a:xfrm>
                <a:off x="5849901" y="2441457"/>
                <a:ext cx="2473113" cy="710194"/>
              </a:xfrm>
              <a:prstGeom prst="rect">
                <a:avLst/>
              </a:prstGeom>
              <a:ln>
                <a:solidFill>
                  <a:schemeClr val="accent4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𝑝𝑎𝑟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𝑖𝑚𝑝𝑎𝑟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6" name="Rectángulo 115">
                <a:extLst>
                  <a:ext uri="{FF2B5EF4-FFF2-40B4-BE49-F238E27FC236}">
                    <a16:creationId xmlns:a16="http://schemas.microsoft.com/office/drawing/2014/main" id="{6E7A9DD6-B928-4F12-B1D1-797CCC638C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901" y="2441457"/>
                <a:ext cx="2473113" cy="7101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90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0" grpId="0"/>
      <p:bldP spid="15" grpId="0"/>
      <p:bldP spid="91" grpId="0"/>
      <p:bldP spid="92" grpId="0"/>
      <p:bldP spid="93" grpId="0"/>
      <p:bldP spid="16" grpId="0"/>
      <p:bldP spid="94" grpId="0"/>
      <p:bldP spid="95" grpId="0"/>
      <p:bldP spid="96" grpId="0"/>
      <p:bldP spid="97" grpId="0"/>
      <p:bldP spid="1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17" name="Pentagon 5">
            <a:extLst>
              <a:ext uri="{FF2B5EF4-FFF2-40B4-BE49-F238E27FC236}">
                <a16:creationId xmlns:a16="http://schemas.microsoft.com/office/drawing/2014/main" id="{FC8B26F6-CBCE-48B5-BB51-7C29572747F4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F3EC4D3-1FD9-4C3C-AFC0-8F73ABB81D93}"/>
                  </a:ext>
                </a:extLst>
              </p:cNvPr>
              <p:cNvSpPr txBox="1"/>
              <p:nvPr/>
            </p:nvSpPr>
            <p:spPr>
              <a:xfrm>
                <a:off x="-25043" y="902663"/>
                <a:ext cx="702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.1.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F3EC4D3-1FD9-4C3C-AFC0-8F73ABB81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043" y="902663"/>
                <a:ext cx="702180" cy="276999"/>
              </a:xfrm>
              <a:prstGeom prst="rect">
                <a:avLst/>
              </a:prstGeom>
              <a:blipFill>
                <a:blip r:embed="rId2"/>
                <a:stretch>
                  <a:fillRect l="-6957" r="-3478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3993692-F622-4A3E-9329-2F9F3F19FA28}"/>
                  </a:ext>
                </a:extLst>
              </p:cNvPr>
              <p:cNvSpPr txBox="1"/>
              <p:nvPr/>
            </p:nvSpPr>
            <p:spPr>
              <a:xfrm>
                <a:off x="4285975" y="768783"/>
                <a:ext cx="1617942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3993692-F622-4A3E-9329-2F9F3F19F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975" y="768783"/>
                <a:ext cx="1617942" cy="8765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uadroTexto 87">
                <a:extLst>
                  <a:ext uri="{FF2B5EF4-FFF2-40B4-BE49-F238E27FC236}">
                    <a16:creationId xmlns:a16="http://schemas.microsoft.com/office/drawing/2014/main" id="{66DE662A-8276-433F-92CA-6C4FD720393A}"/>
                  </a:ext>
                </a:extLst>
              </p:cNvPr>
              <p:cNvSpPr txBox="1"/>
              <p:nvPr/>
            </p:nvSpPr>
            <p:spPr>
              <a:xfrm>
                <a:off x="5933106" y="703812"/>
                <a:ext cx="2196050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sz="1200" b="0" i="0" smtClean="0"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88" name="CuadroTexto 87">
                <a:extLst>
                  <a:ext uri="{FF2B5EF4-FFF2-40B4-BE49-F238E27FC236}">
                    <a16:creationId xmlns:a16="http://schemas.microsoft.com/office/drawing/2014/main" id="{66DE662A-8276-433F-92CA-6C4FD7203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106" y="703812"/>
                <a:ext cx="2196050" cy="8765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ángulo 88">
            <a:extLst>
              <a:ext uri="{FF2B5EF4-FFF2-40B4-BE49-F238E27FC236}">
                <a16:creationId xmlns:a16="http://schemas.microsoft.com/office/drawing/2014/main" id="{562F93AF-1E01-4F00-A107-8567F8029E5A}"/>
              </a:ext>
            </a:extLst>
          </p:cNvPr>
          <p:cNvSpPr/>
          <p:nvPr/>
        </p:nvSpPr>
        <p:spPr>
          <a:xfrm>
            <a:off x="799025" y="878433"/>
            <a:ext cx="33702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 las Potencias naturales de P y Q</a:t>
            </a:r>
            <a:endParaRPr lang="es-A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CuadroTexto 89">
                <a:extLst>
                  <a:ext uri="{FF2B5EF4-FFF2-40B4-BE49-F238E27FC236}">
                    <a16:creationId xmlns:a16="http://schemas.microsoft.com/office/drawing/2014/main" id="{FA1E5C22-70AE-49D5-86AF-74549415EE55}"/>
                  </a:ext>
                </a:extLst>
              </p:cNvPr>
              <p:cNvSpPr txBox="1"/>
              <p:nvPr/>
            </p:nvSpPr>
            <p:spPr>
              <a:xfrm>
                <a:off x="130925" y="1927109"/>
                <a:ext cx="4628383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0" name="CuadroTexto 89">
                <a:extLst>
                  <a:ext uri="{FF2B5EF4-FFF2-40B4-BE49-F238E27FC236}">
                    <a16:creationId xmlns:a16="http://schemas.microsoft.com/office/drawing/2014/main" id="{FA1E5C22-70AE-49D5-86AF-74549415E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25" y="1927109"/>
                <a:ext cx="4628383" cy="8765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DB2B3EF-C3C9-47EF-9F1E-BD08929873DF}"/>
                  </a:ext>
                </a:extLst>
              </p:cNvPr>
              <p:cNvSpPr/>
              <p:nvPr/>
            </p:nvSpPr>
            <p:spPr>
              <a:xfrm>
                <a:off x="4599228" y="1820677"/>
                <a:ext cx="1659877" cy="968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DB2B3EF-C3C9-47EF-9F1E-BD08929873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228" y="1820677"/>
                <a:ext cx="1659877" cy="968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uadroTexto 90">
                <a:extLst>
                  <a:ext uri="{FF2B5EF4-FFF2-40B4-BE49-F238E27FC236}">
                    <a16:creationId xmlns:a16="http://schemas.microsoft.com/office/drawing/2014/main" id="{9664D8F9-653E-4C51-8B21-3FFF1D3A4502}"/>
                  </a:ext>
                </a:extLst>
              </p:cNvPr>
              <p:cNvSpPr txBox="1"/>
              <p:nvPr/>
            </p:nvSpPr>
            <p:spPr>
              <a:xfrm>
                <a:off x="58040" y="3072040"/>
                <a:ext cx="4123436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1" name="CuadroTexto 90">
                <a:extLst>
                  <a:ext uri="{FF2B5EF4-FFF2-40B4-BE49-F238E27FC236}">
                    <a16:creationId xmlns:a16="http://schemas.microsoft.com/office/drawing/2014/main" id="{9664D8F9-653E-4C51-8B21-3FFF1D3A4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0" y="3072040"/>
                <a:ext cx="4123436" cy="8765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ángulo 91">
                <a:extLst>
                  <a:ext uri="{FF2B5EF4-FFF2-40B4-BE49-F238E27FC236}">
                    <a16:creationId xmlns:a16="http://schemas.microsoft.com/office/drawing/2014/main" id="{E017DBE6-83D2-46DD-A7CB-2AD0BE7FC138}"/>
                  </a:ext>
                </a:extLst>
              </p:cNvPr>
              <p:cNvSpPr/>
              <p:nvPr/>
            </p:nvSpPr>
            <p:spPr>
              <a:xfrm>
                <a:off x="4062107" y="2979707"/>
                <a:ext cx="2236959" cy="968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2" name="Rectángulo 91">
                <a:extLst>
                  <a:ext uri="{FF2B5EF4-FFF2-40B4-BE49-F238E27FC236}">
                    <a16:creationId xmlns:a16="http://schemas.microsoft.com/office/drawing/2014/main" id="{E017DBE6-83D2-46DD-A7CB-2AD0BE7FC1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107" y="2979707"/>
                <a:ext cx="2236959" cy="968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CuadroTexto 92">
                <a:extLst>
                  <a:ext uri="{FF2B5EF4-FFF2-40B4-BE49-F238E27FC236}">
                    <a16:creationId xmlns:a16="http://schemas.microsoft.com/office/drawing/2014/main" id="{F053B0F4-E432-48A7-AA1C-AE2D9E4F7FAD}"/>
                  </a:ext>
                </a:extLst>
              </p:cNvPr>
              <p:cNvSpPr txBox="1"/>
              <p:nvPr/>
            </p:nvSpPr>
            <p:spPr>
              <a:xfrm>
                <a:off x="41176" y="4029958"/>
                <a:ext cx="4700518" cy="876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3" name="CuadroTexto 92">
                <a:extLst>
                  <a:ext uri="{FF2B5EF4-FFF2-40B4-BE49-F238E27FC236}">
                    <a16:creationId xmlns:a16="http://schemas.microsoft.com/office/drawing/2014/main" id="{F053B0F4-E432-48A7-AA1C-AE2D9E4F7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6" y="4029958"/>
                <a:ext cx="4700518" cy="8765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15">
            <a:extLst>
              <a:ext uri="{FF2B5EF4-FFF2-40B4-BE49-F238E27FC236}">
                <a16:creationId xmlns:a16="http://schemas.microsoft.com/office/drawing/2014/main" id="{65FEDCCC-C2E0-4F21-8DA9-3C8E617B73EF}"/>
              </a:ext>
            </a:extLst>
          </p:cNvPr>
          <p:cNvSpPr/>
          <p:nvPr/>
        </p:nvSpPr>
        <p:spPr>
          <a:xfrm>
            <a:off x="6054484" y="2113300"/>
            <a:ext cx="3177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dirty="0"/>
              <a:t>=I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776FDDD5-3C11-4257-A666-0DA74556B891}"/>
              </a:ext>
            </a:extLst>
          </p:cNvPr>
          <p:cNvSpPr/>
          <p:nvPr/>
        </p:nvSpPr>
        <p:spPr>
          <a:xfrm>
            <a:off x="6089469" y="3263673"/>
            <a:ext cx="394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dirty="0"/>
              <a:t>=Q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ángulo 94">
                <a:extLst>
                  <a:ext uri="{FF2B5EF4-FFF2-40B4-BE49-F238E27FC236}">
                    <a16:creationId xmlns:a16="http://schemas.microsoft.com/office/drawing/2014/main" id="{E89234AF-AFC6-4AC3-B9F2-09B17365FC57}"/>
                  </a:ext>
                </a:extLst>
              </p:cNvPr>
              <p:cNvSpPr/>
              <p:nvPr/>
            </p:nvSpPr>
            <p:spPr>
              <a:xfrm>
                <a:off x="4599228" y="3929586"/>
                <a:ext cx="1659877" cy="968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5" name="Rectángulo 94">
                <a:extLst>
                  <a:ext uri="{FF2B5EF4-FFF2-40B4-BE49-F238E27FC236}">
                    <a16:creationId xmlns:a16="http://schemas.microsoft.com/office/drawing/2014/main" id="{E89234AF-AFC6-4AC3-B9F2-09B17365FC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228" y="3929586"/>
                <a:ext cx="1659877" cy="968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ángulo 95">
            <a:extLst>
              <a:ext uri="{FF2B5EF4-FFF2-40B4-BE49-F238E27FC236}">
                <a16:creationId xmlns:a16="http://schemas.microsoft.com/office/drawing/2014/main" id="{7D231371-F882-45CF-BE64-D8822E843F77}"/>
              </a:ext>
            </a:extLst>
          </p:cNvPr>
          <p:cNvSpPr/>
          <p:nvPr/>
        </p:nvSpPr>
        <p:spPr>
          <a:xfrm>
            <a:off x="6054484" y="4222209"/>
            <a:ext cx="3177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dirty="0"/>
              <a:t>=I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36F17C3A-5594-402C-8305-7A5BBBEB8668}"/>
              </a:ext>
            </a:extLst>
          </p:cNvPr>
          <p:cNvCxnSpPr/>
          <p:nvPr/>
        </p:nvCxnSpPr>
        <p:spPr>
          <a:xfrm>
            <a:off x="6516216" y="1927109"/>
            <a:ext cx="0" cy="316492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ángulo 96">
            <a:extLst>
              <a:ext uri="{FF2B5EF4-FFF2-40B4-BE49-F238E27FC236}">
                <a16:creationId xmlns:a16="http://schemas.microsoft.com/office/drawing/2014/main" id="{E84310E1-19C7-419D-AFE0-943F7E4C2AD3}"/>
              </a:ext>
            </a:extLst>
          </p:cNvPr>
          <p:cNvSpPr/>
          <p:nvPr/>
        </p:nvSpPr>
        <p:spPr>
          <a:xfrm>
            <a:off x="6873827" y="1810182"/>
            <a:ext cx="22701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Potencias naturales del Q</a:t>
            </a:r>
            <a:endParaRPr lang="es-A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ángulo 115">
                <a:extLst>
                  <a:ext uri="{FF2B5EF4-FFF2-40B4-BE49-F238E27FC236}">
                    <a16:creationId xmlns:a16="http://schemas.microsoft.com/office/drawing/2014/main" id="{6E7A9DD6-B928-4F12-B1D1-797CCC638C85}"/>
                  </a:ext>
                </a:extLst>
              </p:cNvPr>
              <p:cNvSpPr/>
              <p:nvPr/>
            </p:nvSpPr>
            <p:spPr>
              <a:xfrm>
                <a:off x="6612847" y="2448599"/>
                <a:ext cx="2473113" cy="710194"/>
              </a:xfrm>
              <a:prstGeom prst="rect">
                <a:avLst/>
              </a:prstGeom>
              <a:ln>
                <a:solidFill>
                  <a:schemeClr val="accent4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𝑝𝑎𝑟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𝑖𝑚𝑝𝑎𝑟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6" name="Rectángulo 115">
                <a:extLst>
                  <a:ext uri="{FF2B5EF4-FFF2-40B4-BE49-F238E27FC236}">
                    <a16:creationId xmlns:a16="http://schemas.microsoft.com/office/drawing/2014/main" id="{6E7A9DD6-B928-4F12-B1D1-797CCC638C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847" y="2448599"/>
                <a:ext cx="2473113" cy="7101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37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15" grpId="0"/>
      <p:bldP spid="91" grpId="0"/>
      <p:bldP spid="92" grpId="0"/>
      <p:bldP spid="93" grpId="0"/>
      <p:bldP spid="16" grpId="0"/>
      <p:bldP spid="94" grpId="0"/>
      <p:bldP spid="95" grpId="0"/>
      <p:bldP spid="96" grpId="0"/>
      <p:bldP spid="97" grpId="0"/>
      <p:bldP spid="1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2" name="Pentagon 5">
            <a:extLst>
              <a:ext uri="{FF2B5EF4-FFF2-40B4-BE49-F238E27FC236}">
                <a16:creationId xmlns:a16="http://schemas.microsoft.com/office/drawing/2014/main" id="{27207B03-E98C-4C25-934E-84956806BA6E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/>
              <p:nvPr/>
            </p:nvSpPr>
            <p:spPr>
              <a:xfrm>
                <a:off x="-25043" y="902663"/>
                <a:ext cx="6983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.1.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043" y="902663"/>
                <a:ext cx="698396" cy="276999"/>
              </a:xfrm>
              <a:prstGeom prst="rect">
                <a:avLst/>
              </a:prstGeom>
              <a:blipFill>
                <a:blip r:embed="rId3"/>
                <a:stretch>
                  <a:fillRect l="-7018" r="-7018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7B44BB6E-248D-44C2-9D61-4009156C5D0A}"/>
                  </a:ext>
                </a:extLst>
              </p:cNvPr>
              <p:cNvSpPr txBox="1"/>
              <p:nvPr/>
            </p:nvSpPr>
            <p:spPr>
              <a:xfrm>
                <a:off x="683568" y="1595321"/>
                <a:ext cx="3458447" cy="1867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𝑃𝐴𝑄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AR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AR" sz="1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AR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7B44BB6E-248D-44C2-9D61-4009156C5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95321"/>
                <a:ext cx="3458447" cy="186782"/>
              </a:xfrm>
              <a:prstGeom prst="rect">
                <a:avLst/>
              </a:prstGeom>
              <a:blipFill>
                <a:blip r:embed="rId4"/>
                <a:stretch>
                  <a:fillRect l="-529" b="-3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/>
              <p:nvPr/>
            </p:nvSpPr>
            <p:spPr>
              <a:xfrm>
                <a:off x="801958" y="914386"/>
                <a:ext cx="513819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Demostrar que </a:t>
                </a:r>
                <a14:m>
                  <m:oMath xmlns:m="http://schemas.openxmlformats.org/officeDocument/2006/math">
                    <m:r>
                      <a:rPr lang="es-AR" sz="1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AR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s-AR" sz="1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da por resultado la matriz nula de orden 5</a:t>
                </a:r>
                <a:endParaRPr lang="es-AR" sz="1400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58" y="914386"/>
                <a:ext cx="5138193" cy="307777"/>
              </a:xfrm>
              <a:prstGeom prst="rect">
                <a:avLst/>
              </a:prstGeom>
              <a:blipFill>
                <a:blip r:embed="rId5"/>
                <a:stretch>
                  <a:fillRect l="-356"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E3AB6115-7A85-4C0B-A1FB-6503A7C6EAF9}"/>
                  </a:ext>
                </a:extLst>
              </p:cNvPr>
              <p:cNvSpPr/>
              <p:nvPr/>
            </p:nvSpPr>
            <p:spPr>
              <a:xfrm>
                <a:off x="377053" y="2886756"/>
                <a:ext cx="123976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𝑃𝑆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E3AB6115-7A85-4C0B-A1FB-6503A7C6E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53" y="2886756"/>
                <a:ext cx="1239763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CAEECBF2-A68E-462F-BE6C-1028F1700382}"/>
              </a:ext>
            </a:extLst>
          </p:cNvPr>
          <p:cNvSpPr/>
          <p:nvPr/>
        </p:nvSpPr>
        <p:spPr>
          <a:xfrm>
            <a:off x="102044" y="2859782"/>
            <a:ext cx="325730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T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7FE0123C-DDC8-4D9D-B03D-A4D2FB9D9272}"/>
              </a:ext>
            </a:extLst>
          </p:cNvPr>
          <p:cNvSpPr/>
          <p:nvPr/>
        </p:nvSpPr>
        <p:spPr>
          <a:xfrm>
            <a:off x="102044" y="3485776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0378BFEF-83BC-4E6C-9D17-90EBFA3C3160}"/>
                  </a:ext>
                </a:extLst>
              </p:cNvPr>
              <p:cNvSpPr/>
              <p:nvPr/>
            </p:nvSpPr>
            <p:spPr>
              <a:xfrm>
                <a:off x="646247" y="3546247"/>
                <a:ext cx="314310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𝑃𝑆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𝑃𝐴𝑄</m:t>
                          </m:r>
                        </m:e>
                      </m:d>
                      <m:r>
                        <a:rPr lang="es-AR" sz="12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𝑃𝐴𝑄</m:t>
                          </m:r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0378BFEF-83BC-4E6C-9D17-90EBFA3C31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247" y="3546247"/>
                <a:ext cx="3143105" cy="276999"/>
              </a:xfrm>
              <a:prstGeom prst="rect">
                <a:avLst/>
              </a:prstGeom>
              <a:blipFill>
                <a:blip r:embed="rId7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ángulo 41">
            <a:extLst>
              <a:ext uri="{FF2B5EF4-FFF2-40B4-BE49-F238E27FC236}">
                <a16:creationId xmlns:a16="http://schemas.microsoft.com/office/drawing/2014/main" id="{8A17CE64-A510-4CB0-99D9-8810D9939921}"/>
              </a:ext>
            </a:extLst>
          </p:cNvPr>
          <p:cNvSpPr/>
          <p:nvPr/>
        </p:nvSpPr>
        <p:spPr>
          <a:xfrm>
            <a:off x="87374" y="1487109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1FA4E97-1515-43CB-B4AF-B2315CEF9817}"/>
                  </a:ext>
                </a:extLst>
              </p:cNvPr>
              <p:cNvSpPr/>
              <p:nvPr/>
            </p:nvSpPr>
            <p:spPr>
              <a:xfrm>
                <a:off x="5364088" y="1458297"/>
                <a:ext cx="1675139" cy="504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AR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𝑝𝑎𝑟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𝑖𝑚𝑝𝑎𝑟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1FA4E97-1515-43CB-B4AF-B2315CEF98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458297"/>
                <a:ext cx="1675139" cy="504305"/>
              </a:xfrm>
              <a:prstGeom prst="rect">
                <a:avLst/>
              </a:prstGeom>
              <a:blipFill>
                <a:blip r:embed="rId8"/>
                <a:stretch>
                  <a:fillRect l="-16364" t="-175904" b="-2566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6AD11BFC-DC54-4C92-B6DC-B2169A86C9E6}"/>
                  </a:ext>
                </a:extLst>
              </p:cNvPr>
              <p:cNvSpPr/>
              <p:nvPr/>
            </p:nvSpPr>
            <p:spPr>
              <a:xfrm>
                <a:off x="7164288" y="1444232"/>
                <a:ext cx="1716239" cy="504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AR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𝑝𝑎𝑟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𝑖𝑚𝑝𝑎𝑟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6AD11BFC-DC54-4C92-B6DC-B2169A86C9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1444232"/>
                <a:ext cx="1716239" cy="504305"/>
              </a:xfrm>
              <a:prstGeom prst="rect">
                <a:avLst/>
              </a:prstGeom>
              <a:blipFill>
                <a:blip r:embed="rId9"/>
                <a:stretch>
                  <a:fillRect l="-14539" t="-175904" b="-2566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A7524468-2C8E-41A7-AF75-CEC04E7B4E48}"/>
                  </a:ext>
                </a:extLst>
              </p:cNvPr>
              <p:cNvSpPr txBox="1"/>
              <p:nvPr/>
            </p:nvSpPr>
            <p:spPr>
              <a:xfrm>
                <a:off x="683568" y="1865627"/>
                <a:ext cx="273600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𝑃𝐴𝑄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𝐼𝐴𝐼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AR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AR" sz="1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A7524468-2C8E-41A7-AF75-CEC04E7B4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865627"/>
                <a:ext cx="2736005" cy="184666"/>
              </a:xfrm>
              <a:prstGeom prst="rect">
                <a:avLst/>
              </a:prstGeom>
              <a:blipFill>
                <a:blip r:embed="rId10"/>
                <a:stretch>
                  <a:fillRect r="-223" b="-3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F23FAD0B-46BC-4596-BF56-3798A5521BCA}"/>
                  </a:ext>
                </a:extLst>
              </p:cNvPr>
              <p:cNvSpPr txBox="1"/>
              <p:nvPr/>
            </p:nvSpPr>
            <p:spPr>
              <a:xfrm>
                <a:off x="698238" y="2112934"/>
                <a:ext cx="245355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𝑃𝐴𝑄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F23FAD0B-46BC-4596-BF56-3798A5521B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38" y="2112934"/>
                <a:ext cx="2453556" cy="184666"/>
              </a:xfrm>
              <a:prstGeom prst="rect">
                <a:avLst/>
              </a:prstGeom>
              <a:blipFill>
                <a:blip r:embed="rId11"/>
                <a:stretch>
                  <a:fillRect l="-995" r="-1493" b="-3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ADED96D8-3932-4D35-A5D6-7B15122BE1D9}"/>
                  </a:ext>
                </a:extLst>
              </p:cNvPr>
              <p:cNvSpPr txBox="1"/>
              <p:nvPr/>
            </p:nvSpPr>
            <p:spPr>
              <a:xfrm>
                <a:off x="694439" y="2407512"/>
                <a:ext cx="108459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𝑃𝐴𝑄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ADED96D8-3932-4D35-A5D6-7B15122BE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39" y="2407512"/>
                <a:ext cx="1084592" cy="184666"/>
              </a:xfrm>
              <a:prstGeom prst="rect">
                <a:avLst/>
              </a:prstGeom>
              <a:blipFill>
                <a:blip r:embed="rId12"/>
                <a:stretch>
                  <a:fillRect l="-2809" r="-3933" b="-3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FEEE8A97-5DA9-46DE-B792-37EDD82AC12D}"/>
                  </a:ext>
                </a:extLst>
              </p:cNvPr>
              <p:cNvSpPr/>
              <p:nvPr/>
            </p:nvSpPr>
            <p:spPr>
              <a:xfrm>
                <a:off x="561966" y="3921974"/>
                <a:ext cx="320773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𝑃𝑆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s-AR" sz="1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𝑃𝐴𝑄</m:t>
                          </m:r>
                        </m:e>
                      </m:d>
                      <m:r>
                        <a:rPr lang="es-AR" sz="12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𝑃𝐴𝑄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FEEE8A97-5DA9-46DE-B792-37EDD82AC1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66" y="3921974"/>
                <a:ext cx="3207738" cy="276999"/>
              </a:xfrm>
              <a:prstGeom prst="rect">
                <a:avLst/>
              </a:prstGeom>
              <a:blipFill>
                <a:blip r:embed="rId14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6FB355C8-A82F-4F08-8C14-2B8BF127D29A}"/>
                  </a:ext>
                </a:extLst>
              </p:cNvPr>
              <p:cNvSpPr/>
              <p:nvPr/>
            </p:nvSpPr>
            <p:spPr>
              <a:xfrm>
                <a:off x="613930" y="4240837"/>
                <a:ext cx="308276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𝑃𝑆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AR" sz="1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s-AR" sz="1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𝑃𝐴𝑄</m:t>
                      </m:r>
                      <m:r>
                        <a:rPr lang="es-AR" sz="12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𝑃𝐴𝑄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6FB355C8-A82F-4F08-8C14-2B8BF127D2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30" y="4240837"/>
                <a:ext cx="3082767" cy="276999"/>
              </a:xfrm>
              <a:prstGeom prst="rect">
                <a:avLst/>
              </a:prstGeom>
              <a:blipFill>
                <a:blip r:embed="rId15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05FB6744-C689-4377-BDD4-CDED9D4577A5}"/>
                  </a:ext>
                </a:extLst>
              </p:cNvPr>
              <p:cNvSpPr/>
              <p:nvPr/>
            </p:nvSpPr>
            <p:spPr>
              <a:xfrm>
                <a:off x="613930" y="4591645"/>
                <a:ext cx="188917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𝑃𝑆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2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05FB6744-C689-4377-BDD4-CDED9D4577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30" y="4591645"/>
                <a:ext cx="1889171" cy="276999"/>
              </a:xfrm>
              <a:prstGeom prst="rect">
                <a:avLst/>
              </a:prstGeom>
              <a:blipFill>
                <a:blip r:embed="rId16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1AC34FCD-0C64-4082-A1BB-9CEF42768732}"/>
                  </a:ext>
                </a:extLst>
              </p:cNvPr>
              <p:cNvSpPr/>
              <p:nvPr/>
            </p:nvSpPr>
            <p:spPr>
              <a:xfrm>
                <a:off x="4703913" y="3527946"/>
                <a:ext cx="165506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𝑃𝑆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1AC34FCD-0C64-4082-A1BB-9CEF427687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913" y="3527946"/>
                <a:ext cx="1655068" cy="276999"/>
              </a:xfrm>
              <a:prstGeom prst="rect">
                <a:avLst/>
              </a:prstGeom>
              <a:blipFill>
                <a:blip r:embed="rId17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E4EE575B-E047-477D-91C8-8F4BE4816B01}"/>
                  </a:ext>
                </a:extLst>
              </p:cNvPr>
              <p:cNvSpPr/>
              <p:nvPr/>
            </p:nvSpPr>
            <p:spPr>
              <a:xfrm>
                <a:off x="4730971" y="3872552"/>
                <a:ext cx="153625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𝑃𝑆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E4EE575B-E047-477D-91C8-8F4BE4816B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971" y="3872552"/>
                <a:ext cx="1536254" cy="276999"/>
              </a:xfrm>
              <a:prstGeom prst="rect">
                <a:avLst/>
              </a:prstGeom>
              <a:blipFill>
                <a:blip r:embed="rId18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86772F51-D3A9-4ACA-A8B3-5C2988AB7E2C}"/>
                  </a:ext>
                </a:extLst>
              </p:cNvPr>
              <p:cNvSpPr/>
              <p:nvPr/>
            </p:nvSpPr>
            <p:spPr>
              <a:xfrm>
                <a:off x="4703913" y="4355832"/>
                <a:ext cx="1092030" cy="276999"/>
              </a:xfrm>
              <a:prstGeom prst="rect">
                <a:avLst/>
              </a:prstGeom>
              <a:ln>
                <a:solidFill>
                  <a:schemeClr val="accent4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𝑃𝑆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86772F51-D3A9-4ACA-A8B3-5C2988AB7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913" y="4355832"/>
                <a:ext cx="109203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FB0BFC-FD2D-46CE-B2E2-8990B81CD21B}"/>
              </a:ext>
            </a:extLst>
          </p:cNvPr>
          <p:cNvCxnSpPr/>
          <p:nvPr/>
        </p:nvCxnSpPr>
        <p:spPr>
          <a:xfrm flipH="1">
            <a:off x="1475656" y="4240837"/>
            <a:ext cx="360040" cy="27699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E99F7EE7-259E-4939-8EF0-EC099AE7FC68}"/>
              </a:ext>
            </a:extLst>
          </p:cNvPr>
          <p:cNvCxnSpPr/>
          <p:nvPr/>
        </p:nvCxnSpPr>
        <p:spPr>
          <a:xfrm flipH="1">
            <a:off x="3151349" y="4256809"/>
            <a:ext cx="360040" cy="27699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CC493476-A2C4-4048-974F-158199A0431B}"/>
                  </a:ext>
                </a:extLst>
              </p:cNvPr>
              <p:cNvSpPr txBox="1"/>
              <p:nvPr/>
            </p:nvSpPr>
            <p:spPr>
              <a:xfrm>
                <a:off x="840466" y="1153576"/>
                <a:ext cx="4013984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𝑃𝐴𝑄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4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AR" sz="14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AR" sz="1400" b="0" i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AR" sz="14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CC493476-A2C4-4048-974F-158199A04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466" y="1153576"/>
                <a:ext cx="4013984" cy="217817"/>
              </a:xfrm>
              <a:prstGeom prst="rect">
                <a:avLst/>
              </a:prstGeom>
              <a:blipFill>
                <a:blip r:embed="rId20"/>
                <a:stretch>
                  <a:fillRect l="-456" b="-3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51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/>
      <p:bldP spid="7" grpId="0" animBg="1"/>
      <p:bldP spid="40" grpId="0" animBg="1"/>
      <p:bldP spid="41" grpId="0"/>
      <p:bldP spid="42" grpId="0" animBg="1"/>
      <p:bldP spid="9" grpId="0"/>
      <p:bldP spid="43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2" name="Pentagon 5">
            <a:extLst>
              <a:ext uri="{FF2B5EF4-FFF2-40B4-BE49-F238E27FC236}">
                <a16:creationId xmlns:a16="http://schemas.microsoft.com/office/drawing/2014/main" id="{27207B03-E98C-4C25-934E-84956806BA6E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/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.2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blipFill>
                <a:blip r:embed="rId3"/>
                <a:stretch>
                  <a:fillRect l="-13115" r="-13115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639E6EA3-7B82-4014-9CFC-B9C531E258F6}"/>
              </a:ext>
            </a:extLst>
          </p:cNvPr>
          <p:cNvSpPr/>
          <p:nvPr/>
        </p:nvSpPr>
        <p:spPr>
          <a:xfrm>
            <a:off x="764779" y="880334"/>
            <a:ext cx="82348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Dada la matriz A, averiguar para que valores de 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∈ </a:t>
            </a:r>
            <a:r>
              <a:rPr lang="es-A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R, la matriz M es diagonal siendo: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C892C29-3529-4E09-9BC5-F4BA9B289624}"/>
              </a:ext>
            </a:extLst>
          </p:cNvPr>
          <p:cNvSpPr txBox="1"/>
          <p:nvPr/>
        </p:nvSpPr>
        <p:spPr>
          <a:xfrm>
            <a:off x="6921350" y="3277260"/>
            <a:ext cx="2313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 Qué condición debe </a:t>
            </a:r>
          </a:p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cumplir para ser una matriz diagonal?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C515F12E-99D2-4DE7-91A5-1F3AD5D3A11E}"/>
                  </a:ext>
                </a:extLst>
              </p:cNvPr>
              <p:cNvSpPr txBox="1"/>
              <p:nvPr/>
            </p:nvSpPr>
            <p:spPr>
              <a:xfrm>
                <a:off x="43206" y="1635646"/>
                <a:ext cx="27178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Planteamos el producto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s-AR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AR" sz="1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AR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𝐴𝐴</m:t>
                    </m:r>
                  </m:oMath>
                </a14:m>
                <a:endParaRPr lang="es-A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C515F12E-99D2-4DE7-91A5-1F3AD5D3A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6" y="1635646"/>
                <a:ext cx="2717895" cy="307777"/>
              </a:xfrm>
              <a:prstGeom prst="rect">
                <a:avLst/>
              </a:prstGeom>
              <a:blipFill>
                <a:blip r:embed="rId4"/>
                <a:stretch>
                  <a:fillRect l="-673" b="-2156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FC12EFEC-1E58-4668-8E95-E356EA7E0D6B}"/>
                  </a:ext>
                </a:extLst>
              </p:cNvPr>
              <p:cNvSpPr/>
              <p:nvPr/>
            </p:nvSpPr>
            <p:spPr>
              <a:xfrm>
                <a:off x="184487" y="2032167"/>
                <a:ext cx="3688510" cy="555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𝐴𝐴</m:t>
                      </m:r>
                      <m:r>
                        <a:rPr lang="es-AR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l-GR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l-GR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l-GR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  <m:r>
                                  <a:rPr lang="es-AR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l-GR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l-GR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l-GR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  <m:r>
                                  <a:rPr lang="es-AR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FC12EFEC-1E58-4668-8E95-E356EA7E0D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87" y="2032167"/>
                <a:ext cx="3688510" cy="5556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E2E135DD-D486-4C10-B5DC-39BBC536F557}"/>
                  </a:ext>
                </a:extLst>
              </p:cNvPr>
              <p:cNvSpPr/>
              <p:nvPr/>
            </p:nvSpPr>
            <p:spPr>
              <a:xfrm>
                <a:off x="-66199" y="3199223"/>
                <a:ext cx="6762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E2E135DD-D486-4C10-B5DC-39BBC536F5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6199" y="3199223"/>
                <a:ext cx="676211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>
            <a:extLst>
              <a:ext uri="{FF2B5EF4-FFF2-40B4-BE49-F238E27FC236}">
                <a16:creationId xmlns:a16="http://schemas.microsoft.com/office/drawing/2014/main" id="{C162DCE2-2AD4-48C3-BD3A-A36F2D55F3EB}"/>
              </a:ext>
            </a:extLst>
          </p:cNvPr>
          <p:cNvSpPr/>
          <p:nvPr/>
        </p:nvSpPr>
        <p:spPr>
          <a:xfrm>
            <a:off x="1046922" y="2051361"/>
            <a:ext cx="940901" cy="26582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A7F17713-F85C-4EB7-A20C-948340549C14}"/>
              </a:ext>
            </a:extLst>
          </p:cNvPr>
          <p:cNvSpPr/>
          <p:nvPr/>
        </p:nvSpPr>
        <p:spPr>
          <a:xfrm rot="5400000">
            <a:off x="2314730" y="2169660"/>
            <a:ext cx="528753" cy="29215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16" name="Corchetes 15">
            <a:extLst>
              <a:ext uri="{FF2B5EF4-FFF2-40B4-BE49-F238E27FC236}">
                <a16:creationId xmlns:a16="http://schemas.microsoft.com/office/drawing/2014/main" id="{E160EF6D-A9DA-4794-9FEF-752F8261588E}"/>
              </a:ext>
            </a:extLst>
          </p:cNvPr>
          <p:cNvSpPr/>
          <p:nvPr/>
        </p:nvSpPr>
        <p:spPr>
          <a:xfrm>
            <a:off x="582205" y="2968088"/>
            <a:ext cx="3180867" cy="8001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BC62503F-2ED4-442A-AB6F-5AD6A6FE772C}"/>
                  </a:ext>
                </a:extLst>
              </p:cNvPr>
              <p:cNvSpPr/>
              <p:nvPr/>
            </p:nvSpPr>
            <p:spPr>
              <a:xfrm>
                <a:off x="733178" y="2919082"/>
                <a:ext cx="8249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1+2</m:t>
                          </m:r>
                          <m:r>
                            <m:rPr>
                              <m:nor/>
                            </m:rP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α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BC62503F-2ED4-442A-AB6F-5AD6A6FE77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78" y="2919082"/>
                <a:ext cx="82490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7B77BC51-6A92-4A88-AA47-D5ABF38982C0}"/>
                  </a:ext>
                </a:extLst>
              </p:cNvPr>
              <p:cNvSpPr/>
              <p:nvPr/>
            </p:nvSpPr>
            <p:spPr>
              <a:xfrm>
                <a:off x="2155332" y="2884329"/>
                <a:ext cx="155536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AR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7B77BC51-6A92-4A88-AA47-D5ABF38982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332" y="2884329"/>
                <a:ext cx="1555361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ángulo 43">
            <a:extLst>
              <a:ext uri="{FF2B5EF4-FFF2-40B4-BE49-F238E27FC236}">
                <a16:creationId xmlns:a16="http://schemas.microsoft.com/office/drawing/2014/main" id="{53F6C67D-BF24-49AF-964D-C76C8B240B84}"/>
              </a:ext>
            </a:extLst>
          </p:cNvPr>
          <p:cNvSpPr/>
          <p:nvPr/>
        </p:nvSpPr>
        <p:spPr>
          <a:xfrm rot="5400000">
            <a:off x="3038115" y="1918698"/>
            <a:ext cx="528753" cy="76944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1D5C3C59-5B3C-417D-9C98-253A815CE563}"/>
                  </a:ext>
                </a:extLst>
              </p:cNvPr>
              <p:cNvSpPr/>
              <p:nvPr/>
            </p:nvSpPr>
            <p:spPr>
              <a:xfrm>
                <a:off x="660887" y="3356285"/>
                <a:ext cx="151791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s-A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s-A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s-A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s-A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r>
                      <a:rPr lang="es-A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s-A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A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AR" sz="1400" dirty="0"/>
                  <a:t>)</a:t>
                </a:r>
              </a:p>
            </p:txBody>
          </p:sp>
        </mc:Choice>
        <mc:Fallback xmlns="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1D5C3C59-5B3C-417D-9C98-253A815CE5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87" y="3356285"/>
                <a:ext cx="1517916" cy="307777"/>
              </a:xfrm>
              <a:prstGeom prst="rect">
                <a:avLst/>
              </a:prstGeom>
              <a:blipFill>
                <a:blip r:embed="rId9"/>
                <a:stretch>
                  <a:fillRect t="-4000" r="-402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D7F162BF-7538-4240-90BE-2C91EAD97A79}"/>
                  </a:ext>
                </a:extLst>
              </p:cNvPr>
              <p:cNvSpPr/>
              <p:nvPr/>
            </p:nvSpPr>
            <p:spPr>
              <a:xfrm>
                <a:off x="2222650" y="3370537"/>
                <a:ext cx="154042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s-A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400" b="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D7F162BF-7538-4240-90BE-2C91EAD97A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650" y="3370537"/>
                <a:ext cx="154042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F435EF6B-645B-4196-BA4F-E77869AE15CE}"/>
              </a:ext>
            </a:extLst>
          </p:cNvPr>
          <p:cNvCxnSpPr>
            <a:cxnSpLocks/>
          </p:cNvCxnSpPr>
          <p:nvPr/>
        </p:nvCxnSpPr>
        <p:spPr>
          <a:xfrm>
            <a:off x="3780226" y="1658403"/>
            <a:ext cx="0" cy="347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95FC5FDA-794E-41C0-9191-C21B3E6BEDA7}"/>
              </a:ext>
            </a:extLst>
          </p:cNvPr>
          <p:cNvSpPr txBox="1"/>
          <p:nvPr/>
        </p:nvSpPr>
        <p:spPr>
          <a:xfrm>
            <a:off x="3919426" y="1563638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Reemplazamos en la igualdad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13693DA2-AAB9-4B0E-B8AB-0E4B8A4E9BD2}"/>
              </a:ext>
            </a:extLst>
          </p:cNvPr>
          <p:cNvSpPr/>
          <p:nvPr/>
        </p:nvSpPr>
        <p:spPr>
          <a:xfrm rot="5400000">
            <a:off x="2311742" y="2198265"/>
            <a:ext cx="528753" cy="29215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0DC3AD61-4683-48D8-AB7C-1DAF3C5FCD8F}"/>
              </a:ext>
            </a:extLst>
          </p:cNvPr>
          <p:cNvSpPr/>
          <p:nvPr/>
        </p:nvSpPr>
        <p:spPr>
          <a:xfrm rot="5400000">
            <a:off x="3038114" y="1947351"/>
            <a:ext cx="528753" cy="7694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47E70B0-928A-4338-96A7-275BACC7BACC}"/>
              </a:ext>
            </a:extLst>
          </p:cNvPr>
          <p:cNvSpPr/>
          <p:nvPr/>
        </p:nvSpPr>
        <p:spPr>
          <a:xfrm>
            <a:off x="1038082" y="2336380"/>
            <a:ext cx="1127459" cy="2520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ángulo 75">
                <a:extLst>
                  <a:ext uri="{FF2B5EF4-FFF2-40B4-BE49-F238E27FC236}">
                    <a16:creationId xmlns:a16="http://schemas.microsoft.com/office/drawing/2014/main" id="{FA03832B-C19E-4006-869B-0F713645BD82}"/>
                  </a:ext>
                </a:extLst>
              </p:cNvPr>
              <p:cNvSpPr/>
              <p:nvPr/>
            </p:nvSpPr>
            <p:spPr>
              <a:xfrm>
                <a:off x="3732461" y="2251963"/>
                <a:ext cx="4606710" cy="479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AR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1+2</m:t>
                                  </m:r>
                                  <m:r>
                                    <m:rPr>
                                      <m:nor/>
                                    </m:rPr>
                                    <a:rPr lang="el-GR" sz="1400" dirty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α</m:t>
                                  </m:r>
                                </m:e>
                                <m:sup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s-A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s-A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s-AR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d>
                      <m:dPr>
                        <m:ctrlPr>
                          <a:rPr lang="es-AR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l-GR" sz="1400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α</m:t>
                              </m:r>
                            </m:e>
                          </m:m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l-GR" sz="1400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α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l-GR" sz="1400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α</m:t>
                              </m:r>
                              <m:r>
                                <a:rPr lang="es-AR" sz="1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s-AR" sz="1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−11</m:t>
                    </m:r>
                    <m:d>
                      <m:dPr>
                        <m:ctrlPr>
                          <a:rPr lang="es-AR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</mc:Choice>
        <mc:Fallback xmlns="">
          <p:sp>
            <p:nvSpPr>
              <p:cNvPr id="76" name="Rectángulo 75">
                <a:extLst>
                  <a:ext uri="{FF2B5EF4-FFF2-40B4-BE49-F238E27FC236}">
                    <a16:creationId xmlns:a16="http://schemas.microsoft.com/office/drawing/2014/main" id="{FA03832B-C19E-4006-869B-0F713645BD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461" y="2251963"/>
                <a:ext cx="4606710" cy="479427"/>
              </a:xfrm>
              <a:prstGeom prst="rect">
                <a:avLst/>
              </a:prstGeom>
              <a:blipFill>
                <a:blip r:embed="rId11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0A52426-86D6-42D6-949C-C38A42156667}"/>
                  </a:ext>
                </a:extLst>
              </p:cNvPr>
              <p:cNvSpPr/>
              <p:nvPr/>
            </p:nvSpPr>
            <p:spPr>
              <a:xfrm>
                <a:off x="4581907" y="1183090"/>
                <a:ext cx="19550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r>
                            <a:rPr lang="es-A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−11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𝐼</m:t>
                      </m:r>
                    </m:oMath>
                  </m:oMathPara>
                </a14:m>
                <a:endParaRPr lang="es-A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0A52426-86D6-42D6-949C-C38A421566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907" y="1183090"/>
                <a:ext cx="1955022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ángulo 77">
                <a:extLst>
                  <a:ext uri="{FF2B5EF4-FFF2-40B4-BE49-F238E27FC236}">
                    <a16:creationId xmlns:a16="http://schemas.microsoft.com/office/drawing/2014/main" id="{E2A176E0-B4EA-4711-BD1C-6ABAA5FFF277}"/>
                  </a:ext>
                </a:extLst>
              </p:cNvPr>
              <p:cNvSpPr/>
              <p:nvPr/>
            </p:nvSpPr>
            <p:spPr>
              <a:xfrm>
                <a:off x="3884552" y="3348184"/>
                <a:ext cx="3244286" cy="5389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l-GR" sz="1600" dirty="0"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α</m:t>
                                    </m:r>
                                  </m:e>
                                  <m:sup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lang="es-AR" sz="16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l-GR" sz="16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s-AR" sz="16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m:rPr>
                                    <m:nor/>
                                  </m:rPr>
                                  <a:rPr lang="el-GR" sz="16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Rectángulo 77">
                <a:extLst>
                  <a:ext uri="{FF2B5EF4-FFF2-40B4-BE49-F238E27FC236}">
                    <a16:creationId xmlns:a16="http://schemas.microsoft.com/office/drawing/2014/main" id="{E2A176E0-B4EA-4711-BD1C-6ABAA5FFF2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552" y="3348184"/>
                <a:ext cx="3244286" cy="538994"/>
              </a:xfrm>
              <a:prstGeom prst="rect">
                <a:avLst/>
              </a:prstGeom>
              <a:blipFill>
                <a:blip r:embed="rId13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CuadroTexto 78">
            <a:extLst>
              <a:ext uri="{FF2B5EF4-FFF2-40B4-BE49-F238E27FC236}">
                <a16:creationId xmlns:a16="http://schemas.microsoft.com/office/drawing/2014/main" id="{12C2A948-5751-495B-A96B-5A42BACA7B71}"/>
              </a:ext>
            </a:extLst>
          </p:cNvPr>
          <p:cNvSpPr txBox="1"/>
          <p:nvPr/>
        </p:nvSpPr>
        <p:spPr>
          <a:xfrm>
            <a:off x="3872997" y="4015924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Resolvemos el sistema: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27067939-C25F-4E58-8BAF-525BB11CD9CD}"/>
                  </a:ext>
                </a:extLst>
              </p:cNvPr>
              <p:cNvSpPr txBox="1"/>
              <p:nvPr/>
            </p:nvSpPr>
            <p:spPr>
              <a:xfrm>
                <a:off x="3941735" y="4323701"/>
                <a:ext cx="1690912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s-AR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α</m:t>
                              </m:r>
                              <m:r>
                                <a:rPr lang="es-AR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s-AR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α</m:t>
                              </m:r>
                              <m:r>
                                <a:rPr lang="es-AR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27067939-C25F-4E58-8BAF-525BB11CD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735" y="4323701"/>
                <a:ext cx="1690912" cy="6178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8656494-AC0C-4A6D-B693-8F1E3645F2FC}"/>
                  </a:ext>
                </a:extLst>
              </p:cNvPr>
              <p:cNvSpPr/>
              <p:nvPr/>
            </p:nvSpPr>
            <p:spPr>
              <a:xfrm>
                <a:off x="2682124" y="1103441"/>
                <a:ext cx="1889876" cy="504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l-GR" sz="16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l-GR" sz="16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l-GR" sz="16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  <m:r>
                                  <a:rPr lang="es-AR" sz="16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8656494-AC0C-4A6D-B693-8F1E3645F2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124" y="1103441"/>
                <a:ext cx="1889876" cy="504177"/>
              </a:xfrm>
              <a:prstGeom prst="rect">
                <a:avLst/>
              </a:prstGeom>
              <a:blipFill>
                <a:blip r:embed="rId15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DCC6917B-6F5F-461F-9859-8FE502ECAD3F}"/>
                  </a:ext>
                </a:extLst>
              </p:cNvPr>
              <p:cNvSpPr/>
              <p:nvPr/>
            </p:nvSpPr>
            <p:spPr>
              <a:xfrm>
                <a:off x="-61526" y="3860075"/>
                <a:ext cx="2892523" cy="5348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1+2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l-GR" sz="1600" dirty="0"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α</m:t>
                                    </m:r>
                                  </m:e>
                                  <m:sup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s-AR" sz="16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6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DCC6917B-6F5F-461F-9859-8FE502ECAD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526" y="3860075"/>
                <a:ext cx="2892523" cy="534890"/>
              </a:xfrm>
              <a:prstGeom prst="rect">
                <a:avLst/>
              </a:prstGeom>
              <a:blipFill>
                <a:blip r:embed="rId16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ABE76663-1A12-45F0-B349-835525B7EC73}"/>
                  </a:ext>
                </a:extLst>
              </p:cNvPr>
              <p:cNvSpPr/>
              <p:nvPr/>
            </p:nvSpPr>
            <p:spPr>
              <a:xfrm>
                <a:off x="3959500" y="1794355"/>
                <a:ext cx="150739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−11</m:t>
                      </m:r>
                      <m:r>
                        <a:rPr lang="es-A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𝐼</m:t>
                      </m:r>
                    </m:oMath>
                  </m:oMathPara>
                </a14:m>
                <a:endParaRPr lang="es-A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ABE76663-1A12-45F0-B349-835525B7E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500" y="1794355"/>
                <a:ext cx="1507399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E8F33084-FED2-4CA8-8360-F30CE56DCD68}"/>
                  </a:ext>
                </a:extLst>
              </p:cNvPr>
              <p:cNvSpPr/>
              <p:nvPr/>
            </p:nvSpPr>
            <p:spPr>
              <a:xfrm>
                <a:off x="3741560" y="2747410"/>
                <a:ext cx="4675254" cy="479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1+2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l-GR" sz="1400" dirty="0"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α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AR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l-GR" sz="1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m:rPr>
                                    <m:nor/>
                                  </m:rPr>
                                  <a:rPr lang="el-GR" sz="1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l-GR" sz="1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α</m:t>
                                </m:r>
                                <m:r>
                                  <a:rPr lang="es-AR" sz="1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AR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E8F33084-FED2-4CA8-8360-F30CE56DCD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560" y="2747410"/>
                <a:ext cx="4675254" cy="479427"/>
              </a:xfrm>
              <a:prstGeom prst="rect">
                <a:avLst/>
              </a:prstGeom>
              <a:blipFill>
                <a:blip r:embed="rId18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ángulo 60">
            <a:extLst>
              <a:ext uri="{FF2B5EF4-FFF2-40B4-BE49-F238E27FC236}">
                <a16:creationId xmlns:a16="http://schemas.microsoft.com/office/drawing/2014/main" id="{0DC691C2-A960-44FF-9117-8E3E01669D62}"/>
              </a:ext>
            </a:extLst>
          </p:cNvPr>
          <p:cNvSpPr/>
          <p:nvPr/>
        </p:nvSpPr>
        <p:spPr>
          <a:xfrm>
            <a:off x="5815220" y="3394282"/>
            <a:ext cx="984650" cy="26582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56FC1E1F-5E74-4610-A5AA-AF6EB29226DF}"/>
              </a:ext>
            </a:extLst>
          </p:cNvPr>
          <p:cNvSpPr/>
          <p:nvPr/>
        </p:nvSpPr>
        <p:spPr>
          <a:xfrm>
            <a:off x="4550750" y="3635317"/>
            <a:ext cx="1016621" cy="26582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ángulo 62">
                <a:extLst>
                  <a:ext uri="{FF2B5EF4-FFF2-40B4-BE49-F238E27FC236}">
                    <a16:creationId xmlns:a16="http://schemas.microsoft.com/office/drawing/2014/main" id="{E7E9D619-D9A4-43F4-ABC0-1A04589A6819}"/>
                  </a:ext>
                </a:extLst>
              </p:cNvPr>
              <p:cNvSpPr/>
              <p:nvPr/>
            </p:nvSpPr>
            <p:spPr>
              <a:xfrm>
                <a:off x="5987596" y="4394965"/>
                <a:ext cx="812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α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3" name="Rectángulo 62">
                <a:extLst>
                  <a:ext uri="{FF2B5EF4-FFF2-40B4-BE49-F238E27FC236}">
                    <a16:creationId xmlns:a16="http://schemas.microsoft.com/office/drawing/2014/main" id="{E7E9D619-D9A4-43F4-ABC0-1A04589A6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596" y="4394965"/>
                <a:ext cx="812274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E3EDDDC4-2D60-4351-A036-C4865B4D3E9D}"/>
                  </a:ext>
                </a:extLst>
              </p:cNvPr>
              <p:cNvSpPr/>
              <p:nvPr/>
            </p:nvSpPr>
            <p:spPr>
              <a:xfrm>
                <a:off x="7019999" y="4374823"/>
                <a:ext cx="812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α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E3EDDDC4-2D60-4351-A036-C4865B4D3E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999" y="4374823"/>
                <a:ext cx="812274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ángulo 64">
                <a:extLst>
                  <a:ext uri="{FF2B5EF4-FFF2-40B4-BE49-F238E27FC236}">
                    <a16:creationId xmlns:a16="http://schemas.microsoft.com/office/drawing/2014/main" id="{47FF3FB1-F926-4158-B36A-E1B5F966DE78}"/>
                  </a:ext>
                </a:extLst>
              </p:cNvPr>
              <p:cNvSpPr/>
              <p:nvPr/>
            </p:nvSpPr>
            <p:spPr>
              <a:xfrm>
                <a:off x="6754466" y="4436378"/>
                <a:ext cx="352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⋁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5" name="Rectángulo 64">
                <a:extLst>
                  <a:ext uri="{FF2B5EF4-FFF2-40B4-BE49-F238E27FC236}">
                    <a16:creationId xmlns:a16="http://schemas.microsoft.com/office/drawing/2014/main" id="{47FF3FB1-F926-4158-B36A-E1B5F966DE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466" y="4436378"/>
                <a:ext cx="352982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86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8" grpId="0"/>
      <p:bldP spid="41" grpId="0"/>
      <p:bldP spid="15" grpId="0" animBg="1"/>
      <p:bldP spid="15" grpId="1" animBg="1"/>
      <p:bldP spid="42" grpId="0" animBg="1"/>
      <p:bldP spid="42" grpId="1" animBg="1"/>
      <p:bldP spid="16" grpId="0" animBg="1"/>
      <p:bldP spid="18" grpId="0"/>
      <p:bldP spid="43" grpId="0"/>
      <p:bldP spid="44" grpId="0" animBg="1"/>
      <p:bldP spid="44" grpId="1" animBg="1"/>
      <p:bldP spid="45" grpId="0"/>
      <p:bldP spid="48" grpId="0"/>
      <p:bldP spid="50" grpId="0" animBg="1"/>
      <p:bldP spid="50" grpId="1" animBg="1"/>
      <p:bldP spid="53" grpId="0" animBg="1"/>
      <p:bldP spid="53" grpId="1" animBg="1"/>
      <p:bldP spid="75" grpId="0" animBg="1"/>
      <p:bldP spid="75" grpId="1" animBg="1"/>
      <p:bldP spid="76" grpId="0"/>
      <p:bldP spid="78" grpId="0"/>
      <p:bldP spid="79" grpId="0"/>
      <p:bldP spid="80" grpId="0"/>
      <p:bldP spid="58" grpId="0"/>
      <p:bldP spid="60" grpId="0"/>
      <p:bldP spid="61" grpId="0" animBg="1"/>
      <p:bldP spid="62" grpId="0" animBg="1"/>
      <p:bldP spid="63" grpId="0"/>
      <p:bldP spid="64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2" name="Pentagon 5">
            <a:extLst>
              <a:ext uri="{FF2B5EF4-FFF2-40B4-BE49-F238E27FC236}">
                <a16:creationId xmlns:a16="http://schemas.microsoft.com/office/drawing/2014/main" id="{27207B03-E98C-4C25-934E-84956806BA6E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/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blipFill>
                <a:blip r:embed="rId3"/>
                <a:stretch>
                  <a:fillRect l="-13115" r="-13115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/>
              <p:nvPr/>
            </p:nvSpPr>
            <p:spPr>
              <a:xfrm>
                <a:off x="764779" y="880334"/>
                <a:ext cx="8234829" cy="4559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Hallar todas las matrices  triangulares superiores X tales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s-AR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AR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s-AR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AR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79" y="880334"/>
                <a:ext cx="8234829" cy="455959"/>
              </a:xfrm>
              <a:prstGeom prst="rect">
                <a:avLst/>
              </a:prstGeom>
              <a:blipFill>
                <a:blip r:embed="rId4"/>
                <a:stretch>
                  <a:fillRect l="-222" b="-2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CA8B7767-1722-494B-9BE2-F92C38EB3365}"/>
                  </a:ext>
                </a:extLst>
              </p:cNvPr>
              <p:cNvSpPr/>
              <p:nvPr/>
            </p:nvSpPr>
            <p:spPr>
              <a:xfrm>
                <a:off x="221054" y="2184766"/>
                <a:ext cx="1426031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es-AR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CA8B7767-1722-494B-9BE2-F92C38EB33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54" y="2184766"/>
                <a:ext cx="1426031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uadroTexto 33">
            <a:extLst>
              <a:ext uri="{FF2B5EF4-FFF2-40B4-BE49-F238E27FC236}">
                <a16:creationId xmlns:a16="http://schemas.microsoft.com/office/drawing/2014/main" id="{1C892C29-3529-4E09-9BC5-F4BA9B289624}"/>
              </a:ext>
            </a:extLst>
          </p:cNvPr>
          <p:cNvSpPr txBox="1"/>
          <p:nvPr/>
        </p:nvSpPr>
        <p:spPr>
          <a:xfrm>
            <a:off x="28097" y="1553607"/>
            <a:ext cx="2717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Armamos una matriz triangular </a:t>
            </a:r>
          </a:p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superior (genérica)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C515F12E-99D2-4DE7-91A5-1F3AD5D3A11E}"/>
                  </a:ext>
                </a:extLst>
              </p:cNvPr>
              <p:cNvSpPr txBox="1"/>
              <p:nvPr/>
            </p:nvSpPr>
            <p:spPr>
              <a:xfrm>
                <a:off x="43206" y="2852538"/>
                <a:ext cx="27178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Planteamos el producto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s-AR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AR" sz="1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AR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𝑋𝑋</m:t>
                    </m:r>
                  </m:oMath>
                </a14:m>
                <a:endParaRPr lang="es-A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C515F12E-99D2-4DE7-91A5-1F3AD5D3A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6" y="2852538"/>
                <a:ext cx="2717895" cy="307777"/>
              </a:xfrm>
              <a:prstGeom prst="rect">
                <a:avLst/>
              </a:prstGeom>
              <a:blipFill>
                <a:blip r:embed="rId6"/>
                <a:stretch>
                  <a:fillRect l="-673" t="-2000" b="-2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FC12EFEC-1E58-4668-8E95-E356EA7E0D6B}"/>
                  </a:ext>
                </a:extLst>
              </p:cNvPr>
              <p:cNvSpPr/>
              <p:nvPr/>
            </p:nvSpPr>
            <p:spPr>
              <a:xfrm>
                <a:off x="194661" y="3240393"/>
                <a:ext cx="2334742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𝑋𝑋</m:t>
                      </m:r>
                      <m:r>
                        <a:rPr lang="es-AR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FC12EFEC-1E58-4668-8E95-E356EA7E0D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61" y="3240393"/>
                <a:ext cx="2334742" cy="5598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E2E135DD-D486-4C10-B5DC-39BBC536F557}"/>
                  </a:ext>
                </a:extLst>
              </p:cNvPr>
              <p:cNvSpPr/>
              <p:nvPr/>
            </p:nvSpPr>
            <p:spPr>
              <a:xfrm>
                <a:off x="74252" y="4270830"/>
                <a:ext cx="7534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E2E135DD-D486-4C10-B5DC-39BBC536F5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" y="4270830"/>
                <a:ext cx="75347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>
            <a:extLst>
              <a:ext uri="{FF2B5EF4-FFF2-40B4-BE49-F238E27FC236}">
                <a16:creationId xmlns:a16="http://schemas.microsoft.com/office/drawing/2014/main" id="{C162DCE2-2AD4-48C3-BD3A-A36F2D55F3EB}"/>
              </a:ext>
            </a:extLst>
          </p:cNvPr>
          <p:cNvSpPr/>
          <p:nvPr/>
        </p:nvSpPr>
        <p:spPr>
          <a:xfrm>
            <a:off x="971600" y="3268254"/>
            <a:ext cx="613595" cy="25205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A7F17713-F85C-4EB7-A20C-948340549C14}"/>
              </a:ext>
            </a:extLst>
          </p:cNvPr>
          <p:cNvSpPr/>
          <p:nvPr/>
        </p:nvSpPr>
        <p:spPr>
          <a:xfrm rot="5400000">
            <a:off x="1569256" y="3386554"/>
            <a:ext cx="528753" cy="29215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16" name="Corchetes 15">
            <a:extLst>
              <a:ext uri="{FF2B5EF4-FFF2-40B4-BE49-F238E27FC236}">
                <a16:creationId xmlns:a16="http://schemas.microsoft.com/office/drawing/2014/main" id="{E160EF6D-A9DA-4794-9FEF-752F8261588E}"/>
              </a:ext>
            </a:extLst>
          </p:cNvPr>
          <p:cNvSpPr/>
          <p:nvPr/>
        </p:nvSpPr>
        <p:spPr>
          <a:xfrm>
            <a:off x="764779" y="4042647"/>
            <a:ext cx="1646981" cy="82569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BC62503F-2ED4-442A-AB6F-5AD6A6FE772C}"/>
                  </a:ext>
                </a:extLst>
              </p:cNvPr>
              <p:cNvSpPr/>
              <p:nvPr/>
            </p:nvSpPr>
            <p:spPr>
              <a:xfrm>
                <a:off x="780265" y="3990914"/>
                <a:ext cx="4900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BC62503F-2ED4-442A-AB6F-5AD6A6FE77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65" y="3990914"/>
                <a:ext cx="49000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7B77BC51-6A92-4A88-AA47-D5ABF38982C0}"/>
                  </a:ext>
                </a:extLst>
              </p:cNvPr>
              <p:cNvSpPr/>
              <p:nvPr/>
            </p:nvSpPr>
            <p:spPr>
              <a:xfrm>
                <a:off x="1406261" y="3985474"/>
                <a:ext cx="1020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𝑏𝑐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7B77BC51-6A92-4A88-AA47-D5ABF38982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261" y="3985474"/>
                <a:ext cx="102098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ángulo 43">
            <a:extLst>
              <a:ext uri="{FF2B5EF4-FFF2-40B4-BE49-F238E27FC236}">
                <a16:creationId xmlns:a16="http://schemas.microsoft.com/office/drawing/2014/main" id="{53F6C67D-BF24-49AF-964D-C76C8B240B84}"/>
              </a:ext>
            </a:extLst>
          </p:cNvPr>
          <p:cNvSpPr/>
          <p:nvPr/>
        </p:nvSpPr>
        <p:spPr>
          <a:xfrm rot="5400000">
            <a:off x="1951678" y="3374230"/>
            <a:ext cx="528753" cy="29215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1D5C3C59-5B3C-417D-9C98-253A815CE563}"/>
                  </a:ext>
                </a:extLst>
              </p:cNvPr>
              <p:cNvSpPr/>
              <p:nvPr/>
            </p:nvSpPr>
            <p:spPr>
              <a:xfrm>
                <a:off x="811866" y="4473457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1D5C3C59-5B3C-417D-9C98-253A815CE5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866" y="4473457"/>
                <a:ext cx="37702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D7F162BF-7538-4240-90BE-2C91EAD97A79}"/>
                  </a:ext>
                </a:extLst>
              </p:cNvPr>
              <p:cNvSpPr/>
              <p:nvPr/>
            </p:nvSpPr>
            <p:spPr>
              <a:xfrm>
                <a:off x="1554361" y="4473457"/>
                <a:ext cx="4732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D7F162BF-7538-4240-90BE-2C91EAD97A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361" y="4473457"/>
                <a:ext cx="47320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F435EF6B-645B-4196-BA4F-E77869AE15CE}"/>
              </a:ext>
            </a:extLst>
          </p:cNvPr>
          <p:cNvCxnSpPr>
            <a:cxnSpLocks/>
          </p:cNvCxnSpPr>
          <p:nvPr/>
        </p:nvCxnSpPr>
        <p:spPr>
          <a:xfrm>
            <a:off x="2987824" y="1671742"/>
            <a:ext cx="0" cy="347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95FC5FDA-794E-41C0-9191-C21B3E6BEDA7}"/>
              </a:ext>
            </a:extLst>
          </p:cNvPr>
          <p:cNvSpPr txBox="1"/>
          <p:nvPr/>
        </p:nvSpPr>
        <p:spPr>
          <a:xfrm>
            <a:off x="3029208" y="1622638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Igualamos las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367965C4-D309-4F21-947C-7F2D78777524}"/>
                  </a:ext>
                </a:extLst>
              </p:cNvPr>
              <p:cNvSpPr/>
              <p:nvPr/>
            </p:nvSpPr>
            <p:spPr>
              <a:xfrm>
                <a:off x="2905088" y="1981588"/>
                <a:ext cx="2966133" cy="5901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𝑎𝑏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𝑏𝑐</m:t>
                                </m:r>
                                <m:r>
                                  <m:rPr>
                                    <m:nor/>
                                  </m:rPr>
                                  <a:rPr lang="es-AR" dirty="0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367965C4-D309-4F21-947C-7F2D787775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088" y="1981588"/>
                <a:ext cx="2966133" cy="59016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CuadroTexto 48">
            <a:extLst>
              <a:ext uri="{FF2B5EF4-FFF2-40B4-BE49-F238E27FC236}">
                <a16:creationId xmlns:a16="http://schemas.microsoft.com/office/drawing/2014/main" id="{77790DE7-380D-4857-BBD1-C1897D98C71F}"/>
              </a:ext>
            </a:extLst>
          </p:cNvPr>
          <p:cNvSpPr txBox="1"/>
          <p:nvPr/>
        </p:nvSpPr>
        <p:spPr>
          <a:xfrm>
            <a:off x="3002933" y="2744599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Resolvemos el sistema: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E97F613-4BB7-4E7F-9B5D-3C096A3747D9}"/>
                  </a:ext>
                </a:extLst>
              </p:cNvPr>
              <p:cNvSpPr txBox="1"/>
              <p:nvPr/>
            </p:nvSpPr>
            <p:spPr>
              <a:xfrm>
                <a:off x="3071671" y="3052376"/>
                <a:ext cx="1576329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=9</m:t>
                              </m:r>
                            </m:e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𝑎𝑏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𝑏𝑐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=−5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E97F613-4BB7-4E7F-9B5D-3C096A374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671" y="3052376"/>
                <a:ext cx="1576329" cy="8842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D68E4E71-169F-42E5-AA82-00137FECFDB5}"/>
                  </a:ext>
                </a:extLst>
              </p:cNvPr>
              <p:cNvSpPr/>
              <p:nvPr/>
            </p:nvSpPr>
            <p:spPr>
              <a:xfrm>
                <a:off x="3027927" y="4213130"/>
                <a:ext cx="812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D68E4E71-169F-42E5-AA82-00137FECFD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927" y="4213130"/>
                <a:ext cx="81227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EC75E3CD-C0BF-4143-A8A6-161DFAC06466}"/>
                  </a:ext>
                </a:extLst>
              </p:cNvPr>
              <p:cNvSpPr/>
              <p:nvPr/>
            </p:nvSpPr>
            <p:spPr>
              <a:xfrm>
                <a:off x="4060330" y="4192988"/>
                <a:ext cx="985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EC75E3CD-C0BF-4143-A8A6-161DFAC064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330" y="4192988"/>
                <a:ext cx="98539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9D2261EC-4FCF-4B4A-B93B-9C6D12A70D0A}"/>
                  </a:ext>
                </a:extLst>
              </p:cNvPr>
              <p:cNvSpPr/>
              <p:nvPr/>
            </p:nvSpPr>
            <p:spPr>
              <a:xfrm>
                <a:off x="3045802" y="4508274"/>
                <a:ext cx="7914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9D2261EC-4FCF-4B4A-B93B-9C6D12A70D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802" y="4508274"/>
                <a:ext cx="791499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2909103E-3DA5-4E33-9682-8D2EBE395D47}"/>
                  </a:ext>
                </a:extLst>
              </p:cNvPr>
              <p:cNvSpPr/>
              <p:nvPr/>
            </p:nvSpPr>
            <p:spPr>
              <a:xfrm>
                <a:off x="4057430" y="4500765"/>
                <a:ext cx="964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2909103E-3DA5-4E33-9682-8D2EBE395D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430" y="4500765"/>
                <a:ext cx="964623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uadroTexto 55">
            <a:extLst>
              <a:ext uri="{FF2B5EF4-FFF2-40B4-BE49-F238E27FC236}">
                <a16:creationId xmlns:a16="http://schemas.microsoft.com/office/drawing/2014/main" id="{BECD61D7-5DE4-46B0-BE02-9ADC778ACA32}"/>
              </a:ext>
            </a:extLst>
          </p:cNvPr>
          <p:cNvSpPr txBox="1"/>
          <p:nvPr/>
        </p:nvSpPr>
        <p:spPr>
          <a:xfrm>
            <a:off x="3008650" y="3964573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Primer y Tercer Ecuación: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45D04BE-B7BC-4EA6-B998-F4C0440BBA40}"/>
                  </a:ext>
                </a:extLst>
              </p:cNvPr>
              <p:cNvSpPr/>
              <p:nvPr/>
            </p:nvSpPr>
            <p:spPr>
              <a:xfrm>
                <a:off x="3794797" y="4254543"/>
                <a:ext cx="352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⋁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45D04BE-B7BC-4EA6-B998-F4C0440BBA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797" y="4254543"/>
                <a:ext cx="352982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8F51BE41-152C-40F9-B041-0DC45D7F6FEE}"/>
              </a:ext>
            </a:extLst>
          </p:cNvPr>
          <p:cNvCxnSpPr>
            <a:cxnSpLocks/>
          </p:cNvCxnSpPr>
          <p:nvPr/>
        </p:nvCxnSpPr>
        <p:spPr>
          <a:xfrm>
            <a:off x="5871221" y="1658403"/>
            <a:ext cx="0" cy="347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1E08A3B0-AFF4-41B2-BC65-DA14A02404B9}"/>
                  </a:ext>
                </a:extLst>
              </p:cNvPr>
              <p:cNvSpPr/>
              <p:nvPr/>
            </p:nvSpPr>
            <p:spPr>
              <a:xfrm>
                <a:off x="3786691" y="4564464"/>
                <a:ext cx="352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⋁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1E08A3B0-AFF4-41B2-BC65-DA14A02404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691" y="4564464"/>
                <a:ext cx="352982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290197A7-95B0-4D97-B3DF-FF9A40AC00D5}"/>
                  </a:ext>
                </a:extLst>
              </p:cNvPr>
              <p:cNvSpPr txBox="1"/>
              <p:nvPr/>
            </p:nvSpPr>
            <p:spPr>
              <a:xfrm>
                <a:off x="5871221" y="1648224"/>
                <a:ext cx="302125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El valor de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va a depender 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AR" sz="1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y </a:t>
                </a:r>
                <a:r>
                  <a:rPr lang="es-AR" sz="1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AR" sz="1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s-AR" sz="1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290197A7-95B0-4D97-B3DF-FF9A40AC0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221" y="1648224"/>
                <a:ext cx="3021259" cy="307777"/>
              </a:xfrm>
              <a:prstGeom prst="rect">
                <a:avLst/>
              </a:prstGeom>
              <a:blipFill>
                <a:blip r:embed="rId21"/>
                <a:stretch>
                  <a:fillRect l="-605" b="-2156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AFACE2B6-27E5-473C-B62E-853EF7C91E0E}"/>
                  </a:ext>
                </a:extLst>
              </p:cNvPr>
              <p:cNvSpPr/>
              <p:nvPr/>
            </p:nvSpPr>
            <p:spPr>
              <a:xfrm>
                <a:off x="5953957" y="1930415"/>
                <a:ext cx="812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AFACE2B6-27E5-473C-B62E-853EF7C91E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957" y="1930415"/>
                <a:ext cx="812274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B87BFA39-6E30-44E6-ABB7-E9945CF9ABE1}"/>
                  </a:ext>
                </a:extLst>
              </p:cNvPr>
              <p:cNvSpPr/>
              <p:nvPr/>
            </p:nvSpPr>
            <p:spPr>
              <a:xfrm>
                <a:off x="6853419" y="1919785"/>
                <a:ext cx="7914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B87BFA39-6E30-44E6-ABB7-E9945CF9AB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419" y="1919785"/>
                <a:ext cx="791499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ángulo 62">
                <a:extLst>
                  <a:ext uri="{FF2B5EF4-FFF2-40B4-BE49-F238E27FC236}">
                    <a16:creationId xmlns:a16="http://schemas.microsoft.com/office/drawing/2014/main" id="{FC4AE4FB-56AF-41AA-9988-1AC33A7A994A}"/>
                  </a:ext>
                </a:extLst>
              </p:cNvPr>
              <p:cNvSpPr/>
              <p:nvPr/>
            </p:nvSpPr>
            <p:spPr>
              <a:xfrm>
                <a:off x="7812828" y="1923345"/>
                <a:ext cx="1223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=−5/7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3" name="Rectángulo 62">
                <a:extLst>
                  <a:ext uri="{FF2B5EF4-FFF2-40B4-BE49-F238E27FC236}">
                    <a16:creationId xmlns:a16="http://schemas.microsoft.com/office/drawing/2014/main" id="{FC4AE4FB-56AF-41AA-9988-1AC33A7A99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828" y="1923345"/>
                <a:ext cx="1223668" cy="369332"/>
              </a:xfrm>
              <a:prstGeom prst="rect">
                <a:avLst/>
              </a:prstGeom>
              <a:blipFill>
                <a:blip r:embed="rId2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F43E38D3-D59B-4003-B185-36C99A93CFF4}"/>
                  </a:ext>
                </a:extLst>
              </p:cNvPr>
              <p:cNvSpPr/>
              <p:nvPr/>
            </p:nvSpPr>
            <p:spPr>
              <a:xfrm>
                <a:off x="5945610" y="2299747"/>
                <a:ext cx="985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F43E38D3-D59B-4003-B185-36C99A93CF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610" y="2299747"/>
                <a:ext cx="985398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ángulo 64">
                <a:extLst>
                  <a:ext uri="{FF2B5EF4-FFF2-40B4-BE49-F238E27FC236}">
                    <a16:creationId xmlns:a16="http://schemas.microsoft.com/office/drawing/2014/main" id="{01854CCD-97BB-4031-9A82-FC8CF1C4EE1F}"/>
                  </a:ext>
                </a:extLst>
              </p:cNvPr>
              <p:cNvSpPr/>
              <p:nvPr/>
            </p:nvSpPr>
            <p:spPr>
              <a:xfrm>
                <a:off x="6876845" y="2299479"/>
                <a:ext cx="7914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5" name="Rectángulo 64">
                <a:extLst>
                  <a:ext uri="{FF2B5EF4-FFF2-40B4-BE49-F238E27FC236}">
                    <a16:creationId xmlns:a16="http://schemas.microsoft.com/office/drawing/2014/main" id="{01854CCD-97BB-4031-9A82-FC8CF1C4EE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845" y="2299479"/>
                <a:ext cx="791499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ángulo 65">
                <a:extLst>
                  <a:ext uri="{FF2B5EF4-FFF2-40B4-BE49-F238E27FC236}">
                    <a16:creationId xmlns:a16="http://schemas.microsoft.com/office/drawing/2014/main" id="{EBBD7F68-C0DD-40AC-A9B5-48800CDD7AB3}"/>
                  </a:ext>
                </a:extLst>
              </p:cNvPr>
              <p:cNvSpPr/>
              <p:nvPr/>
            </p:nvSpPr>
            <p:spPr>
              <a:xfrm>
                <a:off x="7812360" y="2304731"/>
                <a:ext cx="981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=−5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6" name="Rectángulo 65">
                <a:extLst>
                  <a:ext uri="{FF2B5EF4-FFF2-40B4-BE49-F238E27FC236}">
                    <a16:creationId xmlns:a16="http://schemas.microsoft.com/office/drawing/2014/main" id="{EBBD7F68-C0DD-40AC-A9B5-48800CDD7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2304731"/>
                <a:ext cx="981614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B96E23BC-404D-4BF1-B59C-89E96B40DAA7}"/>
                  </a:ext>
                </a:extLst>
              </p:cNvPr>
              <p:cNvSpPr/>
              <p:nvPr/>
            </p:nvSpPr>
            <p:spPr>
              <a:xfrm>
                <a:off x="5977753" y="2659088"/>
                <a:ext cx="812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B96E23BC-404D-4BF1-B59C-89E96B40DA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753" y="2659088"/>
                <a:ext cx="812274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20F72256-09FC-49CE-905E-89A2693D7765}"/>
                  </a:ext>
                </a:extLst>
              </p:cNvPr>
              <p:cNvSpPr/>
              <p:nvPr/>
            </p:nvSpPr>
            <p:spPr>
              <a:xfrm>
                <a:off x="6876256" y="2659088"/>
                <a:ext cx="964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20F72256-09FC-49CE-905E-89A2693D7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659088"/>
                <a:ext cx="964623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FB889F8C-2E97-4EB3-B542-B5762AE06933}"/>
                  </a:ext>
                </a:extLst>
              </p:cNvPr>
              <p:cNvSpPr/>
              <p:nvPr/>
            </p:nvSpPr>
            <p:spPr>
              <a:xfrm>
                <a:off x="7795957" y="2658355"/>
                <a:ext cx="8084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FB889F8C-2E97-4EB3-B542-B5762AE069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5957" y="2658355"/>
                <a:ext cx="808491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DB8243D1-453C-4E2A-A02B-986734766DB0}"/>
                  </a:ext>
                </a:extLst>
              </p:cNvPr>
              <p:cNvSpPr/>
              <p:nvPr/>
            </p:nvSpPr>
            <p:spPr>
              <a:xfrm>
                <a:off x="5972056" y="2979281"/>
                <a:ext cx="985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DB8243D1-453C-4E2A-A02B-986734766D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056" y="2979281"/>
                <a:ext cx="985398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61BEDE15-C4C5-40D0-8A82-55F2C8013F94}"/>
                  </a:ext>
                </a:extLst>
              </p:cNvPr>
              <p:cNvSpPr/>
              <p:nvPr/>
            </p:nvSpPr>
            <p:spPr>
              <a:xfrm>
                <a:off x="6876256" y="2978702"/>
                <a:ext cx="964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61BEDE15-C4C5-40D0-8A82-55F2C8013F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978702"/>
                <a:ext cx="964623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89622FF5-9D46-41D8-9642-50877CDCBAEF}"/>
                  </a:ext>
                </a:extLst>
              </p:cNvPr>
              <p:cNvSpPr/>
              <p:nvPr/>
            </p:nvSpPr>
            <p:spPr>
              <a:xfrm>
                <a:off x="7812360" y="2976409"/>
                <a:ext cx="10505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=5/7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89622FF5-9D46-41D8-9642-50877CDCBA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2976409"/>
                <a:ext cx="1050544" cy="369332"/>
              </a:xfrm>
              <a:prstGeom prst="rect">
                <a:avLst/>
              </a:prstGeom>
              <a:blipFill>
                <a:blip r:embed="rId3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CuadroTexto 72">
            <a:extLst>
              <a:ext uri="{FF2B5EF4-FFF2-40B4-BE49-F238E27FC236}">
                <a16:creationId xmlns:a16="http://schemas.microsoft.com/office/drawing/2014/main" id="{0A908FAA-7F70-4DF7-A15E-EB7386DCCC0F}"/>
              </a:ext>
            </a:extLst>
          </p:cNvPr>
          <p:cNvSpPr txBox="1"/>
          <p:nvPr/>
        </p:nvSpPr>
        <p:spPr>
          <a:xfrm>
            <a:off x="5897116" y="3377258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Matrices posibles: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B0D6C869-7EEA-48E4-80FD-4AA6609D0EC0}"/>
                  </a:ext>
                </a:extLst>
              </p:cNvPr>
              <p:cNvSpPr/>
              <p:nvPr/>
            </p:nvSpPr>
            <p:spPr>
              <a:xfrm>
                <a:off x="5810391" y="3750347"/>
                <a:ext cx="3387979" cy="1117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s-AR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A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−5</m:t>
                                        </m:r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/7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;</m:t>
                              </m:r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−5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;</m:t>
                              </m:r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/7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B0D6C869-7EEA-48E4-80FD-4AA6609D0E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391" y="3750347"/>
                <a:ext cx="3387979" cy="111799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ángulo 49">
            <a:extLst>
              <a:ext uri="{FF2B5EF4-FFF2-40B4-BE49-F238E27FC236}">
                <a16:creationId xmlns:a16="http://schemas.microsoft.com/office/drawing/2014/main" id="{13693DA2-AAB9-4B0E-B8AB-0E4B8A4E9BD2}"/>
              </a:ext>
            </a:extLst>
          </p:cNvPr>
          <p:cNvSpPr/>
          <p:nvPr/>
        </p:nvSpPr>
        <p:spPr>
          <a:xfrm rot="5400000">
            <a:off x="1577367" y="3376338"/>
            <a:ext cx="528753" cy="29215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0DC3AD61-4683-48D8-AB7C-1DAF3C5FCD8F}"/>
              </a:ext>
            </a:extLst>
          </p:cNvPr>
          <p:cNvSpPr/>
          <p:nvPr/>
        </p:nvSpPr>
        <p:spPr>
          <a:xfrm rot="5400000">
            <a:off x="1959789" y="3364014"/>
            <a:ext cx="528753" cy="29215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47E70B0-928A-4338-96A7-275BACC7BACC}"/>
              </a:ext>
            </a:extLst>
          </p:cNvPr>
          <p:cNvSpPr/>
          <p:nvPr/>
        </p:nvSpPr>
        <p:spPr>
          <a:xfrm>
            <a:off x="983695" y="3538244"/>
            <a:ext cx="613595" cy="2520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327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  <p:bldP spid="35" grpId="0"/>
      <p:bldP spid="38" grpId="0"/>
      <p:bldP spid="41" grpId="0"/>
      <p:bldP spid="15" grpId="0" animBg="1"/>
      <p:bldP spid="15" grpId="1" animBg="1"/>
      <p:bldP spid="42" grpId="0" animBg="1"/>
      <p:bldP spid="42" grpId="1" animBg="1"/>
      <p:bldP spid="16" grpId="0" animBg="1"/>
      <p:bldP spid="18" grpId="0"/>
      <p:bldP spid="43" grpId="0"/>
      <p:bldP spid="44" grpId="0" animBg="1"/>
      <p:bldP spid="44" grpId="1" animBg="1"/>
      <p:bldP spid="45" grpId="0"/>
      <p:bldP spid="46" grpId="0"/>
      <p:bldP spid="48" grpId="0"/>
      <p:bldP spid="19" grpId="0"/>
      <p:bldP spid="49" grpId="0"/>
      <p:bldP spid="25" grpId="0"/>
      <p:bldP spid="51" grpId="0"/>
      <p:bldP spid="52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50" grpId="0" animBg="1"/>
      <p:bldP spid="50" grpId="1" animBg="1"/>
      <p:bldP spid="53" grpId="0" animBg="1"/>
      <p:bldP spid="53" grpId="1" animBg="1"/>
      <p:bldP spid="75" grpId="0" animBg="1"/>
      <p:bldP spid="7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2" name="Pentagon 5">
            <a:extLst>
              <a:ext uri="{FF2B5EF4-FFF2-40B4-BE49-F238E27FC236}">
                <a16:creationId xmlns:a16="http://schemas.microsoft.com/office/drawing/2014/main" id="{27207B03-E98C-4C25-934E-84956806BA6E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/>
              <p:nvPr/>
            </p:nvSpPr>
            <p:spPr>
              <a:xfrm>
                <a:off x="9203" y="930302"/>
                <a:ext cx="5891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9.1.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" y="930302"/>
                <a:ext cx="589136" cy="276999"/>
              </a:xfrm>
              <a:prstGeom prst="rect">
                <a:avLst/>
              </a:prstGeom>
              <a:blipFill>
                <a:blip r:embed="rId3"/>
                <a:stretch>
                  <a:fillRect l="-8333" r="-4167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/>
              <p:nvPr/>
            </p:nvSpPr>
            <p:spPr>
              <a:xfrm>
                <a:off x="729659" y="807192"/>
                <a:ext cx="8522570" cy="5416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Demostrar cada uno de los siguientes ítems. </a:t>
                </a:r>
              </a:p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Sean </a:t>
                </a:r>
                <a:r>
                  <a:rPr lang="es-A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s-A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AR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conmutativas (o conmutables) entonces</a:t>
                </a: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d>
                      <m:dPr>
                        <m:ctrlPr>
                          <a:rPr lang="es-AR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AR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59" y="807192"/>
                <a:ext cx="8522570" cy="541623"/>
              </a:xfrm>
              <a:prstGeom prst="rect">
                <a:avLst/>
              </a:prstGeom>
              <a:blipFill>
                <a:blip r:embed="rId4"/>
                <a:stretch>
                  <a:fillRect l="-215" t="-1124" b="-786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ángulo 19">
            <a:extLst>
              <a:ext uri="{FF2B5EF4-FFF2-40B4-BE49-F238E27FC236}">
                <a16:creationId xmlns:a16="http://schemas.microsoft.com/office/drawing/2014/main" id="{72CD9410-5A74-4026-A1EA-B7F929D70443}"/>
              </a:ext>
            </a:extLst>
          </p:cNvPr>
          <p:cNvSpPr/>
          <p:nvPr/>
        </p:nvSpPr>
        <p:spPr>
          <a:xfrm>
            <a:off x="140906" y="2651970"/>
            <a:ext cx="325730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T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8D37090-E701-46E2-88BD-D5AE22334D9C}"/>
              </a:ext>
            </a:extLst>
          </p:cNvPr>
          <p:cNvSpPr/>
          <p:nvPr/>
        </p:nvSpPr>
        <p:spPr>
          <a:xfrm>
            <a:off x="117967" y="3373089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D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1FBC50F-1111-4C2E-8CD1-F170F47A890A}"/>
              </a:ext>
            </a:extLst>
          </p:cNvPr>
          <p:cNvSpPr/>
          <p:nvPr/>
        </p:nvSpPr>
        <p:spPr>
          <a:xfrm>
            <a:off x="92834" y="1700602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/>
              <p:nvPr/>
            </p:nvSpPr>
            <p:spPr>
              <a:xfrm>
                <a:off x="464693" y="1700602"/>
                <a:ext cx="22233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s-A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14:m>
                  <m:oMath xmlns:m="http://schemas.openxmlformats.org/officeDocument/2006/math">
                    <m:r>
                      <a:rPr lang="es-A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AR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conmutativas </a:t>
                </a:r>
                <a:endParaRPr lang="es-AR" sz="14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93" y="1700602"/>
                <a:ext cx="2223366" cy="307777"/>
              </a:xfrm>
              <a:prstGeom prst="rect">
                <a:avLst/>
              </a:prstGeom>
              <a:blipFill>
                <a:blip r:embed="rId5"/>
                <a:stretch>
                  <a:fillRect l="-822"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EF991DB-4B40-4715-946F-6ADEB0C0DCED}"/>
                  </a:ext>
                </a:extLst>
              </p:cNvPr>
              <p:cNvSpPr/>
              <p:nvPr/>
            </p:nvSpPr>
            <p:spPr>
              <a:xfrm>
                <a:off x="598339" y="1996225"/>
                <a:ext cx="104676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𝐵𝐴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EF991DB-4B40-4715-946F-6ADEB0C0DC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39" y="1996225"/>
                <a:ext cx="104676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/>
              <p:nvPr/>
            </p:nvSpPr>
            <p:spPr>
              <a:xfrm>
                <a:off x="458882" y="2651970"/>
                <a:ext cx="25882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d>
                        <m:d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82" y="2651970"/>
                <a:ext cx="258827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0E00D2FF-7140-4A47-86E1-92C03AD74B08}"/>
                  </a:ext>
                </a:extLst>
              </p:cNvPr>
              <p:cNvSpPr/>
              <p:nvPr/>
            </p:nvSpPr>
            <p:spPr>
              <a:xfrm>
                <a:off x="444212" y="3403867"/>
                <a:ext cx="16171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d>
                        <m:d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0E00D2FF-7140-4A47-86E1-92C03AD74B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12" y="3403867"/>
                <a:ext cx="1617109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/>
              <p:nvPr/>
            </p:nvSpPr>
            <p:spPr>
              <a:xfrm>
                <a:off x="1916428" y="3403867"/>
                <a:ext cx="226145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𝐴𝐴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𝐵𝐴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𝐵𝐵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428" y="3403867"/>
                <a:ext cx="226145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6223534A-942E-4921-AA64-94F59955CD7A}"/>
                  </a:ext>
                </a:extLst>
              </p:cNvPr>
              <p:cNvSpPr/>
              <p:nvPr/>
            </p:nvSpPr>
            <p:spPr>
              <a:xfrm>
                <a:off x="1916428" y="3800541"/>
                <a:ext cx="21866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AR" sz="16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6223534A-942E-4921-AA64-94F59955CD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428" y="3800541"/>
                <a:ext cx="218668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A05C7453-A2D7-49FD-91F6-64C18DE46BF9}"/>
                  </a:ext>
                </a:extLst>
              </p:cNvPr>
              <p:cNvSpPr/>
              <p:nvPr/>
            </p:nvSpPr>
            <p:spPr>
              <a:xfrm>
                <a:off x="1921857" y="4372999"/>
                <a:ext cx="11565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A05C7453-A2D7-49FD-91F6-64C18DE46B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857" y="4372999"/>
                <a:ext cx="1156535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420E11F0-3E30-45B6-A0EC-BAB1DD56CA90}"/>
                  </a:ext>
                </a:extLst>
              </p:cNvPr>
              <p:cNvSpPr/>
              <p:nvPr/>
            </p:nvSpPr>
            <p:spPr>
              <a:xfrm>
                <a:off x="432285" y="4372999"/>
                <a:ext cx="16171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d>
                        <m:d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420E11F0-3E30-45B6-A0EC-BAB1DD56C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85" y="4372999"/>
                <a:ext cx="1617109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B0CF87E0-DF43-49A5-B62B-458AA06CB11C}"/>
              </a:ext>
            </a:extLst>
          </p:cNvPr>
          <p:cNvSpPr/>
          <p:nvPr/>
        </p:nvSpPr>
        <p:spPr>
          <a:xfrm>
            <a:off x="466636" y="4336308"/>
            <a:ext cx="2580519" cy="37524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059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3" grpId="0"/>
      <p:bldP spid="6" grpId="0"/>
      <p:bldP spid="7" grpId="0"/>
      <p:bldP spid="27" grpId="0"/>
      <p:bldP spid="8" grpId="0"/>
      <p:bldP spid="29" grpId="0"/>
      <p:bldP spid="30" grpId="0"/>
      <p:bldP spid="32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2" name="Pentagon 5">
            <a:extLst>
              <a:ext uri="{FF2B5EF4-FFF2-40B4-BE49-F238E27FC236}">
                <a16:creationId xmlns:a16="http://schemas.microsoft.com/office/drawing/2014/main" id="{27207B03-E98C-4C25-934E-84956806BA6E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/>
              <p:nvPr/>
            </p:nvSpPr>
            <p:spPr>
              <a:xfrm>
                <a:off x="9203" y="930302"/>
                <a:ext cx="585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9.1.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" y="930302"/>
                <a:ext cx="585353" cy="276999"/>
              </a:xfrm>
              <a:prstGeom prst="rect">
                <a:avLst/>
              </a:prstGeom>
              <a:blipFill>
                <a:blip r:embed="rId3"/>
                <a:stretch>
                  <a:fillRect l="-8333" r="-7292"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/>
              <p:nvPr/>
            </p:nvSpPr>
            <p:spPr>
              <a:xfrm>
                <a:off x="729659" y="807192"/>
                <a:ext cx="8522570" cy="5416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Demostrar cada uno de los siguientes ítems. </a:t>
                </a:r>
              </a:p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Sean </a:t>
                </a:r>
                <a:r>
                  <a:rPr lang="es-A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s-A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AR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conmutativas (o conmutables) entonces</a:t>
                </a: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 conmutativas</a:t>
                </a: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59" y="807192"/>
                <a:ext cx="8522570" cy="541623"/>
              </a:xfrm>
              <a:prstGeom prst="rect">
                <a:avLst/>
              </a:prstGeom>
              <a:blipFill>
                <a:blip r:embed="rId4"/>
                <a:stretch>
                  <a:fillRect l="-215" t="-1124" b="-786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ángulo 19">
            <a:extLst>
              <a:ext uri="{FF2B5EF4-FFF2-40B4-BE49-F238E27FC236}">
                <a16:creationId xmlns:a16="http://schemas.microsoft.com/office/drawing/2014/main" id="{72CD9410-5A74-4026-A1EA-B7F929D70443}"/>
              </a:ext>
            </a:extLst>
          </p:cNvPr>
          <p:cNvSpPr/>
          <p:nvPr/>
        </p:nvSpPr>
        <p:spPr>
          <a:xfrm>
            <a:off x="140906" y="2651970"/>
            <a:ext cx="325730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T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8D37090-E701-46E2-88BD-D5AE22334D9C}"/>
              </a:ext>
            </a:extLst>
          </p:cNvPr>
          <p:cNvSpPr/>
          <p:nvPr/>
        </p:nvSpPr>
        <p:spPr>
          <a:xfrm>
            <a:off x="117967" y="3373089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D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1FBC50F-1111-4C2E-8CD1-F170F47A890A}"/>
              </a:ext>
            </a:extLst>
          </p:cNvPr>
          <p:cNvSpPr/>
          <p:nvPr/>
        </p:nvSpPr>
        <p:spPr>
          <a:xfrm>
            <a:off x="92834" y="1700602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/>
              <p:nvPr/>
            </p:nvSpPr>
            <p:spPr>
              <a:xfrm>
                <a:off x="464693" y="1700602"/>
                <a:ext cx="22233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s-A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14:m>
                  <m:oMath xmlns:m="http://schemas.openxmlformats.org/officeDocument/2006/math">
                    <m:r>
                      <a:rPr lang="es-A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AR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conmutativas </a:t>
                </a:r>
                <a:endParaRPr lang="es-AR" sz="14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93" y="1700602"/>
                <a:ext cx="2223366" cy="307777"/>
              </a:xfrm>
              <a:prstGeom prst="rect">
                <a:avLst/>
              </a:prstGeom>
              <a:blipFill>
                <a:blip r:embed="rId5"/>
                <a:stretch>
                  <a:fillRect l="-822"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EF991DB-4B40-4715-946F-6ADEB0C0DCED}"/>
                  </a:ext>
                </a:extLst>
              </p:cNvPr>
              <p:cNvSpPr/>
              <p:nvPr/>
            </p:nvSpPr>
            <p:spPr>
              <a:xfrm>
                <a:off x="598339" y="1996225"/>
                <a:ext cx="104676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𝐵𝐴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EF991DB-4B40-4715-946F-6ADEB0C0DC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39" y="1996225"/>
                <a:ext cx="104676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/>
              <p:nvPr/>
            </p:nvSpPr>
            <p:spPr>
              <a:xfrm>
                <a:off x="458882" y="2651970"/>
                <a:ext cx="325973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AR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d>
                      <m:d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s-AR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82" y="2651970"/>
                <a:ext cx="3259739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0E00D2FF-7140-4A47-86E1-92C03AD74B08}"/>
                  </a:ext>
                </a:extLst>
              </p:cNvPr>
              <p:cNvSpPr/>
              <p:nvPr/>
            </p:nvSpPr>
            <p:spPr>
              <a:xfrm>
                <a:off x="444212" y="3403867"/>
                <a:ext cx="16171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d>
                        <m:d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0E00D2FF-7140-4A47-86E1-92C03AD74B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12" y="3403867"/>
                <a:ext cx="1617109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/>
              <p:nvPr/>
            </p:nvSpPr>
            <p:spPr>
              <a:xfrm>
                <a:off x="1916428" y="3403867"/>
                <a:ext cx="226145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𝐴𝐴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𝐵𝐴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𝐵𝐵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428" y="3403867"/>
                <a:ext cx="226145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6223534A-942E-4921-AA64-94F59955CD7A}"/>
                  </a:ext>
                </a:extLst>
              </p:cNvPr>
              <p:cNvSpPr/>
              <p:nvPr/>
            </p:nvSpPr>
            <p:spPr>
              <a:xfrm>
                <a:off x="1916428" y="3800541"/>
                <a:ext cx="21866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AR" sz="16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6223534A-942E-4921-AA64-94F59955CD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428" y="3800541"/>
                <a:ext cx="218668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A05C7453-A2D7-49FD-91F6-64C18DE46BF9}"/>
                  </a:ext>
                </a:extLst>
              </p:cNvPr>
              <p:cNvSpPr/>
              <p:nvPr/>
            </p:nvSpPr>
            <p:spPr>
              <a:xfrm>
                <a:off x="1921857" y="4372999"/>
                <a:ext cx="11565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A05C7453-A2D7-49FD-91F6-64C18DE46B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857" y="4372999"/>
                <a:ext cx="1156535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420E11F0-3E30-45B6-A0EC-BAB1DD56CA90}"/>
                  </a:ext>
                </a:extLst>
              </p:cNvPr>
              <p:cNvSpPr/>
              <p:nvPr/>
            </p:nvSpPr>
            <p:spPr>
              <a:xfrm>
                <a:off x="432285" y="4372999"/>
                <a:ext cx="16171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d>
                        <m:d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420E11F0-3E30-45B6-A0EC-BAB1DD56C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85" y="4372999"/>
                <a:ext cx="1617109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B0CF87E0-DF43-49A5-B62B-458AA06CB11C}"/>
              </a:ext>
            </a:extLst>
          </p:cNvPr>
          <p:cNvSpPr/>
          <p:nvPr/>
        </p:nvSpPr>
        <p:spPr>
          <a:xfrm>
            <a:off x="466636" y="4336308"/>
            <a:ext cx="2580519" cy="37524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3ED9FE9E-D20E-4F14-B995-959AD5F2B1BB}"/>
                  </a:ext>
                </a:extLst>
              </p:cNvPr>
              <p:cNvSpPr/>
              <p:nvPr/>
            </p:nvSpPr>
            <p:spPr>
              <a:xfrm>
                <a:off x="4841984" y="1620271"/>
                <a:ext cx="16171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d>
                        <m:d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3ED9FE9E-D20E-4F14-B995-959AD5F2B1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984" y="1620271"/>
                <a:ext cx="1617109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2722C7C2-6408-457D-B858-E362C5AC3810}"/>
                  </a:ext>
                </a:extLst>
              </p:cNvPr>
              <p:cNvSpPr/>
              <p:nvPr/>
            </p:nvSpPr>
            <p:spPr>
              <a:xfrm>
                <a:off x="6314200" y="1620271"/>
                <a:ext cx="226145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𝐴𝐴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𝐵𝐴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𝐵𝐵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2722C7C2-6408-457D-B858-E362C5AC38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200" y="1620271"/>
                <a:ext cx="2261453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53F9A927-44B5-40CF-9A50-A6C4FD85F0A0}"/>
                  </a:ext>
                </a:extLst>
              </p:cNvPr>
              <p:cNvSpPr/>
              <p:nvPr/>
            </p:nvSpPr>
            <p:spPr>
              <a:xfrm>
                <a:off x="6314200" y="2016945"/>
                <a:ext cx="21866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AR" sz="16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53F9A927-44B5-40CF-9A50-A6C4FD85F0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200" y="2016945"/>
                <a:ext cx="2186689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0224CA0F-4060-4608-AD2D-497145E8D977}"/>
                  </a:ext>
                </a:extLst>
              </p:cNvPr>
              <p:cNvSpPr/>
              <p:nvPr/>
            </p:nvSpPr>
            <p:spPr>
              <a:xfrm>
                <a:off x="6302153" y="2450310"/>
                <a:ext cx="11565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0224CA0F-4060-4608-AD2D-497145E8D9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153" y="2450310"/>
                <a:ext cx="1156535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EF55689E-ED5F-46B8-BF70-B1227D42A221}"/>
                  </a:ext>
                </a:extLst>
              </p:cNvPr>
              <p:cNvSpPr/>
              <p:nvPr/>
            </p:nvSpPr>
            <p:spPr>
              <a:xfrm>
                <a:off x="4812581" y="2450310"/>
                <a:ext cx="16171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d>
                        <m:d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EF55689E-ED5F-46B8-BF70-B1227D42A2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581" y="2450310"/>
                <a:ext cx="1617109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ángulo 32">
            <a:extLst>
              <a:ext uri="{FF2B5EF4-FFF2-40B4-BE49-F238E27FC236}">
                <a16:creationId xmlns:a16="http://schemas.microsoft.com/office/drawing/2014/main" id="{E82D85A0-8495-4ABC-B4F7-28F7DC9BAFEA}"/>
              </a:ext>
            </a:extLst>
          </p:cNvPr>
          <p:cNvSpPr/>
          <p:nvPr/>
        </p:nvSpPr>
        <p:spPr>
          <a:xfrm>
            <a:off x="4846932" y="2413619"/>
            <a:ext cx="2580519" cy="37524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FE09819-A871-4C14-B26C-02057327E706}"/>
              </a:ext>
            </a:extLst>
          </p:cNvPr>
          <p:cNvSpPr/>
          <p:nvPr/>
        </p:nvSpPr>
        <p:spPr>
          <a:xfrm>
            <a:off x="4812581" y="2990524"/>
            <a:ext cx="10038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Conclusión</a:t>
            </a:r>
            <a:endParaRPr lang="es-A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4877D854-AB43-40D7-B224-46EC6113F560}"/>
                  </a:ext>
                </a:extLst>
              </p:cNvPr>
              <p:cNvSpPr/>
              <p:nvPr/>
            </p:nvSpPr>
            <p:spPr>
              <a:xfrm>
                <a:off x="4966121" y="3499961"/>
                <a:ext cx="3259739" cy="338554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AR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d>
                      <m:d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s-AR" sz="16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4877D854-AB43-40D7-B224-46EC6113F5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121" y="3499961"/>
                <a:ext cx="3259739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98BB0C4-E997-4E7F-9212-1CE9A5064221}"/>
              </a:ext>
            </a:extLst>
          </p:cNvPr>
          <p:cNvCxnSpPr>
            <a:cxnSpLocks/>
          </p:cNvCxnSpPr>
          <p:nvPr/>
        </p:nvCxnSpPr>
        <p:spPr>
          <a:xfrm>
            <a:off x="4427984" y="1620271"/>
            <a:ext cx="0" cy="347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6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3" grpId="0"/>
      <p:bldP spid="6" grpId="0"/>
      <p:bldP spid="7" grpId="0"/>
      <p:bldP spid="27" grpId="0"/>
      <p:bldP spid="8" grpId="0"/>
      <p:bldP spid="29" grpId="0"/>
      <p:bldP spid="30" grpId="0"/>
      <p:bldP spid="32" grpId="0"/>
      <p:bldP spid="9" grpId="0" animBg="1"/>
      <p:bldP spid="19" grpId="0"/>
      <p:bldP spid="25" grpId="0"/>
      <p:bldP spid="26" grpId="0"/>
      <p:bldP spid="28" grpId="0"/>
      <p:bldP spid="31" grpId="0"/>
      <p:bldP spid="33" grpId="0" animBg="1"/>
      <p:bldP spid="34" grpId="0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2" name="Pentagon 5">
            <a:extLst>
              <a:ext uri="{FF2B5EF4-FFF2-40B4-BE49-F238E27FC236}">
                <a16:creationId xmlns:a16="http://schemas.microsoft.com/office/drawing/2014/main" id="{27207B03-E98C-4C25-934E-84956806BA6E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/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9.3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blipFill>
                <a:blip r:embed="rId3"/>
                <a:stretch>
                  <a:fillRect l="-13115" r="-13115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/>
              <p:nvPr/>
            </p:nvSpPr>
            <p:spPr>
              <a:xfrm>
                <a:off x="729659" y="807192"/>
                <a:ext cx="85225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Demostrar cada uno de los siguientes ítems. </a:t>
                </a:r>
              </a:p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 B una matriz cualquiera de orden n, entonces</a:t>
                </a: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AR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AR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s-AR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es antisimétrica</a:t>
                </a: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59" y="807192"/>
                <a:ext cx="8522570" cy="523220"/>
              </a:xfrm>
              <a:prstGeom prst="rect">
                <a:avLst/>
              </a:prstGeom>
              <a:blipFill>
                <a:blip r:embed="rId4"/>
                <a:stretch>
                  <a:fillRect l="-215" t="-1163" b="-1162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ángulo 19">
            <a:extLst>
              <a:ext uri="{FF2B5EF4-FFF2-40B4-BE49-F238E27FC236}">
                <a16:creationId xmlns:a16="http://schemas.microsoft.com/office/drawing/2014/main" id="{72CD9410-5A74-4026-A1EA-B7F929D70443}"/>
              </a:ext>
            </a:extLst>
          </p:cNvPr>
          <p:cNvSpPr/>
          <p:nvPr/>
        </p:nvSpPr>
        <p:spPr>
          <a:xfrm>
            <a:off x="140906" y="2651970"/>
            <a:ext cx="325730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T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8D37090-E701-46E2-88BD-D5AE22334D9C}"/>
              </a:ext>
            </a:extLst>
          </p:cNvPr>
          <p:cNvSpPr/>
          <p:nvPr/>
        </p:nvSpPr>
        <p:spPr>
          <a:xfrm>
            <a:off x="117967" y="3373089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D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1FBC50F-1111-4C2E-8CD1-F170F47A890A}"/>
              </a:ext>
            </a:extLst>
          </p:cNvPr>
          <p:cNvSpPr/>
          <p:nvPr/>
        </p:nvSpPr>
        <p:spPr>
          <a:xfrm>
            <a:off x="92834" y="1700602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/>
              <p:nvPr/>
            </p:nvSpPr>
            <p:spPr>
              <a:xfrm>
                <a:off x="556949" y="1725709"/>
                <a:ext cx="10003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14:m>
                  <m:oMath xmlns:m="http://schemas.openxmlformats.org/officeDocument/2006/math">
                    <m:r>
                      <a:rPr lang="es-A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49" y="1725709"/>
                <a:ext cx="1000338" cy="338554"/>
              </a:xfrm>
              <a:prstGeom prst="rect">
                <a:avLst/>
              </a:prstGeom>
              <a:blipFill>
                <a:blip r:embed="rId5"/>
                <a:stretch>
                  <a:fillRect l="-3049" t="-5357" b="-214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/>
              <p:nvPr/>
            </p:nvSpPr>
            <p:spPr>
              <a:xfrm>
                <a:off x="458882" y="2651970"/>
                <a:ext cx="236891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82" y="2651970"/>
                <a:ext cx="236891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0E00D2FF-7140-4A47-86E1-92C03AD74B08}"/>
                  </a:ext>
                </a:extLst>
              </p:cNvPr>
              <p:cNvSpPr/>
              <p:nvPr/>
            </p:nvSpPr>
            <p:spPr>
              <a:xfrm>
                <a:off x="421339" y="3421669"/>
                <a:ext cx="130086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0E00D2FF-7140-4A47-86E1-92C03AD74B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39" y="3421669"/>
                <a:ext cx="1300869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/>
              <p:nvPr/>
            </p:nvSpPr>
            <p:spPr>
              <a:xfrm>
                <a:off x="1531619" y="3434645"/>
                <a:ext cx="17598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A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𝐵</m:t>
                                      </m:r>
                                    </m:e>
                                    <m:sup>
                                      <m:r>
                                        <a:rPr lang="es-AR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619" y="3434645"/>
                <a:ext cx="1759841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420E11F0-3E30-45B6-A0EC-BAB1DD56CA90}"/>
                  </a:ext>
                </a:extLst>
              </p:cNvPr>
              <p:cNvSpPr/>
              <p:nvPr/>
            </p:nvSpPr>
            <p:spPr>
              <a:xfrm>
                <a:off x="457424" y="4275877"/>
                <a:ext cx="130086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420E11F0-3E30-45B6-A0EC-BAB1DD56C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24" y="4275877"/>
                <a:ext cx="1300869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B0CF87E0-DF43-49A5-B62B-458AA06CB11C}"/>
              </a:ext>
            </a:extLst>
          </p:cNvPr>
          <p:cNvSpPr/>
          <p:nvPr/>
        </p:nvSpPr>
        <p:spPr>
          <a:xfrm>
            <a:off x="353081" y="4293679"/>
            <a:ext cx="2580519" cy="37524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E3437449-05B3-41F5-9923-AA2031884B12}"/>
                  </a:ext>
                </a:extLst>
              </p:cNvPr>
              <p:cNvSpPr/>
              <p:nvPr/>
            </p:nvSpPr>
            <p:spPr>
              <a:xfrm>
                <a:off x="1528816" y="3812090"/>
                <a:ext cx="12370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E3437449-05B3-41F5-9923-AA2031884B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816" y="3812090"/>
                <a:ext cx="1237005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9E3493A1-B946-48C4-8B41-EFEC26B2D55F}"/>
                  </a:ext>
                </a:extLst>
              </p:cNvPr>
              <p:cNvSpPr/>
              <p:nvPr/>
            </p:nvSpPr>
            <p:spPr>
              <a:xfrm>
                <a:off x="1504241" y="4293679"/>
                <a:ext cx="103752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9E3493A1-B946-48C4-8B41-EFEC26B2D5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241" y="4293679"/>
                <a:ext cx="103752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95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3" grpId="0"/>
      <p:bldP spid="7" grpId="0"/>
      <p:bldP spid="27" grpId="0"/>
      <p:bldP spid="8" grpId="0"/>
      <p:bldP spid="32" grpId="0"/>
      <p:bldP spid="9" grpId="0" animBg="1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2" name="Pentagon 5">
            <a:extLst>
              <a:ext uri="{FF2B5EF4-FFF2-40B4-BE49-F238E27FC236}">
                <a16:creationId xmlns:a16="http://schemas.microsoft.com/office/drawing/2014/main" id="{27207B03-E98C-4C25-934E-84956806BA6E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/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9.4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blipFill>
                <a:blip r:embed="rId3"/>
                <a:stretch>
                  <a:fillRect l="-13115" r="-13115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/>
              <p:nvPr/>
            </p:nvSpPr>
            <p:spPr>
              <a:xfrm>
                <a:off x="729659" y="807192"/>
                <a:ext cx="823482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Demostrar cada uno de los siguientes ítems. </a:t>
                </a:r>
              </a:p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Sean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AR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AR" sz="1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conmutables, donde A es simétrica y B es antisimétrica, entonces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es antisimétrica.</a:t>
                </a: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59" y="807192"/>
                <a:ext cx="8234829" cy="523220"/>
              </a:xfrm>
              <a:prstGeom prst="rect">
                <a:avLst/>
              </a:prstGeom>
              <a:blipFill>
                <a:blip r:embed="rId4"/>
                <a:stretch>
                  <a:fillRect l="-222" t="-1163" b="-1162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ángulo 19">
            <a:extLst>
              <a:ext uri="{FF2B5EF4-FFF2-40B4-BE49-F238E27FC236}">
                <a16:creationId xmlns:a16="http://schemas.microsoft.com/office/drawing/2014/main" id="{72CD9410-5A74-4026-A1EA-B7F929D70443}"/>
              </a:ext>
            </a:extLst>
          </p:cNvPr>
          <p:cNvSpPr/>
          <p:nvPr/>
        </p:nvSpPr>
        <p:spPr>
          <a:xfrm>
            <a:off x="92834" y="3380532"/>
            <a:ext cx="325730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T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8D37090-E701-46E2-88BD-D5AE22334D9C}"/>
              </a:ext>
            </a:extLst>
          </p:cNvPr>
          <p:cNvSpPr/>
          <p:nvPr/>
        </p:nvSpPr>
        <p:spPr>
          <a:xfrm>
            <a:off x="3902888" y="1712898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D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1FBC50F-1111-4C2E-8CD1-F170F47A890A}"/>
              </a:ext>
            </a:extLst>
          </p:cNvPr>
          <p:cNvSpPr/>
          <p:nvPr/>
        </p:nvSpPr>
        <p:spPr>
          <a:xfrm>
            <a:off x="92834" y="1700602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/>
              <p:nvPr/>
            </p:nvSpPr>
            <p:spPr>
              <a:xfrm>
                <a:off x="556949" y="1725709"/>
                <a:ext cx="117666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A,B </a:t>
                </a:r>
                <a14:m>
                  <m:oMath xmlns:m="http://schemas.openxmlformats.org/officeDocument/2006/math">
                    <m:r>
                      <a:rPr lang="es-A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49" y="1725709"/>
                <a:ext cx="1176669" cy="338554"/>
              </a:xfrm>
              <a:prstGeom prst="rect">
                <a:avLst/>
              </a:prstGeom>
              <a:blipFill>
                <a:blip r:embed="rId5"/>
                <a:stretch>
                  <a:fillRect l="-2591" t="-5357" b="-214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/>
              <p:nvPr/>
            </p:nvSpPr>
            <p:spPr>
              <a:xfrm>
                <a:off x="410810" y="3380532"/>
                <a:ext cx="164923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d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10" y="3380532"/>
                <a:ext cx="1649234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/>
              <p:nvPr/>
            </p:nvSpPr>
            <p:spPr>
              <a:xfrm>
                <a:off x="5095896" y="1748107"/>
                <a:ext cx="125438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96" y="1748107"/>
                <a:ext cx="125438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B0CF87E0-DF43-49A5-B62B-458AA06CB11C}"/>
              </a:ext>
            </a:extLst>
          </p:cNvPr>
          <p:cNvSpPr/>
          <p:nvPr/>
        </p:nvSpPr>
        <p:spPr>
          <a:xfrm>
            <a:off x="3898894" y="3536951"/>
            <a:ext cx="1973918" cy="37524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E3437449-05B3-41F5-9923-AA2031884B12}"/>
                  </a:ext>
                </a:extLst>
              </p:cNvPr>
              <p:cNvSpPr/>
              <p:nvPr/>
            </p:nvSpPr>
            <p:spPr>
              <a:xfrm>
                <a:off x="6339199" y="1739680"/>
                <a:ext cx="29356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𝑝𝑙𝑖𝑐𝑜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𝑇𝑟𝑎𝑛𝑠𝑝𝑜𝑠𝑖𝑐𝑖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𝑚𝑎𝑡𝑟𝑖𝑐𝑒𝑠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E3437449-05B3-41F5-9923-AA2031884B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199" y="1739680"/>
                <a:ext cx="2935675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9E3493A1-B946-48C4-8B41-EFEC26B2D55F}"/>
                  </a:ext>
                </a:extLst>
              </p:cNvPr>
              <p:cNvSpPr/>
              <p:nvPr/>
            </p:nvSpPr>
            <p:spPr>
              <a:xfrm>
                <a:off x="5050053" y="3536951"/>
                <a:ext cx="72327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9E3493A1-B946-48C4-8B41-EFEC26B2D5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053" y="3536951"/>
                <a:ext cx="72327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0CD4060-B4EF-4C00-BADA-0D117A50D6E6}"/>
              </a:ext>
            </a:extLst>
          </p:cNvPr>
          <p:cNvCxnSpPr>
            <a:cxnSpLocks/>
          </p:cNvCxnSpPr>
          <p:nvPr/>
        </p:nvCxnSpPr>
        <p:spPr>
          <a:xfrm>
            <a:off x="3707904" y="1637210"/>
            <a:ext cx="0" cy="347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E6537FE3-8C0B-457D-9DCC-DEFE6477B389}"/>
                  </a:ext>
                </a:extLst>
              </p:cNvPr>
              <p:cNvSpPr/>
              <p:nvPr/>
            </p:nvSpPr>
            <p:spPr>
              <a:xfrm>
                <a:off x="457481" y="2081523"/>
                <a:ext cx="104676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𝐵𝐴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E6537FE3-8C0B-457D-9DCC-DEFE6477B3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1" y="2081523"/>
                <a:ext cx="104676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B8815BC2-36E2-4B0A-A7F5-801C70C7ECC0}"/>
                  </a:ext>
                </a:extLst>
              </p:cNvPr>
              <p:cNvSpPr/>
              <p:nvPr/>
            </p:nvSpPr>
            <p:spPr>
              <a:xfrm>
                <a:off x="596435" y="2327071"/>
                <a:ext cx="8744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B8815BC2-36E2-4B0A-A7F5-801C70C7E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35" y="2327071"/>
                <a:ext cx="874407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81BE12D2-DED7-439B-8647-D0B63507B8DB}"/>
                  </a:ext>
                </a:extLst>
              </p:cNvPr>
              <p:cNvSpPr/>
              <p:nvPr/>
            </p:nvSpPr>
            <p:spPr>
              <a:xfrm>
                <a:off x="556949" y="2652711"/>
                <a:ext cx="10489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81BE12D2-DED7-439B-8647-D0B63507B8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49" y="2652711"/>
                <a:ext cx="1048942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FE7082C-5B5D-4867-A614-DD7847FBB248}"/>
                  </a:ext>
                </a:extLst>
              </p:cNvPr>
              <p:cNvSpPr/>
              <p:nvPr/>
            </p:nvSpPr>
            <p:spPr>
              <a:xfrm>
                <a:off x="4254266" y="1725709"/>
                <a:ext cx="94102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FE7082C-5B5D-4867-A614-DD7847FBB2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266" y="1725709"/>
                <a:ext cx="94102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7DC26ABB-8333-4D7E-8212-592E3D613C61}"/>
                  </a:ext>
                </a:extLst>
              </p:cNvPr>
              <p:cNvSpPr/>
              <p:nvPr/>
            </p:nvSpPr>
            <p:spPr>
              <a:xfrm>
                <a:off x="5055000" y="2095088"/>
                <a:ext cx="125438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7DC26ABB-8333-4D7E-8212-592E3D613C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000" y="2095088"/>
                <a:ext cx="1254382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3D3E8F96-1219-4953-885E-01DCEB70FF6A}"/>
                  </a:ext>
                </a:extLst>
              </p:cNvPr>
              <p:cNvSpPr/>
              <p:nvPr/>
            </p:nvSpPr>
            <p:spPr>
              <a:xfrm>
                <a:off x="5046371" y="2492100"/>
                <a:ext cx="8955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3D3E8F96-1219-4953-885E-01DCEB70F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371" y="2492100"/>
                <a:ext cx="895566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948059C8-F5E7-4D37-B330-E76872FF2CA6}"/>
                  </a:ext>
                </a:extLst>
              </p:cNvPr>
              <p:cNvSpPr/>
              <p:nvPr/>
            </p:nvSpPr>
            <p:spPr>
              <a:xfrm>
                <a:off x="5074459" y="2946183"/>
                <a:ext cx="72327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948059C8-F5E7-4D37-B330-E76872FF2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459" y="2946183"/>
                <a:ext cx="723275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D56D00A8-2125-4915-BED3-D8D2D856935D}"/>
                  </a:ext>
                </a:extLst>
              </p:cNvPr>
              <p:cNvSpPr/>
              <p:nvPr/>
            </p:nvSpPr>
            <p:spPr>
              <a:xfrm>
                <a:off x="6321036" y="2104463"/>
                <a:ext cx="23243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𝑠𝑜𝑐𝑖𝑜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𝑒𝑠𝑐𝑎𝑙𝑎𝑟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𝑐𝑜𝑛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𝑚𝑎𝑡𝑟𝑖𝑧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D56D00A8-2125-4915-BED3-D8D2D8569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036" y="2104463"/>
                <a:ext cx="2324354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C86F915F-C2C1-4F15-BCE4-7BBD3BC04DF2}"/>
                  </a:ext>
                </a:extLst>
              </p:cNvPr>
              <p:cNvSpPr/>
              <p:nvPr/>
            </p:nvSpPr>
            <p:spPr>
              <a:xfrm>
                <a:off x="6309382" y="2490648"/>
                <a:ext cx="275588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𝑜𝑟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𝐻𝑖𝑝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ó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𝑡𝑒𝑠𝑖𝑠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AR" sz="1400" dirty="0"/>
                  <a:t> 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es-AR" sz="1400" dirty="0"/>
              </a:p>
            </p:txBody>
          </p:sp>
        </mc:Choice>
        <mc:Fallback xmlns=""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C86F915F-C2C1-4F15-BCE4-7BBD3BC04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82" y="2490648"/>
                <a:ext cx="2755883" cy="307777"/>
              </a:xfrm>
              <a:prstGeom prst="rect">
                <a:avLst/>
              </a:prstGeom>
              <a:blipFill>
                <a:blip r:embed="rId1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A239199D-5E60-4771-B40C-2AB678D8F356}"/>
                  </a:ext>
                </a:extLst>
              </p:cNvPr>
              <p:cNvSpPr/>
              <p:nvPr/>
            </p:nvSpPr>
            <p:spPr>
              <a:xfrm>
                <a:off x="6095605" y="2961571"/>
                <a:ext cx="31834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𝑜𝑟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𝐻𝑖𝑝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ó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𝑡𝑒𝑠𝑖𝑠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AR" sz="1400" dirty="0"/>
                  <a:t> y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𝑠𝑜𝑛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𝑐𝑜𝑛𝑚𝑢𝑡𝑎𝑏𝑙𝑒𝑠</m:t>
                    </m:r>
                  </m:oMath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A239199D-5E60-4771-B40C-2AB678D8F3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605" y="2961571"/>
                <a:ext cx="3183436" cy="307777"/>
              </a:xfrm>
              <a:prstGeom prst="rect">
                <a:avLst/>
              </a:prstGeom>
              <a:blipFill>
                <a:blip r:embed="rId19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6EE36A23-13D4-4EB7-814A-0F4BE551141D}"/>
                  </a:ext>
                </a:extLst>
              </p:cNvPr>
              <p:cNvSpPr/>
              <p:nvPr/>
            </p:nvSpPr>
            <p:spPr>
              <a:xfrm>
                <a:off x="4137694" y="3552461"/>
                <a:ext cx="94102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6EE36A23-13D4-4EB7-814A-0F4BE55114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694" y="3552461"/>
                <a:ext cx="941027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9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3" grpId="0"/>
      <p:bldP spid="7" grpId="0"/>
      <p:bldP spid="8" grpId="0"/>
      <p:bldP spid="9" grpId="0" animBg="1"/>
      <p:bldP spid="36" grpId="0"/>
      <p:bldP spid="37" grpId="0"/>
      <p:bldP spid="18" grpId="0"/>
      <p:bldP spid="4" grpId="0"/>
      <p:bldP spid="25" grpId="0"/>
      <p:bldP spid="6" grpId="0"/>
      <p:bldP spid="26" grpId="0"/>
      <p:bldP spid="29" grpId="0"/>
      <p:bldP spid="30" grpId="0"/>
      <p:bldP spid="31" grpId="0"/>
      <p:bldP spid="33" grpId="0"/>
      <p:bldP spid="3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2" name="Pentagon 5">
            <a:extLst>
              <a:ext uri="{FF2B5EF4-FFF2-40B4-BE49-F238E27FC236}">
                <a16:creationId xmlns:a16="http://schemas.microsoft.com/office/drawing/2014/main" id="{27207B03-E98C-4C25-934E-84956806BA6E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/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9.5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D3AAEC8-9C4F-48D4-B129-657F4D6F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" y="969815"/>
                <a:ext cx="368691" cy="276999"/>
              </a:xfrm>
              <a:prstGeom prst="rect">
                <a:avLst/>
              </a:prstGeom>
              <a:blipFill>
                <a:blip r:embed="rId3"/>
                <a:stretch>
                  <a:fillRect l="-13115" r="-13115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/>
              <p:nvPr/>
            </p:nvSpPr>
            <p:spPr>
              <a:xfrm>
                <a:off x="729659" y="807192"/>
                <a:ext cx="823482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Demostrar cada uno de los siguientes ítems. </a:t>
                </a:r>
              </a:p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Sean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AR" sz="1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es antisimétrica y B</a:t>
                </a:r>
                <a14:m>
                  <m:oMath xmlns:m="http://schemas.openxmlformats.org/officeDocument/2006/math">
                    <m:r>
                      <a:rPr lang="es-AR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entonces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AR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AR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s-AR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d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es antisimétrica </a:t>
                </a: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39E6EA3-7B82-4014-9CFC-B9C531E25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59" y="807192"/>
                <a:ext cx="8234829" cy="523220"/>
              </a:xfrm>
              <a:prstGeom prst="rect">
                <a:avLst/>
              </a:prstGeom>
              <a:blipFill>
                <a:blip r:embed="rId4"/>
                <a:stretch>
                  <a:fillRect l="-222" t="-1163" b="-1162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ángulo 19">
            <a:extLst>
              <a:ext uri="{FF2B5EF4-FFF2-40B4-BE49-F238E27FC236}">
                <a16:creationId xmlns:a16="http://schemas.microsoft.com/office/drawing/2014/main" id="{72CD9410-5A74-4026-A1EA-B7F929D70443}"/>
              </a:ext>
            </a:extLst>
          </p:cNvPr>
          <p:cNvSpPr/>
          <p:nvPr/>
        </p:nvSpPr>
        <p:spPr>
          <a:xfrm>
            <a:off x="59632" y="2859956"/>
            <a:ext cx="325730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T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8D37090-E701-46E2-88BD-D5AE22334D9C}"/>
              </a:ext>
            </a:extLst>
          </p:cNvPr>
          <p:cNvSpPr/>
          <p:nvPr/>
        </p:nvSpPr>
        <p:spPr>
          <a:xfrm>
            <a:off x="3218721" y="1747430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D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1FBC50F-1111-4C2E-8CD1-F170F47A890A}"/>
              </a:ext>
            </a:extLst>
          </p:cNvPr>
          <p:cNvSpPr/>
          <p:nvPr/>
        </p:nvSpPr>
        <p:spPr>
          <a:xfrm>
            <a:off x="92834" y="1700602"/>
            <a:ext cx="351378" cy="36933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r>
              <a:rPr lang="es-AR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/>
              <p:nvPr/>
            </p:nvSpPr>
            <p:spPr>
              <a:xfrm>
                <a:off x="556949" y="1725709"/>
                <a:ext cx="99661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s-A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D0FC66C-7AF3-487D-9AAF-4C811E120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49" y="1725709"/>
                <a:ext cx="996619" cy="338554"/>
              </a:xfrm>
              <a:prstGeom prst="rect">
                <a:avLst/>
              </a:prstGeom>
              <a:blipFill>
                <a:blip r:embed="rId5"/>
                <a:stretch>
                  <a:fillRect l="-3049" t="-5357" b="-214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/>
              <p:nvPr/>
            </p:nvSpPr>
            <p:spPr>
              <a:xfrm>
                <a:off x="377608" y="2859956"/>
                <a:ext cx="21384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d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447AD85-27A4-4FDC-BE99-9EAC612F4E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08" y="2859956"/>
                <a:ext cx="213847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/>
              <p:nvPr/>
            </p:nvSpPr>
            <p:spPr>
              <a:xfrm>
                <a:off x="4561454" y="1773052"/>
                <a:ext cx="1747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A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𝐵</m:t>
                                      </m:r>
                                    </m:e>
                                    <m:sup>
                                      <m:r>
                                        <a:rPr lang="es-AR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AR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B6C516-6463-4819-B8F0-70A80B535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454" y="1773052"/>
                <a:ext cx="174708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B0CF87E0-DF43-49A5-B62B-458AA06CB11C}"/>
              </a:ext>
            </a:extLst>
          </p:cNvPr>
          <p:cNvSpPr/>
          <p:nvPr/>
        </p:nvSpPr>
        <p:spPr>
          <a:xfrm>
            <a:off x="3342863" y="3498372"/>
            <a:ext cx="1973918" cy="37524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E3437449-05B3-41F5-9923-AA2031884B12}"/>
                  </a:ext>
                </a:extLst>
              </p:cNvPr>
              <p:cNvSpPr/>
              <p:nvPr/>
            </p:nvSpPr>
            <p:spPr>
              <a:xfrm>
                <a:off x="6281840" y="1803829"/>
                <a:ext cx="29356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𝑝𝑙𝑖𝑐𝑜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𝑇𝑟𝑎𝑛𝑠𝑝𝑜𝑠𝑖𝑐𝑖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𝑚𝑎𝑡𝑟𝑖𝑐𝑒𝑠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E3437449-05B3-41F5-9923-AA2031884B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840" y="1803829"/>
                <a:ext cx="2935675" cy="307777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9E3493A1-B946-48C4-8B41-EFEC26B2D55F}"/>
                  </a:ext>
                </a:extLst>
              </p:cNvPr>
              <p:cNvSpPr/>
              <p:nvPr/>
            </p:nvSpPr>
            <p:spPr>
              <a:xfrm>
                <a:off x="4368899" y="3521269"/>
                <a:ext cx="9678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9E3493A1-B946-48C4-8B41-EFEC26B2D5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899" y="3521269"/>
                <a:ext cx="967894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0CD4060-B4EF-4C00-BADA-0D117A50D6E6}"/>
              </a:ext>
            </a:extLst>
          </p:cNvPr>
          <p:cNvCxnSpPr>
            <a:cxnSpLocks/>
          </p:cNvCxnSpPr>
          <p:nvPr/>
        </p:nvCxnSpPr>
        <p:spPr>
          <a:xfrm>
            <a:off x="3023737" y="1671742"/>
            <a:ext cx="0" cy="347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B8815BC2-36E2-4B0A-A7F5-801C70C7ECC0}"/>
                  </a:ext>
                </a:extLst>
              </p:cNvPr>
              <p:cNvSpPr/>
              <p:nvPr/>
            </p:nvSpPr>
            <p:spPr>
              <a:xfrm>
                <a:off x="498610" y="2152094"/>
                <a:ext cx="10282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B8815BC2-36E2-4B0A-A7F5-801C70C7E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10" y="2152094"/>
                <a:ext cx="1028295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FE7082C-5B5D-4867-A614-DD7847FBB248}"/>
                  </a:ext>
                </a:extLst>
              </p:cNvPr>
              <p:cNvSpPr/>
              <p:nvPr/>
            </p:nvSpPr>
            <p:spPr>
              <a:xfrm>
                <a:off x="3570099" y="1760241"/>
                <a:ext cx="11856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FE7082C-5B5D-4867-A614-DD7847FBB2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099" y="1760241"/>
                <a:ext cx="1185646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7DC26ABB-8333-4D7E-8212-592E3D613C61}"/>
                  </a:ext>
                </a:extLst>
              </p:cNvPr>
              <p:cNvSpPr/>
              <p:nvPr/>
            </p:nvSpPr>
            <p:spPr>
              <a:xfrm>
                <a:off x="4370833" y="2129620"/>
                <a:ext cx="139454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7DC26ABB-8333-4D7E-8212-592E3D613C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833" y="2129620"/>
                <a:ext cx="1394549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3D3E8F96-1219-4953-885E-01DCEB70FF6A}"/>
                  </a:ext>
                </a:extLst>
              </p:cNvPr>
              <p:cNvSpPr/>
              <p:nvPr/>
            </p:nvSpPr>
            <p:spPr>
              <a:xfrm>
                <a:off x="4362204" y="2526632"/>
                <a:ext cx="139454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3D3E8F96-1219-4953-885E-01DCEB70F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204" y="2526632"/>
                <a:ext cx="1394549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948059C8-F5E7-4D37-B330-E76872FF2CA6}"/>
                  </a:ext>
                </a:extLst>
              </p:cNvPr>
              <p:cNvSpPr/>
              <p:nvPr/>
            </p:nvSpPr>
            <p:spPr>
              <a:xfrm>
                <a:off x="4390292" y="2980715"/>
                <a:ext cx="9678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948059C8-F5E7-4D37-B330-E76872FF2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292" y="2980715"/>
                <a:ext cx="96789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D56D00A8-2125-4915-BED3-D8D2D856935D}"/>
                  </a:ext>
                </a:extLst>
              </p:cNvPr>
              <p:cNvSpPr/>
              <p:nvPr/>
            </p:nvSpPr>
            <p:spPr>
              <a:xfrm>
                <a:off x="6185995" y="2541072"/>
                <a:ext cx="23243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𝑠𝑜𝑐𝑖𝑜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𝑒𝑠𝑐𝑎𝑙𝑎𝑟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𝑐𝑜𝑛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𝑚𝑎𝑡𝑟𝑖𝑧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D56D00A8-2125-4915-BED3-D8D2D8569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995" y="2541072"/>
                <a:ext cx="2324354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C86F915F-C2C1-4F15-BCE4-7BBD3BC04DF2}"/>
                  </a:ext>
                </a:extLst>
              </p:cNvPr>
              <p:cNvSpPr/>
              <p:nvPr/>
            </p:nvSpPr>
            <p:spPr>
              <a:xfrm>
                <a:off x="6120264" y="3044621"/>
                <a:ext cx="20435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𝐻𝑖𝑝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𝑡𝑒𝑠𝑖𝑠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C86F915F-C2C1-4F15-BCE4-7BBD3BC04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264" y="3044621"/>
                <a:ext cx="2043572" cy="307777"/>
              </a:xfrm>
              <a:prstGeom prst="rect">
                <a:avLst/>
              </a:prstGeom>
              <a:blipFill>
                <a:blip r:embed="rId1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1C14BB9B-007E-4734-90E4-B043956B867D}"/>
                  </a:ext>
                </a:extLst>
              </p:cNvPr>
              <p:cNvSpPr/>
              <p:nvPr/>
            </p:nvSpPr>
            <p:spPr>
              <a:xfrm>
                <a:off x="1577748" y="1708903"/>
                <a:ext cx="104201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14:m>
                  <m:oMath xmlns:m="http://schemas.openxmlformats.org/officeDocument/2006/math">
                    <m:r>
                      <a:rPr lang="es-A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1C14BB9B-007E-4734-90E4-B043956B86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748" y="1708903"/>
                <a:ext cx="1042017" cy="338554"/>
              </a:xfrm>
              <a:prstGeom prst="rect">
                <a:avLst/>
              </a:prstGeom>
              <a:blipFill>
                <a:blip r:embed="rId17"/>
                <a:stretch>
                  <a:fillRect l="-3509" t="-5357" b="-214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C83B549B-1DFE-4470-8109-92EA26AE5856}"/>
              </a:ext>
            </a:extLst>
          </p:cNvPr>
          <p:cNvSpPr txBox="1"/>
          <p:nvPr/>
        </p:nvSpPr>
        <p:spPr>
          <a:xfrm>
            <a:off x="103856" y="3413929"/>
            <a:ext cx="2717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¿las matrices son conformables?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A562A923-BA18-4E17-ABCF-DE3859BE8189}"/>
                  </a:ext>
                </a:extLst>
              </p:cNvPr>
              <p:cNvSpPr/>
              <p:nvPr/>
            </p:nvSpPr>
            <p:spPr>
              <a:xfrm>
                <a:off x="431216" y="4060236"/>
                <a:ext cx="12879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r>
                            <a:rPr lang="es-A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</m:sup>
                      </m:sSup>
                      <m:r>
                        <a:rPr lang="es-A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A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es-A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A562A923-BA18-4E17-ABCF-DE3859BE8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6" y="4060236"/>
                <a:ext cx="128798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2B70BDCB-AE43-4F2F-8886-675F2E61D30C}"/>
                  </a:ext>
                </a:extLst>
              </p:cNvPr>
              <p:cNvSpPr/>
              <p:nvPr/>
            </p:nvSpPr>
            <p:spPr>
              <a:xfrm>
                <a:off x="15254" y="4365698"/>
                <a:ext cx="20310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2B70BDCB-AE43-4F2F-8886-675F2E61D3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4" y="4365698"/>
                <a:ext cx="2031005" cy="307777"/>
              </a:xfrm>
              <a:prstGeom prst="rect">
                <a:avLst/>
              </a:prstGeom>
              <a:blipFill>
                <a:blip r:embed="rId1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74CE8BF1-5B4E-41EC-B30D-35BE5F570AFF}"/>
                  </a:ext>
                </a:extLst>
              </p:cNvPr>
              <p:cNvSpPr/>
              <p:nvPr/>
            </p:nvSpPr>
            <p:spPr>
              <a:xfrm>
                <a:off x="1465459" y="3705957"/>
                <a:ext cx="116160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s-A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A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74CE8BF1-5B4E-41EC-B30D-35BE5F570A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459" y="3705957"/>
                <a:ext cx="1161600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ángulo 12">
            <a:extLst>
              <a:ext uri="{FF2B5EF4-FFF2-40B4-BE49-F238E27FC236}">
                <a16:creationId xmlns:a16="http://schemas.microsoft.com/office/drawing/2014/main" id="{B52E48E9-9D01-40C7-A727-B0F8F931609C}"/>
              </a:ext>
            </a:extLst>
          </p:cNvPr>
          <p:cNvSpPr/>
          <p:nvPr/>
        </p:nvSpPr>
        <p:spPr>
          <a:xfrm>
            <a:off x="498610" y="4429568"/>
            <a:ext cx="472990" cy="243907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E9664AC0-83E8-436B-AC7E-93139D90C5E0}"/>
              </a:ext>
            </a:extLst>
          </p:cNvPr>
          <p:cNvSpPr/>
          <p:nvPr/>
        </p:nvSpPr>
        <p:spPr>
          <a:xfrm>
            <a:off x="1075206" y="4429567"/>
            <a:ext cx="472990" cy="243907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49B86EE4-47EC-4CAD-AC1A-391AD947F673}"/>
                  </a:ext>
                </a:extLst>
              </p:cNvPr>
              <p:cNvSpPr/>
              <p:nvPr/>
            </p:nvSpPr>
            <p:spPr>
              <a:xfrm>
                <a:off x="3329410" y="3511230"/>
                <a:ext cx="11856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s-AR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s-A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49B86EE4-47EC-4CAD-AC1A-391AD947F6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410" y="3511230"/>
                <a:ext cx="1185646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D6B36395-F8FE-4B94-B784-4D431225B4C8}"/>
                  </a:ext>
                </a:extLst>
              </p:cNvPr>
              <p:cNvSpPr/>
              <p:nvPr/>
            </p:nvSpPr>
            <p:spPr>
              <a:xfrm>
                <a:off x="6158988" y="2159908"/>
                <a:ext cx="226292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𝑝𝑟𝑜𝑝𝑖𝑒𝑑𝑎𝑑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s-AR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D6B36395-F8FE-4B94-B784-4D431225B4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988" y="2159908"/>
                <a:ext cx="2262927" cy="307777"/>
              </a:xfrm>
              <a:prstGeom prst="rect">
                <a:avLst/>
              </a:prstGeom>
              <a:blipFill>
                <a:blip r:embed="rId2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44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3" grpId="0"/>
      <p:bldP spid="7" grpId="0"/>
      <p:bldP spid="8" grpId="0"/>
      <p:bldP spid="9" grpId="0" animBg="1"/>
      <p:bldP spid="36" grpId="0"/>
      <p:bldP spid="37" grpId="0"/>
      <p:bldP spid="4" grpId="0"/>
      <p:bldP spid="6" grpId="0"/>
      <p:bldP spid="26" grpId="0"/>
      <p:bldP spid="29" grpId="0"/>
      <p:bldP spid="30" grpId="0"/>
      <p:bldP spid="31" grpId="0"/>
      <p:bldP spid="33" grpId="0"/>
      <p:bldP spid="27" grpId="0"/>
      <p:bldP spid="10" grpId="0"/>
      <p:bldP spid="11" grpId="0"/>
      <p:bldP spid="12" grpId="0"/>
      <p:bldP spid="32" grpId="0"/>
      <p:bldP spid="13" grpId="0" animBg="1"/>
      <p:bldP spid="39" grpId="0" animBg="1"/>
      <p:bldP spid="40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17" name="Pentagon 5">
            <a:extLst>
              <a:ext uri="{FF2B5EF4-FFF2-40B4-BE49-F238E27FC236}">
                <a16:creationId xmlns:a16="http://schemas.microsoft.com/office/drawing/2014/main" id="{FC8B26F6-CBCE-48B5-BB51-7C29572747F4}"/>
              </a:ext>
            </a:extLst>
          </p:cNvPr>
          <p:cNvSpPr/>
          <p:nvPr/>
        </p:nvSpPr>
        <p:spPr>
          <a:xfrm>
            <a:off x="9203" y="72415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F3EC4D3-1FD9-4C3C-AFC0-8F73ABB81D93}"/>
                  </a:ext>
                </a:extLst>
              </p:cNvPr>
              <p:cNvSpPr txBox="1"/>
              <p:nvPr/>
            </p:nvSpPr>
            <p:spPr>
              <a:xfrm>
                <a:off x="0" y="945692"/>
                <a:ext cx="3895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F3EC4D3-1FD9-4C3C-AFC0-8F73ABB81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5692"/>
                <a:ext cx="389530" cy="276999"/>
              </a:xfrm>
              <a:prstGeom prst="rect">
                <a:avLst/>
              </a:prstGeom>
              <a:blipFill>
                <a:blip r:embed="rId2"/>
                <a:stretch>
                  <a:fillRect l="-12500" r="-10938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7FF7E16E-3B0B-40AF-8CE9-753E770D15F7}"/>
                  </a:ext>
                </a:extLst>
              </p:cNvPr>
              <p:cNvSpPr txBox="1"/>
              <p:nvPr/>
            </p:nvSpPr>
            <p:spPr>
              <a:xfrm>
                <a:off x="3707904" y="1860982"/>
                <a:ext cx="973792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6−1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7FF7E16E-3B0B-40AF-8CE9-753E770D1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1860982"/>
                <a:ext cx="973792" cy="224870"/>
              </a:xfrm>
              <a:prstGeom prst="rect">
                <a:avLst/>
              </a:prstGeom>
              <a:blipFill>
                <a:blip r:embed="rId3"/>
                <a:stretch>
                  <a:fillRect l="-3125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5D8820E-4696-4FFD-92AF-909291B72BF7}"/>
                  </a:ext>
                </a:extLst>
              </p:cNvPr>
              <p:cNvSpPr/>
              <p:nvPr/>
            </p:nvSpPr>
            <p:spPr>
              <a:xfrm>
                <a:off x="6573885" y="891799"/>
                <a:ext cx="1804853" cy="710194"/>
              </a:xfrm>
              <a:prstGeom prst="rect">
                <a:avLst/>
              </a:prstGeom>
              <a:ln>
                <a:solidFill>
                  <a:schemeClr val="accent3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≠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5D8820E-4696-4FFD-92AF-909291B72B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885" y="891799"/>
                <a:ext cx="1804853" cy="710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7A516240-12B1-40C2-8B59-4A23499A89BB}"/>
              </a:ext>
            </a:extLst>
          </p:cNvPr>
          <p:cNvSpPr/>
          <p:nvPr/>
        </p:nvSpPr>
        <p:spPr>
          <a:xfrm>
            <a:off x="827914" y="872059"/>
            <a:ext cx="74881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Sean </a:t>
            </a:r>
            <a:r>
              <a:rPr lang="es-AR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s-AR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s-AR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es-AR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matrices de orden 5 tales que cumplen con la condición </a:t>
            </a:r>
            <a:endParaRPr lang="es-A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A27DFC7-3399-4E48-B9C4-96510539D872}"/>
                  </a:ext>
                </a:extLst>
              </p:cNvPr>
              <p:cNvSpPr txBox="1"/>
              <p:nvPr/>
            </p:nvSpPr>
            <p:spPr>
              <a:xfrm>
                <a:off x="1530642" y="1176610"/>
                <a:ext cx="4594335" cy="24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𝑃𝐴𝑄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AR" sz="1600" b="0" i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A27DFC7-3399-4E48-B9C4-96510539D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642" y="1176610"/>
                <a:ext cx="4594335" cy="249043"/>
              </a:xfrm>
              <a:prstGeom prst="rect">
                <a:avLst/>
              </a:prstGeom>
              <a:blipFill>
                <a:blip r:embed="rId5"/>
                <a:stretch>
                  <a:fillRect l="-398" b="-3170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C99E000F-BC04-4C8D-979D-BB421C3890C2}"/>
                  </a:ext>
                </a:extLst>
              </p:cNvPr>
              <p:cNvSpPr/>
              <p:nvPr/>
            </p:nvSpPr>
            <p:spPr>
              <a:xfrm>
                <a:off x="799025" y="1416167"/>
                <a:ext cx="4712700" cy="340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siendo </a:t>
                </a:r>
                <a:r>
                  <a:rPr lang="es-AR" sz="14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Q </a:t>
                </a: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la matriz opuesta de </a:t>
                </a:r>
                <a:r>
                  <a:rPr lang="es-AR" sz="14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P </a:t>
                </a: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y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AR" sz="1400" dirty="0">
                        <a:latin typeface="Cambria Math" panose="02040503050406030204" pitchFamily="18" charset="0"/>
                      </a:rPr>
                      <m:t>P</m:t>
                    </m:r>
                    <m:r>
                      <a:rPr lang="es-AR" sz="1400" b="0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AR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AR" sz="1400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d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𝑐𝑜𝑛</m:t>
                    </m:r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s-A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AR" sz="1400" b="0" i="1" smtClean="0">
                            <a:latin typeface="Cambria Math" panose="02040503050406030204" pitchFamily="18" charset="0"/>
                          </a:rPr>
                          <m:t>6−</m:t>
                        </m:r>
                        <m:r>
                          <a:rPr lang="es-AR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4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C99E000F-BC04-4C8D-979D-BB421C3890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25" y="1416167"/>
                <a:ext cx="4712700" cy="340478"/>
              </a:xfrm>
              <a:prstGeom prst="rect">
                <a:avLst/>
              </a:prstGeom>
              <a:blipFill>
                <a:blip r:embed="rId6"/>
                <a:stretch>
                  <a:fillRect l="-388" b="-125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071587F2-7305-4AC2-A7D1-4D2AAD0ADD68}"/>
              </a:ext>
            </a:extLst>
          </p:cNvPr>
          <p:cNvSpPr/>
          <p:nvPr/>
        </p:nvSpPr>
        <p:spPr>
          <a:xfrm>
            <a:off x="-34385" y="1785853"/>
            <a:ext cx="19399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Armamos la matriz P</a:t>
            </a:r>
            <a:endParaRPr lang="es-A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3993692-F622-4A3E-9329-2F9F3F19FA28}"/>
                  </a:ext>
                </a:extLst>
              </p:cNvPr>
              <p:cNvSpPr txBox="1"/>
              <p:nvPr/>
            </p:nvSpPr>
            <p:spPr>
              <a:xfrm>
                <a:off x="-34385" y="2290133"/>
                <a:ext cx="3033843" cy="1168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s-AR" sz="16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s-AR" sz="1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3993692-F622-4A3E-9329-2F9F3F19F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385" y="2290133"/>
                <a:ext cx="3033843" cy="11689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CD3F3CAE-35AC-4CE5-ACD6-72DDBC1C35F1}"/>
                  </a:ext>
                </a:extLst>
              </p:cNvPr>
              <p:cNvSpPr/>
              <p:nvPr/>
            </p:nvSpPr>
            <p:spPr>
              <a:xfrm>
                <a:off x="4583352" y="1832961"/>
                <a:ext cx="1024831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CD3F3CAE-35AC-4CE5-ACD6-72DDBC1C35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352" y="1832961"/>
                <a:ext cx="1024831" cy="317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orchetes 11">
            <a:extLst>
              <a:ext uri="{FF2B5EF4-FFF2-40B4-BE49-F238E27FC236}">
                <a16:creationId xmlns:a16="http://schemas.microsoft.com/office/drawing/2014/main" id="{CBD66DC3-6D41-42E4-9119-88F4352D1DAA}"/>
              </a:ext>
            </a:extLst>
          </p:cNvPr>
          <p:cNvSpPr/>
          <p:nvPr/>
        </p:nvSpPr>
        <p:spPr>
          <a:xfrm>
            <a:off x="424876" y="3577031"/>
            <a:ext cx="2664296" cy="138882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64F973C6-81DE-4620-9026-B3EB9C5A97D7}"/>
                  </a:ext>
                </a:extLst>
              </p:cNvPr>
              <p:cNvSpPr txBox="1"/>
              <p:nvPr/>
            </p:nvSpPr>
            <p:spPr>
              <a:xfrm>
                <a:off x="3707904" y="2177406"/>
                <a:ext cx="973792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6−2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64F973C6-81DE-4620-9026-B3EB9C5A9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177406"/>
                <a:ext cx="973792" cy="224870"/>
              </a:xfrm>
              <a:prstGeom prst="rect">
                <a:avLst/>
              </a:prstGeom>
              <a:blipFill>
                <a:blip r:embed="rId9"/>
                <a:stretch>
                  <a:fillRect l="-3125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B8D557C3-D4D2-4779-A415-80BAD6114C85}"/>
                  </a:ext>
                </a:extLst>
              </p:cNvPr>
              <p:cNvSpPr/>
              <p:nvPr/>
            </p:nvSpPr>
            <p:spPr>
              <a:xfrm>
                <a:off x="4583352" y="2149385"/>
                <a:ext cx="1024831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B8D557C3-D4D2-4779-A415-80BAD6114C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352" y="2149385"/>
                <a:ext cx="1024831" cy="3172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062BDED3-14B9-473C-84C6-6BB8E04B72DC}"/>
                  </a:ext>
                </a:extLst>
              </p:cNvPr>
              <p:cNvSpPr txBox="1"/>
              <p:nvPr/>
            </p:nvSpPr>
            <p:spPr>
              <a:xfrm>
                <a:off x="3707904" y="2520604"/>
                <a:ext cx="973792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6−3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062BDED3-14B9-473C-84C6-6BB8E04B7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520604"/>
                <a:ext cx="973792" cy="224870"/>
              </a:xfrm>
              <a:prstGeom prst="rect">
                <a:avLst/>
              </a:prstGeom>
              <a:blipFill>
                <a:blip r:embed="rId11"/>
                <a:stretch>
                  <a:fillRect l="-3125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280E499F-C5FC-41A4-B17E-543F07DA0093}"/>
                  </a:ext>
                </a:extLst>
              </p:cNvPr>
              <p:cNvSpPr/>
              <p:nvPr/>
            </p:nvSpPr>
            <p:spPr>
              <a:xfrm>
                <a:off x="4583352" y="2492583"/>
                <a:ext cx="1024831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280E499F-C5FC-41A4-B17E-543F07DA00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352" y="2492583"/>
                <a:ext cx="1024831" cy="3172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5BB0739D-7DE2-48DB-BAA8-A94079473C3C}"/>
                  </a:ext>
                </a:extLst>
              </p:cNvPr>
              <p:cNvSpPr txBox="1"/>
              <p:nvPr/>
            </p:nvSpPr>
            <p:spPr>
              <a:xfrm>
                <a:off x="3707904" y="2866183"/>
                <a:ext cx="973792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6−4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5BB0739D-7DE2-48DB-BAA8-A94079473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866183"/>
                <a:ext cx="973792" cy="224870"/>
              </a:xfrm>
              <a:prstGeom prst="rect">
                <a:avLst/>
              </a:prstGeom>
              <a:blipFill>
                <a:blip r:embed="rId13"/>
                <a:stretch>
                  <a:fillRect l="-3125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7C663992-4EBD-4395-A338-C4A09BD7E7B9}"/>
                  </a:ext>
                </a:extLst>
              </p:cNvPr>
              <p:cNvSpPr/>
              <p:nvPr/>
            </p:nvSpPr>
            <p:spPr>
              <a:xfrm>
                <a:off x="4583352" y="2838162"/>
                <a:ext cx="1024831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7C663992-4EBD-4395-A338-C4A09BD7E7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352" y="2838162"/>
                <a:ext cx="1024831" cy="31720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90A6B3A3-9137-4C00-BD50-86F2A483CB2D}"/>
                  </a:ext>
                </a:extLst>
              </p:cNvPr>
              <p:cNvSpPr txBox="1"/>
              <p:nvPr/>
            </p:nvSpPr>
            <p:spPr>
              <a:xfrm>
                <a:off x="3718537" y="3211762"/>
                <a:ext cx="973792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6−5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90A6B3A3-9137-4C00-BD50-86F2A483C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537" y="3211762"/>
                <a:ext cx="973792" cy="224870"/>
              </a:xfrm>
              <a:prstGeom prst="rect">
                <a:avLst/>
              </a:prstGeom>
              <a:blipFill>
                <a:blip r:embed="rId15"/>
                <a:stretch>
                  <a:fillRect l="-3750" b="-1891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9644A226-AE57-4553-AFC8-0F60048D5A99}"/>
                  </a:ext>
                </a:extLst>
              </p:cNvPr>
              <p:cNvSpPr/>
              <p:nvPr/>
            </p:nvSpPr>
            <p:spPr>
              <a:xfrm>
                <a:off x="4593985" y="3183741"/>
                <a:ext cx="1024832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9644A226-AE57-4553-AFC8-0F60048D5A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985" y="3183741"/>
                <a:ext cx="1024832" cy="3172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32660741-32B9-4783-8EA8-1F40824DE0C4}"/>
                  </a:ext>
                </a:extLst>
              </p:cNvPr>
              <p:cNvSpPr/>
              <p:nvPr/>
            </p:nvSpPr>
            <p:spPr>
              <a:xfrm>
                <a:off x="543509" y="3550503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32660741-32B9-4783-8EA8-1F40824DE0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09" y="3550503"/>
                <a:ext cx="356188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FA1D31BC-E122-45B4-960C-0A9D16CD5650}"/>
                  </a:ext>
                </a:extLst>
              </p:cNvPr>
              <p:cNvSpPr/>
              <p:nvPr/>
            </p:nvSpPr>
            <p:spPr>
              <a:xfrm>
                <a:off x="-110808" y="4044491"/>
                <a:ext cx="6343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FA1D31BC-E122-45B4-960C-0A9D16CD56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0808" y="4044491"/>
                <a:ext cx="63434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0DAEFD9A-C7D2-49E5-926E-928B7143410C}"/>
                  </a:ext>
                </a:extLst>
              </p:cNvPr>
              <p:cNvSpPr/>
              <p:nvPr/>
            </p:nvSpPr>
            <p:spPr>
              <a:xfrm>
                <a:off x="1034395" y="3549318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0DAEFD9A-C7D2-49E5-926E-928B714341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395" y="3549318"/>
                <a:ext cx="356188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51DC91E0-824E-4310-B413-E952AA26416A}"/>
                  </a:ext>
                </a:extLst>
              </p:cNvPr>
              <p:cNvSpPr/>
              <p:nvPr/>
            </p:nvSpPr>
            <p:spPr>
              <a:xfrm>
                <a:off x="1513444" y="3578526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51DC91E0-824E-4310-B413-E952AA2641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444" y="3578526"/>
                <a:ext cx="356188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D6913529-654B-4596-80F1-BD729BB4C10A}"/>
                  </a:ext>
                </a:extLst>
              </p:cNvPr>
              <p:cNvSpPr/>
              <p:nvPr/>
            </p:nvSpPr>
            <p:spPr>
              <a:xfrm>
                <a:off x="2004436" y="3578526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D6913529-654B-4596-80F1-BD729BB4C1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436" y="3578526"/>
                <a:ext cx="356188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63BA343A-2A6F-4789-85DF-BE8454FC8E1B}"/>
                  </a:ext>
                </a:extLst>
              </p:cNvPr>
              <p:cNvSpPr/>
              <p:nvPr/>
            </p:nvSpPr>
            <p:spPr>
              <a:xfrm>
                <a:off x="2555936" y="3578526"/>
                <a:ext cx="3658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AR" sz="1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63BA343A-2A6F-4789-85DF-BE8454FC8E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36" y="3578526"/>
                <a:ext cx="365806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60EB571C-4707-4EA1-9F36-68BFEC7E95B0}"/>
                  </a:ext>
                </a:extLst>
              </p:cNvPr>
              <p:cNvSpPr/>
              <p:nvPr/>
            </p:nvSpPr>
            <p:spPr>
              <a:xfrm>
                <a:off x="543509" y="3832835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60EB571C-4707-4EA1-9F36-68BFEC7E95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09" y="3832835"/>
                <a:ext cx="356188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EECCB2B7-5A0E-4118-99FA-D56775964DB3}"/>
                  </a:ext>
                </a:extLst>
              </p:cNvPr>
              <p:cNvSpPr/>
              <p:nvPr/>
            </p:nvSpPr>
            <p:spPr>
              <a:xfrm>
                <a:off x="1034395" y="3831650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EECCB2B7-5A0E-4118-99FA-D56775964D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395" y="3831650"/>
                <a:ext cx="356188" cy="33855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93C316FF-E4AA-4227-A85F-54EFD4CBD954}"/>
                  </a:ext>
                </a:extLst>
              </p:cNvPr>
              <p:cNvSpPr/>
              <p:nvPr/>
            </p:nvSpPr>
            <p:spPr>
              <a:xfrm>
                <a:off x="1513444" y="3860858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93C316FF-E4AA-4227-A85F-54EFD4C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444" y="3860858"/>
                <a:ext cx="356188" cy="33855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ECFAAB4B-3E54-456F-B687-39FE24004B7D}"/>
                  </a:ext>
                </a:extLst>
              </p:cNvPr>
              <p:cNvSpPr/>
              <p:nvPr/>
            </p:nvSpPr>
            <p:spPr>
              <a:xfrm>
                <a:off x="2004436" y="3860858"/>
                <a:ext cx="3658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AR" sz="1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ECFAAB4B-3E54-456F-B687-39FE24004B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436" y="3860858"/>
                <a:ext cx="365806" cy="33855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77DD3BC-2146-4069-BC74-E20BC085E38A}"/>
                  </a:ext>
                </a:extLst>
              </p:cNvPr>
              <p:cNvSpPr/>
              <p:nvPr/>
            </p:nvSpPr>
            <p:spPr>
              <a:xfrm>
                <a:off x="2555936" y="3860858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77DD3BC-2146-4069-BC74-E20BC085E3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36" y="3860858"/>
                <a:ext cx="356188" cy="338554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F73E28D5-AE7A-42AE-B6F1-4B9B36D38147}"/>
                  </a:ext>
                </a:extLst>
              </p:cNvPr>
              <p:cNvSpPr/>
              <p:nvPr/>
            </p:nvSpPr>
            <p:spPr>
              <a:xfrm>
                <a:off x="552345" y="4076454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F73E28D5-AE7A-42AE-B6F1-4B9B36D381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45" y="4076454"/>
                <a:ext cx="356188" cy="338554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6BA2F9AC-7482-401F-88BE-1AD31047263D}"/>
                  </a:ext>
                </a:extLst>
              </p:cNvPr>
              <p:cNvSpPr/>
              <p:nvPr/>
            </p:nvSpPr>
            <p:spPr>
              <a:xfrm>
                <a:off x="1043231" y="4075269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6BA2F9AC-7482-401F-88BE-1AD3104726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231" y="4075269"/>
                <a:ext cx="356188" cy="33855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3B9ED4D3-87A4-4FF8-8800-F326C38B6F87}"/>
                  </a:ext>
                </a:extLst>
              </p:cNvPr>
              <p:cNvSpPr/>
              <p:nvPr/>
            </p:nvSpPr>
            <p:spPr>
              <a:xfrm>
                <a:off x="1522280" y="4104477"/>
                <a:ext cx="3658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AR" sz="1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3B9ED4D3-87A4-4FF8-8800-F326C38B6F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280" y="4104477"/>
                <a:ext cx="365806" cy="33855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22C86D91-2AF9-4ED8-9C4C-C94B24DF8DCB}"/>
                  </a:ext>
                </a:extLst>
              </p:cNvPr>
              <p:cNvSpPr/>
              <p:nvPr/>
            </p:nvSpPr>
            <p:spPr>
              <a:xfrm>
                <a:off x="2013272" y="4104477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22C86D91-2AF9-4ED8-9C4C-C94B24DF8D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272" y="4104477"/>
                <a:ext cx="356188" cy="338554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5E71358E-AC47-4EEC-921F-60287DA8D909}"/>
                  </a:ext>
                </a:extLst>
              </p:cNvPr>
              <p:cNvSpPr/>
              <p:nvPr/>
            </p:nvSpPr>
            <p:spPr>
              <a:xfrm>
                <a:off x="2564772" y="4104477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5E71358E-AC47-4EEC-921F-60287DA8D9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772" y="4104477"/>
                <a:ext cx="356188" cy="338554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79DCD835-6520-4176-8B9E-E0A592A7D586}"/>
                  </a:ext>
                </a:extLst>
              </p:cNvPr>
              <p:cNvSpPr/>
              <p:nvPr/>
            </p:nvSpPr>
            <p:spPr>
              <a:xfrm>
                <a:off x="545679" y="4336086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79DCD835-6520-4176-8B9E-E0A592A7D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79" y="4336086"/>
                <a:ext cx="356188" cy="338554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D99AE963-7FF1-4D09-80D5-A11B573E539E}"/>
                  </a:ext>
                </a:extLst>
              </p:cNvPr>
              <p:cNvSpPr/>
              <p:nvPr/>
            </p:nvSpPr>
            <p:spPr>
              <a:xfrm>
                <a:off x="1036565" y="4334901"/>
                <a:ext cx="3658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AR" sz="1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D99AE963-7FF1-4D09-80D5-A11B573E53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565" y="4334901"/>
                <a:ext cx="365806" cy="338554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1F8AAFD5-4DAB-4B7C-B763-AE84B8CBFED1}"/>
                  </a:ext>
                </a:extLst>
              </p:cNvPr>
              <p:cNvSpPr/>
              <p:nvPr/>
            </p:nvSpPr>
            <p:spPr>
              <a:xfrm>
                <a:off x="1515614" y="4364109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1F8AAFD5-4DAB-4B7C-B763-AE84B8CBFE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614" y="4364109"/>
                <a:ext cx="356188" cy="338554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B0BF5743-9007-4609-A873-C3342F68E288}"/>
                  </a:ext>
                </a:extLst>
              </p:cNvPr>
              <p:cNvSpPr/>
              <p:nvPr/>
            </p:nvSpPr>
            <p:spPr>
              <a:xfrm>
                <a:off x="2006606" y="4364109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B0BF5743-9007-4609-A873-C3342F68E2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606" y="4364109"/>
                <a:ext cx="356188" cy="338554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55941A9E-F68B-4547-BE16-33B4743D103C}"/>
                  </a:ext>
                </a:extLst>
              </p:cNvPr>
              <p:cNvSpPr/>
              <p:nvPr/>
            </p:nvSpPr>
            <p:spPr>
              <a:xfrm>
                <a:off x="2558106" y="4364109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55941A9E-F68B-4547-BE16-33B4743D10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106" y="4364109"/>
                <a:ext cx="356188" cy="338554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5D3926FD-B95B-4197-AE62-5091D22E2D34}"/>
                  </a:ext>
                </a:extLst>
              </p:cNvPr>
              <p:cNvSpPr/>
              <p:nvPr/>
            </p:nvSpPr>
            <p:spPr>
              <a:xfrm>
                <a:off x="543509" y="4628120"/>
                <a:ext cx="3658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AR" sz="1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5D3926FD-B95B-4197-AE62-5091D22E2D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09" y="4628120"/>
                <a:ext cx="365806" cy="338554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CBB00438-0AA7-4DB2-9BCE-60CCF093EBCA}"/>
                  </a:ext>
                </a:extLst>
              </p:cNvPr>
              <p:cNvSpPr/>
              <p:nvPr/>
            </p:nvSpPr>
            <p:spPr>
              <a:xfrm>
                <a:off x="1038192" y="4598912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CBB00438-0AA7-4DB2-9BCE-60CCF093EB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192" y="4598912"/>
                <a:ext cx="356188" cy="338554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280B46F7-E90A-449B-A18F-A1FC45DEC874}"/>
                  </a:ext>
                </a:extLst>
              </p:cNvPr>
              <p:cNvSpPr/>
              <p:nvPr/>
            </p:nvSpPr>
            <p:spPr>
              <a:xfrm>
                <a:off x="1517241" y="4628120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280B46F7-E90A-449B-A18F-A1FC45DEC8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241" y="4628120"/>
                <a:ext cx="356188" cy="338554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ángulo 75">
                <a:extLst>
                  <a:ext uri="{FF2B5EF4-FFF2-40B4-BE49-F238E27FC236}">
                    <a16:creationId xmlns:a16="http://schemas.microsoft.com/office/drawing/2014/main" id="{C13EEE60-98B8-45B9-8D3E-3A315C6C00F4}"/>
                  </a:ext>
                </a:extLst>
              </p:cNvPr>
              <p:cNvSpPr/>
              <p:nvPr/>
            </p:nvSpPr>
            <p:spPr>
              <a:xfrm>
                <a:off x="2008233" y="4628120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6" name="Rectángulo 75">
                <a:extLst>
                  <a:ext uri="{FF2B5EF4-FFF2-40B4-BE49-F238E27FC236}">
                    <a16:creationId xmlns:a16="http://schemas.microsoft.com/office/drawing/2014/main" id="{C13EEE60-98B8-45B9-8D3E-3A315C6C00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233" y="4628120"/>
                <a:ext cx="356188" cy="338554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ángulo 76">
                <a:extLst>
                  <a:ext uri="{FF2B5EF4-FFF2-40B4-BE49-F238E27FC236}">
                    <a16:creationId xmlns:a16="http://schemas.microsoft.com/office/drawing/2014/main" id="{0D154087-434D-4569-B157-31F179796924}"/>
                  </a:ext>
                </a:extLst>
              </p:cNvPr>
              <p:cNvSpPr/>
              <p:nvPr/>
            </p:nvSpPr>
            <p:spPr>
              <a:xfrm>
                <a:off x="2559733" y="4628120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7" name="Rectángulo 76">
                <a:extLst>
                  <a:ext uri="{FF2B5EF4-FFF2-40B4-BE49-F238E27FC236}">
                    <a16:creationId xmlns:a16="http://schemas.microsoft.com/office/drawing/2014/main" id="{0D154087-434D-4569-B157-31F1797969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733" y="4628120"/>
                <a:ext cx="356188" cy="338554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uadroTexto 77">
                <a:extLst>
                  <a:ext uri="{FF2B5EF4-FFF2-40B4-BE49-F238E27FC236}">
                    <a16:creationId xmlns:a16="http://schemas.microsoft.com/office/drawing/2014/main" id="{3B68136B-EB60-400E-AAA4-98B9E9BEE77D}"/>
                  </a:ext>
                </a:extLst>
              </p:cNvPr>
              <p:cNvSpPr txBox="1"/>
              <p:nvPr/>
            </p:nvSpPr>
            <p:spPr>
              <a:xfrm>
                <a:off x="6112450" y="1867553"/>
                <a:ext cx="982127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6−1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8" name="CuadroTexto 77">
                <a:extLst>
                  <a:ext uri="{FF2B5EF4-FFF2-40B4-BE49-F238E27FC236}">
                    <a16:creationId xmlns:a16="http://schemas.microsoft.com/office/drawing/2014/main" id="{3B68136B-EB60-400E-AAA4-98B9E9BEE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450" y="1867553"/>
                <a:ext cx="982127" cy="224870"/>
              </a:xfrm>
              <a:prstGeom prst="rect">
                <a:avLst/>
              </a:prstGeom>
              <a:blipFill>
                <a:blip r:embed="rId43"/>
                <a:stretch>
                  <a:fillRect l="-3727" r="-621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ángulo 78">
                <a:extLst>
                  <a:ext uri="{FF2B5EF4-FFF2-40B4-BE49-F238E27FC236}">
                    <a16:creationId xmlns:a16="http://schemas.microsoft.com/office/drawing/2014/main" id="{CEC8341F-6175-499D-83AD-256093F2124D}"/>
                  </a:ext>
                </a:extLst>
              </p:cNvPr>
              <p:cNvSpPr/>
              <p:nvPr/>
            </p:nvSpPr>
            <p:spPr>
              <a:xfrm>
                <a:off x="6988751" y="1810480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9" name="Rectángulo 78">
                <a:extLst>
                  <a:ext uri="{FF2B5EF4-FFF2-40B4-BE49-F238E27FC236}">
                    <a16:creationId xmlns:a16="http://schemas.microsoft.com/office/drawing/2014/main" id="{CEC8341F-6175-499D-83AD-256093F212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751" y="1810480"/>
                <a:ext cx="1029000" cy="317203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CFE80F0E-084A-4AA9-B687-0776116402DD}"/>
                  </a:ext>
                </a:extLst>
              </p:cNvPr>
              <p:cNvSpPr txBox="1"/>
              <p:nvPr/>
            </p:nvSpPr>
            <p:spPr>
              <a:xfrm>
                <a:off x="6112450" y="2183977"/>
                <a:ext cx="982127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6−2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CFE80F0E-084A-4AA9-B687-077611640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450" y="2183977"/>
                <a:ext cx="982127" cy="224870"/>
              </a:xfrm>
              <a:prstGeom prst="rect">
                <a:avLst/>
              </a:prstGeom>
              <a:blipFill>
                <a:blip r:embed="rId45"/>
                <a:stretch>
                  <a:fillRect l="-3727" r="-621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ángulo 80">
                <a:extLst>
                  <a:ext uri="{FF2B5EF4-FFF2-40B4-BE49-F238E27FC236}">
                    <a16:creationId xmlns:a16="http://schemas.microsoft.com/office/drawing/2014/main" id="{190FD364-3A0E-4F18-AFBE-EC1C25B93954}"/>
                  </a:ext>
                </a:extLst>
              </p:cNvPr>
              <p:cNvSpPr/>
              <p:nvPr/>
            </p:nvSpPr>
            <p:spPr>
              <a:xfrm>
                <a:off x="6988751" y="2136605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1" name="Rectángulo 80">
                <a:extLst>
                  <a:ext uri="{FF2B5EF4-FFF2-40B4-BE49-F238E27FC236}">
                    <a16:creationId xmlns:a16="http://schemas.microsoft.com/office/drawing/2014/main" id="{190FD364-3A0E-4F18-AFBE-EC1C25B93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751" y="2136605"/>
                <a:ext cx="1029000" cy="317203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CuadroTexto 81">
                <a:extLst>
                  <a:ext uri="{FF2B5EF4-FFF2-40B4-BE49-F238E27FC236}">
                    <a16:creationId xmlns:a16="http://schemas.microsoft.com/office/drawing/2014/main" id="{0F2CD3C7-384A-4A45-BFC4-8D6DF88D42AE}"/>
                  </a:ext>
                </a:extLst>
              </p:cNvPr>
              <p:cNvSpPr txBox="1"/>
              <p:nvPr/>
            </p:nvSpPr>
            <p:spPr>
              <a:xfrm>
                <a:off x="6112450" y="2527175"/>
                <a:ext cx="982127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6−3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2" name="CuadroTexto 81">
                <a:extLst>
                  <a:ext uri="{FF2B5EF4-FFF2-40B4-BE49-F238E27FC236}">
                    <a16:creationId xmlns:a16="http://schemas.microsoft.com/office/drawing/2014/main" id="{0F2CD3C7-384A-4A45-BFC4-8D6DF88D42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450" y="2527175"/>
                <a:ext cx="982127" cy="224870"/>
              </a:xfrm>
              <a:prstGeom prst="rect">
                <a:avLst/>
              </a:prstGeom>
              <a:blipFill>
                <a:blip r:embed="rId47"/>
                <a:stretch>
                  <a:fillRect l="-3727" r="-621" b="-222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ángulo 82">
                <a:extLst>
                  <a:ext uri="{FF2B5EF4-FFF2-40B4-BE49-F238E27FC236}">
                    <a16:creationId xmlns:a16="http://schemas.microsoft.com/office/drawing/2014/main" id="{B013AD9B-BA12-4F6F-AF24-49351D9AE295}"/>
                  </a:ext>
                </a:extLst>
              </p:cNvPr>
              <p:cNvSpPr/>
              <p:nvPr/>
            </p:nvSpPr>
            <p:spPr>
              <a:xfrm>
                <a:off x="6988751" y="2479803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3" name="Rectángulo 82">
                <a:extLst>
                  <a:ext uri="{FF2B5EF4-FFF2-40B4-BE49-F238E27FC236}">
                    <a16:creationId xmlns:a16="http://schemas.microsoft.com/office/drawing/2014/main" id="{B013AD9B-BA12-4F6F-AF24-49351D9AE2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751" y="2479803"/>
                <a:ext cx="1029000" cy="317203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CuadroTexto 83">
                <a:extLst>
                  <a:ext uri="{FF2B5EF4-FFF2-40B4-BE49-F238E27FC236}">
                    <a16:creationId xmlns:a16="http://schemas.microsoft.com/office/drawing/2014/main" id="{099AC21D-A38F-4658-B667-B6AFC0416FBE}"/>
                  </a:ext>
                </a:extLst>
              </p:cNvPr>
              <p:cNvSpPr txBox="1"/>
              <p:nvPr/>
            </p:nvSpPr>
            <p:spPr>
              <a:xfrm>
                <a:off x="6112450" y="2872754"/>
                <a:ext cx="982127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6−4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4" name="CuadroTexto 83">
                <a:extLst>
                  <a:ext uri="{FF2B5EF4-FFF2-40B4-BE49-F238E27FC236}">
                    <a16:creationId xmlns:a16="http://schemas.microsoft.com/office/drawing/2014/main" id="{099AC21D-A38F-4658-B667-B6AFC0416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450" y="2872754"/>
                <a:ext cx="982127" cy="224870"/>
              </a:xfrm>
              <a:prstGeom prst="rect">
                <a:avLst/>
              </a:prstGeom>
              <a:blipFill>
                <a:blip r:embed="rId49"/>
                <a:stretch>
                  <a:fillRect l="-3727" r="-621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ángulo 84">
                <a:extLst>
                  <a:ext uri="{FF2B5EF4-FFF2-40B4-BE49-F238E27FC236}">
                    <a16:creationId xmlns:a16="http://schemas.microsoft.com/office/drawing/2014/main" id="{6CE666A9-02C6-4B8C-8499-49D5A30FCA75}"/>
                  </a:ext>
                </a:extLst>
              </p:cNvPr>
              <p:cNvSpPr/>
              <p:nvPr/>
            </p:nvSpPr>
            <p:spPr>
              <a:xfrm>
                <a:off x="6988751" y="2825382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5" name="Rectángulo 84">
                <a:extLst>
                  <a:ext uri="{FF2B5EF4-FFF2-40B4-BE49-F238E27FC236}">
                    <a16:creationId xmlns:a16="http://schemas.microsoft.com/office/drawing/2014/main" id="{6CE666A9-02C6-4B8C-8499-49D5A30FCA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751" y="2825382"/>
                <a:ext cx="1029000" cy="317203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CuadroTexto 85">
                <a:extLst>
                  <a:ext uri="{FF2B5EF4-FFF2-40B4-BE49-F238E27FC236}">
                    <a16:creationId xmlns:a16="http://schemas.microsoft.com/office/drawing/2014/main" id="{5BF3C531-F1FB-409A-BFCB-B58FAE5ADD91}"/>
                  </a:ext>
                </a:extLst>
              </p:cNvPr>
              <p:cNvSpPr txBox="1"/>
              <p:nvPr/>
            </p:nvSpPr>
            <p:spPr>
              <a:xfrm>
                <a:off x="6123083" y="3218333"/>
                <a:ext cx="982127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6−5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6" name="CuadroTexto 85">
                <a:extLst>
                  <a:ext uri="{FF2B5EF4-FFF2-40B4-BE49-F238E27FC236}">
                    <a16:creationId xmlns:a16="http://schemas.microsoft.com/office/drawing/2014/main" id="{5BF3C531-F1FB-409A-BFCB-B58FAE5AD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083" y="3218333"/>
                <a:ext cx="982127" cy="224870"/>
              </a:xfrm>
              <a:prstGeom prst="rect">
                <a:avLst/>
              </a:prstGeom>
              <a:blipFill>
                <a:blip r:embed="rId51"/>
                <a:stretch>
                  <a:fillRect l="-3086" r="-617" b="-1891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ángulo 86">
                <a:extLst>
                  <a:ext uri="{FF2B5EF4-FFF2-40B4-BE49-F238E27FC236}">
                    <a16:creationId xmlns:a16="http://schemas.microsoft.com/office/drawing/2014/main" id="{402E8E35-5B53-45E4-8F52-1DF26643D2FB}"/>
                  </a:ext>
                </a:extLst>
              </p:cNvPr>
              <p:cNvSpPr/>
              <p:nvPr/>
            </p:nvSpPr>
            <p:spPr>
              <a:xfrm>
                <a:off x="6999384" y="3170961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7" name="Rectángulo 86">
                <a:extLst>
                  <a:ext uri="{FF2B5EF4-FFF2-40B4-BE49-F238E27FC236}">
                    <a16:creationId xmlns:a16="http://schemas.microsoft.com/office/drawing/2014/main" id="{402E8E35-5B53-45E4-8F52-1DF26643D2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384" y="3170961"/>
                <a:ext cx="1029000" cy="317203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CuadroTexto 97">
                <a:extLst>
                  <a:ext uri="{FF2B5EF4-FFF2-40B4-BE49-F238E27FC236}">
                    <a16:creationId xmlns:a16="http://schemas.microsoft.com/office/drawing/2014/main" id="{0DDF91C7-185E-4900-9666-067076D13F73}"/>
                  </a:ext>
                </a:extLst>
              </p:cNvPr>
              <p:cNvSpPr txBox="1"/>
              <p:nvPr/>
            </p:nvSpPr>
            <p:spPr>
              <a:xfrm>
                <a:off x="3725360" y="3538186"/>
                <a:ext cx="982128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6−1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98" name="CuadroTexto 97">
                <a:extLst>
                  <a:ext uri="{FF2B5EF4-FFF2-40B4-BE49-F238E27FC236}">
                    <a16:creationId xmlns:a16="http://schemas.microsoft.com/office/drawing/2014/main" id="{0DDF91C7-185E-4900-9666-067076D13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360" y="3538186"/>
                <a:ext cx="982128" cy="224870"/>
              </a:xfrm>
              <a:prstGeom prst="rect">
                <a:avLst/>
              </a:prstGeom>
              <a:blipFill>
                <a:blip r:embed="rId53"/>
                <a:stretch>
                  <a:fillRect l="-3106" r="-621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ángulo 98">
                <a:extLst>
                  <a:ext uri="{FF2B5EF4-FFF2-40B4-BE49-F238E27FC236}">
                    <a16:creationId xmlns:a16="http://schemas.microsoft.com/office/drawing/2014/main" id="{B7682000-F625-45A5-B548-156D8AE5B0BE}"/>
                  </a:ext>
                </a:extLst>
              </p:cNvPr>
              <p:cNvSpPr/>
              <p:nvPr/>
            </p:nvSpPr>
            <p:spPr>
              <a:xfrm>
                <a:off x="4600808" y="3510165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99" name="Rectángulo 98">
                <a:extLst>
                  <a:ext uri="{FF2B5EF4-FFF2-40B4-BE49-F238E27FC236}">
                    <a16:creationId xmlns:a16="http://schemas.microsoft.com/office/drawing/2014/main" id="{B7682000-F625-45A5-B548-156D8AE5B0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808" y="3510165"/>
                <a:ext cx="1029000" cy="317203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CuadroTexto 99">
                <a:extLst>
                  <a:ext uri="{FF2B5EF4-FFF2-40B4-BE49-F238E27FC236}">
                    <a16:creationId xmlns:a16="http://schemas.microsoft.com/office/drawing/2014/main" id="{068FDEAA-5939-4357-B23A-4C03E5ED254B}"/>
                  </a:ext>
                </a:extLst>
              </p:cNvPr>
              <p:cNvSpPr txBox="1"/>
              <p:nvPr/>
            </p:nvSpPr>
            <p:spPr>
              <a:xfrm>
                <a:off x="3725360" y="3854610"/>
                <a:ext cx="982128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6−2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0" name="CuadroTexto 99">
                <a:extLst>
                  <a:ext uri="{FF2B5EF4-FFF2-40B4-BE49-F238E27FC236}">
                    <a16:creationId xmlns:a16="http://schemas.microsoft.com/office/drawing/2014/main" id="{068FDEAA-5939-4357-B23A-4C03E5ED25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360" y="3854610"/>
                <a:ext cx="982128" cy="224870"/>
              </a:xfrm>
              <a:prstGeom prst="rect">
                <a:avLst/>
              </a:prstGeom>
              <a:blipFill>
                <a:blip r:embed="rId55"/>
                <a:stretch>
                  <a:fillRect l="-3106" r="-621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ángulo 100">
                <a:extLst>
                  <a:ext uri="{FF2B5EF4-FFF2-40B4-BE49-F238E27FC236}">
                    <a16:creationId xmlns:a16="http://schemas.microsoft.com/office/drawing/2014/main" id="{F9BF3408-F332-4280-A1F4-926FF98CD305}"/>
                  </a:ext>
                </a:extLst>
              </p:cNvPr>
              <p:cNvSpPr/>
              <p:nvPr/>
            </p:nvSpPr>
            <p:spPr>
              <a:xfrm>
                <a:off x="4600808" y="3826589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1" name="Rectángulo 100">
                <a:extLst>
                  <a:ext uri="{FF2B5EF4-FFF2-40B4-BE49-F238E27FC236}">
                    <a16:creationId xmlns:a16="http://schemas.microsoft.com/office/drawing/2014/main" id="{F9BF3408-F332-4280-A1F4-926FF98CD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808" y="3826589"/>
                <a:ext cx="1029000" cy="317203"/>
              </a:xfrm>
              <a:prstGeom prst="rect">
                <a:avLst/>
              </a:prstGeom>
              <a:blipFill>
                <a:blip r:embed="rId5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CuadroTexto 101">
                <a:extLst>
                  <a:ext uri="{FF2B5EF4-FFF2-40B4-BE49-F238E27FC236}">
                    <a16:creationId xmlns:a16="http://schemas.microsoft.com/office/drawing/2014/main" id="{E93650A0-DB63-4911-B71C-1F9780000481}"/>
                  </a:ext>
                </a:extLst>
              </p:cNvPr>
              <p:cNvSpPr txBox="1"/>
              <p:nvPr/>
            </p:nvSpPr>
            <p:spPr>
              <a:xfrm>
                <a:off x="3725360" y="4197808"/>
                <a:ext cx="982128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33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6−3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2" name="CuadroTexto 101">
                <a:extLst>
                  <a:ext uri="{FF2B5EF4-FFF2-40B4-BE49-F238E27FC236}">
                    <a16:creationId xmlns:a16="http://schemas.microsoft.com/office/drawing/2014/main" id="{E93650A0-DB63-4911-B71C-1F9780000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360" y="4197808"/>
                <a:ext cx="982128" cy="224870"/>
              </a:xfrm>
              <a:prstGeom prst="rect">
                <a:avLst/>
              </a:prstGeom>
              <a:blipFill>
                <a:blip r:embed="rId57"/>
                <a:stretch>
                  <a:fillRect l="-3106" r="-621" b="-1891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ángulo 102">
                <a:extLst>
                  <a:ext uri="{FF2B5EF4-FFF2-40B4-BE49-F238E27FC236}">
                    <a16:creationId xmlns:a16="http://schemas.microsoft.com/office/drawing/2014/main" id="{C393794C-6A2B-4252-BD27-DFD4CAD7EFD9}"/>
                  </a:ext>
                </a:extLst>
              </p:cNvPr>
              <p:cNvSpPr/>
              <p:nvPr/>
            </p:nvSpPr>
            <p:spPr>
              <a:xfrm>
                <a:off x="4600808" y="4169787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3" name="Rectángulo 102">
                <a:extLst>
                  <a:ext uri="{FF2B5EF4-FFF2-40B4-BE49-F238E27FC236}">
                    <a16:creationId xmlns:a16="http://schemas.microsoft.com/office/drawing/2014/main" id="{C393794C-6A2B-4252-BD27-DFD4CAD7EF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808" y="4169787"/>
                <a:ext cx="1029000" cy="317203"/>
              </a:xfrm>
              <a:prstGeom prst="rect">
                <a:avLst/>
              </a:prstGeom>
              <a:blipFill>
                <a:blip r:embed="rId5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CuadroTexto 103">
                <a:extLst>
                  <a:ext uri="{FF2B5EF4-FFF2-40B4-BE49-F238E27FC236}">
                    <a16:creationId xmlns:a16="http://schemas.microsoft.com/office/drawing/2014/main" id="{7BAD3B8C-7AD6-49C3-BBB5-FD0DF34E280B}"/>
                  </a:ext>
                </a:extLst>
              </p:cNvPr>
              <p:cNvSpPr txBox="1"/>
              <p:nvPr/>
            </p:nvSpPr>
            <p:spPr>
              <a:xfrm>
                <a:off x="3725360" y="4543387"/>
                <a:ext cx="982128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6−4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4" name="CuadroTexto 103">
                <a:extLst>
                  <a:ext uri="{FF2B5EF4-FFF2-40B4-BE49-F238E27FC236}">
                    <a16:creationId xmlns:a16="http://schemas.microsoft.com/office/drawing/2014/main" id="{7BAD3B8C-7AD6-49C3-BBB5-FD0DF34E2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360" y="4543387"/>
                <a:ext cx="982128" cy="224870"/>
              </a:xfrm>
              <a:prstGeom prst="rect">
                <a:avLst/>
              </a:prstGeom>
              <a:blipFill>
                <a:blip r:embed="rId59"/>
                <a:stretch>
                  <a:fillRect l="-3106" r="-621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ángulo 104">
                <a:extLst>
                  <a:ext uri="{FF2B5EF4-FFF2-40B4-BE49-F238E27FC236}">
                    <a16:creationId xmlns:a16="http://schemas.microsoft.com/office/drawing/2014/main" id="{1788DB46-853C-4615-9B8E-9FA3251592C4}"/>
                  </a:ext>
                </a:extLst>
              </p:cNvPr>
              <p:cNvSpPr/>
              <p:nvPr/>
            </p:nvSpPr>
            <p:spPr>
              <a:xfrm>
                <a:off x="4600808" y="4515366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5" name="Rectángulo 104">
                <a:extLst>
                  <a:ext uri="{FF2B5EF4-FFF2-40B4-BE49-F238E27FC236}">
                    <a16:creationId xmlns:a16="http://schemas.microsoft.com/office/drawing/2014/main" id="{1788DB46-853C-4615-9B8E-9FA3251592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808" y="4515366"/>
                <a:ext cx="1029000" cy="317203"/>
              </a:xfrm>
              <a:prstGeom prst="rect">
                <a:avLst/>
              </a:prstGeom>
              <a:blipFill>
                <a:blip r:embed="rId6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CuadroTexto 105">
                <a:extLst>
                  <a:ext uri="{FF2B5EF4-FFF2-40B4-BE49-F238E27FC236}">
                    <a16:creationId xmlns:a16="http://schemas.microsoft.com/office/drawing/2014/main" id="{854A0848-BDF6-45E7-8673-20983C622FAF}"/>
                  </a:ext>
                </a:extLst>
              </p:cNvPr>
              <p:cNvSpPr txBox="1"/>
              <p:nvPr/>
            </p:nvSpPr>
            <p:spPr>
              <a:xfrm>
                <a:off x="3735993" y="4888966"/>
                <a:ext cx="982128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6−5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6" name="CuadroTexto 105">
                <a:extLst>
                  <a:ext uri="{FF2B5EF4-FFF2-40B4-BE49-F238E27FC236}">
                    <a16:creationId xmlns:a16="http://schemas.microsoft.com/office/drawing/2014/main" id="{854A0848-BDF6-45E7-8673-20983C622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993" y="4888966"/>
                <a:ext cx="982128" cy="224870"/>
              </a:xfrm>
              <a:prstGeom prst="rect">
                <a:avLst/>
              </a:prstGeom>
              <a:blipFill>
                <a:blip r:embed="rId61"/>
                <a:stretch>
                  <a:fillRect l="-3727" r="-621" b="-1891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ángulo 106">
                <a:extLst>
                  <a:ext uri="{FF2B5EF4-FFF2-40B4-BE49-F238E27FC236}">
                    <a16:creationId xmlns:a16="http://schemas.microsoft.com/office/drawing/2014/main" id="{16A0310F-B12E-4675-9E88-DECD22C7466C}"/>
                  </a:ext>
                </a:extLst>
              </p:cNvPr>
              <p:cNvSpPr/>
              <p:nvPr/>
            </p:nvSpPr>
            <p:spPr>
              <a:xfrm>
                <a:off x="4611441" y="4860945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7" name="Rectángulo 106">
                <a:extLst>
                  <a:ext uri="{FF2B5EF4-FFF2-40B4-BE49-F238E27FC236}">
                    <a16:creationId xmlns:a16="http://schemas.microsoft.com/office/drawing/2014/main" id="{16A0310F-B12E-4675-9E88-DECD22C746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441" y="4860945"/>
                <a:ext cx="1029000" cy="317203"/>
              </a:xfrm>
              <a:prstGeom prst="rect">
                <a:avLst/>
              </a:prstGeom>
              <a:blipFill>
                <a:blip r:embed="rId6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CuadroTexto 107">
                <a:extLst>
                  <a:ext uri="{FF2B5EF4-FFF2-40B4-BE49-F238E27FC236}">
                    <a16:creationId xmlns:a16="http://schemas.microsoft.com/office/drawing/2014/main" id="{C404A2DD-D723-4C67-A57B-933E03923DB4}"/>
                  </a:ext>
                </a:extLst>
              </p:cNvPr>
              <p:cNvSpPr txBox="1"/>
              <p:nvPr/>
            </p:nvSpPr>
            <p:spPr>
              <a:xfrm>
                <a:off x="6223086" y="4263842"/>
                <a:ext cx="980846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6−2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8" name="CuadroTexto 107">
                <a:extLst>
                  <a:ext uri="{FF2B5EF4-FFF2-40B4-BE49-F238E27FC236}">
                    <a16:creationId xmlns:a16="http://schemas.microsoft.com/office/drawing/2014/main" id="{C404A2DD-D723-4C67-A57B-933E03923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086" y="4263842"/>
                <a:ext cx="980846" cy="224870"/>
              </a:xfrm>
              <a:prstGeom prst="rect">
                <a:avLst/>
              </a:prstGeom>
              <a:blipFill>
                <a:blip r:embed="rId63"/>
                <a:stretch>
                  <a:fillRect l="-3727" r="-621" b="-216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ángulo 108">
                <a:extLst>
                  <a:ext uri="{FF2B5EF4-FFF2-40B4-BE49-F238E27FC236}">
                    <a16:creationId xmlns:a16="http://schemas.microsoft.com/office/drawing/2014/main" id="{BBB1EF0E-6B2E-4E9F-990D-278AAD54C47F}"/>
                  </a:ext>
                </a:extLst>
              </p:cNvPr>
              <p:cNvSpPr/>
              <p:nvPr/>
            </p:nvSpPr>
            <p:spPr>
              <a:xfrm>
                <a:off x="7099387" y="4216470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09" name="Rectángulo 108">
                <a:extLst>
                  <a:ext uri="{FF2B5EF4-FFF2-40B4-BE49-F238E27FC236}">
                    <a16:creationId xmlns:a16="http://schemas.microsoft.com/office/drawing/2014/main" id="{BBB1EF0E-6B2E-4E9F-990D-278AAD54C4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387" y="4216470"/>
                <a:ext cx="1029000" cy="317203"/>
              </a:xfrm>
              <a:prstGeom prst="rect">
                <a:avLst/>
              </a:prstGeom>
              <a:blipFill>
                <a:blip r:embed="rId6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CuadroTexto 109">
                <a:extLst>
                  <a:ext uri="{FF2B5EF4-FFF2-40B4-BE49-F238E27FC236}">
                    <a16:creationId xmlns:a16="http://schemas.microsoft.com/office/drawing/2014/main" id="{1D90649E-E3B7-4AB1-B98C-9F2341D74AC3}"/>
                  </a:ext>
                </a:extLst>
              </p:cNvPr>
              <p:cNvSpPr txBox="1"/>
              <p:nvPr/>
            </p:nvSpPr>
            <p:spPr>
              <a:xfrm>
                <a:off x="6219124" y="4648938"/>
                <a:ext cx="982128" cy="224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51</m:t>
                          </m:r>
                        </m:sub>
                      </m:sSub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6−1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10" name="CuadroTexto 109">
                <a:extLst>
                  <a:ext uri="{FF2B5EF4-FFF2-40B4-BE49-F238E27FC236}">
                    <a16:creationId xmlns:a16="http://schemas.microsoft.com/office/drawing/2014/main" id="{1D90649E-E3B7-4AB1-B98C-9F2341D74A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124" y="4648938"/>
                <a:ext cx="982128" cy="224870"/>
              </a:xfrm>
              <a:prstGeom prst="rect">
                <a:avLst/>
              </a:prstGeom>
              <a:blipFill>
                <a:blip r:embed="rId65"/>
                <a:stretch>
                  <a:fillRect l="-3106" r="-621" b="-1891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ángulo 110">
                <a:extLst>
                  <a:ext uri="{FF2B5EF4-FFF2-40B4-BE49-F238E27FC236}">
                    <a16:creationId xmlns:a16="http://schemas.microsoft.com/office/drawing/2014/main" id="{2947B53A-7640-4A85-BE6D-F25D03507520}"/>
                  </a:ext>
                </a:extLst>
              </p:cNvPr>
              <p:cNvSpPr/>
              <p:nvPr/>
            </p:nvSpPr>
            <p:spPr>
              <a:xfrm>
                <a:off x="7095425" y="4601566"/>
                <a:ext cx="1029000" cy="31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s-AR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11" name="Rectángulo 110">
                <a:extLst>
                  <a:ext uri="{FF2B5EF4-FFF2-40B4-BE49-F238E27FC236}">
                    <a16:creationId xmlns:a16="http://schemas.microsoft.com/office/drawing/2014/main" id="{2947B53A-7640-4A85-BE6D-F25D035075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425" y="4601566"/>
                <a:ext cx="1029000" cy="317203"/>
              </a:xfrm>
              <a:prstGeom prst="rect">
                <a:avLst/>
              </a:prstGeom>
              <a:blipFill>
                <a:blip r:embed="rId6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ángulo 111">
            <a:extLst>
              <a:ext uri="{FF2B5EF4-FFF2-40B4-BE49-F238E27FC236}">
                <a16:creationId xmlns:a16="http://schemas.microsoft.com/office/drawing/2014/main" id="{9350F0FD-1E30-49BC-99E8-C17CB89DBF1C}"/>
              </a:ext>
            </a:extLst>
          </p:cNvPr>
          <p:cNvSpPr/>
          <p:nvPr/>
        </p:nvSpPr>
        <p:spPr>
          <a:xfrm>
            <a:off x="6072224" y="3594412"/>
            <a:ext cx="2646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Buscamos las posiciones </a:t>
            </a:r>
          </a:p>
          <a:p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donde estará el 1</a:t>
            </a:r>
            <a:endParaRPr lang="es-AR" sz="160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A87347E-F4B7-49B2-9BF3-B8972758C462}"/>
              </a:ext>
            </a:extLst>
          </p:cNvPr>
          <p:cNvSpPr/>
          <p:nvPr/>
        </p:nvSpPr>
        <p:spPr>
          <a:xfrm>
            <a:off x="3635896" y="1832961"/>
            <a:ext cx="2004545" cy="167684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8B6F6C6F-66CE-4016-86EF-5C9A0BA982B2}"/>
              </a:ext>
            </a:extLst>
          </p:cNvPr>
          <p:cNvSpPr/>
          <p:nvPr/>
        </p:nvSpPr>
        <p:spPr>
          <a:xfrm>
            <a:off x="3642347" y="3486112"/>
            <a:ext cx="2004545" cy="164801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44A44830-6448-4D34-897C-742093D654E5}"/>
              </a:ext>
            </a:extLst>
          </p:cNvPr>
          <p:cNvSpPr/>
          <p:nvPr/>
        </p:nvSpPr>
        <p:spPr>
          <a:xfrm>
            <a:off x="6072224" y="1823704"/>
            <a:ext cx="2004545" cy="167684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FAAB4BE3-F44F-4DE3-8326-78B172FB6487}"/>
              </a:ext>
            </a:extLst>
          </p:cNvPr>
          <p:cNvSpPr/>
          <p:nvPr/>
        </p:nvSpPr>
        <p:spPr>
          <a:xfrm>
            <a:off x="6106706" y="4179187"/>
            <a:ext cx="2004545" cy="857045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588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" grpId="0" animBg="1"/>
      <p:bldP spid="9" grpId="0"/>
      <p:bldP spid="10" grpId="0"/>
      <p:bldP spid="11" grpId="0"/>
      <p:bldP spid="12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13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4" grpId="0" animBg="1"/>
      <p:bldP spid="113" grpId="0" animBg="1"/>
      <p:bldP spid="114" grpId="0" animBg="1"/>
      <p:bldP spid="115" grpId="0" animBg="1"/>
    </p:bldLst>
  </p:timing>
</p:sld>
</file>

<file path=ppt/theme/theme1.xml><?xml version="1.0" encoding="utf-8"?>
<a:theme xmlns:a="http://schemas.openxmlformats.org/drawingml/2006/main" name="Contents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3FE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10470</TotalTime>
  <Words>1374</Words>
  <Application>Microsoft Office PowerPoint</Application>
  <PresentationFormat>Presentación en pantalla (16:9)</PresentationFormat>
  <Paragraphs>326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맑은 고딕</vt:lpstr>
      <vt:lpstr>Arial</vt:lpstr>
      <vt:lpstr>Calibri</vt:lpstr>
      <vt:lpstr>Cambria Math</vt:lpstr>
      <vt:lpstr>Times New Roman</vt:lpstr>
      <vt:lpstr>Contents Slide Master</vt:lpstr>
      <vt:lpstr>Section Break Slide Master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Maribel Tolaba</cp:lastModifiedBy>
  <cp:revision>767</cp:revision>
  <dcterms:created xsi:type="dcterms:W3CDTF">2016-11-30T01:15:48Z</dcterms:created>
  <dcterms:modified xsi:type="dcterms:W3CDTF">2020-06-30T21:56:47Z</dcterms:modified>
</cp:coreProperties>
</file>