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8" r:id="rId5"/>
    <p:sldId id="319" r:id="rId6"/>
    <p:sldId id="315" r:id="rId7"/>
    <p:sldId id="320" r:id="rId8"/>
    <p:sldId id="321" r:id="rId9"/>
    <p:sldId id="316" r:id="rId10"/>
    <p:sldId id="317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walte\Desktop\WallE\Trabajo\Sindicato\Reservas\Reservas%20hidrocarburo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walte\Desktop\WallE\Trabajo\Reserva%20y%20demanda%20electric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walte\Desktop\WallE\Trabajo\TotalEnergies\Base%20Hidrocarbur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walte\Desktop\WallE\Trabajo\TotalEnergies\Base%20Hidrocarbur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walte\Desktop\WallE\Trabajo\Sindicato\Reservas\Reservas%20hidrocarbur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walte\Desktop\WallE\Trabajo\Sindicato\Reservas\Reservas%20hidrocarbur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walte\Desktop\WallE\Trabajo\TotalEnergies\Base%20Hidrocarburo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walte\Desktop\WallE\Trabajo\TotalEnergies\Base%20Hidrocarburo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walte\Desktop\WallE\Trabajo\Reserva%20y%20demanda%20electr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dirty="0"/>
              <a:t>Reservas</a:t>
            </a:r>
            <a:r>
              <a:rPr lang="es-AR" sz="1800" baseline="0" dirty="0"/>
              <a:t> y producción anual de gas</a:t>
            </a:r>
          </a:p>
          <a:p>
            <a:pPr>
              <a:defRPr sz="1800"/>
            </a:pPr>
            <a:r>
              <a:rPr lang="es-AR" sz="1400" baseline="0" dirty="0"/>
              <a:t>(millones m3)</a:t>
            </a:r>
          </a:p>
        </c:rich>
      </c:tx>
      <c:layout>
        <c:manualLayout>
          <c:xMode val="edge"/>
          <c:yMode val="edge"/>
          <c:x val="0.2267054386169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gas!$B$58</c:f>
              <c:strCache>
                <c:ptCount val="1"/>
                <c:pt idx="0">
                  <c:v>Convencional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gas!$C$57:$N$57</c:f>
              <c:numCache>
                <c:formatCode>_-* #,##0_-;\-* #,##0_-;_-* "-"??_-;_-@_-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gas!$C$58:$N$58</c:f>
              <c:numCache>
                <c:formatCode>_-* #,##0_-;\-* #,##0_-;_-* "-"??_-;_-@_-</c:formatCode>
                <c:ptCount val="12"/>
                <c:pt idx="0">
                  <c:v>358726</c:v>
                </c:pt>
                <c:pt idx="1">
                  <c:v>332511</c:v>
                </c:pt>
                <c:pt idx="2">
                  <c:v>315508</c:v>
                </c:pt>
                <c:pt idx="3">
                  <c:v>328260</c:v>
                </c:pt>
                <c:pt idx="4">
                  <c:v>332216</c:v>
                </c:pt>
                <c:pt idx="5">
                  <c:v>350483</c:v>
                </c:pt>
                <c:pt idx="6">
                  <c:v>336526</c:v>
                </c:pt>
                <c:pt idx="7">
                  <c:v>242846.86999999997</c:v>
                </c:pt>
                <c:pt idx="8">
                  <c:v>221933</c:v>
                </c:pt>
                <c:pt idx="9">
                  <c:v>208095</c:v>
                </c:pt>
                <c:pt idx="10">
                  <c:v>183033</c:v>
                </c:pt>
                <c:pt idx="11">
                  <c:v>171400.56919308953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8-4FC2-B1DF-555A703A2300}"/>
            </c:ext>
          </c:extLst>
        </c:ser>
        <c:ser>
          <c:idx val="1"/>
          <c:order val="1"/>
          <c:tx>
            <c:strRef>
              <c:f>gas!$B$59</c:f>
              <c:strCache>
                <c:ptCount val="1"/>
                <c:pt idx="0">
                  <c:v>No Convencional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gas!$C$57:$N$57</c:f>
              <c:numCache>
                <c:formatCode>_-* #,##0_-;\-* #,##0_-;_-* "-"??_-;_-@_-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gas!$C$59:$N$59</c:f>
              <c:numCache>
                <c:formatCode>_-* #,##0_-;\-* #,##0_-;_-*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112710.6</c:v>
                </c:pt>
                <c:pt idx="8">
                  <c:v>149634</c:v>
                </c:pt>
                <c:pt idx="9">
                  <c:v>192136</c:v>
                </c:pt>
                <c:pt idx="10">
                  <c:v>214215</c:v>
                </c:pt>
                <c:pt idx="11">
                  <c:v>244588.66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8-4FC2-B1DF-555A703A2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89242808"/>
        <c:axId val="589233952"/>
      </c:barChart>
      <c:lineChart>
        <c:grouping val="standard"/>
        <c:varyColors val="0"/>
        <c:ser>
          <c:idx val="2"/>
          <c:order val="2"/>
          <c:tx>
            <c:strRef>
              <c:f>gas!$B$60</c:f>
              <c:strCache>
                <c:ptCount val="1"/>
                <c:pt idx="0">
                  <c:v> Producción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gas!$C$57:$N$57</c:f>
              <c:numCache>
                <c:formatCode>_-* #,##0_-;\-* #,##0_-;_-* "-"??_-;_-@_-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gas!$C$60:$N$60</c:f>
              <c:numCache>
                <c:formatCode>_-* #,##0_-;\-* #,##0_-;_-* "-"??_-;_-@_-</c:formatCode>
                <c:ptCount val="12"/>
                <c:pt idx="0">
                  <c:v>47107.583745800017</c:v>
                </c:pt>
                <c:pt idx="1">
                  <c:v>45527.553616500009</c:v>
                </c:pt>
                <c:pt idx="2">
                  <c:v>44123.694139200044</c:v>
                </c:pt>
                <c:pt idx="3">
                  <c:v>41708.292136999888</c:v>
                </c:pt>
                <c:pt idx="4">
                  <c:v>41484.025172999805</c:v>
                </c:pt>
                <c:pt idx="5">
                  <c:v>42905.53261069992</c:v>
                </c:pt>
                <c:pt idx="6">
                  <c:v>44987.829310100082</c:v>
                </c:pt>
                <c:pt idx="7">
                  <c:v>44656.658566800077</c:v>
                </c:pt>
                <c:pt idx="8">
                  <c:v>47021.206186199917</c:v>
                </c:pt>
                <c:pt idx="9">
                  <c:v>49350.483240099966</c:v>
                </c:pt>
                <c:pt idx="10">
                  <c:v>45100.229295600118</c:v>
                </c:pt>
                <c:pt idx="11">
                  <c:v>45305.480962100024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38-4FC2-B1DF-555A703A2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241168"/>
        <c:axId val="589238544"/>
      </c:lineChart>
      <c:catAx>
        <c:axId val="589242808"/>
        <c:scaling>
          <c:orientation val="minMax"/>
        </c:scaling>
        <c:delete val="0"/>
        <c:axPos val="b"/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33952"/>
        <c:crosses val="autoZero"/>
        <c:auto val="1"/>
        <c:lblAlgn val="ctr"/>
        <c:lblOffset val="100"/>
        <c:noMultiLvlLbl val="0"/>
      </c:catAx>
      <c:valAx>
        <c:axId val="589233952"/>
        <c:scaling>
          <c:orientation val="minMax"/>
          <c:max val="4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42808"/>
        <c:crosses val="autoZero"/>
        <c:crossBetween val="between"/>
        <c:majorUnit val="30000"/>
      </c:valAx>
      <c:valAx>
        <c:axId val="589238544"/>
        <c:scaling>
          <c:orientation val="minMax"/>
          <c:min val="0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41168"/>
        <c:crosses val="max"/>
        <c:crossBetween val="between"/>
      </c:valAx>
      <c:catAx>
        <c:axId val="589241168"/>
        <c:scaling>
          <c:orientation val="minMax"/>
        </c:scaling>
        <c:delete val="1"/>
        <c:axPos val="b"/>
        <c:numFmt formatCode="_-* #,##0_-;\-* #,##0_-;_-* &quot;-&quot;??_-;_-@_-" sourceLinked="1"/>
        <c:majorTickMark val="out"/>
        <c:minorTickMark val="none"/>
        <c:tickLblPos val="nextTo"/>
        <c:crossAx val="589238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/>
              <a:t>Potencia Instalada por Fuente (MW)</a:t>
            </a:r>
          </a:p>
        </c:rich>
      </c:tx>
      <c:layout>
        <c:manualLayout>
          <c:xMode val="edge"/>
          <c:yMode val="edge"/>
          <c:x val="0.20782658575559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Hoja1!$A$51</c:f>
              <c:strCache>
                <c:ptCount val="1"/>
                <c:pt idx="0">
                  <c:v>Hidráulica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Hoja1!$B$50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Hoja1!$B$51</c:f>
              <c:numCache>
                <c:formatCode>#,##0.0</c:formatCode>
                <c:ptCount val="1"/>
                <c:pt idx="0">
                  <c:v>10834.380000000001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6-417E-930F-6FE8C303FA11}"/>
            </c:ext>
          </c:extLst>
        </c:ser>
        <c:ser>
          <c:idx val="1"/>
          <c:order val="1"/>
          <c:tx>
            <c:strRef>
              <c:f>Hoja1!$A$52</c:f>
              <c:strCache>
                <c:ptCount val="1"/>
                <c:pt idx="0">
                  <c:v>Térmica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Hoja1!$B$50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Hoja1!$B$52</c:f>
              <c:numCache>
                <c:formatCode>#,##0.0</c:formatCode>
                <c:ptCount val="1"/>
                <c:pt idx="0">
                  <c:v>25397.633000000002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56-417E-930F-6FE8C303FA11}"/>
            </c:ext>
          </c:extLst>
        </c:ser>
        <c:ser>
          <c:idx val="2"/>
          <c:order val="2"/>
          <c:tx>
            <c:strRef>
              <c:f>Hoja1!$A$53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Hoja1!$B$50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Hoja1!$B$53</c:f>
              <c:numCache>
                <c:formatCode>#,##0.0</c:formatCode>
                <c:ptCount val="1"/>
                <c:pt idx="0">
                  <c:v>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56-417E-930F-6FE8C303FA11}"/>
            </c:ext>
          </c:extLst>
        </c:ser>
        <c:ser>
          <c:idx val="3"/>
          <c:order val="3"/>
          <c:tx>
            <c:strRef>
              <c:f>Hoja1!$A$54</c:f>
              <c:strCache>
                <c:ptCount val="1"/>
                <c:pt idx="0">
                  <c:v>Renovable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62962962962962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56-417E-930F-6FE8C303FA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Hoja1!$B$50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Hoja1!$B$54</c:f>
              <c:numCache>
                <c:formatCode>#,##0.0</c:formatCode>
                <c:ptCount val="1"/>
                <c:pt idx="0">
                  <c:v>5001.91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56-417E-930F-6FE8C303F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2384079"/>
        <c:axId val="1682384911"/>
      </c:barChart>
      <c:dateAx>
        <c:axId val="168238407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384911"/>
        <c:crosses val="autoZero"/>
        <c:auto val="1"/>
        <c:lblOffset val="100"/>
        <c:baseTimeUnit val="days"/>
      </c:dateAx>
      <c:valAx>
        <c:axId val="1682384911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38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44401854061928E-4"/>
          <c:y val="0.95136853570537128"/>
          <c:w val="0.9994455598145936"/>
          <c:h val="4.8631464294628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Horizonte de </a:t>
            </a:r>
            <a:r>
              <a:rPr lang="en-US" sz="1800" dirty="0" err="1"/>
              <a:t>producción</a:t>
            </a:r>
            <a:r>
              <a:rPr lang="en-US" sz="1800" dirty="0"/>
              <a:t> (</a:t>
            </a:r>
            <a:r>
              <a:rPr lang="en-US" sz="1800" dirty="0" err="1"/>
              <a:t>años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gas!$B$62</c:f>
              <c:strCache>
                <c:ptCount val="1"/>
                <c:pt idx="0">
                  <c:v>HORIZONTE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6763998250218724E-2"/>
                  <c:y val="-6.6319262175561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83-4DFC-A09F-4FDBA86DB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gas!$C$61:$N$61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gas!$C$62:$N$62</c:f>
              <c:numCache>
                <c:formatCode>_-* #,##0.0_-;\-* #,##0.0_-;_-* "-"??_-;_-@_-</c:formatCode>
                <c:ptCount val="12"/>
                <c:pt idx="0">
                  <c:v>7.6150371442471414</c:v>
                </c:pt>
                <c:pt idx="1">
                  <c:v>7.3035112494929226</c:v>
                </c:pt>
                <c:pt idx="2">
                  <c:v>7.1505345632359179</c:v>
                </c:pt>
                <c:pt idx="3">
                  <c:v>7.8703774041324728</c:v>
                </c:pt>
                <c:pt idx="4">
                  <c:v>8.0082874941514905</c:v>
                </c:pt>
                <c:pt idx="5">
                  <c:v>8.168713419317756</c:v>
                </c:pt>
                <c:pt idx="6">
                  <c:v>7.48037869709903</c:v>
                </c:pt>
                <c:pt idx="7">
                  <c:v>7.962025852609103</c:v>
                </c:pt>
                <c:pt idx="8">
                  <c:v>7.9021154525178865</c:v>
                </c:pt>
                <c:pt idx="9">
                  <c:v>8.1099712449176273</c:v>
                </c:pt>
                <c:pt idx="10">
                  <c:v>8.8081148633706547</c:v>
                </c:pt>
                <c:pt idx="11">
                  <c:v>9.2236610698046402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83-4DFC-A09F-4FDBA86DB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820336"/>
        <c:axId val="569821976"/>
      </c:lineChart>
      <c:catAx>
        <c:axId val="5698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21976"/>
        <c:crosses val="autoZero"/>
        <c:auto val="1"/>
        <c:lblAlgn val="ctr"/>
        <c:lblOffset val="100"/>
        <c:noMultiLvlLbl val="0"/>
      </c:catAx>
      <c:valAx>
        <c:axId val="56982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 b="1">
                <a:solidFill>
                  <a:schemeClr val="tx2">
                    <a:lumMod val="75000"/>
                  </a:schemeClr>
                </a:solidFill>
              </a:rPr>
              <a:t>Gas</a:t>
            </a:r>
            <a:r>
              <a:rPr lang="es-AR" sz="2000" b="1" baseline="0">
                <a:solidFill>
                  <a:schemeClr val="tx2">
                    <a:lumMod val="75000"/>
                  </a:schemeClr>
                </a:solidFill>
              </a:rPr>
              <a:t> Entregado por Tipo de Usuario</a:t>
            </a:r>
          </a:p>
          <a:p>
            <a:pPr>
              <a:defRPr sz="2000" b="0" cap="none" spc="2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s-AR" sz="1600" baseline="0">
                <a:solidFill>
                  <a:schemeClr val="tx2">
                    <a:lumMod val="75000"/>
                  </a:schemeClr>
                </a:solidFill>
              </a:rPr>
              <a:t>-millones m</a:t>
            </a:r>
            <a:r>
              <a:rPr lang="es-AR" sz="1600" b="0" i="0" u="none" strike="noStrike" cap="none" baseline="0">
                <a:effectLst/>
              </a:rPr>
              <a:t>³ día-</a:t>
            </a:r>
            <a:endParaRPr lang="es-AR" sz="160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23443741307471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049264429521574E-2"/>
          <c:y val="7.2960689249636737E-2"/>
          <c:w val="0.93818619705680029"/>
          <c:h val="0.75990105677579778"/>
        </c:manualLayout>
      </c:layout>
      <c:areaChart>
        <c:grouping val="stacked"/>
        <c:varyColors val="0"/>
        <c:ser>
          <c:idx val="6"/>
          <c:order val="1"/>
          <c:tx>
            <c:strRef>
              <c:f>'Consumo Gas'!$N$1</c:f>
              <c:strCache>
                <c:ptCount val="1"/>
                <c:pt idx="0">
                  <c:v>GNC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Gas'!$X$12:$X$89</c:f>
              <c:numCache>
                <c:formatCode>_-* #,##0.0_-;\-* #,##0.0_-;_-* "-"??_-;_-@_-</c:formatCode>
                <c:ptCount val="78"/>
                <c:pt idx="0">
                  <c:v>7.7312580645161288</c:v>
                </c:pt>
                <c:pt idx="1">
                  <c:v>7.9271034482758624</c:v>
                </c:pt>
                <c:pt idx="2">
                  <c:v>8.0821935483870959</c:v>
                </c:pt>
                <c:pt idx="3">
                  <c:v>7.7898999999999994</c:v>
                </c:pt>
                <c:pt idx="4">
                  <c:v>7.7580322580645165</c:v>
                </c:pt>
                <c:pt idx="5">
                  <c:v>7.8012333333333332</c:v>
                </c:pt>
                <c:pt idx="6">
                  <c:v>7.7734516129032256</c:v>
                </c:pt>
                <c:pt idx="7">
                  <c:v>7.6616774193548389</c:v>
                </c:pt>
                <c:pt idx="8">
                  <c:v>7.6627999999999998</c:v>
                </c:pt>
                <c:pt idx="9">
                  <c:v>7.5168709677419354</c:v>
                </c:pt>
                <c:pt idx="10">
                  <c:v>7.4805333333333337</c:v>
                </c:pt>
                <c:pt idx="11">
                  <c:v>7.4988709677419356</c:v>
                </c:pt>
                <c:pt idx="12">
                  <c:v>6.8784838709677416</c:v>
                </c:pt>
                <c:pt idx="13">
                  <c:v>7.0178571428571432</c:v>
                </c:pt>
                <c:pt idx="14">
                  <c:v>7.1465483870967743</c:v>
                </c:pt>
                <c:pt idx="15">
                  <c:v>7.0179</c:v>
                </c:pt>
                <c:pt idx="16">
                  <c:v>6.9489677419354843</c:v>
                </c:pt>
                <c:pt idx="17">
                  <c:v>7.0492333333333335</c:v>
                </c:pt>
                <c:pt idx="18">
                  <c:v>7.0113870967741931</c:v>
                </c:pt>
                <c:pt idx="19">
                  <c:v>7.0594193548387096</c:v>
                </c:pt>
                <c:pt idx="20">
                  <c:v>7.0201333333333329</c:v>
                </c:pt>
                <c:pt idx="21">
                  <c:v>6.9135483870967747</c:v>
                </c:pt>
                <c:pt idx="22">
                  <c:v>6.9235666666666669</c:v>
                </c:pt>
                <c:pt idx="23">
                  <c:v>6.9006451612903232</c:v>
                </c:pt>
                <c:pt idx="24">
                  <c:v>6.4540967741935482</c:v>
                </c:pt>
                <c:pt idx="25">
                  <c:v>6.5108571428571427</c:v>
                </c:pt>
                <c:pt idx="26">
                  <c:v>6.6468709677419353</c:v>
                </c:pt>
                <c:pt idx="27">
                  <c:v>6.4912333333333336</c:v>
                </c:pt>
                <c:pt idx="28">
                  <c:v>6.4643225806451614</c:v>
                </c:pt>
                <c:pt idx="29">
                  <c:v>6.4758333333333331</c:v>
                </c:pt>
                <c:pt idx="30">
                  <c:v>6.5453225806451609</c:v>
                </c:pt>
                <c:pt idx="31">
                  <c:v>6.6599354838709681</c:v>
                </c:pt>
                <c:pt idx="32">
                  <c:v>6.5316666666666672</c:v>
                </c:pt>
                <c:pt idx="33">
                  <c:v>6.6910645161290319</c:v>
                </c:pt>
                <c:pt idx="34">
                  <c:v>6.6404666666666659</c:v>
                </c:pt>
                <c:pt idx="35">
                  <c:v>6.7985483870967744</c:v>
                </c:pt>
                <c:pt idx="36">
                  <c:v>6.2520322580645162</c:v>
                </c:pt>
                <c:pt idx="37">
                  <c:v>6.56975</c:v>
                </c:pt>
                <c:pt idx="38">
                  <c:v>6.6531935483870965</c:v>
                </c:pt>
                <c:pt idx="39">
                  <c:v>6.6285333333333334</c:v>
                </c:pt>
                <c:pt idx="40">
                  <c:v>6.7257096774193554</c:v>
                </c:pt>
                <c:pt idx="41">
                  <c:v>6.7572333333333336</c:v>
                </c:pt>
                <c:pt idx="42">
                  <c:v>6.9446451612903228</c:v>
                </c:pt>
                <c:pt idx="43">
                  <c:v>6.9715161290322589</c:v>
                </c:pt>
                <c:pt idx="44">
                  <c:v>6.9156000000000004</c:v>
                </c:pt>
                <c:pt idx="45">
                  <c:v>6.9697419354838708</c:v>
                </c:pt>
                <c:pt idx="46">
                  <c:v>7.0218999999999996</c:v>
                </c:pt>
                <c:pt idx="47">
                  <c:v>7.0987741935483877</c:v>
                </c:pt>
                <c:pt idx="48">
                  <c:v>6.6888387096774196</c:v>
                </c:pt>
                <c:pt idx="49">
                  <c:v>6.8630000000000004</c:v>
                </c:pt>
                <c:pt idx="50">
                  <c:v>4.6332258064516125</c:v>
                </c:pt>
                <c:pt idx="51">
                  <c:v>2.7034000000000002</c:v>
                </c:pt>
                <c:pt idx="52">
                  <c:v>3.7218709677419355</c:v>
                </c:pt>
                <c:pt idx="53">
                  <c:v>4.5774999999999997</c:v>
                </c:pt>
                <c:pt idx="54">
                  <c:v>4.8196129032258064</c:v>
                </c:pt>
                <c:pt idx="55">
                  <c:v>4.8631290322580645</c:v>
                </c:pt>
                <c:pt idx="56">
                  <c:v>4.996033333333334</c:v>
                </c:pt>
                <c:pt idx="57">
                  <c:v>5.3008064516129032</c:v>
                </c:pt>
                <c:pt idx="58">
                  <c:v>5.7305000000000001</c:v>
                </c:pt>
                <c:pt idx="59">
                  <c:v>6.3773225806451608</c:v>
                </c:pt>
                <c:pt idx="60">
                  <c:v>6.0306451612903231</c:v>
                </c:pt>
                <c:pt idx="61">
                  <c:v>6.4046428571428571</c:v>
                </c:pt>
                <c:pt idx="62">
                  <c:v>6.5282580645161286</c:v>
                </c:pt>
                <c:pt idx="63">
                  <c:v>6.0958999999999994</c:v>
                </c:pt>
                <c:pt idx="64">
                  <c:v>5.487709677419355</c:v>
                </c:pt>
                <c:pt idx="65">
                  <c:v>5.9008666666666665</c:v>
                </c:pt>
                <c:pt idx="66">
                  <c:v>6.5019677419354842</c:v>
                </c:pt>
                <c:pt idx="67">
                  <c:v>6.6190967741935482</c:v>
                </c:pt>
                <c:pt idx="68">
                  <c:v>6.7985666666666669</c:v>
                </c:pt>
                <c:pt idx="69">
                  <c:v>6.8409032258064517</c:v>
                </c:pt>
                <c:pt idx="70">
                  <c:v>6.9066666666666672</c:v>
                </c:pt>
                <c:pt idx="71">
                  <c:v>6.9171612903225803</c:v>
                </c:pt>
                <c:pt idx="72">
                  <c:v>5.9604193548387094</c:v>
                </c:pt>
                <c:pt idx="73">
                  <c:v>6.5537142857142854</c:v>
                </c:pt>
                <c:pt idx="74">
                  <c:v>6.5733870967741934</c:v>
                </c:pt>
                <c:pt idx="75">
                  <c:v>6.6858333333333331</c:v>
                </c:pt>
                <c:pt idx="76">
                  <c:v>6.5637741935483875</c:v>
                </c:pt>
                <c:pt idx="77">
                  <c:v>6.6298000000000004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6-4257-82E0-44711E6514E1}"/>
            </c:ext>
          </c:extLst>
        </c:ser>
        <c:ser>
          <c:idx val="3"/>
          <c:order val="2"/>
          <c:tx>
            <c:strRef>
              <c:f>'Consumo Gas'!$H$1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Gas'!$V$12:$V$89</c:f>
              <c:numCache>
                <c:formatCode>_-* #,##0.0_-;\-* #,##0.0_-;_-* "-"??_-;_-@_-</c:formatCode>
                <c:ptCount val="78"/>
                <c:pt idx="0">
                  <c:v>34.142870967741935</c:v>
                </c:pt>
                <c:pt idx="1">
                  <c:v>35.405999999999999</c:v>
                </c:pt>
                <c:pt idx="2">
                  <c:v>34.751838709677415</c:v>
                </c:pt>
                <c:pt idx="3">
                  <c:v>34.337133333333334</c:v>
                </c:pt>
                <c:pt idx="4">
                  <c:v>34.180354838709675</c:v>
                </c:pt>
                <c:pt idx="5">
                  <c:v>26.829233333333335</c:v>
                </c:pt>
                <c:pt idx="6">
                  <c:v>31.473161290322579</c:v>
                </c:pt>
                <c:pt idx="7">
                  <c:v>31.456387096774193</c:v>
                </c:pt>
                <c:pt idx="8">
                  <c:v>32.575200000000002</c:v>
                </c:pt>
                <c:pt idx="9">
                  <c:v>33.673806451612904</c:v>
                </c:pt>
                <c:pt idx="10">
                  <c:v>34.514000000000003</c:v>
                </c:pt>
                <c:pt idx="11">
                  <c:v>32.895483870967745</c:v>
                </c:pt>
                <c:pt idx="12">
                  <c:v>32.326451612903227</c:v>
                </c:pt>
                <c:pt idx="13">
                  <c:v>33.332892857142852</c:v>
                </c:pt>
                <c:pt idx="14">
                  <c:v>36.157354838709672</c:v>
                </c:pt>
                <c:pt idx="15">
                  <c:v>36.861766666666668</c:v>
                </c:pt>
                <c:pt idx="16">
                  <c:v>34.64441935483871</c:v>
                </c:pt>
                <c:pt idx="17">
                  <c:v>33.023966666666666</c:v>
                </c:pt>
                <c:pt idx="18">
                  <c:v>31.671483870967741</c:v>
                </c:pt>
                <c:pt idx="19">
                  <c:v>32.204645161290323</c:v>
                </c:pt>
                <c:pt idx="20">
                  <c:v>34.362766666666673</c:v>
                </c:pt>
                <c:pt idx="21">
                  <c:v>36.451032258064515</c:v>
                </c:pt>
                <c:pt idx="22">
                  <c:v>36.24603333333333</c:v>
                </c:pt>
                <c:pt idx="23">
                  <c:v>34.212290322580643</c:v>
                </c:pt>
                <c:pt idx="24">
                  <c:v>34.151225806451613</c:v>
                </c:pt>
                <c:pt idx="25">
                  <c:v>37.281607142857148</c:v>
                </c:pt>
                <c:pt idx="26">
                  <c:v>39.606870967741933</c:v>
                </c:pt>
                <c:pt idx="27">
                  <c:v>40.242599999999996</c:v>
                </c:pt>
                <c:pt idx="28">
                  <c:v>36.728999999999999</c:v>
                </c:pt>
                <c:pt idx="29">
                  <c:v>34.561566666666664</c:v>
                </c:pt>
                <c:pt idx="30">
                  <c:v>31.801129032258064</c:v>
                </c:pt>
                <c:pt idx="31">
                  <c:v>33.495516129032261</c:v>
                </c:pt>
                <c:pt idx="32">
                  <c:v>35.876766666666668</c:v>
                </c:pt>
                <c:pt idx="33">
                  <c:v>37.70706451612903</c:v>
                </c:pt>
                <c:pt idx="34">
                  <c:v>36.128300000000003</c:v>
                </c:pt>
                <c:pt idx="35">
                  <c:v>36.350096774193545</c:v>
                </c:pt>
                <c:pt idx="36">
                  <c:v>35.687483870967739</c:v>
                </c:pt>
                <c:pt idx="37">
                  <c:v>39.036499999999997</c:v>
                </c:pt>
                <c:pt idx="38">
                  <c:v>36.956032258064518</c:v>
                </c:pt>
                <c:pt idx="39">
                  <c:v>37.700166666666661</c:v>
                </c:pt>
                <c:pt idx="40">
                  <c:v>35.372322580645161</c:v>
                </c:pt>
                <c:pt idx="41">
                  <c:v>33.346133333333334</c:v>
                </c:pt>
                <c:pt idx="42">
                  <c:v>30.966129032258063</c:v>
                </c:pt>
                <c:pt idx="43">
                  <c:v>31.447419354838708</c:v>
                </c:pt>
                <c:pt idx="44">
                  <c:v>35.967566666666663</c:v>
                </c:pt>
                <c:pt idx="45">
                  <c:v>39.459870967741935</c:v>
                </c:pt>
                <c:pt idx="46">
                  <c:v>40.966066666666663</c:v>
                </c:pt>
                <c:pt idx="47">
                  <c:v>40.256387096774198</c:v>
                </c:pt>
                <c:pt idx="48">
                  <c:v>41.355483870967745</c:v>
                </c:pt>
                <c:pt idx="49">
                  <c:v>44.163172413793099</c:v>
                </c:pt>
                <c:pt idx="50">
                  <c:v>40.840741935483869</c:v>
                </c:pt>
                <c:pt idx="51">
                  <c:v>31.515999999999998</c:v>
                </c:pt>
                <c:pt idx="52">
                  <c:v>30.142967741935486</c:v>
                </c:pt>
                <c:pt idx="53">
                  <c:v>29.765700000000002</c:v>
                </c:pt>
                <c:pt idx="54">
                  <c:v>31.960161290322581</c:v>
                </c:pt>
                <c:pt idx="55">
                  <c:v>31.697064516129036</c:v>
                </c:pt>
                <c:pt idx="56">
                  <c:v>31.98</c:v>
                </c:pt>
                <c:pt idx="57">
                  <c:v>32.979129032258065</c:v>
                </c:pt>
                <c:pt idx="58">
                  <c:v>34.566400000000002</c:v>
                </c:pt>
                <c:pt idx="59">
                  <c:v>34.804645161290324</c:v>
                </c:pt>
                <c:pt idx="60">
                  <c:v>31.335548387096772</c:v>
                </c:pt>
                <c:pt idx="61">
                  <c:v>31.492999999999999</c:v>
                </c:pt>
                <c:pt idx="62">
                  <c:v>35.552225806451617</c:v>
                </c:pt>
                <c:pt idx="63">
                  <c:v>37.018500000000003</c:v>
                </c:pt>
                <c:pt idx="64">
                  <c:v>31.526290322580643</c:v>
                </c:pt>
                <c:pt idx="65">
                  <c:v>32.160533333333333</c:v>
                </c:pt>
                <c:pt idx="66">
                  <c:v>30.835999999999999</c:v>
                </c:pt>
                <c:pt idx="67">
                  <c:v>31.142870967741935</c:v>
                </c:pt>
                <c:pt idx="68">
                  <c:v>32.243733333333331</c:v>
                </c:pt>
                <c:pt idx="69">
                  <c:v>33.985870967741931</c:v>
                </c:pt>
                <c:pt idx="70">
                  <c:v>36.10263333333333</c:v>
                </c:pt>
                <c:pt idx="71">
                  <c:v>34.881322580645161</c:v>
                </c:pt>
                <c:pt idx="72">
                  <c:v>34.11151612903226</c:v>
                </c:pt>
                <c:pt idx="73">
                  <c:v>33.470107142857145</c:v>
                </c:pt>
                <c:pt idx="74">
                  <c:v>33.768483870967742</c:v>
                </c:pt>
                <c:pt idx="75">
                  <c:v>32.328600000000002</c:v>
                </c:pt>
                <c:pt idx="76">
                  <c:v>32.378645161290322</c:v>
                </c:pt>
                <c:pt idx="77">
                  <c:v>33.8797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6-4257-82E0-44711E6514E1}"/>
            </c:ext>
          </c:extLst>
        </c:ser>
        <c:ser>
          <c:idx val="4"/>
          <c:order val="3"/>
          <c:tx>
            <c:strRef>
              <c:f>'Consumo Gas'!$J$1</c:f>
              <c:strCache>
                <c:ptCount val="1"/>
                <c:pt idx="0">
                  <c:v>Centrales Eléctricas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Gas'!$W$12:$W$89</c:f>
              <c:numCache>
                <c:formatCode>_-* #,##0.0_-;\-* #,##0.0_-;_-* "-"??_-;_-@_-</c:formatCode>
                <c:ptCount val="78"/>
                <c:pt idx="0">
                  <c:v>56.034580645161284</c:v>
                </c:pt>
                <c:pt idx="1">
                  <c:v>55.420586206896552</c:v>
                </c:pt>
                <c:pt idx="2">
                  <c:v>47.740225806451612</c:v>
                </c:pt>
                <c:pt idx="3">
                  <c:v>41.788933333333333</c:v>
                </c:pt>
                <c:pt idx="4">
                  <c:v>34.536645161290323</c:v>
                </c:pt>
                <c:pt idx="5">
                  <c:v>33.252800000000001</c:v>
                </c:pt>
                <c:pt idx="6">
                  <c:v>30.474451612903227</c:v>
                </c:pt>
                <c:pt idx="7">
                  <c:v>40.147967741935481</c:v>
                </c:pt>
                <c:pt idx="8">
                  <c:v>41.666166666666662</c:v>
                </c:pt>
                <c:pt idx="9">
                  <c:v>44.715806451612899</c:v>
                </c:pt>
                <c:pt idx="10">
                  <c:v>44.580266666666667</c:v>
                </c:pt>
                <c:pt idx="11">
                  <c:v>54.629258064516129</c:v>
                </c:pt>
                <c:pt idx="12">
                  <c:v>58.398516129032259</c:v>
                </c:pt>
                <c:pt idx="13">
                  <c:v>53.193464285714285</c:v>
                </c:pt>
                <c:pt idx="14">
                  <c:v>49.329870967741932</c:v>
                </c:pt>
                <c:pt idx="15">
                  <c:v>46.730400000000003</c:v>
                </c:pt>
                <c:pt idx="16">
                  <c:v>49.259709677419359</c:v>
                </c:pt>
                <c:pt idx="17">
                  <c:v>38.814033333333334</c:v>
                </c:pt>
                <c:pt idx="18">
                  <c:v>43.010451612903225</c:v>
                </c:pt>
                <c:pt idx="19">
                  <c:v>48.021161290322581</c:v>
                </c:pt>
                <c:pt idx="20">
                  <c:v>45.723533333333336</c:v>
                </c:pt>
                <c:pt idx="21">
                  <c:v>41.075193548387098</c:v>
                </c:pt>
                <c:pt idx="22">
                  <c:v>40.448266666666669</c:v>
                </c:pt>
                <c:pt idx="23">
                  <c:v>54.035354838709672</c:v>
                </c:pt>
                <c:pt idx="24">
                  <c:v>55.419903225806458</c:v>
                </c:pt>
                <c:pt idx="25">
                  <c:v>55.979535714285717</c:v>
                </c:pt>
                <c:pt idx="26">
                  <c:v>51.69941935483871</c:v>
                </c:pt>
                <c:pt idx="27">
                  <c:v>52.406599999999997</c:v>
                </c:pt>
                <c:pt idx="28">
                  <c:v>50.069774193548383</c:v>
                </c:pt>
                <c:pt idx="29">
                  <c:v>40.986599999999996</c:v>
                </c:pt>
                <c:pt idx="30">
                  <c:v>42.938709677419354</c:v>
                </c:pt>
                <c:pt idx="31">
                  <c:v>47.676516129032258</c:v>
                </c:pt>
                <c:pt idx="32">
                  <c:v>46.074100000000001</c:v>
                </c:pt>
                <c:pt idx="33">
                  <c:v>41.220645161290328</c:v>
                </c:pt>
                <c:pt idx="34">
                  <c:v>40.0593</c:v>
                </c:pt>
                <c:pt idx="35">
                  <c:v>41.174258064516131</c:v>
                </c:pt>
                <c:pt idx="36">
                  <c:v>47.738</c:v>
                </c:pt>
                <c:pt idx="37">
                  <c:v>50.919928571428571</c:v>
                </c:pt>
                <c:pt idx="38">
                  <c:v>39.725129032258067</c:v>
                </c:pt>
                <c:pt idx="39">
                  <c:v>36.626533333333334</c:v>
                </c:pt>
                <c:pt idx="40">
                  <c:v>39.664870967741933</c:v>
                </c:pt>
                <c:pt idx="41">
                  <c:v>42.648033333333331</c:v>
                </c:pt>
                <c:pt idx="42">
                  <c:v>49.567258064516132</c:v>
                </c:pt>
                <c:pt idx="43">
                  <c:v>44.119</c:v>
                </c:pt>
                <c:pt idx="44">
                  <c:v>38.415233333333333</c:v>
                </c:pt>
                <c:pt idx="45">
                  <c:v>36.986096774193548</c:v>
                </c:pt>
                <c:pt idx="46">
                  <c:v>35.941633333333328</c:v>
                </c:pt>
                <c:pt idx="47">
                  <c:v>41.912903225806453</c:v>
                </c:pt>
                <c:pt idx="48">
                  <c:v>46.583548387096769</c:v>
                </c:pt>
                <c:pt idx="49">
                  <c:v>43.942965517241376</c:v>
                </c:pt>
                <c:pt idx="50">
                  <c:v>45.969903225806455</c:v>
                </c:pt>
                <c:pt idx="51">
                  <c:v>34.634900000000002</c:v>
                </c:pt>
                <c:pt idx="52">
                  <c:v>38.328709677419354</c:v>
                </c:pt>
                <c:pt idx="53">
                  <c:v>40.426499999999997</c:v>
                </c:pt>
                <c:pt idx="54">
                  <c:v>26.831290322580642</c:v>
                </c:pt>
                <c:pt idx="55">
                  <c:v>35.41832258064516</c:v>
                </c:pt>
                <c:pt idx="56">
                  <c:v>35.167433333333335</c:v>
                </c:pt>
                <c:pt idx="57">
                  <c:v>39.003903225806454</c:v>
                </c:pt>
                <c:pt idx="58">
                  <c:v>43.158433333333335</c:v>
                </c:pt>
                <c:pt idx="59">
                  <c:v>44.07725806451613</c:v>
                </c:pt>
                <c:pt idx="60">
                  <c:v>50.13825806451613</c:v>
                </c:pt>
                <c:pt idx="61">
                  <c:v>46.605499999999999</c:v>
                </c:pt>
                <c:pt idx="62">
                  <c:v>45.673419354838714</c:v>
                </c:pt>
                <c:pt idx="63">
                  <c:v>41.466833333333334</c:v>
                </c:pt>
                <c:pt idx="64">
                  <c:v>38.071129032258071</c:v>
                </c:pt>
                <c:pt idx="65">
                  <c:v>42.142966666666666</c:v>
                </c:pt>
                <c:pt idx="66">
                  <c:v>46.893548387096772</c:v>
                </c:pt>
                <c:pt idx="67">
                  <c:v>52.661612903225802</c:v>
                </c:pt>
                <c:pt idx="68">
                  <c:v>40.807366666666667</c:v>
                </c:pt>
                <c:pt idx="69">
                  <c:v>37.715161290322584</c:v>
                </c:pt>
                <c:pt idx="70">
                  <c:v>41.737900000000003</c:v>
                </c:pt>
                <c:pt idx="71">
                  <c:v>47.139806451612898</c:v>
                </c:pt>
                <c:pt idx="72">
                  <c:v>48.920161290322582</c:v>
                </c:pt>
                <c:pt idx="73">
                  <c:v>41.812249999999999</c:v>
                </c:pt>
                <c:pt idx="74">
                  <c:v>37.265193548387096</c:v>
                </c:pt>
                <c:pt idx="75">
                  <c:v>33.25803333333333</c:v>
                </c:pt>
                <c:pt idx="76">
                  <c:v>31.926032258064517</c:v>
                </c:pt>
                <c:pt idx="77">
                  <c:v>28.729233333333333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6-4257-82E0-44711E6514E1}"/>
            </c:ext>
          </c:extLst>
        </c:ser>
        <c:ser>
          <c:idx val="1"/>
          <c:order val="4"/>
          <c:tx>
            <c:strRef>
              <c:f>'Consumo Gas'!$B$1</c:f>
              <c:strCache>
                <c:ptCount val="1"/>
                <c:pt idx="0">
                  <c:v>Residencial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Gas'!$T$12:$T$89</c:f>
              <c:numCache>
                <c:formatCode>_-* #,##0.0_-;\-* #,##0.0_-;_-* "-"??_-;_-@_-</c:formatCode>
                <c:ptCount val="78"/>
                <c:pt idx="0">
                  <c:v>9.5233870967741936</c:v>
                </c:pt>
                <c:pt idx="1">
                  <c:v>9.9559999999999995</c:v>
                </c:pt>
                <c:pt idx="2">
                  <c:v>12.649516129032257</c:v>
                </c:pt>
                <c:pt idx="3">
                  <c:v>27.273633333333336</c:v>
                </c:pt>
                <c:pt idx="4">
                  <c:v>48.763032258064513</c:v>
                </c:pt>
                <c:pt idx="5">
                  <c:v>58.855966666666667</c:v>
                </c:pt>
                <c:pt idx="6">
                  <c:v>56.807193548387097</c:v>
                </c:pt>
                <c:pt idx="7">
                  <c:v>44.308354838709676</c:v>
                </c:pt>
                <c:pt idx="8">
                  <c:v>35.754966666666668</c:v>
                </c:pt>
                <c:pt idx="9">
                  <c:v>25.026451612903227</c:v>
                </c:pt>
                <c:pt idx="10">
                  <c:v>15.055866666666667</c:v>
                </c:pt>
                <c:pt idx="11">
                  <c:v>10.601806451612903</c:v>
                </c:pt>
                <c:pt idx="12">
                  <c:v>9.7350645161290323</c:v>
                </c:pt>
                <c:pt idx="13">
                  <c:v>9.6440357142857138</c:v>
                </c:pt>
                <c:pt idx="14">
                  <c:v>12.783258064516129</c:v>
                </c:pt>
                <c:pt idx="15">
                  <c:v>21.183933333333336</c:v>
                </c:pt>
                <c:pt idx="16">
                  <c:v>34.334935483870971</c:v>
                </c:pt>
                <c:pt idx="17">
                  <c:v>49.163066666666666</c:v>
                </c:pt>
                <c:pt idx="18">
                  <c:v>51.027387096774198</c:v>
                </c:pt>
                <c:pt idx="19">
                  <c:v>42.383903225806456</c:v>
                </c:pt>
                <c:pt idx="20">
                  <c:v>34.112133333333333</c:v>
                </c:pt>
                <c:pt idx="21">
                  <c:v>22.701064516129033</c:v>
                </c:pt>
                <c:pt idx="22">
                  <c:v>16.254766666666665</c:v>
                </c:pt>
                <c:pt idx="23">
                  <c:v>11.374645161290323</c:v>
                </c:pt>
                <c:pt idx="24">
                  <c:v>9.8494193548387106</c:v>
                </c:pt>
                <c:pt idx="25">
                  <c:v>10.135357142857144</c:v>
                </c:pt>
                <c:pt idx="26">
                  <c:v>13.021419354838709</c:v>
                </c:pt>
                <c:pt idx="27">
                  <c:v>16.596333333333334</c:v>
                </c:pt>
                <c:pt idx="28">
                  <c:v>30.838548387096772</c:v>
                </c:pt>
                <c:pt idx="29">
                  <c:v>53.35113333333333</c:v>
                </c:pt>
                <c:pt idx="30">
                  <c:v>56.324387096774196</c:v>
                </c:pt>
                <c:pt idx="31">
                  <c:v>47.845870967741931</c:v>
                </c:pt>
                <c:pt idx="32">
                  <c:v>27.824866666666665</c:v>
                </c:pt>
                <c:pt idx="33">
                  <c:v>21.234064516129035</c:v>
                </c:pt>
                <c:pt idx="34">
                  <c:v>15.099266666666667</c:v>
                </c:pt>
                <c:pt idx="35">
                  <c:v>11.158451612903225</c:v>
                </c:pt>
                <c:pt idx="36">
                  <c:v>9.882612903225807</c:v>
                </c:pt>
                <c:pt idx="37">
                  <c:v>9.9424285714285698</c:v>
                </c:pt>
                <c:pt idx="38">
                  <c:v>13.071</c:v>
                </c:pt>
                <c:pt idx="39">
                  <c:v>16.640233333333335</c:v>
                </c:pt>
                <c:pt idx="40">
                  <c:v>30.898419354838708</c:v>
                </c:pt>
                <c:pt idx="41">
                  <c:v>42.550800000000002</c:v>
                </c:pt>
                <c:pt idx="42">
                  <c:v>50.828193548387098</c:v>
                </c:pt>
                <c:pt idx="43">
                  <c:v>45.33445161290323</c:v>
                </c:pt>
                <c:pt idx="44">
                  <c:v>34.509833333333333</c:v>
                </c:pt>
                <c:pt idx="45">
                  <c:v>23.600032258064516</c:v>
                </c:pt>
                <c:pt idx="46">
                  <c:v>12.994266666666666</c:v>
                </c:pt>
                <c:pt idx="47">
                  <c:v>10.849</c:v>
                </c:pt>
                <c:pt idx="48">
                  <c:v>9.4963225806451614</c:v>
                </c:pt>
                <c:pt idx="49">
                  <c:v>10.038</c:v>
                </c:pt>
                <c:pt idx="50">
                  <c:v>10.752483870967742</c:v>
                </c:pt>
                <c:pt idx="51">
                  <c:v>18.943300000000001</c:v>
                </c:pt>
                <c:pt idx="52">
                  <c:v>33.264129032258069</c:v>
                </c:pt>
                <c:pt idx="53">
                  <c:v>47.867933333333333</c:v>
                </c:pt>
                <c:pt idx="54">
                  <c:v>56.97474193548387</c:v>
                </c:pt>
                <c:pt idx="55">
                  <c:v>45.271516129032257</c:v>
                </c:pt>
                <c:pt idx="56">
                  <c:v>35.113999999999997</c:v>
                </c:pt>
                <c:pt idx="57">
                  <c:v>23.477387096774194</c:v>
                </c:pt>
                <c:pt idx="58">
                  <c:v>13.171866666666666</c:v>
                </c:pt>
                <c:pt idx="59">
                  <c:v>11.188483870967742</c:v>
                </c:pt>
                <c:pt idx="60">
                  <c:v>10.456064516129032</c:v>
                </c:pt>
                <c:pt idx="61">
                  <c:v>10.696392857142857</c:v>
                </c:pt>
                <c:pt idx="62">
                  <c:v>12.464967741935483</c:v>
                </c:pt>
                <c:pt idx="63">
                  <c:v>16.760333333333332</c:v>
                </c:pt>
                <c:pt idx="64">
                  <c:v>36.097129032258067</c:v>
                </c:pt>
                <c:pt idx="65">
                  <c:v>49.505266666666671</c:v>
                </c:pt>
                <c:pt idx="66">
                  <c:v>53.466741935483874</c:v>
                </c:pt>
                <c:pt idx="67">
                  <c:v>45.9946129032258</c:v>
                </c:pt>
                <c:pt idx="68">
                  <c:v>32.583066666666667</c:v>
                </c:pt>
                <c:pt idx="69">
                  <c:v>23.378290322580643</c:v>
                </c:pt>
                <c:pt idx="70">
                  <c:v>15.181233333333333</c:v>
                </c:pt>
                <c:pt idx="71">
                  <c:v>11.882354838709677</c:v>
                </c:pt>
                <c:pt idx="72">
                  <c:v>10.106580645161289</c:v>
                </c:pt>
                <c:pt idx="73">
                  <c:v>11.499928571428571</c:v>
                </c:pt>
                <c:pt idx="74">
                  <c:v>15.567032258064517</c:v>
                </c:pt>
                <c:pt idx="75">
                  <c:v>23.649066666666666</c:v>
                </c:pt>
                <c:pt idx="76">
                  <c:v>41.01341935483871</c:v>
                </c:pt>
                <c:pt idx="77">
                  <c:v>55.125666666666667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66-4257-82E0-44711E6514E1}"/>
            </c:ext>
          </c:extLst>
        </c:ser>
        <c:ser>
          <c:idx val="2"/>
          <c:order val="5"/>
          <c:tx>
            <c:strRef>
              <c:f>'Consumo Gas'!$D$1</c:f>
              <c:strCache>
                <c:ptCount val="1"/>
                <c:pt idx="0">
                  <c:v>Comercial</c:v>
                </c:pt>
              </c:strCache>
            </c:strRef>
          </c:tx>
          <c:spPr>
            <a:solidFill>
              <a:srgbClr val="EB6E19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Gas'!$U$12:$U$89</c:f>
              <c:numCache>
                <c:formatCode>_-* #,##0.0_-;\-* #,##0.0_-;_-* "-"??_-;_-@_-</c:formatCode>
                <c:ptCount val="78"/>
                <c:pt idx="0">
                  <c:v>2.0615161290322579</c:v>
                </c:pt>
                <c:pt idx="1">
                  <c:v>2.1294827586206897</c:v>
                </c:pt>
                <c:pt idx="2">
                  <c:v>2.302</c:v>
                </c:pt>
                <c:pt idx="3">
                  <c:v>3.6565333333333334</c:v>
                </c:pt>
                <c:pt idx="4">
                  <c:v>4.5350645161290322</c:v>
                </c:pt>
                <c:pt idx="5">
                  <c:v>6.1758333333333333</c:v>
                </c:pt>
                <c:pt idx="6">
                  <c:v>5.6021290322580644</c:v>
                </c:pt>
                <c:pt idx="7">
                  <c:v>5.1102258064516128</c:v>
                </c:pt>
                <c:pt idx="8">
                  <c:v>4.5831</c:v>
                </c:pt>
                <c:pt idx="9">
                  <c:v>3.6225161290322578</c:v>
                </c:pt>
                <c:pt idx="10">
                  <c:v>2.8506</c:v>
                </c:pt>
                <c:pt idx="11">
                  <c:v>2.1971290322580646</c:v>
                </c:pt>
                <c:pt idx="12">
                  <c:v>1.9518709677419355</c:v>
                </c:pt>
                <c:pt idx="13">
                  <c:v>1.893892857142857</c:v>
                </c:pt>
                <c:pt idx="14">
                  <c:v>2.1804838709677421</c:v>
                </c:pt>
                <c:pt idx="15">
                  <c:v>3.0270666666666668</c:v>
                </c:pt>
                <c:pt idx="16">
                  <c:v>4.1267741935483873</c:v>
                </c:pt>
                <c:pt idx="17">
                  <c:v>5.513066666666667</c:v>
                </c:pt>
                <c:pt idx="18">
                  <c:v>5.5573548387096769</c:v>
                </c:pt>
                <c:pt idx="19">
                  <c:v>5.0114193548387096</c:v>
                </c:pt>
                <c:pt idx="20">
                  <c:v>4.1848666666666672</c:v>
                </c:pt>
                <c:pt idx="21">
                  <c:v>3.2513870967741938</c:v>
                </c:pt>
                <c:pt idx="22">
                  <c:v>2.7121</c:v>
                </c:pt>
                <c:pt idx="23">
                  <c:v>2.2714193548387098</c:v>
                </c:pt>
                <c:pt idx="24">
                  <c:v>1.9201290322580646</c:v>
                </c:pt>
                <c:pt idx="25">
                  <c:v>1.8997142857142857</c:v>
                </c:pt>
                <c:pt idx="26">
                  <c:v>2.2896774193548386</c:v>
                </c:pt>
                <c:pt idx="27">
                  <c:v>2.5896666666666666</c:v>
                </c:pt>
                <c:pt idx="28">
                  <c:v>3.6973225806451615</c:v>
                </c:pt>
                <c:pt idx="29">
                  <c:v>5.6306333333333329</c:v>
                </c:pt>
                <c:pt idx="30">
                  <c:v>5.8807419354838713</c:v>
                </c:pt>
                <c:pt idx="31">
                  <c:v>5.1538709677419359</c:v>
                </c:pt>
                <c:pt idx="32">
                  <c:v>3.7157333333333331</c:v>
                </c:pt>
                <c:pt idx="33">
                  <c:v>3.3159677419354838</c:v>
                </c:pt>
                <c:pt idx="34">
                  <c:v>2.6249666666666669</c:v>
                </c:pt>
                <c:pt idx="35">
                  <c:v>2.4775806451612903</c:v>
                </c:pt>
                <c:pt idx="36">
                  <c:v>2.6752258064516128</c:v>
                </c:pt>
                <c:pt idx="37">
                  <c:v>2.8693571428571425</c:v>
                </c:pt>
                <c:pt idx="38">
                  <c:v>3.2005806451612901</c:v>
                </c:pt>
                <c:pt idx="39">
                  <c:v>3.1834666666666669</c:v>
                </c:pt>
                <c:pt idx="40">
                  <c:v>4.2158709677419353</c:v>
                </c:pt>
                <c:pt idx="41">
                  <c:v>5.0728999999999997</c:v>
                </c:pt>
                <c:pt idx="42">
                  <c:v>5.946935483870968</c:v>
                </c:pt>
                <c:pt idx="43">
                  <c:v>5.4850322580645159</c:v>
                </c:pt>
                <c:pt idx="44">
                  <c:v>4.5967333333333338</c:v>
                </c:pt>
                <c:pt idx="45">
                  <c:v>3.5629354838709677</c:v>
                </c:pt>
                <c:pt idx="46">
                  <c:v>3.5285666666666664</c:v>
                </c:pt>
                <c:pt idx="47">
                  <c:v>3.5733548387096774</c:v>
                </c:pt>
                <c:pt idx="48">
                  <c:v>2.3597419354838709</c:v>
                </c:pt>
                <c:pt idx="49">
                  <c:v>2.519310344827586</c:v>
                </c:pt>
                <c:pt idx="50">
                  <c:v>2.3837096774193545</c:v>
                </c:pt>
                <c:pt idx="51">
                  <c:v>2.4926999999999997</c:v>
                </c:pt>
                <c:pt idx="52">
                  <c:v>2.7716451612903223</c:v>
                </c:pt>
                <c:pt idx="53">
                  <c:v>3.7783000000000002</c:v>
                </c:pt>
                <c:pt idx="54">
                  <c:v>4.6428064516129037</c:v>
                </c:pt>
                <c:pt idx="55">
                  <c:v>3.8872258064516125</c:v>
                </c:pt>
                <c:pt idx="56">
                  <c:v>3.4544333333333332</c:v>
                </c:pt>
                <c:pt idx="57">
                  <c:v>2.7329354838709676</c:v>
                </c:pt>
                <c:pt idx="58">
                  <c:v>2.2788000000000004</c:v>
                </c:pt>
                <c:pt idx="59">
                  <c:v>2.1026129032258063</c:v>
                </c:pt>
                <c:pt idx="60">
                  <c:v>2.1206451612903225</c:v>
                </c:pt>
                <c:pt idx="61">
                  <c:v>2.2343571428571427</c:v>
                </c:pt>
                <c:pt idx="62">
                  <c:v>2.4095483870967742</c:v>
                </c:pt>
                <c:pt idx="63">
                  <c:v>2.6885666666666665</c:v>
                </c:pt>
                <c:pt idx="64">
                  <c:v>3.8590967741935485</c:v>
                </c:pt>
                <c:pt idx="65">
                  <c:v>4.9304666666666659</c:v>
                </c:pt>
                <c:pt idx="66">
                  <c:v>4.6039032258064516</c:v>
                </c:pt>
                <c:pt idx="67">
                  <c:v>4.2386774193548389</c:v>
                </c:pt>
                <c:pt idx="68">
                  <c:v>3.3860999999999999</c:v>
                </c:pt>
                <c:pt idx="69">
                  <c:v>2.8805806451612903</c:v>
                </c:pt>
                <c:pt idx="70">
                  <c:v>2.3424333333333336</c:v>
                </c:pt>
                <c:pt idx="71">
                  <c:v>1.9885806451612902</c:v>
                </c:pt>
                <c:pt idx="72">
                  <c:v>2.0426451612903227</c:v>
                </c:pt>
                <c:pt idx="73">
                  <c:v>2.1884285714285716</c:v>
                </c:pt>
                <c:pt idx="74">
                  <c:v>2.3263225806451615</c:v>
                </c:pt>
                <c:pt idx="75">
                  <c:v>2.8478000000000003</c:v>
                </c:pt>
                <c:pt idx="76">
                  <c:v>3.9309354838709676</c:v>
                </c:pt>
                <c:pt idx="77">
                  <c:v>4.8450333333333342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66-4257-82E0-44711E6514E1}"/>
            </c:ext>
          </c:extLst>
        </c:ser>
        <c:ser>
          <c:idx val="5"/>
          <c:order val="6"/>
          <c:tx>
            <c:strRef>
              <c:f>'Consumo Gas'!$Y$1</c:f>
              <c:strCache>
                <c:ptCount val="1"/>
                <c:pt idx="0">
                  <c:v>SDB + Entes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'Consumo Gas'!$S$12:$S$89</c:f>
              <c:numCache>
                <c:formatCode>mmm\-yy</c:formatCode>
                <c:ptCount val="7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</c:numCache>
            </c:numRef>
          </c:cat>
          <c:val>
            <c:numRef>
              <c:f>'Consumo Gas'!$Y$12:$Y$89</c:f>
              <c:numCache>
                <c:formatCode>_-* #,##0.0_-;\-* #,##0.0_-;_-* "-"??_-;_-@_-</c:formatCode>
                <c:ptCount val="78"/>
                <c:pt idx="0">
                  <c:v>2.1594516129032257</c:v>
                </c:pt>
                <c:pt idx="1">
                  <c:v>2.3338965517241381</c:v>
                </c:pt>
                <c:pt idx="2">
                  <c:v>2.2856129032258066</c:v>
                </c:pt>
                <c:pt idx="3">
                  <c:v>3.7201666666666666</c:v>
                </c:pt>
                <c:pt idx="4">
                  <c:v>5.9651612903225804</c:v>
                </c:pt>
                <c:pt idx="5">
                  <c:v>7.2365333333333339</c:v>
                </c:pt>
                <c:pt idx="6">
                  <c:v>7.3129354838709677</c:v>
                </c:pt>
                <c:pt idx="7">
                  <c:v>5.8253870967741932</c:v>
                </c:pt>
                <c:pt idx="8">
                  <c:v>5.8803666666666672</c:v>
                </c:pt>
                <c:pt idx="9">
                  <c:v>3.8450322580645162</c:v>
                </c:pt>
                <c:pt idx="10">
                  <c:v>2.8243666666666667</c:v>
                </c:pt>
                <c:pt idx="11">
                  <c:v>2.0115483870967741</c:v>
                </c:pt>
                <c:pt idx="12">
                  <c:v>2.0142580645161292</c:v>
                </c:pt>
                <c:pt idx="13">
                  <c:v>2.3591071428571428</c:v>
                </c:pt>
                <c:pt idx="14">
                  <c:v>2.4521612903225805</c:v>
                </c:pt>
                <c:pt idx="15">
                  <c:v>3.4411666666666667</c:v>
                </c:pt>
                <c:pt idx="16">
                  <c:v>4.9595161290322585</c:v>
                </c:pt>
                <c:pt idx="17">
                  <c:v>6.5608999999999993</c:v>
                </c:pt>
                <c:pt idx="18">
                  <c:v>6.9896129032258072</c:v>
                </c:pt>
                <c:pt idx="19">
                  <c:v>6.3116129032258064</c:v>
                </c:pt>
                <c:pt idx="20">
                  <c:v>5.0972666666666662</c:v>
                </c:pt>
                <c:pt idx="21">
                  <c:v>3.8623225806451615</c:v>
                </c:pt>
                <c:pt idx="22">
                  <c:v>2.7495666666666665</c:v>
                </c:pt>
                <c:pt idx="23">
                  <c:v>2.0545483870967742</c:v>
                </c:pt>
                <c:pt idx="24">
                  <c:v>2.1523548387096776</c:v>
                </c:pt>
                <c:pt idx="25">
                  <c:v>2.2538928571428571</c:v>
                </c:pt>
                <c:pt idx="26">
                  <c:v>2.4117419354838709</c:v>
                </c:pt>
                <c:pt idx="27">
                  <c:v>2.9744999999999999</c:v>
                </c:pt>
                <c:pt idx="28">
                  <c:v>4.769709677419355</c:v>
                </c:pt>
                <c:pt idx="29">
                  <c:v>6.8357666666666663</c:v>
                </c:pt>
                <c:pt idx="30">
                  <c:v>7.3739677419354841</c:v>
                </c:pt>
                <c:pt idx="31">
                  <c:v>6.6883548387096772</c:v>
                </c:pt>
                <c:pt idx="32">
                  <c:v>4.4287666666666663</c:v>
                </c:pt>
                <c:pt idx="33">
                  <c:v>4.0186129032258062</c:v>
                </c:pt>
                <c:pt idx="34">
                  <c:v>2.5076666666666667</c:v>
                </c:pt>
                <c:pt idx="35">
                  <c:v>1.9663225806451612</c:v>
                </c:pt>
                <c:pt idx="36">
                  <c:v>2.4077741935483874</c:v>
                </c:pt>
                <c:pt idx="37">
                  <c:v>2.506964285714286</c:v>
                </c:pt>
                <c:pt idx="38">
                  <c:v>2.1950645161290323</c:v>
                </c:pt>
                <c:pt idx="39">
                  <c:v>2.9541333333333331</c:v>
                </c:pt>
                <c:pt idx="40">
                  <c:v>4.4690967741935479</c:v>
                </c:pt>
                <c:pt idx="41">
                  <c:v>5.8751333333333333</c:v>
                </c:pt>
                <c:pt idx="42">
                  <c:v>6.6947096774193549</c:v>
                </c:pt>
                <c:pt idx="43">
                  <c:v>6.3122258064516128</c:v>
                </c:pt>
                <c:pt idx="44">
                  <c:v>5.1375666666666664</c:v>
                </c:pt>
                <c:pt idx="45">
                  <c:v>3.7136451612903225</c:v>
                </c:pt>
                <c:pt idx="46">
                  <c:v>2.3564333333333334</c:v>
                </c:pt>
                <c:pt idx="47">
                  <c:v>2.0060322580645162</c:v>
                </c:pt>
                <c:pt idx="48">
                  <c:v>2.052</c:v>
                </c:pt>
                <c:pt idx="49">
                  <c:v>2.2110689655172413</c:v>
                </c:pt>
                <c:pt idx="50">
                  <c:v>2.0960645161290321</c:v>
                </c:pt>
                <c:pt idx="51">
                  <c:v>2.3726666666666665</c:v>
                </c:pt>
                <c:pt idx="52">
                  <c:v>3.4410322580645163</c:v>
                </c:pt>
                <c:pt idx="53">
                  <c:v>5.1224999999999996</c:v>
                </c:pt>
                <c:pt idx="54">
                  <c:v>6.1306129032258072</c:v>
                </c:pt>
                <c:pt idx="55">
                  <c:v>4.9704516129032257</c:v>
                </c:pt>
                <c:pt idx="56">
                  <c:v>4.0657333333333332</c:v>
                </c:pt>
                <c:pt idx="57">
                  <c:v>2.6959677419354837</c:v>
                </c:pt>
                <c:pt idx="58">
                  <c:v>1.5932333333333333</c:v>
                </c:pt>
                <c:pt idx="59">
                  <c:v>1.4345161290322581</c:v>
                </c:pt>
                <c:pt idx="60">
                  <c:v>1.4137419354838709</c:v>
                </c:pt>
                <c:pt idx="61">
                  <c:v>1.5156785714285714</c:v>
                </c:pt>
                <c:pt idx="62">
                  <c:v>1.721483870967742</c:v>
                </c:pt>
                <c:pt idx="63">
                  <c:v>2.2043333333333335</c:v>
                </c:pt>
                <c:pt idx="64">
                  <c:v>4.4193225806451606</c:v>
                </c:pt>
                <c:pt idx="65">
                  <c:v>6.2495333333333338</c:v>
                </c:pt>
                <c:pt idx="66">
                  <c:v>6.3424193548387091</c:v>
                </c:pt>
                <c:pt idx="67">
                  <c:v>5.7449677419354837</c:v>
                </c:pt>
                <c:pt idx="68">
                  <c:v>4.2111666666666672</c:v>
                </c:pt>
                <c:pt idx="69">
                  <c:v>2.9202580645161293</c:v>
                </c:pt>
                <c:pt idx="70">
                  <c:v>1.9424333333333335</c:v>
                </c:pt>
                <c:pt idx="71">
                  <c:v>1.4076774193548387</c:v>
                </c:pt>
                <c:pt idx="72">
                  <c:v>1.4000967741935484</c:v>
                </c:pt>
                <c:pt idx="73">
                  <c:v>1.6847857142857143</c:v>
                </c:pt>
                <c:pt idx="74">
                  <c:v>2.0296451612903228</c:v>
                </c:pt>
                <c:pt idx="75">
                  <c:v>3.0755333333333335</c:v>
                </c:pt>
                <c:pt idx="76">
                  <c:v>4.9016451612903227</c:v>
                </c:pt>
                <c:pt idx="77">
                  <c:v>6.7702999999999998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66-4257-82E0-44711E651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601584"/>
        <c:axId val="338601976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'Consumo Gas'!$F$1</c15:sqref>
                        </c15:formulaRef>
                      </c:ext>
                    </c:extLst>
                    <c:strCache>
                      <c:ptCount val="1"/>
                      <c:pt idx="0">
                        <c:v>Entes Oficiales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'Consumo Gas'!$S$12:$S$89</c15:sqref>
                        </c15:formulaRef>
                      </c:ext>
                    </c:extLst>
                    <c:numCache>
                      <c:formatCode>mmm\-yy</c:formatCode>
                      <c:ptCount val="7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'Consumo Gas'!$F$2:$F$89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88"/>
                      <c:pt idx="0">
                        <c:v>13963</c:v>
                      </c:pt>
                      <c:pt idx="1">
                        <c:v>23084</c:v>
                      </c:pt>
                      <c:pt idx="2">
                        <c:v>41897</c:v>
                      </c:pt>
                      <c:pt idx="3">
                        <c:v>63182</c:v>
                      </c:pt>
                      <c:pt idx="4">
                        <c:v>71160</c:v>
                      </c:pt>
                      <c:pt idx="5">
                        <c:v>64214</c:v>
                      </c:pt>
                      <c:pt idx="6">
                        <c:v>52041</c:v>
                      </c:pt>
                      <c:pt idx="7">
                        <c:v>44325</c:v>
                      </c:pt>
                      <c:pt idx="8">
                        <c:v>20131</c:v>
                      </c:pt>
                      <c:pt idx="9">
                        <c:v>14178</c:v>
                      </c:pt>
                      <c:pt idx="10">
                        <c:v>10633</c:v>
                      </c:pt>
                      <c:pt idx="11">
                        <c:v>10748</c:v>
                      </c:pt>
                      <c:pt idx="12">
                        <c:v>13857</c:v>
                      </c:pt>
                      <c:pt idx="13">
                        <c:v>30370</c:v>
                      </c:pt>
                      <c:pt idx="14">
                        <c:v>60006</c:v>
                      </c:pt>
                      <c:pt idx="15">
                        <c:v>67460</c:v>
                      </c:pt>
                      <c:pt idx="16">
                        <c:v>74937</c:v>
                      </c:pt>
                      <c:pt idx="17">
                        <c:v>63676</c:v>
                      </c:pt>
                      <c:pt idx="18">
                        <c:v>67198</c:v>
                      </c:pt>
                      <c:pt idx="19">
                        <c:v>41983</c:v>
                      </c:pt>
                      <c:pt idx="20">
                        <c:v>23455</c:v>
                      </c:pt>
                      <c:pt idx="21">
                        <c:v>14381</c:v>
                      </c:pt>
                      <c:pt idx="22">
                        <c:v>10906</c:v>
                      </c:pt>
                      <c:pt idx="23">
                        <c:v>12763</c:v>
                      </c:pt>
                      <c:pt idx="24">
                        <c:v>17994</c:v>
                      </c:pt>
                      <c:pt idx="25">
                        <c:v>29435</c:v>
                      </c:pt>
                      <c:pt idx="26">
                        <c:v>46915</c:v>
                      </c:pt>
                      <c:pt idx="27">
                        <c:v>66866</c:v>
                      </c:pt>
                      <c:pt idx="28">
                        <c:v>69225</c:v>
                      </c:pt>
                      <c:pt idx="29">
                        <c:v>70811</c:v>
                      </c:pt>
                      <c:pt idx="30">
                        <c:v>50556</c:v>
                      </c:pt>
                      <c:pt idx="31">
                        <c:v>36766</c:v>
                      </c:pt>
                      <c:pt idx="32">
                        <c:v>20991</c:v>
                      </c:pt>
                      <c:pt idx="33">
                        <c:v>12340</c:v>
                      </c:pt>
                      <c:pt idx="34">
                        <c:v>10821</c:v>
                      </c:pt>
                      <c:pt idx="35">
                        <c:v>9573</c:v>
                      </c:pt>
                      <c:pt idx="36">
                        <c:v>15729</c:v>
                      </c:pt>
                      <c:pt idx="37">
                        <c:v>22199</c:v>
                      </c:pt>
                      <c:pt idx="38">
                        <c:v>43402</c:v>
                      </c:pt>
                      <c:pt idx="39">
                        <c:v>62869</c:v>
                      </c:pt>
                      <c:pt idx="40">
                        <c:v>77048</c:v>
                      </c:pt>
                      <c:pt idx="41">
                        <c:v>72901</c:v>
                      </c:pt>
                      <c:pt idx="42">
                        <c:v>44869</c:v>
                      </c:pt>
                      <c:pt idx="43">
                        <c:v>35381</c:v>
                      </c:pt>
                      <c:pt idx="44">
                        <c:v>23014</c:v>
                      </c:pt>
                      <c:pt idx="45">
                        <c:v>13780</c:v>
                      </c:pt>
                      <c:pt idx="46">
                        <c:v>11180</c:v>
                      </c:pt>
                      <c:pt idx="47">
                        <c:v>10635</c:v>
                      </c:pt>
                      <c:pt idx="48">
                        <c:v>15609</c:v>
                      </c:pt>
                      <c:pt idx="49">
                        <c:v>21843</c:v>
                      </c:pt>
                      <c:pt idx="50">
                        <c:v>45922</c:v>
                      </c:pt>
                      <c:pt idx="51">
                        <c:v>58361</c:v>
                      </c:pt>
                      <c:pt idx="52">
                        <c:v>75379</c:v>
                      </c:pt>
                      <c:pt idx="53">
                        <c:v>73809</c:v>
                      </c:pt>
                      <c:pt idx="54">
                        <c:v>56624</c:v>
                      </c:pt>
                      <c:pt idx="55">
                        <c:v>38258</c:v>
                      </c:pt>
                      <c:pt idx="56">
                        <c:v>20099</c:v>
                      </c:pt>
                      <c:pt idx="57">
                        <c:v>13370</c:v>
                      </c:pt>
                      <c:pt idx="58">
                        <c:v>10951</c:v>
                      </c:pt>
                      <c:pt idx="59">
                        <c:v>10906</c:v>
                      </c:pt>
                      <c:pt idx="60">
                        <c:v>12569</c:v>
                      </c:pt>
                      <c:pt idx="61">
                        <c:v>13712</c:v>
                      </c:pt>
                      <c:pt idx="62">
                        <c:v>29335</c:v>
                      </c:pt>
                      <c:pt idx="63">
                        <c:v>42436</c:v>
                      </c:pt>
                      <c:pt idx="64">
                        <c:v>54519</c:v>
                      </c:pt>
                      <c:pt idx="65">
                        <c:v>47426</c:v>
                      </c:pt>
                      <c:pt idx="66">
                        <c:v>38944</c:v>
                      </c:pt>
                      <c:pt idx="67">
                        <c:v>26801</c:v>
                      </c:pt>
                      <c:pt idx="68">
                        <c:v>15206</c:v>
                      </c:pt>
                      <c:pt idx="69">
                        <c:v>11711</c:v>
                      </c:pt>
                      <c:pt idx="70">
                        <c:v>10588</c:v>
                      </c:pt>
                      <c:pt idx="71">
                        <c:v>9593</c:v>
                      </c:pt>
                      <c:pt idx="72">
                        <c:v>13612</c:v>
                      </c:pt>
                      <c:pt idx="73">
                        <c:v>19138</c:v>
                      </c:pt>
                      <c:pt idx="74">
                        <c:v>47674</c:v>
                      </c:pt>
                      <c:pt idx="75">
                        <c:v>64894</c:v>
                      </c:pt>
                      <c:pt idx="76">
                        <c:v>65809</c:v>
                      </c:pt>
                      <c:pt idx="77">
                        <c:v>65313</c:v>
                      </c:pt>
                      <c:pt idx="78">
                        <c:v>47364</c:v>
                      </c:pt>
                      <c:pt idx="79">
                        <c:v>32222</c:v>
                      </c:pt>
                      <c:pt idx="80">
                        <c:v>18194</c:v>
                      </c:pt>
                      <c:pt idx="81">
                        <c:v>11913</c:v>
                      </c:pt>
                      <c:pt idx="82">
                        <c:v>10980</c:v>
                      </c:pt>
                      <c:pt idx="83">
                        <c:v>11330</c:v>
                      </c:pt>
                      <c:pt idx="84">
                        <c:v>16377</c:v>
                      </c:pt>
                      <c:pt idx="85">
                        <c:v>28700</c:v>
                      </c:pt>
                      <c:pt idx="86">
                        <c:v>54016</c:v>
                      </c:pt>
                      <c:pt idx="87">
                        <c:v>70552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A66-4257-82E0-44711E6514E1}"/>
                  </c:ext>
                </c:extLst>
              </c15:ser>
            </c15:filteredAreaSeries>
            <c15:filteredArea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'Consumo Gas'!$P$1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'Consumo Gas'!$S$12:$S$89</c15:sqref>
                        </c15:formulaRef>
                      </c:ext>
                    </c:extLst>
                    <c:numCache>
                      <c:formatCode>mmm\-yy</c:formatCode>
                      <c:ptCount val="7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'Consumo Gas'!$P$2:$P$62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61"/>
                      <c:pt idx="0">
                        <c:v>3484729</c:v>
                      </c:pt>
                      <c:pt idx="1">
                        <c:v>3597771</c:v>
                      </c:pt>
                      <c:pt idx="2">
                        <c:v>3939284</c:v>
                      </c:pt>
                      <c:pt idx="3">
                        <c:v>3882938</c:v>
                      </c:pt>
                      <c:pt idx="4">
                        <c:v>4390187</c:v>
                      </c:pt>
                      <c:pt idx="5">
                        <c:v>4049601</c:v>
                      </c:pt>
                      <c:pt idx="6">
                        <c:v>3789900</c:v>
                      </c:pt>
                      <c:pt idx="7">
                        <c:v>3671803</c:v>
                      </c:pt>
                      <c:pt idx="8">
                        <c:v>3170012</c:v>
                      </c:pt>
                      <c:pt idx="9">
                        <c:v>3241650</c:v>
                      </c:pt>
                      <c:pt idx="10">
                        <c:v>3461245</c:v>
                      </c:pt>
                      <c:pt idx="11">
                        <c:v>3282019</c:v>
                      </c:pt>
                      <c:pt idx="12">
                        <c:v>3342153</c:v>
                      </c:pt>
                      <c:pt idx="13">
                        <c:v>3556989</c:v>
                      </c:pt>
                      <c:pt idx="14">
                        <c:v>4207887</c:v>
                      </c:pt>
                      <c:pt idx="15">
                        <c:v>4204548</c:v>
                      </c:pt>
                      <c:pt idx="16">
                        <c:v>4322743</c:v>
                      </c:pt>
                      <c:pt idx="17">
                        <c:v>4169810</c:v>
                      </c:pt>
                      <c:pt idx="18">
                        <c:v>3843678</c:v>
                      </c:pt>
                      <c:pt idx="19">
                        <c:v>3670415</c:v>
                      </c:pt>
                      <c:pt idx="20">
                        <c:v>3219169</c:v>
                      </c:pt>
                      <c:pt idx="21">
                        <c:v>3404857</c:v>
                      </c:pt>
                      <c:pt idx="22">
                        <c:v>3450444</c:v>
                      </c:pt>
                      <c:pt idx="23">
                        <c:v>3008355</c:v>
                      </c:pt>
                      <c:pt idx="24">
                        <c:v>3411540</c:v>
                      </c:pt>
                      <c:pt idx="25">
                        <c:v>3547867</c:v>
                      </c:pt>
                      <c:pt idx="26">
                        <c:v>4162504</c:v>
                      </c:pt>
                      <c:pt idx="27">
                        <c:v>4203728</c:v>
                      </c:pt>
                      <c:pt idx="28">
                        <c:v>4503298</c:v>
                      </c:pt>
                      <c:pt idx="29">
                        <c:v>4370757</c:v>
                      </c:pt>
                      <c:pt idx="30">
                        <c:v>3915021</c:v>
                      </c:pt>
                      <c:pt idx="31">
                        <c:v>3541891</c:v>
                      </c:pt>
                      <c:pt idx="32">
                        <c:v>3160029</c:v>
                      </c:pt>
                      <c:pt idx="33">
                        <c:v>3436316</c:v>
                      </c:pt>
                      <c:pt idx="34">
                        <c:v>3408361</c:v>
                      </c:pt>
                      <c:pt idx="35">
                        <c:v>3193707</c:v>
                      </c:pt>
                      <c:pt idx="36">
                        <c:v>3585955</c:v>
                      </c:pt>
                      <c:pt idx="37">
                        <c:v>3639028</c:v>
                      </c:pt>
                      <c:pt idx="38">
                        <c:v>4109629</c:v>
                      </c:pt>
                      <c:pt idx="39">
                        <c:v>4435246</c:v>
                      </c:pt>
                      <c:pt idx="40">
                        <c:v>4676792</c:v>
                      </c:pt>
                      <c:pt idx="41">
                        <c:v>4573121</c:v>
                      </c:pt>
                      <c:pt idx="42">
                        <c:v>3733557</c:v>
                      </c:pt>
                      <c:pt idx="43">
                        <c:v>3539810</c:v>
                      </c:pt>
                      <c:pt idx="44">
                        <c:v>3091799</c:v>
                      </c:pt>
                      <c:pt idx="45">
                        <c:v>3097683</c:v>
                      </c:pt>
                      <c:pt idx="46">
                        <c:v>3243938</c:v>
                      </c:pt>
                      <c:pt idx="47">
                        <c:v>3131658</c:v>
                      </c:pt>
                      <c:pt idx="48">
                        <c:v>3155832</c:v>
                      </c:pt>
                      <c:pt idx="49">
                        <c:v>3111991</c:v>
                      </c:pt>
                      <c:pt idx="50">
                        <c:v>3761735</c:v>
                      </c:pt>
                      <c:pt idx="51">
                        <c:v>4087507</c:v>
                      </c:pt>
                      <c:pt idx="52">
                        <c:v>4679384</c:v>
                      </c:pt>
                      <c:pt idx="53">
                        <c:v>4329759</c:v>
                      </c:pt>
                      <c:pt idx="54">
                        <c:v>3766276</c:v>
                      </c:pt>
                      <c:pt idx="55">
                        <c:v>3543063</c:v>
                      </c:pt>
                      <c:pt idx="56">
                        <c:v>3084266</c:v>
                      </c:pt>
                      <c:pt idx="57">
                        <c:v>3276590</c:v>
                      </c:pt>
                      <c:pt idx="58">
                        <c:v>3364613</c:v>
                      </c:pt>
                      <c:pt idx="59">
                        <c:v>3182388</c:v>
                      </c:pt>
                      <c:pt idx="60">
                        <c:v>3306960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A66-4257-82E0-44711E6514E1}"/>
                  </c:ext>
                </c:extLst>
              </c15:ser>
            </c15:filteredAreaSeries>
          </c:ext>
        </c:extLst>
      </c:areaChart>
      <c:dateAx>
        <c:axId val="33860158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01976"/>
        <c:crosses val="autoZero"/>
        <c:auto val="1"/>
        <c:lblOffset val="100"/>
        <c:baseTimeUnit val="months"/>
        <c:majorUnit val="1"/>
        <c:majorTimeUnit val="months"/>
      </c:dateAx>
      <c:valAx>
        <c:axId val="33860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015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 b="0">
                <a:solidFill>
                  <a:schemeClr val="tx2">
                    <a:lumMod val="75000"/>
                  </a:schemeClr>
                </a:solidFill>
              </a:rPr>
              <a:t>Promedio diario Exportación de Gas</a:t>
            </a:r>
          </a:p>
          <a:p>
            <a:pPr>
              <a:defRPr sz="2000">
                <a:solidFill>
                  <a:schemeClr val="tx2">
                    <a:lumMod val="75000"/>
                  </a:schemeClr>
                </a:solidFill>
              </a:defRPr>
            </a:pPr>
            <a:r>
              <a:rPr lang="es-AR" sz="1600">
                <a:solidFill>
                  <a:schemeClr val="tx2">
                    <a:lumMod val="75000"/>
                  </a:schemeClr>
                </a:solidFill>
              </a:rPr>
              <a:t>-millones de m</a:t>
            </a:r>
            <a:r>
              <a:rPr lang="es-AR" sz="1600" baseline="3000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s-AR" sz="1600" baseline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es-AR" sz="1600">
              <a:solidFill>
                <a:schemeClr val="tx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86417659229178E-2"/>
          <c:y val="0.12921484557802379"/>
          <c:w val="0.93230893363202361"/>
          <c:h val="0.75074279045181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GN!$A$20</c:f>
              <c:strCache>
                <c:ptCount val="1"/>
                <c:pt idx="0">
                  <c:v>Exportado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GN!$B$16:$N$16</c:f>
              <c:numCache>
                <c:formatCode>_-* #,##0_-;\-* #,##0_-;_-* "-"??_-;_-@_-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GN!$B$21:$N$21</c:f>
              <c:numCache>
                <c:formatCode>_(* #,##0.00_);_(* \(#,##0.00\);_(* "-"??_);_(@_)</c:formatCode>
                <c:ptCount val="13"/>
                <c:pt idx="0">
                  <c:v>1.0991334739726026</c:v>
                </c:pt>
                <c:pt idx="1">
                  <c:v>0.41778969863013693</c:v>
                </c:pt>
                <c:pt idx="2">
                  <c:v>0.18849415027322403</c:v>
                </c:pt>
                <c:pt idx="3">
                  <c:v>0.16395796164383561</c:v>
                </c:pt>
                <c:pt idx="4">
                  <c:v>7.0646989041095884E-2</c:v>
                </c:pt>
                <c:pt idx="5">
                  <c:v>6.1968057534246578E-2</c:v>
                </c:pt>
                <c:pt idx="6">
                  <c:v>7.6162765027322415E-2</c:v>
                </c:pt>
                <c:pt idx="7">
                  <c:v>0.1868970602739726</c:v>
                </c:pt>
                <c:pt idx="8">
                  <c:v>0.73894153698630138</c:v>
                </c:pt>
                <c:pt idx="9">
                  <c:v>5.2913287671232876</c:v>
                </c:pt>
                <c:pt idx="10">
                  <c:v>3.69894262295082</c:v>
                </c:pt>
                <c:pt idx="11">
                  <c:v>2.724060273972603</c:v>
                </c:pt>
                <c:pt idx="12">
                  <c:v>5.8670613207547166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3-40F3-ABC9-448FD17B2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36224032"/>
        <c:axId val="336228344"/>
      </c:barChart>
      <c:catAx>
        <c:axId val="336224032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28344"/>
        <c:crosses val="autoZero"/>
        <c:auto val="1"/>
        <c:lblAlgn val="ctr"/>
        <c:lblOffset val="100"/>
        <c:noMultiLvlLbl val="1"/>
      </c:catAx>
      <c:valAx>
        <c:axId val="33622834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dash"/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2403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/>
              <a:t>Horizonte de producción</a:t>
            </a:r>
            <a:r>
              <a:rPr lang="es-AR" sz="1800" baseline="0"/>
              <a:t> (años)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oil!$B$62</c:f>
              <c:strCache>
                <c:ptCount val="1"/>
                <c:pt idx="0">
                  <c:v>HORIZONTE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oil!$C$61:$N$61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oil!$C$62:$N$62</c:f>
              <c:numCache>
                <c:formatCode>_-* #,##0.0_-;\-* #,##0.0_-;_-* "-"??_-;_-@_-</c:formatCode>
                <c:ptCount val="12"/>
                <c:pt idx="0">
                  <c:v>11.734384298988012</c:v>
                </c:pt>
                <c:pt idx="1">
                  <c:v>12.267950891457501</c:v>
                </c:pt>
                <c:pt idx="2">
                  <c:v>11.708019553822107</c:v>
                </c:pt>
                <c:pt idx="3">
                  <c:v>11.820596774246427</c:v>
                </c:pt>
                <c:pt idx="4">
                  <c:v>12.30612311389388</c:v>
                </c:pt>
                <c:pt idx="5">
                  <c:v>12.329818792294853</c:v>
                </c:pt>
                <c:pt idx="6">
                  <c:v>11.597156750041533</c:v>
                </c:pt>
                <c:pt idx="7">
                  <c:v>11.529920955799867</c:v>
                </c:pt>
                <c:pt idx="8">
                  <c:v>13.37064370445465</c:v>
                </c:pt>
                <c:pt idx="9">
                  <c:v>13.803284732194525</c:v>
                </c:pt>
                <c:pt idx="10">
                  <c:v>13.703066826297434</c:v>
                </c:pt>
                <c:pt idx="11">
                  <c:v>15.141334887242426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D-4F0F-97E2-89D07671A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517264"/>
        <c:axId val="569517592"/>
      </c:lineChart>
      <c:catAx>
        <c:axId val="5695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517592"/>
        <c:crosses val="autoZero"/>
        <c:auto val="1"/>
        <c:lblAlgn val="ctr"/>
        <c:lblOffset val="100"/>
        <c:noMultiLvlLbl val="0"/>
      </c:catAx>
      <c:valAx>
        <c:axId val="569517592"/>
        <c:scaling>
          <c:orientation val="minMax"/>
          <c:max val="16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5172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/>
              <a:t>Reservas</a:t>
            </a:r>
            <a:r>
              <a:rPr lang="es-AR" sz="1800" baseline="0"/>
              <a:t> y producción anual de petróleo</a:t>
            </a:r>
          </a:p>
          <a:p>
            <a:pPr>
              <a:defRPr sz="1800"/>
            </a:pPr>
            <a:r>
              <a:rPr lang="es-AR" sz="1600" baseline="0"/>
              <a:t>(millones bbl)</a:t>
            </a:r>
          </a:p>
        </c:rich>
      </c:tx>
      <c:layout>
        <c:manualLayout>
          <c:xMode val="edge"/>
          <c:yMode val="edge"/>
          <c:x val="0.2267054386169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oil!$B$58</c:f>
              <c:strCache>
                <c:ptCount val="1"/>
                <c:pt idx="0">
                  <c:v>CONVENCIONAL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oil!$C$57:$N$57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oil!$C$58:$N$58</c:f>
              <c:numCache>
                <c:formatCode>_-* #,##0.0_-;\-* #,##0.0_-;_-* "-"??_-;_-@_-</c:formatCode>
                <c:ptCount val="12"/>
                <c:pt idx="0">
                  <c:v>2524.1463868979999</c:v>
                </c:pt>
                <c:pt idx="1">
                  <c:v>2478.1615567439999</c:v>
                </c:pt>
                <c:pt idx="2">
                  <c:v>2354.2081922459997</c:v>
                </c:pt>
                <c:pt idx="3">
                  <c:v>2329.5835704360002</c:v>
                </c:pt>
                <c:pt idx="4">
                  <c:v>2390.3054347920001</c:v>
                </c:pt>
                <c:pt idx="5">
                  <c:v>2394.7271740339997</c:v>
                </c:pt>
                <c:pt idx="6">
                  <c:v>2166.9918785360001</c:v>
                </c:pt>
                <c:pt idx="7">
                  <c:v>1885.7774395030001</c:v>
                </c:pt>
                <c:pt idx="8">
                  <c:v>2001.5005823820004</c:v>
                </c:pt>
                <c:pt idx="9">
                  <c:v>1870.508916018</c:v>
                </c:pt>
                <c:pt idx="10">
                  <c:v>1666.0459323200002</c:v>
                </c:pt>
                <c:pt idx="11">
                  <c:v>1723.4593545119997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9-4F21-8C79-DDC110AFC5C5}"/>
            </c:ext>
          </c:extLst>
        </c:ser>
        <c:ser>
          <c:idx val="1"/>
          <c:order val="1"/>
          <c:tx>
            <c:strRef>
              <c:f>oil!$B$59</c:f>
              <c:strCache>
                <c:ptCount val="1"/>
                <c:pt idx="0">
                  <c:v>NO CONVENCIONAL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oil!$C$57:$N$57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oil!$C$59:$N$59</c:f>
              <c:numCache>
                <c:formatCode>_-* #,##0.0_-;\-* #,##0.0_-;_-*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132.721365214</c:v>
                </c:pt>
                <c:pt idx="8">
                  <c:v>387.34561556199998</c:v>
                </c:pt>
                <c:pt idx="9">
                  <c:v>692.08081404799998</c:v>
                </c:pt>
                <c:pt idx="10">
                  <c:v>744.71397760000002</c:v>
                </c:pt>
                <c:pt idx="11">
                  <c:v>1114.7119542113351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09-4F21-8C79-DDC110AFC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89242808"/>
        <c:axId val="589233952"/>
      </c:barChart>
      <c:lineChart>
        <c:grouping val="standard"/>
        <c:varyColors val="0"/>
        <c:ser>
          <c:idx val="2"/>
          <c:order val="2"/>
          <c:tx>
            <c:strRef>
              <c:f>oil!$B$60</c:f>
              <c:strCache>
                <c:ptCount val="1"/>
                <c:pt idx="0">
                  <c:v>PRODUCCION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oil!$C$57:$N$57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oil!$C$60:$N$60</c:f>
              <c:numCache>
                <c:formatCode>_-* #,##0_-;\-* #,##0_-;_-* "-"??_-;_-@_-</c:formatCode>
                <c:ptCount val="12"/>
                <c:pt idx="0">
                  <c:v>215.10684519814862</c:v>
                </c:pt>
                <c:pt idx="1">
                  <c:v>202.0028918170523</c:v>
                </c:pt>
                <c:pt idx="2">
                  <c:v>201.07655111299022</c:v>
                </c:pt>
                <c:pt idx="3">
                  <c:v>197.07833833833766</c:v>
                </c:pt>
                <c:pt idx="4">
                  <c:v>194.23708122124125</c:v>
                </c:pt>
                <c:pt idx="5">
                  <c:v>194.22241432538425</c:v>
                </c:pt>
                <c:pt idx="6">
                  <c:v>186.85544441987813</c:v>
                </c:pt>
                <c:pt idx="7">
                  <c:v>175.06614420471286</c:v>
                </c:pt>
                <c:pt idx="8">
                  <c:v>178.66351469287278</c:v>
                </c:pt>
                <c:pt idx="9">
                  <c:v>185.65071863576523</c:v>
                </c:pt>
                <c:pt idx="10">
                  <c:v>175.92849399913399</c:v>
                </c:pt>
                <c:pt idx="11">
                  <c:v>187.44525035997199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09-4F21-8C79-DDC110AFC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241168"/>
        <c:axId val="589238544"/>
      </c:lineChart>
      <c:catAx>
        <c:axId val="58924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33952"/>
        <c:crosses val="autoZero"/>
        <c:auto val="1"/>
        <c:lblAlgn val="ctr"/>
        <c:lblOffset val="100"/>
        <c:noMultiLvlLbl val="0"/>
      </c:catAx>
      <c:valAx>
        <c:axId val="589233952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42808"/>
        <c:crosses val="autoZero"/>
        <c:crossBetween val="between"/>
        <c:majorUnit val="300"/>
      </c:valAx>
      <c:valAx>
        <c:axId val="589238544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41168"/>
        <c:crosses val="max"/>
        <c:crossBetween val="between"/>
        <c:majorUnit val="25"/>
      </c:valAx>
      <c:catAx>
        <c:axId val="58924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9238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/>
              <a:t>Procesamiento Crudo</a:t>
            </a:r>
            <a:r>
              <a:rPr lang="es-AR" sz="2000" baseline="0"/>
              <a:t> por Empresa - bbl/día</a:t>
            </a:r>
            <a:endParaRPr lang="es-AR" sz="2000"/>
          </a:p>
        </c:rich>
      </c:tx>
      <c:layout>
        <c:manualLayout>
          <c:xMode val="edge"/>
          <c:yMode val="edge"/>
          <c:x val="0.289135884037951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'Consumo Oil'!$A$28</c:f>
              <c:strCache>
                <c:ptCount val="1"/>
                <c:pt idx="0">
                  <c:v> YPF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Oil'!$B$28:$AR$28</c:f>
              <c:numCache>
                <c:formatCode>_-* #,##0_-;\-* #,##0_-;_-* "-"??_-;_-@_-</c:formatCode>
                <c:ptCount val="43"/>
                <c:pt idx="0">
                  <c:v>268242.10345245159</c:v>
                </c:pt>
                <c:pt idx="1">
                  <c:v>246648.09228735711</c:v>
                </c:pt>
                <c:pt idx="2">
                  <c:v>289499.64580019354</c:v>
                </c:pt>
                <c:pt idx="3">
                  <c:v>250814.71966866669</c:v>
                </c:pt>
                <c:pt idx="4">
                  <c:v>281013.46933083871</c:v>
                </c:pt>
                <c:pt idx="5">
                  <c:v>256024.3629444</c:v>
                </c:pt>
                <c:pt idx="6">
                  <c:v>271743.90667264513</c:v>
                </c:pt>
                <c:pt idx="7">
                  <c:v>299250.48067799996</c:v>
                </c:pt>
                <c:pt idx="8">
                  <c:v>281232.1406662006</c:v>
                </c:pt>
                <c:pt idx="9">
                  <c:v>292728.75514890323</c:v>
                </c:pt>
                <c:pt idx="10">
                  <c:v>289841.95046349597</c:v>
                </c:pt>
                <c:pt idx="11">
                  <c:v>288510.92761883867</c:v>
                </c:pt>
                <c:pt idx="12">
                  <c:v>291206.37059731549</c:v>
                </c:pt>
                <c:pt idx="13">
                  <c:v>288748.3565531862</c:v>
                </c:pt>
                <c:pt idx="14">
                  <c:v>246969.95250445159</c:v>
                </c:pt>
                <c:pt idx="15">
                  <c:v>148823.28905399999</c:v>
                </c:pt>
                <c:pt idx="16">
                  <c:v>204973.06732367742</c:v>
                </c:pt>
                <c:pt idx="17">
                  <c:v>221080.88194646666</c:v>
                </c:pt>
                <c:pt idx="18">
                  <c:v>238694.18045825805</c:v>
                </c:pt>
                <c:pt idx="19">
                  <c:v>264512.85244212905</c:v>
                </c:pt>
                <c:pt idx="20">
                  <c:v>191821.036220888</c:v>
                </c:pt>
                <c:pt idx="21">
                  <c:v>204000.37802316129</c:v>
                </c:pt>
                <c:pt idx="22">
                  <c:v>243505.95580066668</c:v>
                </c:pt>
                <c:pt idx="23">
                  <c:v>268068.2205299355</c:v>
                </c:pt>
                <c:pt idx="24">
                  <c:v>280734.28274812904</c:v>
                </c:pt>
                <c:pt idx="25">
                  <c:v>279423.63913271431</c:v>
                </c:pt>
                <c:pt idx="26">
                  <c:v>260544.18270535485</c:v>
                </c:pt>
                <c:pt idx="27">
                  <c:v>271859.07661623799</c:v>
                </c:pt>
                <c:pt idx="28">
                  <c:v>273824.21192883869</c:v>
                </c:pt>
                <c:pt idx="29">
                  <c:v>253502.98617226662</c:v>
                </c:pt>
                <c:pt idx="30">
                  <c:v>255990.56026658064</c:v>
                </c:pt>
                <c:pt idx="31">
                  <c:v>263915.52300935483</c:v>
                </c:pt>
                <c:pt idx="32">
                  <c:v>268141.89927586663</c:v>
                </c:pt>
                <c:pt idx="33">
                  <c:v>273610.15535561286</c:v>
                </c:pt>
                <c:pt idx="34">
                  <c:v>282286.85232000001</c:v>
                </c:pt>
                <c:pt idx="35">
                  <c:v>278006.1266499355</c:v>
                </c:pt>
                <c:pt idx="36">
                  <c:v>276137.03740580642</c:v>
                </c:pt>
                <c:pt idx="37">
                  <c:v>275814.85835021432</c:v>
                </c:pt>
                <c:pt idx="38">
                  <c:v>295173.66671987093</c:v>
                </c:pt>
                <c:pt idx="39">
                  <c:v>284708.85003093333</c:v>
                </c:pt>
                <c:pt idx="40">
                  <c:v>288316.75497374195</c:v>
                </c:pt>
                <c:pt idx="41">
                  <c:v>289476.52904293331</c:v>
                </c:pt>
                <c:pt idx="42">
                  <c:v>270830.4633620645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3-4FC4-B265-46AF4123B4B4}"/>
            </c:ext>
          </c:extLst>
        </c:ser>
        <c:ser>
          <c:idx val="1"/>
          <c:order val="1"/>
          <c:tx>
            <c:strRef>
              <c:f>'Consumo Oil'!$A$30</c:f>
              <c:strCache>
                <c:ptCount val="1"/>
                <c:pt idx="0">
                  <c:v> PAE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Oil'!$B$30:$AR$30</c:f>
              <c:numCache>
                <c:formatCode>_-* #,##0_-;\-* #,##0_-;_-* "-"??_-;_-@_-</c:formatCode>
                <c:ptCount val="43"/>
                <c:pt idx="0">
                  <c:v>79074.121327419343</c:v>
                </c:pt>
                <c:pt idx="1">
                  <c:v>80475.025223000004</c:v>
                </c:pt>
                <c:pt idx="2">
                  <c:v>67769.905288838709</c:v>
                </c:pt>
                <c:pt idx="3">
                  <c:v>85536.857869733329</c:v>
                </c:pt>
                <c:pt idx="4">
                  <c:v>80612.690990709671</c:v>
                </c:pt>
                <c:pt idx="5">
                  <c:v>75646.963996599996</c:v>
                </c:pt>
                <c:pt idx="6">
                  <c:v>74854.467722322574</c:v>
                </c:pt>
                <c:pt idx="7">
                  <c:v>69940.702707741933</c:v>
                </c:pt>
                <c:pt idx="8">
                  <c:v>69457.158039199989</c:v>
                </c:pt>
                <c:pt idx="9">
                  <c:v>83217.485575612896</c:v>
                </c:pt>
                <c:pt idx="10">
                  <c:v>77854.479050133334</c:v>
                </c:pt>
                <c:pt idx="11">
                  <c:v>82949.05254587096</c:v>
                </c:pt>
                <c:pt idx="12">
                  <c:v>84857.706749032266</c:v>
                </c:pt>
                <c:pt idx="13">
                  <c:v>83756.247674689657</c:v>
                </c:pt>
                <c:pt idx="14">
                  <c:v>75626.694563741941</c:v>
                </c:pt>
                <c:pt idx="15">
                  <c:v>71258.77042926666</c:v>
                </c:pt>
                <c:pt idx="16">
                  <c:v>80972.224874838706</c:v>
                </c:pt>
                <c:pt idx="17">
                  <c:v>80916.150844866657</c:v>
                </c:pt>
                <c:pt idx="18">
                  <c:v>71775.908115161292</c:v>
                </c:pt>
                <c:pt idx="19">
                  <c:v>73268.420108193546</c:v>
                </c:pt>
                <c:pt idx="20">
                  <c:v>77391.548739733335</c:v>
                </c:pt>
                <c:pt idx="21">
                  <c:v>82904.009361741933</c:v>
                </c:pt>
                <c:pt idx="22">
                  <c:v>69049.158771066664</c:v>
                </c:pt>
                <c:pt idx="23">
                  <c:v>55832.041214064513</c:v>
                </c:pt>
                <c:pt idx="24">
                  <c:v>77432.074078967737</c:v>
                </c:pt>
                <c:pt idx="25">
                  <c:v>76350.030420071416</c:v>
                </c:pt>
                <c:pt idx="26">
                  <c:v>74439.745792774193</c:v>
                </c:pt>
                <c:pt idx="27">
                  <c:v>78955.825481533335</c:v>
                </c:pt>
                <c:pt idx="28">
                  <c:v>80766.892882322572</c:v>
                </c:pt>
                <c:pt idx="29">
                  <c:v>83250.720141199999</c:v>
                </c:pt>
                <c:pt idx="30">
                  <c:v>78891.716721419347</c:v>
                </c:pt>
                <c:pt idx="31">
                  <c:v>82098.710272516124</c:v>
                </c:pt>
                <c:pt idx="32">
                  <c:v>77272.042273733328</c:v>
                </c:pt>
                <c:pt idx="33">
                  <c:v>84271.130869225803</c:v>
                </c:pt>
                <c:pt idx="34">
                  <c:v>82755.292458466662</c:v>
                </c:pt>
                <c:pt idx="35">
                  <c:v>82408.534336322569</c:v>
                </c:pt>
                <c:pt idx="36">
                  <c:v>70929.420889096771</c:v>
                </c:pt>
                <c:pt idx="37">
                  <c:v>22426.331816999998</c:v>
                </c:pt>
                <c:pt idx="38">
                  <c:v>17474.117778129032</c:v>
                </c:pt>
                <c:pt idx="39">
                  <c:v>85680.475289399998</c:v>
                </c:pt>
                <c:pt idx="40">
                  <c:v>90755.320411548382</c:v>
                </c:pt>
                <c:pt idx="41">
                  <c:v>84412.65844746666</c:v>
                </c:pt>
                <c:pt idx="42">
                  <c:v>83232.499970322577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23-4FC4-B265-46AF4123B4B4}"/>
            </c:ext>
          </c:extLst>
        </c:ser>
        <c:ser>
          <c:idx val="2"/>
          <c:order val="2"/>
          <c:tx>
            <c:strRef>
              <c:f>'Consumo Oil'!$A$29</c:f>
              <c:strCache>
                <c:ptCount val="1"/>
                <c:pt idx="0">
                  <c:v> SHELL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Oil'!$B$29:$AR$29</c:f>
              <c:numCache>
                <c:formatCode>_-* #,##0_-;\-* #,##0_-;_-* "-"??_-;_-@_-</c:formatCode>
                <c:ptCount val="43"/>
                <c:pt idx="0">
                  <c:v>89298.112535806446</c:v>
                </c:pt>
                <c:pt idx="1">
                  <c:v>91128.173049285717</c:v>
                </c:pt>
                <c:pt idx="2">
                  <c:v>83808.728091612895</c:v>
                </c:pt>
                <c:pt idx="3">
                  <c:v>89210.52856666666</c:v>
                </c:pt>
                <c:pt idx="4">
                  <c:v>87474.675167483874</c:v>
                </c:pt>
                <c:pt idx="5">
                  <c:v>86990.014564199999</c:v>
                </c:pt>
                <c:pt idx="6">
                  <c:v>78115.837729935491</c:v>
                </c:pt>
                <c:pt idx="7">
                  <c:v>84711.417849225807</c:v>
                </c:pt>
                <c:pt idx="8">
                  <c:v>87956.968636466656</c:v>
                </c:pt>
                <c:pt idx="9">
                  <c:v>82839.488043935489</c:v>
                </c:pt>
                <c:pt idx="10">
                  <c:v>79587.11314666667</c:v>
                </c:pt>
                <c:pt idx="11">
                  <c:v>74549.9189863871</c:v>
                </c:pt>
                <c:pt idx="12">
                  <c:v>83201.456694774184</c:v>
                </c:pt>
                <c:pt idx="13">
                  <c:v>82396.780290137933</c:v>
                </c:pt>
                <c:pt idx="14">
                  <c:v>78895.571768709677</c:v>
                </c:pt>
                <c:pt idx="15">
                  <c:v>31887.889356733333</c:v>
                </c:pt>
                <c:pt idx="16">
                  <c:v>32381.788547032254</c:v>
                </c:pt>
                <c:pt idx="17">
                  <c:v>80235.59297006666</c:v>
                </c:pt>
                <c:pt idx="18">
                  <c:v>80394.170678516122</c:v>
                </c:pt>
                <c:pt idx="19">
                  <c:v>58196.808380838709</c:v>
                </c:pt>
                <c:pt idx="20">
                  <c:v>64575.004412399998</c:v>
                </c:pt>
                <c:pt idx="21">
                  <c:v>72890.219679290327</c:v>
                </c:pt>
                <c:pt idx="22">
                  <c:v>75056.979443400007</c:v>
                </c:pt>
                <c:pt idx="23">
                  <c:v>88720.667031161283</c:v>
                </c:pt>
                <c:pt idx="24">
                  <c:v>85790.42529606451</c:v>
                </c:pt>
                <c:pt idx="25">
                  <c:v>83330.600779</c:v>
                </c:pt>
                <c:pt idx="26">
                  <c:v>84642.432792451611</c:v>
                </c:pt>
                <c:pt idx="27">
                  <c:v>63388.116510599997</c:v>
                </c:pt>
                <c:pt idx="28">
                  <c:v>79049.773660322579</c:v>
                </c:pt>
                <c:pt idx="29">
                  <c:v>79646.656719199993</c:v>
                </c:pt>
                <c:pt idx="30">
                  <c:v>73129.232611290325</c:v>
                </c:pt>
                <c:pt idx="31">
                  <c:v>83074.037236967735</c:v>
                </c:pt>
                <c:pt idx="32">
                  <c:v>84544.954201933331</c:v>
                </c:pt>
                <c:pt idx="33">
                  <c:v>83141.804910387102</c:v>
                </c:pt>
                <c:pt idx="34">
                  <c:v>78794.806243133338</c:v>
                </c:pt>
                <c:pt idx="35">
                  <c:v>88814.202652258056</c:v>
                </c:pt>
                <c:pt idx="36">
                  <c:v>90587.118611354832</c:v>
                </c:pt>
                <c:pt idx="37">
                  <c:v>88987.839199571419</c:v>
                </c:pt>
                <c:pt idx="38">
                  <c:v>96094.155114193549</c:v>
                </c:pt>
                <c:pt idx="39">
                  <c:v>92878.95775193334</c:v>
                </c:pt>
                <c:pt idx="40">
                  <c:v>88134.902740258054</c:v>
                </c:pt>
                <c:pt idx="41">
                  <c:v>89824.204752599995</c:v>
                </c:pt>
                <c:pt idx="42">
                  <c:v>85452.195620645158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23-4FC4-B265-46AF4123B4B4}"/>
            </c:ext>
          </c:extLst>
        </c:ser>
        <c:ser>
          <c:idx val="3"/>
          <c:order val="3"/>
          <c:tx>
            <c:strRef>
              <c:f>'Consumo Oil'!$A$31</c:f>
              <c:strCache>
                <c:ptCount val="1"/>
                <c:pt idx="0">
                  <c:v> TRAFIGURA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Oil'!$B$31:$AR$31</c:f>
              <c:numCache>
                <c:formatCode>_-* #,##0_-;\-* #,##0_-;_-* "-"??_-;_-@_-</c:formatCode>
                <c:ptCount val="43"/>
                <c:pt idx="0">
                  <c:v>26976.897406170192</c:v>
                </c:pt>
                <c:pt idx="1">
                  <c:v>25355.034323017502</c:v>
                </c:pt>
                <c:pt idx="2">
                  <c:v>26807.309615027159</c:v>
                </c:pt>
                <c:pt idx="3">
                  <c:v>8264.6145316124657</c:v>
                </c:pt>
                <c:pt idx="4">
                  <c:v>24829.907136154194</c:v>
                </c:pt>
                <c:pt idx="5">
                  <c:v>27974.463529747994</c:v>
                </c:pt>
                <c:pt idx="6">
                  <c:v>30445.457133298707</c:v>
                </c:pt>
                <c:pt idx="7">
                  <c:v>30687.320771321283</c:v>
                </c:pt>
                <c:pt idx="8">
                  <c:v>30593.672068837335</c:v>
                </c:pt>
                <c:pt idx="9">
                  <c:v>30785.594042640641</c:v>
                </c:pt>
                <c:pt idx="10">
                  <c:v>30796.287943823994</c:v>
                </c:pt>
                <c:pt idx="11">
                  <c:v>30571.24732638193</c:v>
                </c:pt>
                <c:pt idx="12">
                  <c:v>30747.782115639351</c:v>
                </c:pt>
                <c:pt idx="13">
                  <c:v>30844.621043501371</c:v>
                </c:pt>
                <c:pt idx="14">
                  <c:v>28124.249971932899</c:v>
                </c:pt>
                <c:pt idx="15">
                  <c:v>28088.44334584667</c:v>
                </c:pt>
                <c:pt idx="16">
                  <c:v>27550.428211740647</c:v>
                </c:pt>
                <c:pt idx="17">
                  <c:v>26323.511054423332</c:v>
                </c:pt>
                <c:pt idx="18">
                  <c:v>25989.409999387091</c:v>
                </c:pt>
                <c:pt idx="19">
                  <c:v>25709.125742685803</c:v>
                </c:pt>
                <c:pt idx="20">
                  <c:v>26841.049529971333</c:v>
                </c:pt>
                <c:pt idx="21">
                  <c:v>29449.562477067098</c:v>
                </c:pt>
                <c:pt idx="22">
                  <c:v>35304.790976744669</c:v>
                </c:pt>
                <c:pt idx="23">
                  <c:v>29465.315417678707</c:v>
                </c:pt>
                <c:pt idx="24">
                  <c:v>29768.695465593544</c:v>
                </c:pt>
                <c:pt idx="25">
                  <c:v>30216.421454987856</c:v>
                </c:pt>
                <c:pt idx="26">
                  <c:v>28558.999886640642</c:v>
                </c:pt>
                <c:pt idx="27">
                  <c:v>30058.327129855334</c:v>
                </c:pt>
                <c:pt idx="28">
                  <c:v>29277.195196827743</c:v>
                </c:pt>
                <c:pt idx="29">
                  <c:v>30181.18397011267</c:v>
                </c:pt>
                <c:pt idx="30">
                  <c:v>29752.837018424518</c:v>
                </c:pt>
                <c:pt idx="31">
                  <c:v>28402.566125543868</c:v>
                </c:pt>
                <c:pt idx="32">
                  <c:v>29688.158996327336</c:v>
                </c:pt>
                <c:pt idx="33">
                  <c:v>30548.435591284513</c:v>
                </c:pt>
                <c:pt idx="34">
                  <c:v>30700.284416137336</c:v>
                </c:pt>
                <c:pt idx="35">
                  <c:v>30691.22451394581</c:v>
                </c:pt>
                <c:pt idx="36">
                  <c:v>30577.279460905163</c:v>
                </c:pt>
                <c:pt idx="37">
                  <c:v>30667.740319471424</c:v>
                </c:pt>
                <c:pt idx="38">
                  <c:v>30537.432474729027</c:v>
                </c:pt>
                <c:pt idx="39">
                  <c:v>30967.291213646669</c:v>
                </c:pt>
                <c:pt idx="40">
                  <c:v>28374.892972916121</c:v>
                </c:pt>
                <c:pt idx="41">
                  <c:v>31861.310699373993</c:v>
                </c:pt>
                <c:pt idx="42">
                  <c:v>35484.190607198063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23-4FC4-B265-46AF4123B4B4}"/>
            </c:ext>
          </c:extLst>
        </c:ser>
        <c:ser>
          <c:idx val="4"/>
          <c:order val="4"/>
          <c:tx>
            <c:strRef>
              <c:f>'Consumo Oil'!$A$33</c:f>
              <c:strCache>
                <c:ptCount val="1"/>
                <c:pt idx="0">
                  <c:v> REFINOR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Oil'!$B$33:$AR$33</c:f>
              <c:numCache>
                <c:formatCode>_-* #,##0_-;\-* #,##0_-;_-* "-"??_-;_-@_-</c:formatCode>
                <c:ptCount val="43"/>
                <c:pt idx="0">
                  <c:v>9011.9602823651603</c:v>
                </c:pt>
                <c:pt idx="1">
                  <c:v>4519.6806314285714</c:v>
                </c:pt>
                <c:pt idx="2">
                  <c:v>6244.5679186451607</c:v>
                </c:pt>
                <c:pt idx="3">
                  <c:v>5961.338946873334</c:v>
                </c:pt>
                <c:pt idx="4">
                  <c:v>5348.5737694838708</c:v>
                </c:pt>
                <c:pt idx="5">
                  <c:v>5633.7863998000003</c:v>
                </c:pt>
                <c:pt idx="6">
                  <c:v>5621.8763326451608</c:v>
                </c:pt>
                <c:pt idx="7">
                  <c:v>5561.8187538064512</c:v>
                </c:pt>
                <c:pt idx="8">
                  <c:v>3685.2020225999995</c:v>
                </c:pt>
                <c:pt idx="9">
                  <c:v>6670.0434011612906</c:v>
                </c:pt>
                <c:pt idx="10">
                  <c:v>5054.5050134233343</c:v>
                </c:pt>
                <c:pt idx="11">
                  <c:v>5707.3630207941942</c:v>
                </c:pt>
                <c:pt idx="12">
                  <c:v>5212.6772655832256</c:v>
                </c:pt>
                <c:pt idx="13">
                  <c:v>5802.9542006820684</c:v>
                </c:pt>
                <c:pt idx="14">
                  <c:v>5314.6899327741939</c:v>
                </c:pt>
                <c:pt idx="15">
                  <c:v>3369.8726807333333</c:v>
                </c:pt>
                <c:pt idx="16">
                  <c:v>4101.1616252258063</c:v>
                </c:pt>
                <c:pt idx="17">
                  <c:v>2753.2612482666668</c:v>
                </c:pt>
                <c:pt idx="18">
                  <c:v>1186.3400792903226</c:v>
                </c:pt>
                <c:pt idx="19">
                  <c:v>2207.8545682245158</c:v>
                </c:pt>
                <c:pt idx="20">
                  <c:v>3581.4200915999995</c:v>
                </c:pt>
                <c:pt idx="21">
                  <c:v>5222.5745922580645</c:v>
                </c:pt>
                <c:pt idx="22">
                  <c:v>5017.1749673333334</c:v>
                </c:pt>
                <c:pt idx="23">
                  <c:v>4178.0596738064514</c:v>
                </c:pt>
                <c:pt idx="24">
                  <c:v>2164.1018104516129</c:v>
                </c:pt>
                <c:pt idx="25">
                  <c:v>4939.3010797142861</c:v>
                </c:pt>
                <c:pt idx="26">
                  <c:v>4762.2007869032259</c:v>
                </c:pt>
                <c:pt idx="27">
                  <c:v>4665.7840251999996</c:v>
                </c:pt>
                <c:pt idx="28">
                  <c:v>0</c:v>
                </c:pt>
                <c:pt idx="29">
                  <c:v>6102.3775427999999</c:v>
                </c:pt>
                <c:pt idx="30">
                  <c:v>4786.3597595800002</c:v>
                </c:pt>
                <c:pt idx="31">
                  <c:v>4242.7838888387096</c:v>
                </c:pt>
                <c:pt idx="32">
                  <c:v>5488.4916964000004</c:v>
                </c:pt>
                <c:pt idx="33">
                  <c:v>3676.7006288387092</c:v>
                </c:pt>
                <c:pt idx="34">
                  <c:v>1852.5598834666669</c:v>
                </c:pt>
                <c:pt idx="35">
                  <c:v>6075.9603239999997</c:v>
                </c:pt>
                <c:pt idx="36">
                  <c:v>5477.2106106451611</c:v>
                </c:pt>
                <c:pt idx="37">
                  <c:v>6175.2495307142863</c:v>
                </c:pt>
                <c:pt idx="38">
                  <c:v>1978.1120104716128</c:v>
                </c:pt>
                <c:pt idx="39">
                  <c:v>5284.7122058233326</c:v>
                </c:pt>
                <c:pt idx="40">
                  <c:v>3758.6122678690317</c:v>
                </c:pt>
                <c:pt idx="41">
                  <c:v>2607.547223933333</c:v>
                </c:pt>
                <c:pt idx="42">
                  <c:v>5603.0068906451606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23-4FC4-B265-46AF4123B4B4}"/>
            </c:ext>
          </c:extLst>
        </c:ser>
        <c:ser>
          <c:idx val="5"/>
          <c:order val="5"/>
          <c:tx>
            <c:strRef>
              <c:f>'Consumo Oil'!$A$32</c:f>
              <c:strCache>
                <c:ptCount val="1"/>
                <c:pt idx="0">
                  <c:v> REFIPAMPA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Oil'!$B$32:$AR$32</c:f>
              <c:numCache>
                <c:formatCode>_-* #,##0_-;\-* #,##0_-;_-* "-"??_-;_-@_-</c:formatCode>
                <c:ptCount val="43"/>
                <c:pt idx="0">
                  <c:v>1771.4956785161289</c:v>
                </c:pt>
                <c:pt idx="1">
                  <c:v>2083.0516150714284</c:v>
                </c:pt>
                <c:pt idx="2">
                  <c:v>2370.4482890967743</c:v>
                </c:pt>
                <c:pt idx="3">
                  <c:v>2122.2629145773335</c:v>
                </c:pt>
                <c:pt idx="4">
                  <c:v>2421.5783900000001</c:v>
                </c:pt>
                <c:pt idx="5">
                  <c:v>2485.3151718666663</c:v>
                </c:pt>
                <c:pt idx="6">
                  <c:v>2454.8535350322582</c:v>
                </c:pt>
                <c:pt idx="7">
                  <c:v>2456.8825072903228</c:v>
                </c:pt>
                <c:pt idx="8">
                  <c:v>2628.3036101333332</c:v>
                </c:pt>
                <c:pt idx="9">
                  <c:v>2483.4620438709676</c:v>
                </c:pt>
                <c:pt idx="10">
                  <c:v>2464.5587856666666</c:v>
                </c:pt>
                <c:pt idx="11">
                  <c:v>1673.6992156774195</c:v>
                </c:pt>
                <c:pt idx="12">
                  <c:v>1898.5093418709675</c:v>
                </c:pt>
                <c:pt idx="13">
                  <c:v>3055.7651533103449</c:v>
                </c:pt>
                <c:pt idx="14">
                  <c:v>3028.4439923870968</c:v>
                </c:pt>
                <c:pt idx="15">
                  <c:v>2819.9332766666666</c:v>
                </c:pt>
                <c:pt idx="16">
                  <c:v>3306.0073972903224</c:v>
                </c:pt>
                <c:pt idx="17">
                  <c:v>2972.1467754666669</c:v>
                </c:pt>
                <c:pt idx="18">
                  <c:v>2935.5170629677418</c:v>
                </c:pt>
                <c:pt idx="19">
                  <c:v>3791.3375614193546</c:v>
                </c:pt>
                <c:pt idx="20">
                  <c:v>4876.9121151333329</c:v>
                </c:pt>
                <c:pt idx="21">
                  <c:v>2790.6484437419354</c:v>
                </c:pt>
                <c:pt idx="22">
                  <c:v>4225.7067056666665</c:v>
                </c:pt>
                <c:pt idx="23">
                  <c:v>4248.8708056129026</c:v>
                </c:pt>
                <c:pt idx="24">
                  <c:v>4249.0737028387093</c:v>
                </c:pt>
                <c:pt idx="25">
                  <c:v>3744.6856921428571</c:v>
                </c:pt>
                <c:pt idx="26">
                  <c:v>4295.9429620000001</c:v>
                </c:pt>
                <c:pt idx="27">
                  <c:v>3797.9993536666666</c:v>
                </c:pt>
                <c:pt idx="28">
                  <c:v>4539.2167357419348</c:v>
                </c:pt>
                <c:pt idx="29">
                  <c:v>4069.5096579999999</c:v>
                </c:pt>
                <c:pt idx="30">
                  <c:v>4499.6517767096775</c:v>
                </c:pt>
                <c:pt idx="31">
                  <c:v>4466.7824261290316</c:v>
                </c:pt>
                <c:pt idx="32">
                  <c:v>4406.6436884000004</c:v>
                </c:pt>
                <c:pt idx="33">
                  <c:v>4202.4073409032253</c:v>
                </c:pt>
                <c:pt idx="34">
                  <c:v>4330.7465994666663</c:v>
                </c:pt>
                <c:pt idx="35">
                  <c:v>4338.7542766451606</c:v>
                </c:pt>
                <c:pt idx="36">
                  <c:v>3708.9612877419349</c:v>
                </c:pt>
                <c:pt idx="37">
                  <c:v>4627.0567418571427</c:v>
                </c:pt>
                <c:pt idx="38">
                  <c:v>4599.0714173548386</c:v>
                </c:pt>
                <c:pt idx="39">
                  <c:v>4830.9964729333333</c:v>
                </c:pt>
                <c:pt idx="40">
                  <c:v>4056.7271327741937</c:v>
                </c:pt>
                <c:pt idx="41">
                  <c:v>4265.7518547999998</c:v>
                </c:pt>
                <c:pt idx="42">
                  <c:v>4189.8277129032258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23-4FC4-B265-46AF4123B4B4}"/>
            </c:ext>
          </c:extLst>
        </c:ser>
        <c:ser>
          <c:idx val="6"/>
          <c:order val="6"/>
          <c:tx>
            <c:strRef>
              <c:f>'Consumo Oil'!$A$34</c:f>
              <c:strCache>
                <c:ptCount val="1"/>
                <c:pt idx="0">
                  <c:v> NAO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Oil'!$B$34:$AR$34</c:f>
              <c:numCache>
                <c:formatCode>_-* #,##0_-;\-* #,##0_-;_-* "-"??_-;_-@_-</c:formatCode>
                <c:ptCount val="43"/>
                <c:pt idx="0">
                  <c:v>2056.6888915677487</c:v>
                </c:pt>
                <c:pt idx="1">
                  <c:v>2055.090696206857</c:v>
                </c:pt>
                <c:pt idx="2">
                  <c:v>2141.6051747458714</c:v>
                </c:pt>
                <c:pt idx="3">
                  <c:v>2088.1218041853331</c:v>
                </c:pt>
                <c:pt idx="4">
                  <c:v>1822.8611402012907</c:v>
                </c:pt>
                <c:pt idx="5">
                  <c:v>2008.6590196953998</c:v>
                </c:pt>
                <c:pt idx="6">
                  <c:v>1856.2900813307094</c:v>
                </c:pt>
                <c:pt idx="7">
                  <c:v>1547.8785880103226</c:v>
                </c:pt>
                <c:pt idx="8">
                  <c:v>2069.0343152999999</c:v>
                </c:pt>
                <c:pt idx="9">
                  <c:v>2062.8540658019356</c:v>
                </c:pt>
                <c:pt idx="10">
                  <c:v>2234.586412989333</c:v>
                </c:pt>
                <c:pt idx="11">
                  <c:v>2263.5863782090323</c:v>
                </c:pt>
                <c:pt idx="12">
                  <c:v>2239.4476952548389</c:v>
                </c:pt>
                <c:pt idx="13">
                  <c:v>2058.9641061958623</c:v>
                </c:pt>
                <c:pt idx="14">
                  <c:v>1691.9863426393547</c:v>
                </c:pt>
                <c:pt idx="15">
                  <c:v>1410.0379228919999</c:v>
                </c:pt>
                <c:pt idx="16">
                  <c:v>1663.2905879935483</c:v>
                </c:pt>
                <c:pt idx="17">
                  <c:v>2104.7709418433328</c:v>
                </c:pt>
                <c:pt idx="18">
                  <c:v>1600.2078115180645</c:v>
                </c:pt>
                <c:pt idx="19">
                  <c:v>1983.5638589290322</c:v>
                </c:pt>
                <c:pt idx="20">
                  <c:v>2132.3035543259998</c:v>
                </c:pt>
                <c:pt idx="21">
                  <c:v>1981.6830016458064</c:v>
                </c:pt>
                <c:pt idx="22">
                  <c:v>1978.5888865846662</c:v>
                </c:pt>
                <c:pt idx="23">
                  <c:v>1990.186424379355</c:v>
                </c:pt>
                <c:pt idx="24">
                  <c:v>2199.1036108754838</c:v>
                </c:pt>
                <c:pt idx="25">
                  <c:v>2276.6026700242855</c:v>
                </c:pt>
                <c:pt idx="26">
                  <c:v>2382.1798066929036</c:v>
                </c:pt>
                <c:pt idx="27">
                  <c:v>1676.2123683486666</c:v>
                </c:pt>
                <c:pt idx="28">
                  <c:v>2287.142746125161</c:v>
                </c:pt>
                <c:pt idx="29">
                  <c:v>2173.2544366753336</c:v>
                </c:pt>
                <c:pt idx="30">
                  <c:v>2074.5429749806449</c:v>
                </c:pt>
                <c:pt idx="31">
                  <c:v>2137.1063345580642</c:v>
                </c:pt>
                <c:pt idx="32">
                  <c:v>2062.4075769300666</c:v>
                </c:pt>
                <c:pt idx="33">
                  <c:v>1454.1214031429679</c:v>
                </c:pt>
                <c:pt idx="34">
                  <c:v>2489.1016398946663</c:v>
                </c:pt>
                <c:pt idx="35">
                  <c:v>2794.9316041787097</c:v>
                </c:pt>
                <c:pt idx="36">
                  <c:v>2734.2348990787095</c:v>
                </c:pt>
                <c:pt idx="37">
                  <c:v>2650.5860250157148</c:v>
                </c:pt>
                <c:pt idx="38">
                  <c:v>2847.1512631845162</c:v>
                </c:pt>
                <c:pt idx="39">
                  <c:v>2606.8299754768664</c:v>
                </c:pt>
                <c:pt idx="40">
                  <c:v>2298.7145836045802</c:v>
                </c:pt>
                <c:pt idx="41">
                  <c:v>2077.5758827119998</c:v>
                </c:pt>
                <c:pt idx="42">
                  <c:v>2071.9852525521287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23-4FC4-B265-46AF4123B4B4}"/>
            </c:ext>
          </c:extLst>
        </c:ser>
        <c:ser>
          <c:idx val="7"/>
          <c:order val="7"/>
          <c:tx>
            <c:strRef>
              <c:f>'Consumo Oil'!$A$35</c:f>
              <c:strCache>
                <c:ptCount val="1"/>
                <c:pt idx="0">
                  <c:v> RESTO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'Consumo Oil'!$B$27:$AR$27</c:f>
              <c:numCache>
                <c:formatCode>mmm\-yy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'Consumo Oil'!$B$35:$AR$35</c:f>
              <c:numCache>
                <c:formatCode>_-* #,##0_-;\-* #,##0_-;_-* "-"??_-;_-@_-</c:formatCode>
                <c:ptCount val="43"/>
                <c:pt idx="0">
                  <c:v>495.27212819364291</c:v>
                </c:pt>
                <c:pt idx="1">
                  <c:v>748.71250221428568</c:v>
                </c:pt>
                <c:pt idx="2">
                  <c:v>630.80747503225803</c:v>
                </c:pt>
                <c:pt idx="3">
                  <c:v>470.05876626666668</c:v>
                </c:pt>
                <c:pt idx="4">
                  <c:v>477.01137787096775</c:v>
                </c:pt>
                <c:pt idx="5">
                  <c:v>362.2932864</c:v>
                </c:pt>
                <c:pt idx="6">
                  <c:v>263.15770187106222</c:v>
                </c:pt>
                <c:pt idx="7">
                  <c:v>156.23086387087326</c:v>
                </c:pt>
                <c:pt idx="8">
                  <c:v>518.49033406666672</c:v>
                </c:pt>
                <c:pt idx="9">
                  <c:v>638.11177516119585</c:v>
                </c:pt>
                <c:pt idx="10">
                  <c:v>692.50852139999995</c:v>
                </c:pt>
                <c:pt idx="11">
                  <c:v>631.41616670967744</c:v>
                </c:pt>
                <c:pt idx="12">
                  <c:v>499.12717548387099</c:v>
                </c:pt>
                <c:pt idx="13">
                  <c:v>335.09526310344825</c:v>
                </c:pt>
                <c:pt idx="14">
                  <c:v>331.33116974202994</c:v>
                </c:pt>
                <c:pt idx="15">
                  <c:v>382.21103073328453</c:v>
                </c:pt>
                <c:pt idx="16">
                  <c:v>506.63437283866244</c:v>
                </c:pt>
                <c:pt idx="17">
                  <c:v>458.12405386215795</c:v>
                </c:pt>
                <c:pt idx="18">
                  <c:v>486.03827544709486</c:v>
                </c:pt>
                <c:pt idx="19">
                  <c:v>411.94832447153357</c:v>
                </c:pt>
                <c:pt idx="20">
                  <c:v>649.27737181520081</c:v>
                </c:pt>
                <c:pt idx="21">
                  <c:v>909.72805947890583</c:v>
                </c:pt>
                <c:pt idx="22">
                  <c:v>637.57747913328444</c:v>
                </c:pt>
                <c:pt idx="23">
                  <c:v>550.25727638709679</c:v>
                </c:pt>
                <c:pt idx="24">
                  <c:v>0</c:v>
                </c:pt>
                <c:pt idx="25">
                  <c:v>318.53415185714289</c:v>
                </c:pt>
                <c:pt idx="26">
                  <c:v>626.854428381964</c:v>
                </c:pt>
                <c:pt idx="27">
                  <c:v>406.1123239333333</c:v>
                </c:pt>
                <c:pt idx="28">
                  <c:v>854.76867923305417</c:v>
                </c:pt>
                <c:pt idx="29">
                  <c:v>1053.5882930189944</c:v>
                </c:pt>
                <c:pt idx="30">
                  <c:v>1022.0527752742709</c:v>
                </c:pt>
                <c:pt idx="31">
                  <c:v>1195.8882198394319</c:v>
                </c:pt>
                <c:pt idx="32">
                  <c:v>1228.470071814419</c:v>
                </c:pt>
                <c:pt idx="33">
                  <c:v>1194.3407226983286</c:v>
                </c:pt>
                <c:pt idx="34">
                  <c:v>1227.9262125639746</c:v>
                </c:pt>
                <c:pt idx="35">
                  <c:v>1125.6352583013961</c:v>
                </c:pt>
                <c:pt idx="36">
                  <c:v>892.92370544317873</c:v>
                </c:pt>
                <c:pt idx="37">
                  <c:v>1023.1925721792377</c:v>
                </c:pt>
                <c:pt idx="38">
                  <c:v>1174.0530290898962</c:v>
                </c:pt>
                <c:pt idx="39">
                  <c:v>1389.0764887556413</c:v>
                </c:pt>
                <c:pt idx="40">
                  <c:v>1687.1947217547026</c:v>
                </c:pt>
                <c:pt idx="41">
                  <c:v>2314.1146115448205</c:v>
                </c:pt>
                <c:pt idx="42">
                  <c:v>2173.2877794528163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23-4FC4-B265-46AF4123B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4529528"/>
        <c:axId val="1244529200"/>
      </c:barChart>
      <c:dateAx>
        <c:axId val="1244529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529200"/>
        <c:crosses val="autoZero"/>
        <c:auto val="1"/>
        <c:lblOffset val="100"/>
        <c:baseTimeUnit val="months"/>
      </c:dateAx>
      <c:valAx>
        <c:axId val="1244529200"/>
        <c:scaling>
          <c:orientation val="minMax"/>
          <c:max val="5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529528"/>
        <c:crosses val="autoZero"/>
        <c:crossBetween val="between"/>
        <c:majorUnit val="3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592131091118276E-3"/>
          <c:y val="0.89156368035464795"/>
          <c:w val="0.97459978356079047"/>
          <c:h val="8.8865344852394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 b="0" i="0" baseline="0">
                <a:effectLst/>
              </a:rPr>
              <a:t>Promedio Diario Exportación de Petróleo</a:t>
            </a:r>
            <a:endParaRPr lang="es-AR" sz="2000" b="0">
              <a:effectLst/>
            </a:endParaRPr>
          </a:p>
          <a:p>
            <a:pPr>
              <a:defRPr sz="2000"/>
            </a:pPr>
            <a:r>
              <a:rPr lang="es-AR" sz="1600" b="0" i="0" baseline="0">
                <a:effectLst/>
              </a:rPr>
              <a:t>-en Barriles-</a:t>
            </a:r>
            <a:endParaRPr lang="es-AR" sz="1600" b="0">
              <a:effectLst/>
            </a:endParaRPr>
          </a:p>
        </c:rich>
      </c:tx>
      <c:layout>
        <c:manualLayout>
          <c:xMode val="edge"/>
          <c:yMode val="edge"/>
          <c:x val="0.29546377473196345"/>
          <c:y val="1.443852380532609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076298439840056E-2"/>
          <c:y val="8.1111388895376196E-2"/>
          <c:w val="0.90119451338722756"/>
          <c:h val="0.7977964574315641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Oil!$C$37:$O$37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Oil!$C$37:$O$37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Oil!$C$42:$O$42</c:f>
              <c:numCache>
                <c:formatCode>_ * #,##0_ ;_ * \-#,##0_ ;_ * "-"??_ ;_ @_ </c:formatCode>
                <c:ptCount val="13"/>
                <c:pt idx="0">
                  <c:v>91586.695970081986</c:v>
                </c:pt>
                <c:pt idx="1">
                  <c:v>59520.795611879272</c:v>
                </c:pt>
                <c:pt idx="2">
                  <c:v>65734.618467414941</c:v>
                </c:pt>
                <c:pt idx="3">
                  <c:v>43648.968217025475</c:v>
                </c:pt>
                <c:pt idx="4">
                  <c:v>46097.879012718084</c:v>
                </c:pt>
                <c:pt idx="5">
                  <c:v>40345.51705317598</c:v>
                </c:pt>
                <c:pt idx="6">
                  <c:v>51048.040751187284</c:v>
                </c:pt>
                <c:pt idx="7">
                  <c:v>29714.938468204877</c:v>
                </c:pt>
                <c:pt idx="8">
                  <c:v>61895.494596466997</c:v>
                </c:pt>
                <c:pt idx="9">
                  <c:v>65616.891646680218</c:v>
                </c:pt>
                <c:pt idx="10">
                  <c:v>81461.962773311869</c:v>
                </c:pt>
                <c:pt idx="11">
                  <c:v>72007.441756791188</c:v>
                </c:pt>
                <c:pt idx="12">
                  <c:v>87072.866664412068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4A51-9326-76D9C039C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39255800"/>
        <c:axId val="3392561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Oil!$C$37:$O$37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Oil!$C$37:$J$37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42E-4A51-9326-76D9C039C44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Oil!$C$37:$O$37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Oil!$C$39:$J$39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8"/>
                      <c:pt idx="0">
                        <c:v>-91586.695970081986</c:v>
                      </c:pt>
                      <c:pt idx="1">
                        <c:v>-59520.795611879272</c:v>
                      </c:pt>
                      <c:pt idx="2">
                        <c:v>-65734.618467414941</c:v>
                      </c:pt>
                      <c:pt idx="3">
                        <c:v>-43648.968217025475</c:v>
                      </c:pt>
                      <c:pt idx="4">
                        <c:v>-46097.879012718084</c:v>
                      </c:pt>
                      <c:pt idx="5">
                        <c:v>-40345.51705317598</c:v>
                      </c:pt>
                      <c:pt idx="6">
                        <c:v>-51048.040751187284</c:v>
                      </c:pt>
                      <c:pt idx="7">
                        <c:v>-29714.938468204877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42E-4A51-9326-76D9C039C442}"/>
                  </c:ext>
                </c:extLst>
              </c15:ser>
            </c15:filteredBarSeries>
          </c:ext>
        </c:extLst>
      </c:barChart>
      <c:catAx>
        <c:axId val="33925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256192"/>
        <c:crosses val="autoZero"/>
        <c:auto val="1"/>
        <c:lblAlgn val="ctr"/>
        <c:lblOffset val="100"/>
        <c:noMultiLvlLbl val="0"/>
      </c:catAx>
      <c:valAx>
        <c:axId val="3392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25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/>
              <a:t>Potencia Instalda por Tecnología (MW)</a:t>
            </a:r>
          </a:p>
        </c:rich>
      </c:tx>
      <c:layout>
        <c:manualLayout>
          <c:xMode val="edge"/>
          <c:yMode val="edge"/>
          <c:x val="0.185632429189250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44954049890558"/>
          <c:y val="8.5844687531732009E-2"/>
          <c:w val="0.85911530652904833"/>
          <c:h val="0.673000712655691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Hidráulica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482198187217467E-3"/>
                  <c:y val="-4.6245334046069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Hoja1!$C$4</c:f>
              <c:numCache>
                <c:formatCode>_-* #,##0.0_-;\-* #,##0.0_-;_-* "-"??_-;_-@_-</c:formatCode>
                <c:ptCount val="1"/>
                <c:pt idx="0">
                  <c:v>10834.380000000001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D-415A-B7B1-9E5E6E4E51E8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Ciclos Combinados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2232972808272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Hoja1!$C$5</c:f>
              <c:numCache>
                <c:formatCode>_-* #,##0.0_-;\-* #,##0.0_-;_-* "-"??_-;_-@_-</c:formatCode>
                <c:ptCount val="1"/>
                <c:pt idx="0">
                  <c:v>13502.870000000003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1D-415A-B7B1-9E5E6E4E51E8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Turbina a 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Hoja1!$C$6</c:f>
              <c:numCache>
                <c:formatCode>_-* #,##0.0_-;\-* #,##0.0_-;_-* "-"??_-;_-@_-</c:formatCode>
                <c:ptCount val="1"/>
                <c:pt idx="0">
                  <c:v>5955.8010000000004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1D-415A-B7B1-9E5E6E4E51E8}"/>
            </c:ext>
          </c:extLst>
        </c:ser>
        <c:ser>
          <c:idx val="3"/>
          <c:order val="3"/>
          <c:tx>
            <c:strRef>
              <c:f>Hoja1!$B$7</c:f>
              <c:strCache>
                <c:ptCount val="1"/>
                <c:pt idx="0">
                  <c:v>Turbovapor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Hoja1!$C$7</c:f>
              <c:numCache>
                <c:formatCode>_-* #,##0.0_-;\-* #,##0.0_-;_-* "-"??_-;_-@_-</c:formatCode>
                <c:ptCount val="1"/>
                <c:pt idx="0">
                  <c:v>4251.2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1D-415A-B7B1-9E5E6E4E51E8}"/>
            </c:ext>
          </c:extLst>
        </c:ser>
        <c:ser>
          <c:idx val="4"/>
          <c:order val="4"/>
          <c:tx>
            <c:strRef>
              <c:f>Hoja1!$B$8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022833771996043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Hoja1!$C$8</c:f>
              <c:numCache>
                <c:formatCode>_-* #,##0.0_-;\-* #,##0.0_-;_-* "-"??_-;_-@_-</c:formatCode>
                <c:ptCount val="1"/>
                <c:pt idx="0">
                  <c:v>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1D-415A-B7B1-9E5E6E4E51E8}"/>
            </c:ext>
          </c:extLst>
        </c:ser>
        <c:ser>
          <c:idx val="5"/>
          <c:order val="5"/>
          <c:tx>
            <c:strRef>
              <c:f>Hoja1!$B$9</c:f>
              <c:strCache>
                <c:ptCount val="1"/>
                <c:pt idx="0">
                  <c:v>Motor Diesel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7177545872224207"/>
                  <c:y val="2.7815017359141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Hoja1!$C$9</c:f>
              <c:numCache>
                <c:formatCode>_-* #,##0.0_-;\-* #,##0.0_-;_-* "-"??_-;_-@_-</c:formatCode>
                <c:ptCount val="1"/>
                <c:pt idx="0">
                  <c:v>1687.7620000000002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1D-415A-B7B1-9E5E6E4E51E8}"/>
            </c:ext>
          </c:extLst>
        </c:ser>
        <c:ser>
          <c:idx val="6"/>
          <c:order val="6"/>
          <c:tx>
            <c:strRef>
              <c:f>Hoja1!$B$10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1D-415A-B7B1-9E5E6E4E51E8}"/>
              </c:ext>
            </c:extLst>
          </c:dPt>
          <c:dLbls>
            <c:dLbl>
              <c:idx val="0"/>
              <c:layout>
                <c:manualLayout>
                  <c:x val="0.27176805145523386"/>
                  <c:y val="-5.763688760806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Hoja1!$C$10</c:f>
              <c:numCache>
                <c:formatCode>_-* #,##0.0_-;\-* #,##0.0_-;_-* "-"??_-;_-@_-</c:formatCode>
                <c:ptCount val="1"/>
                <c:pt idx="0">
                  <c:v>3291.3150000000001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1D-415A-B7B1-9E5E6E4E51E8}"/>
            </c:ext>
          </c:extLst>
        </c:ser>
        <c:ser>
          <c:idx val="7"/>
          <c:order val="7"/>
          <c:tx>
            <c:strRef>
              <c:f>Hoja1!$B$11</c:f>
              <c:strCache>
                <c:ptCount val="1"/>
                <c:pt idx="0">
                  <c:v>Biogas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Hoja1!$C$11</c:f>
              <c:numCache>
                <c:formatCode>_-* #,##0.0_-;\-* #,##0.0_-;_-* "-"??_-;_-@_-</c:formatCode>
                <c:ptCount val="1"/>
                <c:pt idx="0">
                  <c:v>68.97499999999998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31D-415A-B7B1-9E5E6E4E51E8}"/>
            </c:ext>
          </c:extLst>
        </c:ser>
        <c:ser>
          <c:idx val="8"/>
          <c:order val="8"/>
          <c:tx>
            <c:strRef>
              <c:f>Hoja1!$B$12</c:f>
              <c:strCache>
                <c:ptCount val="1"/>
                <c:pt idx="0">
                  <c:v>Biomasa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Hoja1!$C$12</c:f>
              <c:numCache>
                <c:formatCode>_-* #,##0.0_-;\-* #,##0.0_-;_-* "-"??_-;_-@_-</c:formatCode>
                <c:ptCount val="1"/>
                <c:pt idx="0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31D-415A-B7B1-9E5E6E4E51E8}"/>
            </c:ext>
          </c:extLst>
        </c:ser>
        <c:ser>
          <c:idx val="9"/>
          <c:order val="9"/>
          <c:tx>
            <c:strRef>
              <c:f>Hoja1!$B$13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0778784802989573"/>
                  <c:y val="-1.38736980643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Hoja1!$C$13</c:f>
              <c:numCache>
                <c:formatCode>_-* #,##0.0_-;\-* #,##0.0_-;_-* "-"??_-;_-@_-</c:formatCode>
                <c:ptCount val="1"/>
                <c:pt idx="0">
                  <c:v>1060.23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31D-415A-B7B1-9E5E6E4E51E8}"/>
            </c:ext>
          </c:extLst>
        </c:ser>
        <c:ser>
          <c:idx val="10"/>
          <c:order val="10"/>
          <c:tx>
            <c:strRef>
              <c:f>Hoja1!$B$14</c:f>
              <c:strCache>
                <c:ptCount val="1"/>
                <c:pt idx="0">
                  <c:v>Hidráulica Renovable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8561680857029509"/>
                  <c:y val="-3.1232612494043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1D-415A-B7B1-9E5E6E4E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</c:f>
              <c:numCache>
                <c:formatCode>mmm\-yy</c:formatCode>
                <c:ptCount val="1"/>
                <c:pt idx="0">
                  <c:v>44531</c:v>
                </c:pt>
              </c:numCache>
            </c:numRef>
          </c:cat>
          <c:val>
            <c:numRef>
              <c:f>Hoja1!$C$14</c:f>
              <c:numCache>
                <c:formatCode>_-* #,##0.0_-;\-* #,##0.0_-;_-* "-"??_-;_-@_-</c:formatCode>
                <c:ptCount val="1"/>
                <c:pt idx="0">
                  <c:v>511.09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31D-415A-B7B1-9E5E6E4E5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1931487"/>
        <c:axId val="2071931071"/>
      </c:barChart>
      <c:dateAx>
        <c:axId val="207193148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931071"/>
        <c:crosses val="autoZero"/>
        <c:auto val="1"/>
        <c:lblOffset val="100"/>
        <c:baseTimeUnit val="days"/>
      </c:dateAx>
      <c:valAx>
        <c:axId val="2071931071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93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703254426332226E-3"/>
          <c:y val="0.8052323845431556"/>
          <c:w val="0.99486284246899892"/>
          <c:h val="0.19476761545684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81720-C1E4-44E0-3B37-A9574901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08217-2E2B-13CB-A662-BD4D95C71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F94E11-EFED-AB7F-E50E-7E387C48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35DE1E-40D7-849C-B4E5-1195C73D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9AE497-6E5C-B87C-67A5-96DF16F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403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5E079-0117-1580-9EB4-C2B40B01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3E6B57-13A6-1333-B686-80034F5E1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7F9ED-445B-6B10-485F-038E7532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2D9DD7-4EB6-B98F-0775-07A61987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5499A-76D7-1591-65BE-E819C47F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500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550F51-E68A-62BE-32FB-B86C61F92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75580A-AE8F-B0A5-C436-0482A2BCB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A338A-315F-8B27-6BE8-09D99CEC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BDF01-2906-6A92-78F4-F18F0114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650AA6-DBC3-876B-CD93-8E540CC5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575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D0504-CC49-A23A-C4CB-CABD0436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1EC692-4943-BB44-A4C2-7942B601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8FF70-B7C7-495B-7EE9-8BDAA92C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26ADF-EFBB-DFAE-3202-78D366A6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30A489-5DAA-1893-BA1A-DD48EB95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949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2C178-B37E-E33C-2097-0CB806E7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402B88-C03E-0B45-043F-83BFF799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F20FFD-F582-2183-F1BD-31885263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26F460-93B6-0B16-38E1-2F225968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1B45D0-4366-B562-8A85-BAF2A586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300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368E7-50E0-3EF7-D3FB-B5BD3D82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AB39D-0369-8732-A115-4346BFCC2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2616E3-1AE3-A4ED-3C91-1EB6B06C8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550217-C484-6B95-2844-9A2A55CE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29FB1A-D531-EC5A-E868-56C4D299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3E0D51-3D2D-BA0B-0F52-E68E8228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4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BED70-4FCC-6C3D-9475-4F8CE4B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0DF05A-9AB3-C625-4051-800F74EE9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091045-C7A5-92AE-0747-C66EE5CC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F81556-203F-0501-1697-F67C1823F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A9F7D9-28C6-78FD-FB33-F34718A45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2911BF-F595-99C4-F83D-AE80712C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609F27-25FE-6209-AA41-044D766F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7E512C-A414-CF04-098A-68ABEF4C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953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823E-40E6-D276-206B-684A893F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13B1B9-793D-41BB-F9BD-897C676D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B079E0-36F8-41EC-97FC-A63FCEA4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BC4EC4-17CC-4FBE-CB59-54E2BC4D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011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73E068-6031-FB30-06DC-0DA30B1B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116224-BA86-4DA9-DDF3-0C7D2CAB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C1A85B-7BEF-87A4-68B7-5EC40E05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57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2D091-BA3F-3D9D-51AE-540FF8A8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E21A8-1505-4D6D-95C1-36E876D9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B33ED7-CB54-0917-AFF8-C7B0EA11F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324F69-D2D4-7B9C-335C-7A404021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38B190-4213-D3A0-22CB-640E98C1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5D9BD9-7BE9-0E5C-187C-FDAD395F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540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1AAB1-D25B-3711-2C9B-56FA30F2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FD7E3F-907E-4EB7-8E95-AEFEB69DC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073DD6-7176-B56C-6F38-D3A089939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1B65D-8208-33E5-9442-67060231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D61801-9410-8432-4EF8-4BDB6F31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54E151-4FFB-149B-CFE0-1F2E6910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977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666406-1778-2067-6642-A90D68A4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E45490-00E8-BC57-B738-44EE809A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F76DA5-0A2B-28C8-3557-016943DDB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552C5-7682-4BDF-85F7-EE8AF9A439AE}" type="datetimeFigureOut">
              <a:rPr lang="es-AR" smtClean="0"/>
              <a:t>3/4/2026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C3970-04A2-B740-265F-8A9DA3DB1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7CDDC-5DB9-E59A-0434-F1301C1F7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65A3-0D0F-4A40-9192-525FA8A0799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21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file:///C:\Users\walte\Desktop\WallE\Trabajo\Reserva%20y%20demanda%20electrica.xlsx!Hoja1%20(2)!F98C2:F101C3" TargetMode="External"/><Relationship Id="rId7" Type="http://schemas.openxmlformats.org/officeDocument/2006/relationships/oleObject" Target="file:///C:\Users\walte\Desktop\WallE\Trabajo\Reserva%20y%20demanda%20electrica.xlsx!Hoja1%20(2)!F103C1:F119C3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file:///C:\Users\walte\Desktop\WallE\Trabajo\Reserva%20y%20demanda%20electrica.xlsx!Hoja1%20(2)!F122C2:F125C3" TargetMode="Externa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3.emf"/><Relationship Id="rId4" Type="http://schemas.openxmlformats.org/officeDocument/2006/relationships/oleObject" Target="file:///C:\Users\walte\Desktop\WallE\Trabajo\Sindicato\Reservas\Reservas%20hidrocarburos.xlsx!gas!F89C2:F94C1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lte\Desktop\WallE\Trabajo\Sindicato\Reservas\Reservas%20hidrocarburos.xlsx!oil!F89C2:F94C14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file:///C:\Users\walte\Desktop\WallE\Trabajo\Reserva%20y%20demanda%20electrica.xlsx!Hoja1!F3C1:F15C3" TargetMode="External"/><Relationship Id="rId7" Type="http://schemas.openxmlformats.org/officeDocument/2006/relationships/oleObject" Target="file:///C:\Users\walte\Desktop\WallE\Trabajo\Reserva%20y%20demanda%20electrica.xlsx!Hoja1!F45C1:F47C13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256BC81-E24A-F7C5-2792-790C929AE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-1"/>
            <a:ext cx="12200966" cy="5082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282C7C-6915-3E66-8E10-C13E8610D0CE}"/>
              </a:ext>
            </a:extLst>
          </p:cNvPr>
          <p:cNvSpPr/>
          <p:nvPr/>
        </p:nvSpPr>
        <p:spPr>
          <a:xfrm>
            <a:off x="268941" y="4437529"/>
            <a:ext cx="8650941" cy="177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18B68F-1510-F9E2-A029-2D672C78F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587" y="4605233"/>
            <a:ext cx="8901954" cy="213622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AR" sz="3200" b="1" dirty="0">
                <a:solidFill>
                  <a:schemeClr val="bg1"/>
                </a:solidFill>
                <a:latin typeface="Franklin Gothic Medium" panose="020B0603020102020204" pitchFamily="34" charset="0"/>
                <a:ea typeface="Cambria" panose="02040503050406030204" pitchFamily="18" charset="0"/>
              </a:rPr>
              <a:t>INFORME </a:t>
            </a:r>
          </a:p>
          <a:p>
            <a:pPr algn="l"/>
            <a:r>
              <a:rPr lang="es-AR" sz="3200" b="1" dirty="0">
                <a:solidFill>
                  <a:schemeClr val="bg1"/>
                </a:solidFill>
                <a:latin typeface="Franklin Gothic Medium" panose="020B0603020102020204" pitchFamily="34" charset="0"/>
                <a:ea typeface="Cambria" panose="02040503050406030204" pitchFamily="18" charset="0"/>
              </a:rPr>
              <a:t>RESERVAS &amp; PRODUCCION - CAPACIDAD INSTALADA &amp; GENERACION</a:t>
            </a:r>
          </a:p>
          <a:p>
            <a:pPr algn="l"/>
            <a:r>
              <a:rPr lang="es-AR" b="1" dirty="0">
                <a:solidFill>
                  <a:schemeClr val="bg1"/>
                </a:solidFill>
                <a:latin typeface="Franklin Gothic Medium" panose="020B0603020102020204" pitchFamily="34" charset="0"/>
                <a:ea typeface="Cambria" panose="02040503050406030204" pitchFamily="18" charset="0"/>
              </a:rPr>
              <a:t>Agosto 2022</a:t>
            </a:r>
          </a:p>
          <a:p>
            <a:pPr algn="l"/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AR" sz="1600" dirty="0">
                <a:solidFill>
                  <a:schemeClr val="accent6">
                    <a:lumMod val="50000"/>
                  </a:schemeClr>
                </a:solidFill>
              </a:rPr>
              <a:t>El presente Informe se emite para uso exclusivo  de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1AFA364-17D3-D36F-B517-FBF3CB176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77650"/>
              </p:ext>
            </p:extLst>
          </p:nvPr>
        </p:nvGraphicFramePr>
        <p:xfrm>
          <a:off x="73817" y="191061"/>
          <a:ext cx="6093901" cy="911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5463436" imgH="800126" progId="Excel.Sheet.12">
                  <p:link updateAutomatic="1"/>
                </p:oleObj>
              </mc:Choice>
              <mc:Fallback>
                <p:oleObj name="Worksheet" r:id="rId3" imgW="5463436" imgH="8001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17" y="191061"/>
                        <a:ext cx="6093901" cy="911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B866D51-7F4C-29C4-C5BB-636E1928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89552"/>
              </p:ext>
            </p:extLst>
          </p:nvPr>
        </p:nvGraphicFramePr>
        <p:xfrm>
          <a:off x="6319838" y="246063"/>
          <a:ext cx="57991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5" imgW="5463436" imgH="990406" progId="Excel.Sheet.12">
                  <p:link updateAutomatic="1"/>
                </p:oleObj>
              </mc:Choice>
              <mc:Fallback>
                <p:oleObj name="Worksheet" r:id="rId5" imgW="5463436" imgH="99040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9838" y="246063"/>
                        <a:ext cx="5799137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FE780F39-115B-85B8-0A06-A30B1829F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764719"/>
              </p:ext>
            </p:extLst>
          </p:nvPr>
        </p:nvGraphicFramePr>
        <p:xfrm>
          <a:off x="1954213" y="1738313"/>
          <a:ext cx="8283575" cy="446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7" imgW="6934052" imgH="3741376" progId="Excel.Sheet.12">
                  <p:link updateAutomatic="1"/>
                </p:oleObj>
              </mc:Choice>
              <mc:Fallback>
                <p:oleObj name="Worksheet" r:id="rId7" imgW="6934052" imgH="37413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4213" y="1738313"/>
                        <a:ext cx="8283575" cy="446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echa: a la izquierda y arriba 10">
            <a:extLst>
              <a:ext uri="{FF2B5EF4-FFF2-40B4-BE49-F238E27FC236}">
                <a16:creationId xmlns:a16="http://schemas.microsoft.com/office/drawing/2014/main" id="{F5B697C6-7FCA-6143-BF55-D9C04E02C84E}"/>
              </a:ext>
            </a:extLst>
          </p:cNvPr>
          <p:cNvSpPr/>
          <p:nvPr/>
        </p:nvSpPr>
        <p:spPr>
          <a:xfrm>
            <a:off x="10578353" y="1538363"/>
            <a:ext cx="735106" cy="4498713"/>
          </a:xfrm>
          <a:prstGeom prst="lef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563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2" y="110958"/>
            <a:ext cx="7706305" cy="655492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1- Gas Natural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Reservas de Gas Natural y Producción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Evolución anual del horizonte de Reservas (Relación Reservas/Producción)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Exportación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Consumo anual por tipo de usuario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s-ES"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Petróleo</a:t>
            </a: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Reservas de Gas Natural y Producción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Evolución anual del horizonte de Reservas (Relación Reservas/Producción)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Exportación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Refinación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s-ES"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Electricidad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 instalada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Generación anual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AR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Picos de potencia</a:t>
            </a:r>
          </a:p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C8197F-121A-783A-C3AE-45AF0CCE6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45"/>
            <a:ext cx="3944471" cy="681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1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79A59D8-377D-4D42-B0A8-60057ACE9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3269"/>
              </p:ext>
            </p:extLst>
          </p:nvPr>
        </p:nvGraphicFramePr>
        <p:xfrm>
          <a:off x="77216" y="85229"/>
          <a:ext cx="7159957" cy="494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762CCA9-B71C-B0B9-49CB-5B69AA057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66883"/>
              </p:ext>
            </p:extLst>
          </p:nvPr>
        </p:nvGraphicFramePr>
        <p:xfrm>
          <a:off x="77217" y="4963852"/>
          <a:ext cx="11980922" cy="144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4904542" imgH="1790533" progId="Excel.Sheet.12">
                  <p:link updateAutomatic="1"/>
                </p:oleObj>
              </mc:Choice>
              <mc:Fallback>
                <p:oleObj name="Worksheet" r:id="rId4" imgW="14904542" imgH="179053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17" y="4963852"/>
                        <a:ext cx="11980922" cy="1443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DAD62DE-3565-4B6C-9C9C-BD8978938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686206"/>
              </p:ext>
            </p:extLst>
          </p:nvPr>
        </p:nvGraphicFramePr>
        <p:xfrm>
          <a:off x="7063862" y="53852"/>
          <a:ext cx="4994277" cy="294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9994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730663"/>
              </p:ext>
            </p:extLst>
          </p:nvPr>
        </p:nvGraphicFramePr>
        <p:xfrm>
          <a:off x="423012" y="362444"/>
          <a:ext cx="11177317" cy="613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28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284570"/>
              </p:ext>
            </p:extLst>
          </p:nvPr>
        </p:nvGraphicFramePr>
        <p:xfrm>
          <a:off x="423012" y="457201"/>
          <a:ext cx="11345975" cy="603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65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0670463-E2DE-F681-229B-D285BC3A1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762992"/>
              </p:ext>
            </p:extLst>
          </p:nvPr>
        </p:nvGraphicFramePr>
        <p:xfrm>
          <a:off x="-20638" y="4800600"/>
          <a:ext cx="11690351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11018727" imgH="1790533" progId="Excel.Sheet.12">
                  <p:link updateAutomatic="1"/>
                </p:oleObj>
              </mc:Choice>
              <mc:Fallback>
                <p:oleObj name="Worksheet" r:id="rId3" imgW="11018727" imgH="179053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638" y="4800600"/>
                        <a:ext cx="11690351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B1B7C1D-7D79-4DBF-A6F4-59AFC9D7A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393112"/>
              </p:ext>
            </p:extLst>
          </p:nvPr>
        </p:nvGraphicFramePr>
        <p:xfrm>
          <a:off x="7185357" y="85229"/>
          <a:ext cx="5006643" cy="271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F1B019C-7F15-4DB9-90FB-9479C3BF4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417649"/>
              </p:ext>
            </p:extLst>
          </p:nvPr>
        </p:nvGraphicFramePr>
        <p:xfrm>
          <a:off x="0" y="1"/>
          <a:ext cx="7342094" cy="476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5281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F59C546-572C-4CBE-8912-E99918CC2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79042"/>
              </p:ext>
            </p:extLst>
          </p:nvPr>
        </p:nvGraphicFramePr>
        <p:xfrm>
          <a:off x="339882" y="279824"/>
          <a:ext cx="11429105" cy="621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20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737837"/>
              </p:ext>
            </p:extLst>
          </p:nvPr>
        </p:nvGraphicFramePr>
        <p:xfrm>
          <a:off x="423012" y="232360"/>
          <a:ext cx="11345974" cy="626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44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D2C98913-8132-97C9-BAE5-71E993DB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2" y="5773271"/>
            <a:ext cx="11345975" cy="72228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76DCD-E205-C14A-924F-793F5EDC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851BD0-1749-C8BB-64F1-D5A9595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8825" y="6407646"/>
            <a:ext cx="2743200" cy="365125"/>
          </a:xfrm>
        </p:spPr>
        <p:txBody>
          <a:bodyPr/>
          <a:lstStyle/>
          <a:p>
            <a:r>
              <a:rPr lang="es-AR" dirty="0"/>
              <a:t>1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CFED1FF-2A6E-FD44-07F9-3A940704F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344"/>
              </p:ext>
            </p:extLst>
          </p:nvPr>
        </p:nvGraphicFramePr>
        <p:xfrm>
          <a:off x="-44450" y="414338"/>
          <a:ext cx="3475038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3474838" imgH="2872749" progId="Excel.Sheet.12">
                  <p:link updateAutomatic="1"/>
                </p:oleObj>
              </mc:Choice>
              <mc:Fallback>
                <p:oleObj name="Worksheet" r:id="rId3" imgW="3474838" imgH="28727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4450" y="414338"/>
                        <a:ext cx="3475038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C58447D-45A2-4CD7-929C-2838AAB0D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30327"/>
              </p:ext>
            </p:extLst>
          </p:nvPr>
        </p:nvGraphicFramePr>
        <p:xfrm>
          <a:off x="3400425" y="362445"/>
          <a:ext cx="4590087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3AF40E4-0242-F86E-B3E3-B4390862F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670257"/>
              </p:ext>
            </p:extLst>
          </p:nvPr>
        </p:nvGraphicFramePr>
        <p:xfrm>
          <a:off x="7646894" y="362444"/>
          <a:ext cx="4487738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EA170B3-04AD-2DA9-E79A-E201EFD45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70291"/>
              </p:ext>
            </p:extLst>
          </p:nvPr>
        </p:nvGraphicFramePr>
        <p:xfrm>
          <a:off x="65181" y="5125906"/>
          <a:ext cx="11810632" cy="57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7" imgW="11399402" imgH="556093" progId="Excel.Sheet.12">
                  <p:link updateAutomatic="1"/>
                </p:oleObj>
              </mc:Choice>
              <mc:Fallback>
                <p:oleObj name="Worksheet" r:id="rId7" imgW="11399402" imgH="5560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81" y="5125906"/>
                        <a:ext cx="11810632" cy="57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369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179</Words>
  <Application>Microsoft Office PowerPoint</Application>
  <PresentationFormat>Panorámica</PresentationFormat>
  <Paragraphs>56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Vínculos</vt:lpstr>
      </vt:variant>
      <vt:variant>
        <vt:i4>7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Franklin Gothic Medium</vt:lpstr>
      <vt:lpstr>Tema de Office</vt:lpstr>
      <vt:lpstr>file:///C:\Users\walte\Desktop\WallE\Trabajo\Sindicato\Reservas\Reservas%20hidrocarburos.xlsx!gas!F89C2:F94C14</vt:lpstr>
      <vt:lpstr>file:///C:\Users\walte\Desktop\WallE\Trabajo\Sindicato\Reservas\Reservas%20hidrocarburos.xlsx!oil!F89C2:F94C14</vt:lpstr>
      <vt:lpstr>file:///C:\Users\walte\Desktop\WallE\Trabajo\Reserva%20y%20demanda%20electrica.xlsx!Hoja1!F3C1:F15C3</vt:lpstr>
      <vt:lpstr>file:///C:\Users\walte\Desktop\WallE\Trabajo\Reserva%20y%20demanda%20electrica.xlsx!Hoja1!F45C1:F47C13</vt:lpstr>
      <vt:lpstr>file:///C:\Users\walte\Desktop\WallE\Trabajo\Reserva%20y%20demanda%20electrica.xlsx!Hoja1%20(2)!F98C2:F101C3</vt:lpstr>
      <vt:lpstr>file:///C:\Users\walte\Desktop\WallE\Trabajo\Reserva%20y%20demanda%20electrica.xlsx!Hoja1%20(2)!F122C2:F125C3</vt:lpstr>
      <vt:lpstr>file:///C:\Users\walte\Desktop\WallE\Trabajo\Reserva%20y%20demanda%20electrica.xlsx!Hoja1%20(2)!F103C1:F119C3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Walter R. Fagyas</dc:creator>
  <cp:lastModifiedBy>USUARIO</cp:lastModifiedBy>
  <cp:revision>15</cp:revision>
  <dcterms:created xsi:type="dcterms:W3CDTF">2022-08-28T21:10:11Z</dcterms:created>
  <dcterms:modified xsi:type="dcterms:W3CDTF">2026-04-03T14:49:58Z</dcterms:modified>
</cp:coreProperties>
</file>