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16"/>
  </p:notesMasterIdLst>
  <p:sldIdLst>
    <p:sldId id="2353" r:id="rId5"/>
    <p:sldId id="318" r:id="rId6"/>
    <p:sldId id="2356" r:id="rId7"/>
    <p:sldId id="2357" r:id="rId8"/>
    <p:sldId id="1954" r:id="rId9"/>
    <p:sldId id="2358" r:id="rId10"/>
    <p:sldId id="2336" r:id="rId11"/>
    <p:sldId id="2339" r:id="rId12"/>
    <p:sldId id="2367" r:id="rId13"/>
    <p:sldId id="2360" r:id="rId14"/>
    <p:sldId id="2354" r:id="rId1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CAA37F-A0C2-FAB2-2B36-D6D744FAC316}" name="Carlos Ariel Urrutipi" initials="CU" userId="S::caurrutipi@enargas.gov.ar::4f97f149-8b96-4d84-8ff1-852b962232cb" providerId="AD"/>
  <p188:author id="{0AD913B6-21E2-3CEB-3487-A8A3346F0804}" name="Carlos Ariel Urrutipi" initials="CAU" userId="S::CAUrrutipi@enargas.gov.ar::4f97f149-8b96-4d84-8ff1-852b962232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o Adrian Busse" initials="MAB" lastIdx="1" clrIdx="0">
    <p:extLst>
      <p:ext uri="{19B8F6BF-5375-455C-9EA6-DF929625EA0E}">
        <p15:presenceInfo xmlns:p15="http://schemas.microsoft.com/office/powerpoint/2012/main" userId="S-1-5-21-484299950-1821067322-3134879447-12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2AE0E"/>
    <a:srgbClr val="6BF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A1FCEF-AC56-4320-9E6C-D36F3D0D4E58}" v="369" dt="2023-08-18T19:26:12.6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3047" autoAdjust="0"/>
  </p:normalViewPr>
  <p:slideViewPr>
    <p:cSldViewPr snapToGrid="0">
      <p:cViewPr varScale="1">
        <p:scale>
          <a:sx n="77" d="100"/>
          <a:sy n="77" d="100"/>
        </p:scale>
        <p:origin x="294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646B4-B700-41AC-9E06-78A81A2338C2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FE57A-2317-4B52-98B9-232F3542FF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139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1" name="Google Shape;5311;g85066482e2_0_24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2" name="Google Shape;5312;g85066482e2_0_24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8ED97-CE74-4D84-863D-62041A759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132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8ED97-CE74-4D84-863D-62041A759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238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8ED97-CE74-4D84-863D-62041A759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177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8ED97-CE74-4D84-863D-62041A759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754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7" name="Google Shape;5157;gb47398cd52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8" name="Google Shape;5158;gb47398cd52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412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8ED97-CE74-4D84-863D-62041A759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307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25933" y="3429000"/>
            <a:ext cx="12410800" cy="345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37633" y="3429000"/>
            <a:ext cx="11921200" cy="3308800"/>
            <a:chOff x="103225" y="2571750"/>
            <a:chExt cx="8940900" cy="2481600"/>
          </a:xfrm>
        </p:grpSpPr>
        <p:cxnSp>
          <p:nvCxnSpPr>
            <p:cNvPr id="12" name="Google Shape;12;p2"/>
            <p:cNvCxnSpPr/>
            <p:nvPr/>
          </p:nvCxnSpPr>
          <p:spPr>
            <a:xfrm>
              <a:off x="103225" y="2571750"/>
              <a:ext cx="0" cy="2481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9044125" y="2571750"/>
              <a:ext cx="0" cy="2481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3225" y="5053350"/>
              <a:ext cx="89409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" name="Google Shape;15;p2"/>
          <p:cNvSpPr txBox="1"/>
          <p:nvPr/>
        </p:nvSpPr>
        <p:spPr>
          <a:xfrm>
            <a:off x="6262900" y="1760300"/>
            <a:ext cx="4822400" cy="2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7882433" y="3970400"/>
            <a:ext cx="32028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926367" y="1943000"/>
            <a:ext cx="6339200" cy="29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3153033" y="4908800"/>
            <a:ext cx="5890400" cy="4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529326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6"/>
          <p:cNvSpPr txBox="1">
            <a:spLocks noGrp="1"/>
          </p:cNvSpPr>
          <p:nvPr>
            <p:ph type="title" hasCustomPrompt="1"/>
          </p:nvPr>
        </p:nvSpPr>
        <p:spPr>
          <a:xfrm>
            <a:off x="1423740" y="2689328"/>
            <a:ext cx="2217600" cy="1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9" name="Google Shape;119;p16"/>
          <p:cNvSpPr txBox="1">
            <a:spLocks noGrp="1"/>
          </p:cNvSpPr>
          <p:nvPr>
            <p:ph type="title" idx="2"/>
          </p:nvPr>
        </p:nvSpPr>
        <p:spPr>
          <a:xfrm>
            <a:off x="3606640" y="2249972"/>
            <a:ext cx="5762000" cy="16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verpass"/>
              <a:buNone/>
              <a:defRPr sz="12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1"/>
          </p:nvPr>
        </p:nvSpPr>
        <p:spPr>
          <a:xfrm>
            <a:off x="7987395" y="2689333"/>
            <a:ext cx="2582000" cy="14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642325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8360800" y="2531200"/>
            <a:ext cx="2892400" cy="1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284119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950967" y="525580"/>
            <a:ext cx="2892400" cy="1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26" name="Google Shape;126;p18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299238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 number 1"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/>
          <p:nvPr/>
        </p:nvSpPr>
        <p:spPr>
          <a:xfrm>
            <a:off x="6103933" y="1529367"/>
            <a:ext cx="6116000" cy="377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19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9"/>
          <p:cNvSpPr txBox="1">
            <a:spLocks noGrp="1"/>
          </p:cNvSpPr>
          <p:nvPr>
            <p:ph type="title" hasCustomPrompt="1"/>
          </p:nvPr>
        </p:nvSpPr>
        <p:spPr>
          <a:xfrm>
            <a:off x="777975" y="2165667"/>
            <a:ext cx="5145200" cy="2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6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9"/>
          <p:cNvSpPr txBox="1">
            <a:spLocks noGrp="1"/>
          </p:cNvSpPr>
          <p:nvPr>
            <p:ph type="title" idx="2"/>
          </p:nvPr>
        </p:nvSpPr>
        <p:spPr>
          <a:xfrm>
            <a:off x="6725767" y="1916933"/>
            <a:ext cx="3980000" cy="29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444723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1"/>
          </p:nvPr>
        </p:nvSpPr>
        <p:spPr>
          <a:xfrm>
            <a:off x="6298667" y="3916187"/>
            <a:ext cx="2790800" cy="6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subTitle" idx="2"/>
          </p:nvPr>
        </p:nvSpPr>
        <p:spPr>
          <a:xfrm>
            <a:off x="6298667" y="2269351"/>
            <a:ext cx="4954400" cy="16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539094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/>
          <p:nvPr/>
        </p:nvSpPr>
        <p:spPr>
          <a:xfrm>
            <a:off x="4240800" y="-75500"/>
            <a:ext cx="3710400" cy="700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1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4240800" y="393053"/>
            <a:ext cx="3710400" cy="20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1"/>
          </p:nvPr>
        </p:nvSpPr>
        <p:spPr>
          <a:xfrm>
            <a:off x="1260539" y="3796301"/>
            <a:ext cx="2450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2"/>
          </p:nvPr>
        </p:nvSpPr>
        <p:spPr>
          <a:xfrm>
            <a:off x="931339" y="4211715"/>
            <a:ext cx="2779600" cy="1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3"/>
          </p:nvPr>
        </p:nvSpPr>
        <p:spPr>
          <a:xfrm>
            <a:off x="8420456" y="3796292"/>
            <a:ext cx="25600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4"/>
          </p:nvPr>
        </p:nvSpPr>
        <p:spPr>
          <a:xfrm>
            <a:off x="8420456" y="4200388"/>
            <a:ext cx="2776400" cy="1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05961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1"/>
          </p:nvPr>
        </p:nvSpPr>
        <p:spPr>
          <a:xfrm>
            <a:off x="833733" y="1623633"/>
            <a:ext cx="5189600" cy="4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R="67732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R="67732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marR="67732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marR="67732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marR="67732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marR="67732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marR="67732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marR="67732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833733" y="421084"/>
            <a:ext cx="10272000" cy="9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2"/>
          </p:nvPr>
        </p:nvSpPr>
        <p:spPr>
          <a:xfrm>
            <a:off x="6095997" y="1623633"/>
            <a:ext cx="5072400" cy="4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R="67732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R="67732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marR="67732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marR="67732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marR="67732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marR="67732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marR="67732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marR="67732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44680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932000" y="570833"/>
            <a:ext cx="10328000" cy="8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51" name="Google Shape;151;p23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7952377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dk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932000" y="992995"/>
            <a:ext cx="2820000" cy="8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57" name="Google Shape;157;p25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3739661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6"/>
          <p:cNvSpPr/>
          <p:nvPr/>
        </p:nvSpPr>
        <p:spPr>
          <a:xfrm>
            <a:off x="4223933" y="2001512"/>
            <a:ext cx="7957200" cy="284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720800" y="2531200"/>
            <a:ext cx="2892400" cy="1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subTitle" idx="1"/>
          </p:nvPr>
        </p:nvSpPr>
        <p:spPr>
          <a:xfrm>
            <a:off x="5823052" y="3112647"/>
            <a:ext cx="11704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subTitle" idx="2"/>
          </p:nvPr>
        </p:nvSpPr>
        <p:spPr>
          <a:xfrm>
            <a:off x="5158652" y="3609559"/>
            <a:ext cx="249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subTitle" idx="3"/>
          </p:nvPr>
        </p:nvSpPr>
        <p:spPr>
          <a:xfrm>
            <a:off x="8765367" y="3112647"/>
            <a:ext cx="11704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subTitle" idx="4"/>
          </p:nvPr>
        </p:nvSpPr>
        <p:spPr>
          <a:xfrm>
            <a:off x="8100967" y="3609559"/>
            <a:ext cx="249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616847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4987333" y="2487517"/>
            <a:ext cx="7297600" cy="151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2" name="Google Shape;22;p3"/>
          <p:cNvCxnSpPr/>
          <p:nvPr/>
        </p:nvCxnSpPr>
        <p:spPr>
          <a:xfrm>
            <a:off x="12056833" y="2503733"/>
            <a:ext cx="3200" cy="1482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23;p3"/>
          <p:cNvSpPr txBox="1">
            <a:spLocks noGrp="1"/>
          </p:cNvSpPr>
          <p:nvPr>
            <p:ph type="title" hasCustomPrompt="1"/>
          </p:nvPr>
        </p:nvSpPr>
        <p:spPr>
          <a:xfrm>
            <a:off x="2736267" y="2668567"/>
            <a:ext cx="2217600" cy="1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/>
          </p:nvPr>
        </p:nvSpPr>
        <p:spPr>
          <a:xfrm>
            <a:off x="5939067" y="2337731"/>
            <a:ext cx="5762000" cy="16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verpass"/>
              <a:buNone/>
              <a:defRPr sz="12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5957607" y="4175527"/>
            <a:ext cx="5112000" cy="8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683406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dk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/>
          <p:nvPr/>
        </p:nvSpPr>
        <p:spPr>
          <a:xfrm rot="5400000">
            <a:off x="2895500" y="2073833"/>
            <a:ext cx="6880800" cy="27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8" name="Google Shape;168;p27"/>
          <p:cNvGrpSpPr/>
          <p:nvPr/>
        </p:nvGrpSpPr>
        <p:grpSpPr>
          <a:xfrm flipH="1">
            <a:off x="4976418" y="135034"/>
            <a:ext cx="7043484" cy="6580133"/>
            <a:chOff x="101561" y="101275"/>
            <a:chExt cx="4473000" cy="4935100"/>
          </a:xfrm>
        </p:grpSpPr>
        <p:cxnSp>
          <p:nvCxnSpPr>
            <p:cNvPr id="169" name="Google Shape;169;p27"/>
            <p:cNvCxnSpPr/>
            <p:nvPr/>
          </p:nvCxnSpPr>
          <p:spPr>
            <a:xfrm rot="10800000">
              <a:off x="103276" y="3441000"/>
              <a:ext cx="0" cy="158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27"/>
            <p:cNvCxnSpPr/>
            <p:nvPr/>
          </p:nvCxnSpPr>
          <p:spPr>
            <a:xfrm rot="10800000">
              <a:off x="101561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27"/>
            <p:cNvCxnSpPr/>
            <p:nvPr/>
          </p:nvCxnSpPr>
          <p:spPr>
            <a:xfrm rot="10800000">
              <a:off x="101561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27"/>
            <p:cNvCxnSpPr/>
            <p:nvPr/>
          </p:nvCxnSpPr>
          <p:spPr>
            <a:xfrm rot="10800000">
              <a:off x="103284" y="115475"/>
              <a:ext cx="0" cy="1747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27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2892400" cy="1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5086300" y="719333"/>
            <a:ext cx="2499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ubTitle" idx="2"/>
          </p:nvPr>
        </p:nvSpPr>
        <p:spPr>
          <a:xfrm>
            <a:off x="5086300" y="1216259"/>
            <a:ext cx="249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5086300" y="2719381"/>
            <a:ext cx="2499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subTitle" idx="4"/>
          </p:nvPr>
        </p:nvSpPr>
        <p:spPr>
          <a:xfrm>
            <a:off x="5086300" y="3216307"/>
            <a:ext cx="249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5"/>
          </p:nvPr>
        </p:nvSpPr>
        <p:spPr>
          <a:xfrm>
            <a:off x="5086300" y="4719200"/>
            <a:ext cx="2499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subTitle" idx="6"/>
          </p:nvPr>
        </p:nvSpPr>
        <p:spPr>
          <a:xfrm>
            <a:off x="5086300" y="5216125"/>
            <a:ext cx="249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304692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28"/>
          <p:cNvSpPr/>
          <p:nvPr/>
        </p:nvSpPr>
        <p:spPr>
          <a:xfrm>
            <a:off x="-34632" y="2001512"/>
            <a:ext cx="7957200" cy="284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184" name="Google Shape;184;p28"/>
          <p:cNvSpPr txBox="1">
            <a:spLocks noGrp="1"/>
          </p:cNvSpPr>
          <p:nvPr>
            <p:ph type="title"/>
          </p:nvPr>
        </p:nvSpPr>
        <p:spPr>
          <a:xfrm>
            <a:off x="8522588" y="2531200"/>
            <a:ext cx="2892400" cy="1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subTitle" idx="1"/>
          </p:nvPr>
        </p:nvSpPr>
        <p:spPr>
          <a:xfrm>
            <a:off x="1911419" y="3112647"/>
            <a:ext cx="11704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subTitle" idx="2"/>
          </p:nvPr>
        </p:nvSpPr>
        <p:spPr>
          <a:xfrm>
            <a:off x="1247019" y="3607579"/>
            <a:ext cx="249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subTitle" idx="3"/>
          </p:nvPr>
        </p:nvSpPr>
        <p:spPr>
          <a:xfrm>
            <a:off x="5189357" y="3103271"/>
            <a:ext cx="11704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subTitle" idx="4"/>
          </p:nvPr>
        </p:nvSpPr>
        <p:spPr>
          <a:xfrm>
            <a:off x="4524957" y="3607579"/>
            <a:ext cx="249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9603299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solidFill>
          <a:schemeClr val="dk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0"/>
          <p:cNvSpPr txBox="1">
            <a:spLocks noGrp="1"/>
          </p:cNvSpPr>
          <p:nvPr>
            <p:ph type="title"/>
          </p:nvPr>
        </p:nvSpPr>
        <p:spPr>
          <a:xfrm>
            <a:off x="833733" y="431567"/>
            <a:ext cx="104072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006409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1"/>
          <p:cNvSpPr txBox="1">
            <a:spLocks noGrp="1"/>
          </p:cNvSpPr>
          <p:nvPr>
            <p:ph type="title"/>
          </p:nvPr>
        </p:nvSpPr>
        <p:spPr>
          <a:xfrm>
            <a:off x="833733" y="431567"/>
            <a:ext cx="104072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28042990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solidFill>
          <a:schemeClr val="dk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/>
          </p:nvPr>
        </p:nvSpPr>
        <p:spPr>
          <a:xfrm>
            <a:off x="6502536" y="1600867"/>
            <a:ext cx="42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7540975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dk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34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42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040911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solidFill>
          <a:schemeClr val="dk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36"/>
          <p:cNvSpPr/>
          <p:nvPr/>
        </p:nvSpPr>
        <p:spPr>
          <a:xfrm>
            <a:off x="0" y="1645433"/>
            <a:ext cx="3875200" cy="357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cxnSp>
        <p:nvCxnSpPr>
          <p:cNvPr id="220" name="Google Shape;220;p36"/>
          <p:cNvCxnSpPr/>
          <p:nvPr/>
        </p:nvCxnSpPr>
        <p:spPr>
          <a:xfrm>
            <a:off x="138400" y="1647033"/>
            <a:ext cx="0" cy="3584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1" name="Google Shape;221;p36"/>
          <p:cNvSpPr txBox="1">
            <a:spLocks noGrp="1"/>
          </p:cNvSpPr>
          <p:nvPr>
            <p:ph type="title"/>
          </p:nvPr>
        </p:nvSpPr>
        <p:spPr>
          <a:xfrm>
            <a:off x="950967" y="2911400"/>
            <a:ext cx="302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623941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>
            <a:spLocks noGrp="1"/>
          </p:cNvSpPr>
          <p:nvPr>
            <p:ph type="title"/>
          </p:nvPr>
        </p:nvSpPr>
        <p:spPr>
          <a:xfrm>
            <a:off x="812729" y="504681"/>
            <a:ext cx="5262400" cy="18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24" name="Google Shape;224;p37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12075810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4">
  <p:cSld name="Title only 14">
    <p:bg>
      <p:bgPr>
        <a:solidFill>
          <a:schemeClr val="dk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950967" y="471933"/>
            <a:ext cx="10302400" cy="10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27" name="Google Shape;227;p38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349045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5">
  <p:cSld name="Title only 15">
    <p:bg>
      <p:bgPr>
        <a:solidFill>
          <a:schemeClr val="dk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39"/>
          <p:cNvSpPr txBox="1">
            <a:spLocks noGrp="1"/>
          </p:cNvSpPr>
          <p:nvPr>
            <p:ph type="title"/>
          </p:nvPr>
        </p:nvSpPr>
        <p:spPr>
          <a:xfrm>
            <a:off x="655200" y="2572800"/>
            <a:ext cx="3023600" cy="1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32186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1"/>
          </p:nvPr>
        </p:nvSpPr>
        <p:spPr>
          <a:xfrm>
            <a:off x="828767" y="1637916"/>
            <a:ext cx="10504400" cy="4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33733" y="421084"/>
            <a:ext cx="10272000" cy="9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799433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6">
  <p:cSld name="Title only 16">
    <p:bg>
      <p:bgPr>
        <a:solidFill>
          <a:schemeClr val="dk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40"/>
          <p:cNvSpPr txBox="1">
            <a:spLocks noGrp="1"/>
          </p:cNvSpPr>
          <p:nvPr>
            <p:ph type="title"/>
          </p:nvPr>
        </p:nvSpPr>
        <p:spPr>
          <a:xfrm>
            <a:off x="8229600" y="560720"/>
            <a:ext cx="3023600" cy="1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31233206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7">
  <p:cSld name="Title only 17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41"/>
          <p:cNvSpPr/>
          <p:nvPr/>
        </p:nvSpPr>
        <p:spPr>
          <a:xfrm>
            <a:off x="3863" y="-66567"/>
            <a:ext cx="12192000" cy="6944400"/>
          </a:xfrm>
          <a:prstGeom prst="rect">
            <a:avLst/>
          </a:prstGeom>
          <a:solidFill>
            <a:schemeClr val="dk1">
              <a:alpha val="648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41"/>
          <p:cNvSpPr/>
          <p:nvPr/>
        </p:nvSpPr>
        <p:spPr>
          <a:xfrm>
            <a:off x="3632200" y="0"/>
            <a:ext cx="4927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cxnSp>
        <p:nvCxnSpPr>
          <p:cNvPr id="238" name="Google Shape;238;p41"/>
          <p:cNvCxnSpPr/>
          <p:nvPr/>
        </p:nvCxnSpPr>
        <p:spPr>
          <a:xfrm>
            <a:off x="3604864" y="141600"/>
            <a:ext cx="508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41"/>
          <p:cNvCxnSpPr/>
          <p:nvPr/>
        </p:nvCxnSpPr>
        <p:spPr>
          <a:xfrm>
            <a:off x="3604864" y="6716400"/>
            <a:ext cx="508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0" name="Google Shape;240;p41"/>
          <p:cNvSpPr txBox="1">
            <a:spLocks noGrp="1"/>
          </p:cNvSpPr>
          <p:nvPr>
            <p:ph type="title"/>
          </p:nvPr>
        </p:nvSpPr>
        <p:spPr>
          <a:xfrm>
            <a:off x="3632200" y="472112"/>
            <a:ext cx="4927600" cy="10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6778756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bg>
      <p:bgPr>
        <a:solidFill>
          <a:schemeClr val="dk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42"/>
          <p:cNvSpPr txBox="1">
            <a:spLocks noGrp="1"/>
          </p:cNvSpPr>
          <p:nvPr>
            <p:ph type="title"/>
          </p:nvPr>
        </p:nvSpPr>
        <p:spPr>
          <a:xfrm>
            <a:off x="950967" y="910300"/>
            <a:ext cx="2778800" cy="10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3032184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xfrm>
            <a:off x="904835" y="431433"/>
            <a:ext cx="10394000" cy="9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subTitle" idx="1"/>
          </p:nvPr>
        </p:nvSpPr>
        <p:spPr>
          <a:xfrm>
            <a:off x="1505357" y="1892029"/>
            <a:ext cx="2499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47" name="Google Shape;247;p43"/>
          <p:cNvSpPr txBox="1">
            <a:spLocks noGrp="1"/>
          </p:cNvSpPr>
          <p:nvPr>
            <p:ph type="subTitle" idx="2"/>
          </p:nvPr>
        </p:nvSpPr>
        <p:spPr>
          <a:xfrm>
            <a:off x="1340357" y="2268487"/>
            <a:ext cx="282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48" name="Google Shape;248;p43"/>
          <p:cNvSpPr txBox="1">
            <a:spLocks noGrp="1"/>
          </p:cNvSpPr>
          <p:nvPr>
            <p:ph type="subTitle" idx="3"/>
          </p:nvPr>
        </p:nvSpPr>
        <p:spPr>
          <a:xfrm>
            <a:off x="4733271" y="1885629"/>
            <a:ext cx="24992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subTitle" idx="4"/>
          </p:nvPr>
        </p:nvSpPr>
        <p:spPr>
          <a:xfrm>
            <a:off x="4568671" y="2268487"/>
            <a:ext cx="282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0" name="Google Shape;250;p43"/>
          <p:cNvSpPr txBox="1">
            <a:spLocks noGrp="1"/>
          </p:cNvSpPr>
          <p:nvPr>
            <p:ph type="subTitle" idx="5"/>
          </p:nvPr>
        </p:nvSpPr>
        <p:spPr>
          <a:xfrm>
            <a:off x="8078912" y="1885629"/>
            <a:ext cx="24956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1" name="Google Shape;251;p43"/>
          <p:cNvSpPr txBox="1">
            <a:spLocks noGrp="1"/>
          </p:cNvSpPr>
          <p:nvPr>
            <p:ph type="subTitle" idx="6"/>
          </p:nvPr>
        </p:nvSpPr>
        <p:spPr>
          <a:xfrm>
            <a:off x="7845312" y="2268487"/>
            <a:ext cx="29628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2" name="Google Shape;252;p43"/>
          <p:cNvSpPr txBox="1">
            <a:spLocks noGrp="1"/>
          </p:cNvSpPr>
          <p:nvPr>
            <p:ph type="subTitle" idx="7"/>
          </p:nvPr>
        </p:nvSpPr>
        <p:spPr>
          <a:xfrm>
            <a:off x="1505357" y="3579933"/>
            <a:ext cx="24992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3" name="Google Shape;253;p43"/>
          <p:cNvSpPr txBox="1">
            <a:spLocks noGrp="1"/>
          </p:cNvSpPr>
          <p:nvPr>
            <p:ph type="subTitle" idx="8"/>
          </p:nvPr>
        </p:nvSpPr>
        <p:spPr>
          <a:xfrm>
            <a:off x="1340357" y="3930416"/>
            <a:ext cx="28292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4" name="Google Shape;254;p43"/>
          <p:cNvSpPr txBox="1">
            <a:spLocks noGrp="1"/>
          </p:cNvSpPr>
          <p:nvPr>
            <p:ph type="subTitle" idx="9"/>
          </p:nvPr>
        </p:nvSpPr>
        <p:spPr>
          <a:xfrm>
            <a:off x="4735071" y="3579933"/>
            <a:ext cx="24956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5" name="Google Shape;255;p43"/>
          <p:cNvSpPr txBox="1">
            <a:spLocks noGrp="1"/>
          </p:cNvSpPr>
          <p:nvPr>
            <p:ph type="subTitle" idx="13"/>
          </p:nvPr>
        </p:nvSpPr>
        <p:spPr>
          <a:xfrm>
            <a:off x="4568671" y="3932487"/>
            <a:ext cx="282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6" name="Google Shape;256;p43"/>
          <p:cNvSpPr txBox="1">
            <a:spLocks noGrp="1"/>
          </p:cNvSpPr>
          <p:nvPr>
            <p:ph type="subTitle" idx="14"/>
          </p:nvPr>
        </p:nvSpPr>
        <p:spPr>
          <a:xfrm>
            <a:off x="8078912" y="3579933"/>
            <a:ext cx="24956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7" name="Google Shape;257;p43"/>
          <p:cNvSpPr txBox="1">
            <a:spLocks noGrp="1"/>
          </p:cNvSpPr>
          <p:nvPr>
            <p:ph type="subTitle" idx="15"/>
          </p:nvPr>
        </p:nvSpPr>
        <p:spPr>
          <a:xfrm>
            <a:off x="7912512" y="3932487"/>
            <a:ext cx="282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8" name="Google Shape;258;p43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87628362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 and six columns 2">
    <p:bg>
      <p:bgPr>
        <a:solidFill>
          <a:schemeClr val="dk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4"/>
          <p:cNvSpPr txBox="1">
            <a:spLocks noGrp="1"/>
          </p:cNvSpPr>
          <p:nvPr>
            <p:ph type="title"/>
          </p:nvPr>
        </p:nvSpPr>
        <p:spPr>
          <a:xfrm>
            <a:off x="3197000" y="431433"/>
            <a:ext cx="8102000" cy="9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61" name="Google Shape;261;p44"/>
          <p:cNvSpPr txBox="1">
            <a:spLocks noGrp="1"/>
          </p:cNvSpPr>
          <p:nvPr>
            <p:ph type="subTitle" idx="1"/>
          </p:nvPr>
        </p:nvSpPr>
        <p:spPr>
          <a:xfrm>
            <a:off x="4268257" y="2095229"/>
            <a:ext cx="2499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2" name="Google Shape;262;p44"/>
          <p:cNvSpPr txBox="1">
            <a:spLocks noGrp="1"/>
          </p:cNvSpPr>
          <p:nvPr>
            <p:ph type="subTitle" idx="2"/>
          </p:nvPr>
        </p:nvSpPr>
        <p:spPr>
          <a:xfrm>
            <a:off x="4268257" y="2471687"/>
            <a:ext cx="282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3" name="Google Shape;263;p44"/>
          <p:cNvSpPr txBox="1">
            <a:spLocks noGrp="1"/>
          </p:cNvSpPr>
          <p:nvPr>
            <p:ph type="subTitle" idx="3"/>
          </p:nvPr>
        </p:nvSpPr>
        <p:spPr>
          <a:xfrm>
            <a:off x="8454912" y="2088829"/>
            <a:ext cx="24992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4" name="Google Shape;264;p44"/>
          <p:cNvSpPr txBox="1">
            <a:spLocks noGrp="1"/>
          </p:cNvSpPr>
          <p:nvPr>
            <p:ph type="subTitle" idx="4"/>
          </p:nvPr>
        </p:nvSpPr>
        <p:spPr>
          <a:xfrm>
            <a:off x="8454912" y="2471687"/>
            <a:ext cx="282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5" name="Google Shape;265;p44"/>
          <p:cNvSpPr txBox="1">
            <a:spLocks noGrp="1"/>
          </p:cNvSpPr>
          <p:nvPr>
            <p:ph type="subTitle" idx="5"/>
          </p:nvPr>
        </p:nvSpPr>
        <p:spPr>
          <a:xfrm>
            <a:off x="8454912" y="3554024"/>
            <a:ext cx="24956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6" name="Google Shape;266;p44"/>
          <p:cNvSpPr txBox="1">
            <a:spLocks noGrp="1"/>
          </p:cNvSpPr>
          <p:nvPr>
            <p:ph type="subTitle" idx="6"/>
          </p:nvPr>
        </p:nvSpPr>
        <p:spPr>
          <a:xfrm>
            <a:off x="8454912" y="3936881"/>
            <a:ext cx="29628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7" name="Google Shape;267;p44"/>
          <p:cNvSpPr txBox="1">
            <a:spLocks noGrp="1"/>
          </p:cNvSpPr>
          <p:nvPr>
            <p:ph type="subTitle" idx="7"/>
          </p:nvPr>
        </p:nvSpPr>
        <p:spPr>
          <a:xfrm>
            <a:off x="4268257" y="3560948"/>
            <a:ext cx="24992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8" name="Google Shape;268;p44"/>
          <p:cNvSpPr txBox="1">
            <a:spLocks noGrp="1"/>
          </p:cNvSpPr>
          <p:nvPr>
            <p:ph type="subTitle" idx="8"/>
          </p:nvPr>
        </p:nvSpPr>
        <p:spPr>
          <a:xfrm>
            <a:off x="4268257" y="3939112"/>
            <a:ext cx="28292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9" name="Google Shape;269;p44"/>
          <p:cNvSpPr txBox="1">
            <a:spLocks noGrp="1"/>
          </p:cNvSpPr>
          <p:nvPr>
            <p:ph type="subTitle" idx="9"/>
          </p:nvPr>
        </p:nvSpPr>
        <p:spPr>
          <a:xfrm>
            <a:off x="4268257" y="5047476"/>
            <a:ext cx="24956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70" name="Google Shape;270;p44"/>
          <p:cNvSpPr txBox="1">
            <a:spLocks noGrp="1"/>
          </p:cNvSpPr>
          <p:nvPr>
            <p:ph type="subTitle" idx="13"/>
          </p:nvPr>
        </p:nvSpPr>
        <p:spPr>
          <a:xfrm>
            <a:off x="4268257" y="5427711"/>
            <a:ext cx="282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71" name="Google Shape;271;p44"/>
          <p:cNvSpPr txBox="1">
            <a:spLocks noGrp="1"/>
          </p:cNvSpPr>
          <p:nvPr>
            <p:ph type="subTitle" idx="14"/>
          </p:nvPr>
        </p:nvSpPr>
        <p:spPr>
          <a:xfrm>
            <a:off x="8454912" y="5049844"/>
            <a:ext cx="24956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72" name="Google Shape;272;p44"/>
          <p:cNvSpPr txBox="1">
            <a:spLocks noGrp="1"/>
          </p:cNvSpPr>
          <p:nvPr>
            <p:ph type="subTitle" idx="15"/>
          </p:nvPr>
        </p:nvSpPr>
        <p:spPr>
          <a:xfrm>
            <a:off x="8454912" y="5430079"/>
            <a:ext cx="282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73" name="Google Shape;273;p44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8358483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7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47"/>
          <p:cNvSpPr txBox="1">
            <a:spLocks noGrp="1"/>
          </p:cNvSpPr>
          <p:nvPr>
            <p:ph type="subTitle" idx="1"/>
          </p:nvPr>
        </p:nvSpPr>
        <p:spPr>
          <a:xfrm>
            <a:off x="6400800" y="987499"/>
            <a:ext cx="2170000" cy="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99" name="Google Shape;299;p47"/>
          <p:cNvSpPr txBox="1">
            <a:spLocks noGrp="1"/>
          </p:cNvSpPr>
          <p:nvPr>
            <p:ph type="subTitle" idx="2"/>
          </p:nvPr>
        </p:nvSpPr>
        <p:spPr>
          <a:xfrm>
            <a:off x="6400800" y="1464529"/>
            <a:ext cx="4540000" cy="6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00" name="Google Shape;300;p47"/>
          <p:cNvSpPr txBox="1">
            <a:spLocks noGrp="1"/>
          </p:cNvSpPr>
          <p:nvPr>
            <p:ph type="subTitle" idx="3"/>
          </p:nvPr>
        </p:nvSpPr>
        <p:spPr>
          <a:xfrm>
            <a:off x="6400800" y="4815647"/>
            <a:ext cx="2170000" cy="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01" name="Google Shape;301;p47"/>
          <p:cNvSpPr txBox="1">
            <a:spLocks noGrp="1"/>
          </p:cNvSpPr>
          <p:nvPr>
            <p:ph type="subTitle" idx="4"/>
          </p:nvPr>
        </p:nvSpPr>
        <p:spPr>
          <a:xfrm>
            <a:off x="6400800" y="2747887"/>
            <a:ext cx="453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02" name="Google Shape;302;p47"/>
          <p:cNvSpPr txBox="1">
            <a:spLocks noGrp="1"/>
          </p:cNvSpPr>
          <p:nvPr>
            <p:ph type="subTitle" idx="5"/>
          </p:nvPr>
        </p:nvSpPr>
        <p:spPr>
          <a:xfrm>
            <a:off x="6400800" y="2265268"/>
            <a:ext cx="21720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03" name="Google Shape;303;p47"/>
          <p:cNvSpPr txBox="1">
            <a:spLocks noGrp="1"/>
          </p:cNvSpPr>
          <p:nvPr>
            <p:ph type="subTitle" idx="6"/>
          </p:nvPr>
        </p:nvSpPr>
        <p:spPr>
          <a:xfrm>
            <a:off x="6400800" y="5294495"/>
            <a:ext cx="453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04" name="Google Shape;304;p47"/>
          <p:cNvSpPr txBox="1">
            <a:spLocks noGrp="1"/>
          </p:cNvSpPr>
          <p:nvPr>
            <p:ph type="title"/>
          </p:nvPr>
        </p:nvSpPr>
        <p:spPr>
          <a:xfrm>
            <a:off x="804200" y="2523733"/>
            <a:ext cx="2725600" cy="15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05" name="Google Shape;305;p47"/>
          <p:cNvSpPr txBox="1">
            <a:spLocks noGrp="1"/>
          </p:cNvSpPr>
          <p:nvPr>
            <p:ph type="subTitle" idx="7"/>
          </p:nvPr>
        </p:nvSpPr>
        <p:spPr>
          <a:xfrm>
            <a:off x="6400800" y="4027276"/>
            <a:ext cx="453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06" name="Google Shape;306;p47"/>
          <p:cNvSpPr txBox="1">
            <a:spLocks noGrp="1"/>
          </p:cNvSpPr>
          <p:nvPr>
            <p:ph type="subTitle" idx="8"/>
          </p:nvPr>
        </p:nvSpPr>
        <p:spPr>
          <a:xfrm>
            <a:off x="6400800" y="3544871"/>
            <a:ext cx="21720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85871749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8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48"/>
          <p:cNvSpPr txBox="1">
            <a:spLocks noGrp="1"/>
          </p:cNvSpPr>
          <p:nvPr>
            <p:ph type="subTitle" idx="1"/>
          </p:nvPr>
        </p:nvSpPr>
        <p:spPr>
          <a:xfrm>
            <a:off x="1920229" y="2539967"/>
            <a:ext cx="1952000" cy="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0" name="Google Shape;310;p48"/>
          <p:cNvSpPr txBox="1">
            <a:spLocks noGrp="1"/>
          </p:cNvSpPr>
          <p:nvPr>
            <p:ph type="subTitle" idx="2"/>
          </p:nvPr>
        </p:nvSpPr>
        <p:spPr>
          <a:xfrm>
            <a:off x="950967" y="3017000"/>
            <a:ext cx="2921600" cy="6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1" name="Google Shape;311;p48"/>
          <p:cNvSpPr txBox="1">
            <a:spLocks noGrp="1"/>
          </p:cNvSpPr>
          <p:nvPr>
            <p:ph type="subTitle" idx="3"/>
          </p:nvPr>
        </p:nvSpPr>
        <p:spPr>
          <a:xfrm>
            <a:off x="8294356" y="4518447"/>
            <a:ext cx="2170000" cy="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2" name="Google Shape;312;p48"/>
          <p:cNvSpPr txBox="1">
            <a:spLocks noGrp="1"/>
          </p:cNvSpPr>
          <p:nvPr>
            <p:ph type="subTitle" idx="4"/>
          </p:nvPr>
        </p:nvSpPr>
        <p:spPr>
          <a:xfrm>
            <a:off x="8294356" y="3022587"/>
            <a:ext cx="2926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3" name="Google Shape;313;p48"/>
          <p:cNvSpPr txBox="1">
            <a:spLocks noGrp="1"/>
          </p:cNvSpPr>
          <p:nvPr>
            <p:ph type="subTitle" idx="5"/>
          </p:nvPr>
        </p:nvSpPr>
        <p:spPr>
          <a:xfrm>
            <a:off x="8294356" y="2539968"/>
            <a:ext cx="21720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4" name="Google Shape;314;p48"/>
          <p:cNvSpPr txBox="1">
            <a:spLocks noGrp="1"/>
          </p:cNvSpPr>
          <p:nvPr>
            <p:ph type="subTitle" idx="6"/>
          </p:nvPr>
        </p:nvSpPr>
        <p:spPr>
          <a:xfrm>
            <a:off x="8294356" y="4997295"/>
            <a:ext cx="2926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5" name="Google Shape;315;p48"/>
          <p:cNvSpPr txBox="1">
            <a:spLocks noGrp="1"/>
          </p:cNvSpPr>
          <p:nvPr>
            <p:ph type="title"/>
          </p:nvPr>
        </p:nvSpPr>
        <p:spPr>
          <a:xfrm>
            <a:off x="2571767" y="503035"/>
            <a:ext cx="7048400" cy="9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16" name="Google Shape;316;p48"/>
          <p:cNvSpPr txBox="1">
            <a:spLocks noGrp="1"/>
          </p:cNvSpPr>
          <p:nvPr>
            <p:ph type="subTitle" idx="7"/>
          </p:nvPr>
        </p:nvSpPr>
        <p:spPr>
          <a:xfrm>
            <a:off x="953797" y="5001967"/>
            <a:ext cx="291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7" name="Google Shape;317;p48"/>
          <p:cNvSpPr txBox="1">
            <a:spLocks noGrp="1"/>
          </p:cNvSpPr>
          <p:nvPr>
            <p:ph type="subTitle" idx="8"/>
          </p:nvPr>
        </p:nvSpPr>
        <p:spPr>
          <a:xfrm>
            <a:off x="1918431" y="4519567"/>
            <a:ext cx="19540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60493473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3">
  <p:cSld name="Title and three columns  3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0"/>
          <p:cNvSpPr txBox="1">
            <a:spLocks noGrp="1"/>
          </p:cNvSpPr>
          <p:nvPr>
            <p:ph type="subTitle" idx="1"/>
          </p:nvPr>
        </p:nvSpPr>
        <p:spPr>
          <a:xfrm>
            <a:off x="5829199" y="2975663"/>
            <a:ext cx="18408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34" name="Google Shape;334;p50"/>
          <p:cNvSpPr txBox="1">
            <a:spLocks noGrp="1"/>
          </p:cNvSpPr>
          <p:nvPr>
            <p:ph type="subTitle" idx="2"/>
          </p:nvPr>
        </p:nvSpPr>
        <p:spPr>
          <a:xfrm>
            <a:off x="5653416" y="3379200"/>
            <a:ext cx="1992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35" name="Google Shape;335;p50"/>
          <p:cNvSpPr txBox="1">
            <a:spLocks noGrp="1"/>
          </p:cNvSpPr>
          <p:nvPr>
            <p:ph type="subTitle" idx="3"/>
          </p:nvPr>
        </p:nvSpPr>
        <p:spPr>
          <a:xfrm>
            <a:off x="9170981" y="1311079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36" name="Google Shape;336;p50"/>
          <p:cNvSpPr txBox="1">
            <a:spLocks noGrp="1"/>
          </p:cNvSpPr>
          <p:nvPr>
            <p:ph type="subTitle" idx="4"/>
          </p:nvPr>
        </p:nvSpPr>
        <p:spPr>
          <a:xfrm>
            <a:off x="9170984" y="5044400"/>
            <a:ext cx="1992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37" name="Google Shape;337;p50"/>
          <p:cNvSpPr txBox="1">
            <a:spLocks noGrp="1"/>
          </p:cNvSpPr>
          <p:nvPr>
            <p:ph type="subTitle" idx="5"/>
          </p:nvPr>
        </p:nvSpPr>
        <p:spPr>
          <a:xfrm>
            <a:off x="9170981" y="4640279"/>
            <a:ext cx="1840800" cy="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38" name="Google Shape;338;p50"/>
          <p:cNvSpPr txBox="1">
            <a:spLocks noGrp="1"/>
          </p:cNvSpPr>
          <p:nvPr>
            <p:ph type="subTitle" idx="6"/>
          </p:nvPr>
        </p:nvSpPr>
        <p:spPr>
          <a:xfrm>
            <a:off x="9170983" y="1714600"/>
            <a:ext cx="1992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39" name="Google Shape;339;p50"/>
          <p:cNvSpPr txBox="1">
            <a:spLocks noGrp="1"/>
          </p:cNvSpPr>
          <p:nvPr>
            <p:ph type="title"/>
          </p:nvPr>
        </p:nvSpPr>
        <p:spPr>
          <a:xfrm>
            <a:off x="950967" y="422300"/>
            <a:ext cx="3276400" cy="2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40" name="Google Shape;340;p50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7488205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5">
  <p:cSld name="Title and four column 5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1"/>
          <p:cNvSpPr txBox="1">
            <a:spLocks noGrp="1"/>
          </p:cNvSpPr>
          <p:nvPr>
            <p:ph type="subTitle" idx="1"/>
          </p:nvPr>
        </p:nvSpPr>
        <p:spPr>
          <a:xfrm>
            <a:off x="1463233" y="1892867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43" name="Google Shape;343;p51"/>
          <p:cNvSpPr txBox="1">
            <a:spLocks noGrp="1"/>
          </p:cNvSpPr>
          <p:nvPr>
            <p:ph type="subTitle" idx="2"/>
          </p:nvPr>
        </p:nvSpPr>
        <p:spPr>
          <a:xfrm>
            <a:off x="654833" y="2360807"/>
            <a:ext cx="26468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44" name="Google Shape;344;p51"/>
          <p:cNvSpPr txBox="1">
            <a:spLocks noGrp="1"/>
          </p:cNvSpPr>
          <p:nvPr>
            <p:ph type="subTitle" idx="3"/>
          </p:nvPr>
        </p:nvSpPr>
        <p:spPr>
          <a:xfrm>
            <a:off x="1463233" y="3559833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45" name="Google Shape;345;p51"/>
          <p:cNvSpPr txBox="1">
            <a:spLocks noGrp="1"/>
          </p:cNvSpPr>
          <p:nvPr>
            <p:ph type="subTitle" idx="4"/>
          </p:nvPr>
        </p:nvSpPr>
        <p:spPr>
          <a:xfrm>
            <a:off x="656033" y="4029961"/>
            <a:ext cx="26456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46" name="Google Shape;346;p51"/>
          <p:cNvSpPr txBox="1">
            <a:spLocks noGrp="1"/>
          </p:cNvSpPr>
          <p:nvPr>
            <p:ph type="subTitle" idx="5"/>
          </p:nvPr>
        </p:nvSpPr>
        <p:spPr>
          <a:xfrm>
            <a:off x="8917403" y="1892867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47" name="Google Shape;347;p51"/>
          <p:cNvSpPr txBox="1">
            <a:spLocks noGrp="1"/>
          </p:cNvSpPr>
          <p:nvPr>
            <p:ph type="subTitle" idx="6"/>
          </p:nvPr>
        </p:nvSpPr>
        <p:spPr>
          <a:xfrm>
            <a:off x="8917403" y="2357275"/>
            <a:ext cx="26468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48" name="Google Shape;348;p51"/>
          <p:cNvSpPr txBox="1">
            <a:spLocks noGrp="1"/>
          </p:cNvSpPr>
          <p:nvPr>
            <p:ph type="subTitle" idx="7"/>
          </p:nvPr>
        </p:nvSpPr>
        <p:spPr>
          <a:xfrm>
            <a:off x="8890777" y="3556417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49" name="Google Shape;349;p51"/>
          <p:cNvSpPr txBox="1">
            <a:spLocks noGrp="1"/>
          </p:cNvSpPr>
          <p:nvPr>
            <p:ph type="subTitle" idx="8"/>
          </p:nvPr>
        </p:nvSpPr>
        <p:spPr>
          <a:xfrm>
            <a:off x="8890777" y="4031069"/>
            <a:ext cx="26456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0" name="Google Shape;350;p51"/>
          <p:cNvSpPr txBox="1">
            <a:spLocks noGrp="1"/>
          </p:cNvSpPr>
          <p:nvPr>
            <p:ph type="title"/>
          </p:nvPr>
        </p:nvSpPr>
        <p:spPr>
          <a:xfrm>
            <a:off x="3574227" y="590255"/>
            <a:ext cx="5112400" cy="7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51" name="Google Shape;351;p51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233792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6">
  <p:cSld name="Title and four column 6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2"/>
          <p:cNvSpPr/>
          <p:nvPr/>
        </p:nvSpPr>
        <p:spPr>
          <a:xfrm rot="-5400000">
            <a:off x="6930367" y="699933"/>
            <a:ext cx="4632400" cy="61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1"/>
          </p:nvPr>
        </p:nvSpPr>
        <p:spPr>
          <a:xfrm>
            <a:off x="7166067" y="406570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5" name="Google Shape;355;p52"/>
          <p:cNvSpPr txBox="1">
            <a:spLocks noGrp="1"/>
          </p:cNvSpPr>
          <p:nvPr>
            <p:ph type="subTitle" idx="2"/>
          </p:nvPr>
        </p:nvSpPr>
        <p:spPr>
          <a:xfrm>
            <a:off x="6795000" y="4559565"/>
            <a:ext cx="2048400" cy="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6" name="Google Shape;356;p52"/>
          <p:cNvSpPr txBox="1">
            <a:spLocks noGrp="1"/>
          </p:cNvSpPr>
          <p:nvPr>
            <p:ph type="subTitle" idx="3"/>
          </p:nvPr>
        </p:nvSpPr>
        <p:spPr>
          <a:xfrm>
            <a:off x="9427184" y="406570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7" name="Google Shape;357;p52"/>
          <p:cNvSpPr txBox="1">
            <a:spLocks noGrp="1"/>
          </p:cNvSpPr>
          <p:nvPr>
            <p:ph type="subTitle" idx="4"/>
          </p:nvPr>
        </p:nvSpPr>
        <p:spPr>
          <a:xfrm>
            <a:off x="9042203" y="4535833"/>
            <a:ext cx="2048400" cy="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8" name="Google Shape;358;p52"/>
          <p:cNvSpPr txBox="1">
            <a:spLocks noGrp="1"/>
          </p:cNvSpPr>
          <p:nvPr>
            <p:ph type="subTitle" idx="5"/>
          </p:nvPr>
        </p:nvSpPr>
        <p:spPr>
          <a:xfrm>
            <a:off x="9446744" y="2259247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9" name="Google Shape;359;p52"/>
          <p:cNvSpPr txBox="1">
            <a:spLocks noGrp="1"/>
          </p:cNvSpPr>
          <p:nvPr>
            <p:ph type="subTitle" idx="6"/>
          </p:nvPr>
        </p:nvSpPr>
        <p:spPr>
          <a:xfrm>
            <a:off x="6795003" y="2753112"/>
            <a:ext cx="2048400" cy="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0" name="Google Shape;360;p52"/>
          <p:cNvSpPr txBox="1">
            <a:spLocks noGrp="1"/>
          </p:cNvSpPr>
          <p:nvPr>
            <p:ph type="subTitle" idx="7"/>
          </p:nvPr>
        </p:nvSpPr>
        <p:spPr>
          <a:xfrm>
            <a:off x="7183211" y="2259232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1" name="Google Shape;361;p52"/>
          <p:cNvSpPr txBox="1">
            <a:spLocks noGrp="1"/>
          </p:cNvSpPr>
          <p:nvPr>
            <p:ph type="subTitle" idx="8"/>
          </p:nvPr>
        </p:nvSpPr>
        <p:spPr>
          <a:xfrm>
            <a:off x="9059628" y="2753107"/>
            <a:ext cx="2042800" cy="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2" name="Google Shape;362;p52"/>
          <p:cNvSpPr txBox="1">
            <a:spLocks noGrp="1"/>
          </p:cNvSpPr>
          <p:nvPr>
            <p:ph type="title"/>
          </p:nvPr>
        </p:nvSpPr>
        <p:spPr>
          <a:xfrm>
            <a:off x="967367" y="590267"/>
            <a:ext cx="3776800" cy="7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63" name="Google Shape;363;p52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364" name="Google Shape;364;p52"/>
          <p:cNvCxnSpPr/>
          <p:nvPr/>
        </p:nvCxnSpPr>
        <p:spPr>
          <a:xfrm>
            <a:off x="12060400" y="1452733"/>
            <a:ext cx="0" cy="4626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25316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5"/>
          <p:cNvSpPr/>
          <p:nvPr/>
        </p:nvSpPr>
        <p:spPr>
          <a:xfrm>
            <a:off x="4252763" y="-81933"/>
            <a:ext cx="8222000" cy="700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11800" y="2392400"/>
            <a:ext cx="3710400" cy="20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5537704" y="4195735"/>
            <a:ext cx="2450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5208504" y="4611148"/>
            <a:ext cx="2779600" cy="1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8498983" y="773859"/>
            <a:ext cx="25600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8498985" y="1177955"/>
            <a:ext cx="2776400" cy="1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8772717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7">
  <p:cSld name="Title and four column 7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3"/>
          <p:cNvSpPr txBox="1">
            <a:spLocks noGrp="1"/>
          </p:cNvSpPr>
          <p:nvPr>
            <p:ph type="subTitle" idx="1"/>
          </p:nvPr>
        </p:nvSpPr>
        <p:spPr>
          <a:xfrm>
            <a:off x="5189356" y="2161484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7" name="Google Shape;367;p53"/>
          <p:cNvSpPr txBox="1">
            <a:spLocks noGrp="1"/>
          </p:cNvSpPr>
          <p:nvPr>
            <p:ph type="subTitle" idx="2"/>
          </p:nvPr>
        </p:nvSpPr>
        <p:spPr>
          <a:xfrm>
            <a:off x="892385" y="1990385"/>
            <a:ext cx="23508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8" name="Google Shape;368;p53"/>
          <p:cNvSpPr txBox="1">
            <a:spLocks noGrp="1"/>
          </p:cNvSpPr>
          <p:nvPr>
            <p:ph type="subTitle" idx="3"/>
          </p:nvPr>
        </p:nvSpPr>
        <p:spPr>
          <a:xfrm>
            <a:off x="5176800" y="3653100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9" name="Google Shape;369;p53"/>
          <p:cNvSpPr txBox="1">
            <a:spLocks noGrp="1"/>
          </p:cNvSpPr>
          <p:nvPr>
            <p:ph type="subTitle" idx="4"/>
          </p:nvPr>
        </p:nvSpPr>
        <p:spPr>
          <a:xfrm>
            <a:off x="889985" y="3471496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0" name="Google Shape;370;p53"/>
          <p:cNvSpPr txBox="1">
            <a:spLocks noGrp="1"/>
          </p:cNvSpPr>
          <p:nvPr>
            <p:ph type="subTitle" idx="5"/>
          </p:nvPr>
        </p:nvSpPr>
        <p:spPr>
          <a:xfrm>
            <a:off x="5189356" y="290535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1" name="Google Shape;371;p53"/>
          <p:cNvSpPr txBox="1">
            <a:spLocks noGrp="1"/>
          </p:cNvSpPr>
          <p:nvPr>
            <p:ph type="subTitle" idx="6"/>
          </p:nvPr>
        </p:nvSpPr>
        <p:spPr>
          <a:xfrm>
            <a:off x="8948815" y="2699720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2" name="Google Shape;372;p53"/>
          <p:cNvSpPr txBox="1">
            <a:spLocks noGrp="1"/>
          </p:cNvSpPr>
          <p:nvPr>
            <p:ph type="subTitle" idx="7"/>
          </p:nvPr>
        </p:nvSpPr>
        <p:spPr>
          <a:xfrm>
            <a:off x="5176800" y="4391485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3" name="Google Shape;373;p53"/>
          <p:cNvSpPr txBox="1">
            <a:spLocks noGrp="1"/>
          </p:cNvSpPr>
          <p:nvPr>
            <p:ph type="subTitle" idx="8"/>
          </p:nvPr>
        </p:nvSpPr>
        <p:spPr>
          <a:xfrm>
            <a:off x="8948815" y="4233403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4" name="Google Shape;374;p53"/>
          <p:cNvSpPr txBox="1">
            <a:spLocks noGrp="1"/>
          </p:cNvSpPr>
          <p:nvPr>
            <p:ph type="title"/>
          </p:nvPr>
        </p:nvSpPr>
        <p:spPr>
          <a:xfrm>
            <a:off x="3539800" y="428209"/>
            <a:ext cx="5112400" cy="7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75" name="Google Shape;375;p53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4929662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8">
  <p:cSld name="Title and four column 8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4"/>
          <p:cNvSpPr txBox="1">
            <a:spLocks noGrp="1"/>
          </p:cNvSpPr>
          <p:nvPr>
            <p:ph type="subTitle" idx="1"/>
          </p:nvPr>
        </p:nvSpPr>
        <p:spPr>
          <a:xfrm>
            <a:off x="3872447" y="2414015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8" name="Google Shape;378;p54"/>
          <p:cNvSpPr txBox="1">
            <a:spLocks noGrp="1"/>
          </p:cNvSpPr>
          <p:nvPr>
            <p:ph type="subTitle" idx="2"/>
          </p:nvPr>
        </p:nvSpPr>
        <p:spPr>
          <a:xfrm>
            <a:off x="7884800" y="2245539"/>
            <a:ext cx="33648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9" name="Google Shape;379;p54"/>
          <p:cNvSpPr txBox="1">
            <a:spLocks noGrp="1"/>
          </p:cNvSpPr>
          <p:nvPr>
            <p:ph type="subTitle" idx="3"/>
          </p:nvPr>
        </p:nvSpPr>
        <p:spPr>
          <a:xfrm>
            <a:off x="3872447" y="3980053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80" name="Google Shape;380;p54"/>
          <p:cNvSpPr txBox="1">
            <a:spLocks noGrp="1"/>
          </p:cNvSpPr>
          <p:nvPr>
            <p:ph type="subTitle" idx="4"/>
          </p:nvPr>
        </p:nvSpPr>
        <p:spPr>
          <a:xfrm>
            <a:off x="7884800" y="4603868"/>
            <a:ext cx="33648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81" name="Google Shape;381;p54"/>
          <p:cNvSpPr txBox="1">
            <a:spLocks noGrp="1"/>
          </p:cNvSpPr>
          <p:nvPr>
            <p:ph type="subTitle" idx="5"/>
          </p:nvPr>
        </p:nvSpPr>
        <p:spPr>
          <a:xfrm>
            <a:off x="3872447" y="3197033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82" name="Google Shape;382;p54"/>
          <p:cNvSpPr txBox="1">
            <a:spLocks noGrp="1"/>
          </p:cNvSpPr>
          <p:nvPr>
            <p:ph type="subTitle" idx="6"/>
          </p:nvPr>
        </p:nvSpPr>
        <p:spPr>
          <a:xfrm>
            <a:off x="7884800" y="3031649"/>
            <a:ext cx="336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83" name="Google Shape;383;p54"/>
          <p:cNvSpPr txBox="1">
            <a:spLocks noGrp="1"/>
          </p:cNvSpPr>
          <p:nvPr>
            <p:ph type="subTitle" idx="7"/>
          </p:nvPr>
        </p:nvSpPr>
        <p:spPr>
          <a:xfrm>
            <a:off x="3872447" y="4763072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subTitle" idx="8"/>
          </p:nvPr>
        </p:nvSpPr>
        <p:spPr>
          <a:xfrm>
            <a:off x="7884800" y="3817759"/>
            <a:ext cx="336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85" name="Google Shape;385;p54"/>
          <p:cNvSpPr txBox="1">
            <a:spLocks noGrp="1"/>
          </p:cNvSpPr>
          <p:nvPr>
            <p:ph type="title"/>
          </p:nvPr>
        </p:nvSpPr>
        <p:spPr>
          <a:xfrm>
            <a:off x="6140800" y="428209"/>
            <a:ext cx="5112400" cy="7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86" name="Google Shape;386;p54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06222298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9">
  <p:cSld name="Title and four column 9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5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5"/>
          <p:cNvSpPr/>
          <p:nvPr/>
        </p:nvSpPr>
        <p:spPr>
          <a:xfrm>
            <a:off x="0" y="3420236"/>
            <a:ext cx="12192000" cy="342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grpSp>
        <p:nvGrpSpPr>
          <p:cNvPr id="390" name="Google Shape;390;p55"/>
          <p:cNvGrpSpPr/>
          <p:nvPr/>
        </p:nvGrpSpPr>
        <p:grpSpPr>
          <a:xfrm>
            <a:off x="135400" y="3420233"/>
            <a:ext cx="11922568" cy="3296400"/>
            <a:chOff x="101550" y="2565175"/>
            <a:chExt cx="8941926" cy="2472300"/>
          </a:xfrm>
        </p:grpSpPr>
        <p:cxnSp>
          <p:nvCxnSpPr>
            <p:cNvPr id="391" name="Google Shape;391;p55"/>
            <p:cNvCxnSpPr/>
            <p:nvPr/>
          </p:nvCxnSpPr>
          <p:spPr>
            <a:xfrm>
              <a:off x="102576" y="5037300"/>
              <a:ext cx="89409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55"/>
            <p:cNvCxnSpPr/>
            <p:nvPr/>
          </p:nvCxnSpPr>
          <p:spPr>
            <a:xfrm>
              <a:off x="9042450" y="2565175"/>
              <a:ext cx="0" cy="24723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55"/>
            <p:cNvCxnSpPr/>
            <p:nvPr/>
          </p:nvCxnSpPr>
          <p:spPr>
            <a:xfrm>
              <a:off x="101550" y="2565175"/>
              <a:ext cx="0" cy="24723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94" name="Google Shape;394;p55"/>
          <p:cNvSpPr txBox="1">
            <a:spLocks noGrp="1"/>
          </p:cNvSpPr>
          <p:nvPr>
            <p:ph type="subTitle" idx="1"/>
          </p:nvPr>
        </p:nvSpPr>
        <p:spPr>
          <a:xfrm>
            <a:off x="874900" y="4235909"/>
            <a:ext cx="23508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95" name="Google Shape;395;p55"/>
          <p:cNvSpPr txBox="1">
            <a:spLocks noGrp="1"/>
          </p:cNvSpPr>
          <p:nvPr>
            <p:ph type="subTitle" idx="2"/>
          </p:nvPr>
        </p:nvSpPr>
        <p:spPr>
          <a:xfrm>
            <a:off x="3577767" y="4235909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96" name="Google Shape;396;p55"/>
          <p:cNvSpPr txBox="1">
            <a:spLocks noGrp="1"/>
          </p:cNvSpPr>
          <p:nvPr>
            <p:ph type="subTitle" idx="3"/>
          </p:nvPr>
        </p:nvSpPr>
        <p:spPr>
          <a:xfrm>
            <a:off x="8967500" y="4235909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97" name="Google Shape;397;p55"/>
          <p:cNvSpPr txBox="1">
            <a:spLocks noGrp="1"/>
          </p:cNvSpPr>
          <p:nvPr>
            <p:ph type="subTitle" idx="4"/>
          </p:nvPr>
        </p:nvSpPr>
        <p:spPr>
          <a:xfrm>
            <a:off x="6280377" y="4235909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98" name="Google Shape;398;p55"/>
          <p:cNvSpPr txBox="1">
            <a:spLocks noGrp="1"/>
          </p:cNvSpPr>
          <p:nvPr>
            <p:ph type="title"/>
          </p:nvPr>
        </p:nvSpPr>
        <p:spPr>
          <a:xfrm>
            <a:off x="2376484" y="428200"/>
            <a:ext cx="74404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85233720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10">
  <p:cSld name="Title and four column 10">
    <p:bg>
      <p:bgPr>
        <a:solidFill>
          <a:schemeClr val="dk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6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6"/>
          <p:cNvSpPr txBox="1">
            <a:spLocks noGrp="1"/>
          </p:cNvSpPr>
          <p:nvPr>
            <p:ph type="subTitle" idx="1"/>
          </p:nvPr>
        </p:nvSpPr>
        <p:spPr>
          <a:xfrm>
            <a:off x="6946767" y="3827563"/>
            <a:ext cx="23508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02" name="Google Shape;402;p56"/>
          <p:cNvSpPr txBox="1">
            <a:spLocks noGrp="1"/>
          </p:cNvSpPr>
          <p:nvPr>
            <p:ph type="subTitle" idx="2"/>
          </p:nvPr>
        </p:nvSpPr>
        <p:spPr>
          <a:xfrm>
            <a:off x="6946767" y="5170451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03" name="Google Shape;403;p56"/>
          <p:cNvSpPr txBox="1">
            <a:spLocks noGrp="1"/>
          </p:cNvSpPr>
          <p:nvPr>
            <p:ph type="subTitle" idx="3"/>
          </p:nvPr>
        </p:nvSpPr>
        <p:spPr>
          <a:xfrm>
            <a:off x="6946767" y="1116617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04" name="Google Shape;404;p56"/>
          <p:cNvSpPr txBox="1">
            <a:spLocks noGrp="1"/>
          </p:cNvSpPr>
          <p:nvPr>
            <p:ph type="subTitle" idx="4"/>
          </p:nvPr>
        </p:nvSpPr>
        <p:spPr>
          <a:xfrm>
            <a:off x="6946767" y="2466427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05" name="Google Shape;405;p56"/>
          <p:cNvSpPr txBox="1">
            <a:spLocks noGrp="1"/>
          </p:cNvSpPr>
          <p:nvPr>
            <p:ph type="title"/>
          </p:nvPr>
        </p:nvSpPr>
        <p:spPr>
          <a:xfrm>
            <a:off x="950967" y="2434305"/>
            <a:ext cx="3907200" cy="19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8177915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11">
  <p:cSld name="Title and four column 1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7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57"/>
          <p:cNvSpPr/>
          <p:nvPr/>
        </p:nvSpPr>
        <p:spPr>
          <a:xfrm rot="-5400000">
            <a:off x="1055000" y="2209633"/>
            <a:ext cx="3015600" cy="5082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409" name="Google Shape;409;p57"/>
          <p:cNvSpPr/>
          <p:nvPr/>
        </p:nvSpPr>
        <p:spPr>
          <a:xfrm rot="-5400000">
            <a:off x="8134168" y="-332400"/>
            <a:ext cx="3015600" cy="512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cxnSp>
        <p:nvCxnSpPr>
          <p:cNvPr id="410" name="Google Shape;410;p57"/>
          <p:cNvCxnSpPr/>
          <p:nvPr/>
        </p:nvCxnSpPr>
        <p:spPr>
          <a:xfrm rot="10800000">
            <a:off x="136233" y="3247000"/>
            <a:ext cx="0" cy="3008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57"/>
          <p:cNvCxnSpPr/>
          <p:nvPr/>
        </p:nvCxnSpPr>
        <p:spPr>
          <a:xfrm rot="10800000">
            <a:off x="12056600" y="723400"/>
            <a:ext cx="0" cy="3008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2" name="Google Shape;412;p57"/>
          <p:cNvSpPr txBox="1">
            <a:spLocks noGrp="1"/>
          </p:cNvSpPr>
          <p:nvPr>
            <p:ph type="subTitle" idx="1"/>
          </p:nvPr>
        </p:nvSpPr>
        <p:spPr>
          <a:xfrm>
            <a:off x="851616" y="492794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13" name="Google Shape;413;p57"/>
          <p:cNvSpPr txBox="1">
            <a:spLocks noGrp="1"/>
          </p:cNvSpPr>
          <p:nvPr>
            <p:ph type="subTitle" idx="2"/>
          </p:nvPr>
        </p:nvSpPr>
        <p:spPr>
          <a:xfrm>
            <a:off x="851600" y="3989953"/>
            <a:ext cx="3766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14" name="Google Shape;414;p57"/>
          <p:cNvSpPr txBox="1">
            <a:spLocks noGrp="1"/>
          </p:cNvSpPr>
          <p:nvPr>
            <p:ph type="subTitle" idx="3"/>
          </p:nvPr>
        </p:nvSpPr>
        <p:spPr>
          <a:xfrm>
            <a:off x="851616" y="3611789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15" name="Google Shape;415;p57"/>
          <p:cNvSpPr txBox="1">
            <a:spLocks noGrp="1"/>
          </p:cNvSpPr>
          <p:nvPr>
            <p:ph type="subTitle" idx="4"/>
          </p:nvPr>
        </p:nvSpPr>
        <p:spPr>
          <a:xfrm>
            <a:off x="851600" y="5305817"/>
            <a:ext cx="3767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16" name="Google Shape;416;p57"/>
          <p:cNvSpPr txBox="1">
            <a:spLocks noGrp="1"/>
          </p:cNvSpPr>
          <p:nvPr>
            <p:ph type="subTitle" idx="5"/>
          </p:nvPr>
        </p:nvSpPr>
        <p:spPr>
          <a:xfrm>
            <a:off x="7545517" y="1090107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17" name="Google Shape;417;p57"/>
          <p:cNvSpPr txBox="1">
            <a:spLocks noGrp="1"/>
          </p:cNvSpPr>
          <p:nvPr>
            <p:ph type="subTitle" idx="6"/>
          </p:nvPr>
        </p:nvSpPr>
        <p:spPr>
          <a:xfrm>
            <a:off x="7545517" y="2780280"/>
            <a:ext cx="3767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18" name="Google Shape;418;p57"/>
          <p:cNvSpPr txBox="1">
            <a:spLocks noGrp="1"/>
          </p:cNvSpPr>
          <p:nvPr>
            <p:ph type="subTitle" idx="7"/>
          </p:nvPr>
        </p:nvSpPr>
        <p:spPr>
          <a:xfrm>
            <a:off x="7545517" y="2405528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19" name="Google Shape;419;p57"/>
          <p:cNvSpPr txBox="1">
            <a:spLocks noGrp="1"/>
          </p:cNvSpPr>
          <p:nvPr>
            <p:ph type="subTitle" idx="8"/>
          </p:nvPr>
        </p:nvSpPr>
        <p:spPr>
          <a:xfrm>
            <a:off x="7545517" y="1467288"/>
            <a:ext cx="3767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0" name="Google Shape;420;p57"/>
          <p:cNvSpPr txBox="1">
            <a:spLocks noGrp="1"/>
          </p:cNvSpPr>
          <p:nvPr>
            <p:ph type="title"/>
          </p:nvPr>
        </p:nvSpPr>
        <p:spPr>
          <a:xfrm>
            <a:off x="819249" y="428792"/>
            <a:ext cx="5112400" cy="7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9609081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12">
  <p:cSld name="Title and four column 12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8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58"/>
          <p:cNvSpPr txBox="1">
            <a:spLocks noGrp="1"/>
          </p:cNvSpPr>
          <p:nvPr>
            <p:ph type="subTitle" idx="1"/>
          </p:nvPr>
        </p:nvSpPr>
        <p:spPr>
          <a:xfrm>
            <a:off x="3792049" y="231778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4" name="Google Shape;424;p58"/>
          <p:cNvSpPr txBox="1">
            <a:spLocks noGrp="1"/>
          </p:cNvSpPr>
          <p:nvPr>
            <p:ph type="subTitle" idx="2"/>
          </p:nvPr>
        </p:nvSpPr>
        <p:spPr>
          <a:xfrm>
            <a:off x="1022500" y="2813593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5" name="Google Shape;425;p58"/>
          <p:cNvSpPr txBox="1">
            <a:spLocks noGrp="1"/>
          </p:cNvSpPr>
          <p:nvPr>
            <p:ph type="subTitle" idx="3"/>
          </p:nvPr>
        </p:nvSpPr>
        <p:spPr>
          <a:xfrm>
            <a:off x="1022516" y="2317796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6" name="Google Shape;426;p58"/>
          <p:cNvSpPr txBox="1">
            <a:spLocks noGrp="1"/>
          </p:cNvSpPr>
          <p:nvPr>
            <p:ph type="subTitle" idx="4"/>
          </p:nvPr>
        </p:nvSpPr>
        <p:spPr>
          <a:xfrm>
            <a:off x="3792033" y="2813291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7" name="Google Shape;427;p58"/>
          <p:cNvSpPr txBox="1">
            <a:spLocks noGrp="1"/>
          </p:cNvSpPr>
          <p:nvPr>
            <p:ph type="subTitle" idx="5"/>
          </p:nvPr>
        </p:nvSpPr>
        <p:spPr>
          <a:xfrm>
            <a:off x="6559151" y="2317795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8" name="Google Shape;428;p58"/>
          <p:cNvSpPr txBox="1">
            <a:spLocks noGrp="1"/>
          </p:cNvSpPr>
          <p:nvPr>
            <p:ph type="subTitle" idx="6"/>
          </p:nvPr>
        </p:nvSpPr>
        <p:spPr>
          <a:xfrm>
            <a:off x="9328684" y="2810168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9" name="Google Shape;429;p58"/>
          <p:cNvSpPr txBox="1">
            <a:spLocks noGrp="1"/>
          </p:cNvSpPr>
          <p:nvPr>
            <p:ph type="subTitle" idx="7"/>
          </p:nvPr>
        </p:nvSpPr>
        <p:spPr>
          <a:xfrm>
            <a:off x="9328684" y="231778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30" name="Google Shape;430;p58"/>
          <p:cNvSpPr txBox="1">
            <a:spLocks noGrp="1"/>
          </p:cNvSpPr>
          <p:nvPr>
            <p:ph type="subTitle" idx="8"/>
          </p:nvPr>
        </p:nvSpPr>
        <p:spPr>
          <a:xfrm>
            <a:off x="6559151" y="2812609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31" name="Google Shape;431;p58"/>
          <p:cNvSpPr txBox="1">
            <a:spLocks noGrp="1"/>
          </p:cNvSpPr>
          <p:nvPr>
            <p:ph type="title"/>
          </p:nvPr>
        </p:nvSpPr>
        <p:spPr>
          <a:xfrm>
            <a:off x="3539800" y="428792"/>
            <a:ext cx="5112400" cy="7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74436659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0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9176748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1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1"/>
          <p:cNvSpPr txBox="1">
            <a:spLocks noGrp="1"/>
          </p:cNvSpPr>
          <p:nvPr>
            <p:ph type="subTitle" idx="1"/>
          </p:nvPr>
        </p:nvSpPr>
        <p:spPr>
          <a:xfrm>
            <a:off x="3792049" y="231778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44" name="Google Shape;444;p61"/>
          <p:cNvSpPr txBox="1">
            <a:spLocks noGrp="1"/>
          </p:cNvSpPr>
          <p:nvPr>
            <p:ph type="subTitle" idx="2"/>
          </p:nvPr>
        </p:nvSpPr>
        <p:spPr>
          <a:xfrm>
            <a:off x="1022500" y="2813593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45" name="Google Shape;445;p61"/>
          <p:cNvSpPr txBox="1">
            <a:spLocks noGrp="1"/>
          </p:cNvSpPr>
          <p:nvPr>
            <p:ph type="subTitle" idx="3"/>
          </p:nvPr>
        </p:nvSpPr>
        <p:spPr>
          <a:xfrm>
            <a:off x="1022516" y="2317796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46" name="Google Shape;446;p61"/>
          <p:cNvSpPr txBox="1">
            <a:spLocks noGrp="1"/>
          </p:cNvSpPr>
          <p:nvPr>
            <p:ph type="subTitle" idx="4"/>
          </p:nvPr>
        </p:nvSpPr>
        <p:spPr>
          <a:xfrm>
            <a:off x="3792033" y="2813291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47" name="Google Shape;447;p61"/>
          <p:cNvSpPr txBox="1">
            <a:spLocks noGrp="1"/>
          </p:cNvSpPr>
          <p:nvPr>
            <p:ph type="subTitle" idx="5"/>
          </p:nvPr>
        </p:nvSpPr>
        <p:spPr>
          <a:xfrm>
            <a:off x="6559151" y="2317795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48" name="Google Shape;448;p61"/>
          <p:cNvSpPr txBox="1">
            <a:spLocks noGrp="1"/>
          </p:cNvSpPr>
          <p:nvPr>
            <p:ph type="subTitle" idx="6"/>
          </p:nvPr>
        </p:nvSpPr>
        <p:spPr>
          <a:xfrm>
            <a:off x="9328684" y="2810168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49" name="Google Shape;449;p61"/>
          <p:cNvSpPr txBox="1">
            <a:spLocks noGrp="1"/>
          </p:cNvSpPr>
          <p:nvPr>
            <p:ph type="subTitle" idx="7"/>
          </p:nvPr>
        </p:nvSpPr>
        <p:spPr>
          <a:xfrm>
            <a:off x="9328684" y="231778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50" name="Google Shape;450;p61"/>
          <p:cNvSpPr txBox="1">
            <a:spLocks noGrp="1"/>
          </p:cNvSpPr>
          <p:nvPr>
            <p:ph type="subTitle" idx="8"/>
          </p:nvPr>
        </p:nvSpPr>
        <p:spPr>
          <a:xfrm>
            <a:off x="6559151" y="2812609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90788924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01837"/>
            <a:ext cx="9144000" cy="15081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16313"/>
            <a:ext cx="9144000" cy="5603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41E79-F10E-4706-A9CC-A55080687486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037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1A26A8-CF83-4A96-8969-0FE632E85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7942A-F3FA-41F0-88FC-7FDDFA1A96C1}" type="datetime1">
              <a:rPr lang="en-US" smtClean="0"/>
              <a:t>8/30/2023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C4C96A-5099-4AD4-AE06-B4B16F9FC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BBBD1C-CF6B-4854-888B-279BCFE14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1B323-3394-4239-8B45-3845F4E05019}" type="slidenum">
              <a:rPr lang="es-AR" smtClean="0"/>
              <a:pPr/>
              <a:t>‹Nº›</a:t>
            </a:fld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0518F6-5297-4FEE-8FE7-6559BCDE59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6378" y="268548"/>
            <a:ext cx="1602260" cy="51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2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subTitle" idx="1"/>
          </p:nvPr>
        </p:nvSpPr>
        <p:spPr>
          <a:xfrm>
            <a:off x="6485267" y="3026200"/>
            <a:ext cx="4755600" cy="15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6485267" y="2262600"/>
            <a:ext cx="511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4388200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EFA7F-D94D-45D6-9B02-84B42980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8BDC9A-B827-4CAD-B55E-0CA9ABB28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9E3EE0-1E89-492A-8BA0-B39FF00B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91AC8-9A3E-408E-B394-EA8EFA0A5A46}" type="datetime1">
              <a:rPr lang="en-US" smtClean="0"/>
              <a:t>8/30/2023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307EDA-A4C3-4CB4-A1EB-6EC297436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33E6BF-43D2-4DE9-B1A1-678E1D725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1B323-3394-4239-8B45-3845F4E0501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48191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-117633" y="1120600"/>
            <a:ext cx="5597600" cy="151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3" name="Google Shape;53;p9"/>
          <p:cNvCxnSpPr/>
          <p:nvPr/>
        </p:nvCxnSpPr>
        <p:spPr>
          <a:xfrm>
            <a:off x="138400" y="1121100"/>
            <a:ext cx="0" cy="1515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6096000" y="1066600"/>
            <a:ext cx="4755600" cy="15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950967" y="1389241"/>
            <a:ext cx="511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845435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40680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Google Shape;67;p13"/>
          <p:cNvCxnSpPr/>
          <p:nvPr/>
        </p:nvCxnSpPr>
        <p:spPr>
          <a:xfrm>
            <a:off x="143967" y="2768067"/>
            <a:ext cx="0" cy="1348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13"/>
          <p:cNvCxnSpPr/>
          <p:nvPr/>
        </p:nvCxnSpPr>
        <p:spPr>
          <a:xfrm>
            <a:off x="12053832" y="2768067"/>
            <a:ext cx="0" cy="1348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Google Shape;69;p13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833700" y="499591"/>
            <a:ext cx="51360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2" hasCustomPrompt="1"/>
          </p:nvPr>
        </p:nvSpPr>
        <p:spPr>
          <a:xfrm>
            <a:off x="2723987" y="1806584"/>
            <a:ext cx="12880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2118387" y="2555500"/>
            <a:ext cx="2499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>
            <a:off x="1953387" y="2927787"/>
            <a:ext cx="282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4" hasCustomPrompt="1"/>
          </p:nvPr>
        </p:nvSpPr>
        <p:spPr>
          <a:xfrm>
            <a:off x="6056300" y="1806584"/>
            <a:ext cx="12880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5"/>
          </p:nvPr>
        </p:nvSpPr>
        <p:spPr>
          <a:xfrm>
            <a:off x="5450700" y="2544936"/>
            <a:ext cx="24992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6"/>
          </p:nvPr>
        </p:nvSpPr>
        <p:spPr>
          <a:xfrm>
            <a:off x="5137300" y="2927787"/>
            <a:ext cx="3126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7" hasCustomPrompt="1"/>
          </p:nvPr>
        </p:nvSpPr>
        <p:spPr>
          <a:xfrm>
            <a:off x="9325741" y="1806584"/>
            <a:ext cx="12880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8"/>
          </p:nvPr>
        </p:nvSpPr>
        <p:spPr>
          <a:xfrm>
            <a:off x="8721941" y="2544924"/>
            <a:ext cx="24956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9"/>
          </p:nvPr>
        </p:nvSpPr>
        <p:spPr>
          <a:xfrm>
            <a:off x="8458341" y="2927787"/>
            <a:ext cx="30228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13" hasCustomPrompt="1"/>
          </p:nvPr>
        </p:nvSpPr>
        <p:spPr>
          <a:xfrm>
            <a:off x="2723987" y="4321769"/>
            <a:ext cx="1288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4"/>
          </p:nvPr>
        </p:nvSpPr>
        <p:spPr>
          <a:xfrm>
            <a:off x="2118387" y="5107900"/>
            <a:ext cx="24992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5"/>
          </p:nvPr>
        </p:nvSpPr>
        <p:spPr>
          <a:xfrm>
            <a:off x="1953387" y="5453099"/>
            <a:ext cx="28292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16" hasCustomPrompt="1"/>
          </p:nvPr>
        </p:nvSpPr>
        <p:spPr>
          <a:xfrm>
            <a:off x="6056300" y="4321769"/>
            <a:ext cx="1288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7"/>
          </p:nvPr>
        </p:nvSpPr>
        <p:spPr>
          <a:xfrm>
            <a:off x="5452500" y="5107900"/>
            <a:ext cx="24956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8"/>
          </p:nvPr>
        </p:nvSpPr>
        <p:spPr>
          <a:xfrm>
            <a:off x="5226100" y="5455169"/>
            <a:ext cx="294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19" hasCustomPrompt="1"/>
          </p:nvPr>
        </p:nvSpPr>
        <p:spPr>
          <a:xfrm>
            <a:off x="9325741" y="4321769"/>
            <a:ext cx="1288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20"/>
          </p:nvPr>
        </p:nvSpPr>
        <p:spPr>
          <a:xfrm>
            <a:off x="8721941" y="5107900"/>
            <a:ext cx="24956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21"/>
          </p:nvPr>
        </p:nvSpPr>
        <p:spPr>
          <a:xfrm>
            <a:off x="8495541" y="5455169"/>
            <a:ext cx="294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101254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/>
          <p:nvPr/>
        </p:nvSpPr>
        <p:spPr>
          <a:xfrm>
            <a:off x="7874500" y="1165433"/>
            <a:ext cx="4367600" cy="151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5"/>
          <p:cNvSpPr/>
          <p:nvPr/>
        </p:nvSpPr>
        <p:spPr>
          <a:xfrm>
            <a:off x="-96900" y="2670533"/>
            <a:ext cx="5597600" cy="151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5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 hasCustomPrompt="1"/>
          </p:nvPr>
        </p:nvSpPr>
        <p:spPr>
          <a:xfrm>
            <a:off x="5939067" y="1281817"/>
            <a:ext cx="2217600" cy="1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2" name="Google Shape;112;p15"/>
          <p:cNvSpPr txBox="1">
            <a:spLocks noGrp="1"/>
          </p:cNvSpPr>
          <p:nvPr>
            <p:ph type="title" idx="2"/>
          </p:nvPr>
        </p:nvSpPr>
        <p:spPr>
          <a:xfrm>
            <a:off x="5939067" y="2606616"/>
            <a:ext cx="5762000" cy="16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verpass"/>
              <a:buNone/>
              <a:defRPr sz="12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5939067" y="4211385"/>
            <a:ext cx="5112000" cy="8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cxnSp>
        <p:nvCxnSpPr>
          <p:cNvPr id="114" name="Google Shape;114;p15"/>
          <p:cNvCxnSpPr/>
          <p:nvPr/>
        </p:nvCxnSpPr>
        <p:spPr>
          <a:xfrm>
            <a:off x="12056833" y="1176483"/>
            <a:ext cx="3200" cy="1482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15"/>
          <p:cNvCxnSpPr/>
          <p:nvPr/>
        </p:nvCxnSpPr>
        <p:spPr>
          <a:xfrm>
            <a:off x="135713" y="2686733"/>
            <a:ext cx="3200" cy="1482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815018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Bebas Neue"/>
              <a:buNone/>
              <a:defRPr sz="43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12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Char char="●"/>
              <a:defRPr sz="1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4050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90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2" r:id="rId35"/>
    <p:sldLayoutId id="2147483703" r:id="rId36"/>
    <p:sldLayoutId id="2147483704" r:id="rId37"/>
    <p:sldLayoutId id="2147483705" r:id="rId38"/>
    <p:sldLayoutId id="2147483706" r:id="rId39"/>
    <p:sldLayoutId id="2147483707" r:id="rId40"/>
    <p:sldLayoutId id="2147483708" r:id="rId41"/>
    <p:sldLayoutId id="2147483709" r:id="rId42"/>
    <p:sldLayoutId id="2147483710" r:id="rId43"/>
    <p:sldLayoutId id="2147483711" r:id="rId44"/>
    <p:sldLayoutId id="2147483712" r:id="rId45"/>
    <p:sldLayoutId id="2147483713" r:id="rId46"/>
    <p:sldLayoutId id="2147483714" r:id="rId47"/>
    <p:sldLayoutId id="2147483715" r:id="rId48"/>
    <p:sldLayoutId id="2147483716" r:id="rId49"/>
    <p:sldLayoutId id="2147483717" r:id="rId5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photo/snow-covered-beautiful-mountain-peaks-with-blue-sky_4522798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freepik.com/free-photo/snow-covered-beautiful-mountain-peaks-with-blue-sky_4522798.htm/?utm_source=slidesgo_template&amp;utm_medium=referral-link&amp;utm_campaign=sg_resources&amp;utm_content=freepi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0AC4B-DF92-9EFA-135E-9ED2BFE43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7982" y="198262"/>
            <a:ext cx="6940058" cy="4594575"/>
          </a:xfrm>
        </p:spPr>
        <p:txBody>
          <a:bodyPr/>
          <a:lstStyle/>
          <a:p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Gasoducto NK </a:t>
            </a:r>
            <a:b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¿Cómo seguimos?</a:t>
            </a:r>
            <a:br>
              <a:rPr kumimoji="0" lang="es-AR" sz="1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6A48D2A-DB4F-420A-AF86-2BD82137D36F}"/>
              </a:ext>
            </a:extLst>
          </p:cNvPr>
          <p:cNvSpPr txBox="1">
            <a:spLocks/>
          </p:cNvSpPr>
          <p:nvPr/>
        </p:nvSpPr>
        <p:spPr>
          <a:xfrm>
            <a:off x="6284686" y="4240287"/>
            <a:ext cx="5717845" cy="2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96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FD8"/>
              </a:buClr>
              <a:buSzPts val="6000"/>
              <a:buFont typeface="Bebas Neue"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Bebas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FD8"/>
              </a:buClr>
              <a:buSzPts val="6000"/>
              <a:buFont typeface="Bebas Neue"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Bebas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FD8"/>
              </a:buClr>
              <a:buSzPts val="6000"/>
              <a:buFont typeface="Bebas Neue"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Bebas Neue"/>
              </a:rPr>
              <a:t>Agosto 2023</a:t>
            </a:r>
            <a:endParaRPr kumimoji="0" lang="es-E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bas Neue"/>
              <a:sym typeface="Bebas Neue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7A44B2-8439-975C-C834-E7B67683D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04" y="5446006"/>
            <a:ext cx="3979180" cy="105356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343F3114-35E3-430E-42F0-0484F21DB757}"/>
              </a:ext>
            </a:extLst>
          </p:cNvPr>
          <p:cNvSpPr txBox="1">
            <a:spLocks/>
          </p:cNvSpPr>
          <p:nvPr/>
        </p:nvSpPr>
        <p:spPr>
          <a:xfrm>
            <a:off x="114300" y="1695449"/>
            <a:ext cx="11972925" cy="459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96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FD8"/>
              </a:buClr>
              <a:buSzPts val="6000"/>
              <a:buFont typeface="Bebas Neue"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Bebas Neue"/>
              </a:rPr>
              <a:t>CLASE MAGISTRAL - CÁTEDRA DE PROCESOS INDUSTRIALES</a:t>
            </a: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bas Neue"/>
              <a:sym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2327622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1" descr="Mapa&#10;&#10;Descripción generada automáticamente">
            <a:extLst>
              <a:ext uri="{FF2B5EF4-FFF2-40B4-BE49-F238E27FC236}">
                <a16:creationId xmlns:a16="http://schemas.microsoft.com/office/drawing/2014/main" id="{9B6CB381-CA34-6EEA-0770-CD0E7F123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52" r="-61" b="-142"/>
          <a:stretch/>
        </p:blipFill>
        <p:spPr>
          <a:xfrm>
            <a:off x="386596" y="782878"/>
            <a:ext cx="11418807" cy="52922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246A0DC-79E6-0D37-4FAA-70AF3128C87B}"/>
              </a:ext>
            </a:extLst>
          </p:cNvPr>
          <p:cNvSpPr txBox="1"/>
          <p:nvPr/>
        </p:nvSpPr>
        <p:spPr>
          <a:xfrm>
            <a:off x="9714827" y="1277059"/>
            <a:ext cx="85931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/>
                <a:cs typeface="Arial"/>
              </a:rPr>
              <a:t>BRASIL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FBBD10-37F0-79BA-7E93-1A0441559F98}"/>
              </a:ext>
            </a:extLst>
          </p:cNvPr>
          <p:cNvSpPr txBox="1"/>
          <p:nvPr/>
        </p:nvSpPr>
        <p:spPr>
          <a:xfrm rot="2040000">
            <a:off x="4568055" y="4781948"/>
            <a:ext cx="107047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 dirty="0">
                <a:solidFill>
                  <a:schemeClr val="bg1"/>
                </a:solidFill>
                <a:latin typeface="Arial"/>
                <a:cs typeface="Arial"/>
              </a:rPr>
              <a:t>GNEA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2262257-D576-F051-E61C-883861A4D861}"/>
              </a:ext>
            </a:extLst>
          </p:cNvPr>
          <p:cNvSpPr txBox="1"/>
          <p:nvPr/>
        </p:nvSpPr>
        <p:spPr>
          <a:xfrm>
            <a:off x="5146112" y="3167965"/>
            <a:ext cx="1664121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100">
                <a:solidFill>
                  <a:schemeClr val="bg1"/>
                </a:solidFill>
                <a:latin typeface="Arial"/>
                <a:cs typeface="Arial"/>
              </a:rPr>
              <a:t>Juana Azurduy</a:t>
            </a:r>
            <a:endParaRPr 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ED428A53-D8A5-2F92-55E8-6993BB872940}"/>
              </a:ext>
            </a:extLst>
          </p:cNvPr>
          <p:cNvCxnSpPr/>
          <p:nvPr/>
        </p:nvCxnSpPr>
        <p:spPr>
          <a:xfrm flipV="1">
            <a:off x="3858618" y="3340471"/>
            <a:ext cx="1285805" cy="5003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FDD6DD7-DACA-F9B3-9FE0-FF899ECCF1B5}"/>
              </a:ext>
            </a:extLst>
          </p:cNvPr>
          <p:cNvSpPr txBox="1"/>
          <p:nvPr/>
        </p:nvSpPr>
        <p:spPr>
          <a:xfrm rot="780000">
            <a:off x="2418800" y="3532810"/>
            <a:ext cx="166412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200" err="1">
                <a:solidFill>
                  <a:schemeClr val="bg1"/>
                </a:solidFill>
                <a:latin typeface="Arial"/>
                <a:cs typeface="Arial"/>
              </a:rPr>
              <a:t>Norandino</a:t>
            </a:r>
            <a:endParaRPr lang="en-US" sz="120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20360D9-A542-1D35-CE43-4375D05D447E}"/>
              </a:ext>
            </a:extLst>
          </p:cNvPr>
          <p:cNvSpPr txBox="1"/>
          <p:nvPr/>
        </p:nvSpPr>
        <p:spPr>
          <a:xfrm rot="780000">
            <a:off x="2210312" y="4308153"/>
            <a:ext cx="166412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200">
                <a:solidFill>
                  <a:schemeClr val="bg1"/>
                </a:solidFill>
                <a:latin typeface="Arial"/>
                <a:cs typeface="Arial"/>
              </a:rPr>
              <a:t>Atacama</a:t>
            </a:r>
            <a:endParaRPr lang="en-US" sz="120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E05CFB7-FA2C-EF59-0D9B-E18DE8C4DEC4}"/>
              </a:ext>
            </a:extLst>
          </p:cNvPr>
          <p:cNvSpPr txBox="1"/>
          <p:nvPr/>
        </p:nvSpPr>
        <p:spPr>
          <a:xfrm rot="17040000">
            <a:off x="2583731" y="4739540"/>
            <a:ext cx="166412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200" err="1">
                <a:solidFill>
                  <a:schemeClr val="bg1"/>
                </a:solidFill>
                <a:latin typeface="Arial"/>
                <a:cs typeface="Arial"/>
              </a:rPr>
              <a:t>Gto.Norte</a:t>
            </a:r>
            <a:endParaRPr lang="en-US" sz="120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DBA96EB-F862-670A-3934-F314487B4F3A}"/>
              </a:ext>
            </a:extLst>
          </p:cNvPr>
          <p:cNvSpPr txBox="1"/>
          <p:nvPr/>
        </p:nvSpPr>
        <p:spPr>
          <a:xfrm>
            <a:off x="747790" y="3912738"/>
            <a:ext cx="1256539" cy="2616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100" b="1" dirty="0">
                <a:solidFill>
                  <a:schemeClr val="bg1"/>
                </a:solidFill>
                <a:latin typeface="Arial"/>
                <a:cs typeface="Arial"/>
              </a:rPr>
              <a:t>GNL Mejillones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2F71D262-4BBD-B739-5964-2BD95796C6B6}"/>
              </a:ext>
            </a:extLst>
          </p:cNvPr>
          <p:cNvSpPr/>
          <p:nvPr/>
        </p:nvSpPr>
        <p:spPr>
          <a:xfrm>
            <a:off x="445084" y="3713725"/>
            <a:ext cx="203790" cy="1949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5DF33E-C58F-CB8F-6E58-87FD71CFB0DE}"/>
              </a:ext>
            </a:extLst>
          </p:cNvPr>
          <p:cNvSpPr txBox="1"/>
          <p:nvPr/>
        </p:nvSpPr>
        <p:spPr>
          <a:xfrm>
            <a:off x="744493" y="4845210"/>
            <a:ext cx="107047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/>
                <a:cs typeface="Arial"/>
              </a:rPr>
              <a:t>CHILE</a:t>
            </a:r>
            <a:endParaRPr lang="es-A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20FA307-89FC-9499-A6FA-012A6D54F76C}"/>
              </a:ext>
            </a:extLst>
          </p:cNvPr>
          <p:cNvSpPr txBox="1"/>
          <p:nvPr/>
        </p:nvSpPr>
        <p:spPr>
          <a:xfrm>
            <a:off x="5597465" y="3597701"/>
            <a:ext cx="126326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/>
                <a:cs typeface="Arial"/>
              </a:rPr>
              <a:t>PARAGUAY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287AF9A-A454-495B-80CF-17AC64C40318}"/>
              </a:ext>
            </a:extLst>
          </p:cNvPr>
          <p:cNvSpPr txBox="1"/>
          <p:nvPr/>
        </p:nvSpPr>
        <p:spPr>
          <a:xfrm>
            <a:off x="2943830" y="2541140"/>
            <a:ext cx="126326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/>
                <a:cs typeface="Arial"/>
              </a:rPr>
              <a:t>BOLIVIA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D23C76E-6716-FFD8-13CF-FBE8D2698626}"/>
              </a:ext>
            </a:extLst>
          </p:cNvPr>
          <p:cNvSpPr txBox="1"/>
          <p:nvPr/>
        </p:nvSpPr>
        <p:spPr>
          <a:xfrm rot="780000">
            <a:off x="7558669" y="2518926"/>
            <a:ext cx="2003807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050" err="1">
                <a:solidFill>
                  <a:schemeClr val="bg1"/>
                </a:solidFill>
                <a:latin typeface="Arial"/>
                <a:cs typeface="Arial"/>
              </a:rPr>
              <a:t>Gto</a:t>
            </a:r>
            <a:r>
              <a:rPr lang="es-AR" sz="1050">
                <a:solidFill>
                  <a:schemeClr val="bg1"/>
                </a:solidFill>
                <a:latin typeface="Arial"/>
                <a:cs typeface="Arial"/>
              </a:rPr>
              <a:t>. BOLIVIA - BRASIL</a:t>
            </a:r>
            <a:endParaRPr 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F946ED1-10DC-17A1-DA6D-BCA88AE2D894}"/>
              </a:ext>
            </a:extLst>
          </p:cNvPr>
          <p:cNvSpPr txBox="1"/>
          <p:nvPr/>
        </p:nvSpPr>
        <p:spPr>
          <a:xfrm>
            <a:off x="10344566" y="4338701"/>
            <a:ext cx="1530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b="1">
                <a:solidFill>
                  <a:srgbClr val="FFFFFF"/>
                </a:solidFill>
              </a:rPr>
              <a:t>HUB PAULINA </a:t>
            </a: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0DA9D3AD-1156-7D72-08A6-E311CDD79DDB}"/>
              </a:ext>
            </a:extLst>
          </p:cNvPr>
          <p:cNvSpPr/>
          <p:nvPr/>
        </p:nvSpPr>
        <p:spPr>
          <a:xfrm>
            <a:off x="11618130" y="4280794"/>
            <a:ext cx="203790" cy="1949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E255DD8D-B434-018D-240A-3663269A0882}"/>
              </a:ext>
            </a:extLst>
          </p:cNvPr>
          <p:cNvGrpSpPr/>
          <p:nvPr/>
        </p:nvGrpSpPr>
        <p:grpSpPr>
          <a:xfrm>
            <a:off x="3876495" y="3447937"/>
            <a:ext cx="2321899" cy="2021794"/>
            <a:chOff x="7418023" y="1032096"/>
            <a:chExt cx="2321899" cy="2021794"/>
          </a:xfrm>
        </p:grpSpPr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6B665715-8672-E49C-6D51-7E0BCE12EB78}"/>
                </a:ext>
              </a:extLst>
            </p:cNvPr>
            <p:cNvGrpSpPr/>
            <p:nvPr/>
          </p:nvGrpSpPr>
          <p:grpSpPr>
            <a:xfrm>
              <a:off x="7418023" y="1032096"/>
              <a:ext cx="1883713" cy="1731244"/>
              <a:chOff x="7418023" y="1032096"/>
              <a:chExt cx="1883713" cy="1731244"/>
            </a:xfrm>
          </p:grpSpPr>
          <p:cxnSp>
            <p:nvCxnSpPr>
              <p:cNvPr id="51" name="Conector recto 50">
                <a:extLst>
                  <a:ext uri="{FF2B5EF4-FFF2-40B4-BE49-F238E27FC236}">
                    <a16:creationId xmlns:a16="http://schemas.microsoft.com/office/drawing/2014/main" id="{033E42A8-454C-2BC5-88BF-48193C22FB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18023" y="1032096"/>
                <a:ext cx="330600" cy="35094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cto 51">
                <a:extLst>
                  <a:ext uri="{FF2B5EF4-FFF2-40B4-BE49-F238E27FC236}">
                    <a16:creationId xmlns:a16="http://schemas.microsoft.com/office/drawing/2014/main" id="{8A0C7432-5F35-E673-EAD7-88CD84BA72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69279" y="1398913"/>
                <a:ext cx="12812" cy="110916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cto 52">
                <a:extLst>
                  <a:ext uri="{FF2B5EF4-FFF2-40B4-BE49-F238E27FC236}">
                    <a16:creationId xmlns:a16="http://schemas.microsoft.com/office/drawing/2014/main" id="{486B811F-1E1B-685B-9224-5C2F634064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83183" y="1509829"/>
                <a:ext cx="0" cy="8413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cto 54">
                <a:extLst>
                  <a:ext uri="{FF2B5EF4-FFF2-40B4-BE49-F238E27FC236}">
                    <a16:creationId xmlns:a16="http://schemas.microsoft.com/office/drawing/2014/main" id="{EA545CF3-AFDD-6D2F-6B1F-2076DB466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9376" y="1758507"/>
                <a:ext cx="290524" cy="164353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cto 55">
                <a:extLst>
                  <a:ext uri="{FF2B5EF4-FFF2-40B4-BE49-F238E27FC236}">
                    <a16:creationId xmlns:a16="http://schemas.microsoft.com/office/drawing/2014/main" id="{D489AA9D-7BB2-7411-D41B-877BFB431C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47991" y="2009015"/>
                <a:ext cx="448956" cy="34392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cto 56">
                <a:extLst>
                  <a:ext uri="{FF2B5EF4-FFF2-40B4-BE49-F238E27FC236}">
                    <a16:creationId xmlns:a16="http://schemas.microsoft.com/office/drawing/2014/main" id="{5A41A17C-EE5C-FB20-03BA-53ED6699D3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60973" y="2416001"/>
                <a:ext cx="440763" cy="347339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446DC0FC-FF70-EF6D-CE66-02B08A4929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71011" y="2815728"/>
              <a:ext cx="368911" cy="23816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37AAFD8B-3400-4E04-C2ED-73EC93773914}"/>
              </a:ext>
            </a:extLst>
          </p:cNvPr>
          <p:cNvCxnSpPr>
            <a:cxnSpLocks/>
          </p:cNvCxnSpPr>
          <p:nvPr/>
        </p:nvCxnSpPr>
        <p:spPr>
          <a:xfrm flipH="1" flipV="1">
            <a:off x="4246031" y="4073912"/>
            <a:ext cx="43966" cy="7660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2D05949B-8065-4464-BFCB-5F54A1336481}"/>
              </a:ext>
            </a:extLst>
          </p:cNvPr>
          <p:cNvCxnSpPr>
            <a:cxnSpLocks/>
          </p:cNvCxnSpPr>
          <p:nvPr/>
        </p:nvCxnSpPr>
        <p:spPr>
          <a:xfrm flipH="1" flipV="1">
            <a:off x="4289997" y="4150519"/>
            <a:ext cx="137851" cy="238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Diagrama de flujo: operación manual 78">
            <a:extLst>
              <a:ext uri="{FF2B5EF4-FFF2-40B4-BE49-F238E27FC236}">
                <a16:creationId xmlns:a16="http://schemas.microsoft.com/office/drawing/2014/main" id="{3CEDA674-332C-DE18-6783-FED522E83611}"/>
              </a:ext>
            </a:extLst>
          </p:cNvPr>
          <p:cNvSpPr/>
          <p:nvPr/>
        </p:nvSpPr>
        <p:spPr>
          <a:xfrm rot="6811603">
            <a:off x="4178132" y="3978464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0" name="Diagrama de flujo: operación manual 79">
            <a:extLst>
              <a:ext uri="{FF2B5EF4-FFF2-40B4-BE49-F238E27FC236}">
                <a16:creationId xmlns:a16="http://schemas.microsoft.com/office/drawing/2014/main" id="{28032C13-2406-BA98-C8DF-86F05C6B7E12}"/>
              </a:ext>
            </a:extLst>
          </p:cNvPr>
          <p:cNvSpPr/>
          <p:nvPr/>
        </p:nvSpPr>
        <p:spPr>
          <a:xfrm rot="6811603">
            <a:off x="3786075" y="3350744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1" name="Diagrama de flujo: operación manual 80">
            <a:extLst>
              <a:ext uri="{FF2B5EF4-FFF2-40B4-BE49-F238E27FC236}">
                <a16:creationId xmlns:a16="http://schemas.microsoft.com/office/drawing/2014/main" id="{EB75B762-5CB4-EE84-80FB-6FC269B4D050}"/>
              </a:ext>
            </a:extLst>
          </p:cNvPr>
          <p:cNvSpPr/>
          <p:nvPr/>
        </p:nvSpPr>
        <p:spPr>
          <a:xfrm rot="6811603">
            <a:off x="4707868" y="4325064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2" name="Diagrama de flujo: operación manual 81">
            <a:extLst>
              <a:ext uri="{FF2B5EF4-FFF2-40B4-BE49-F238E27FC236}">
                <a16:creationId xmlns:a16="http://schemas.microsoft.com/office/drawing/2014/main" id="{1D224443-4056-7D06-68A6-9DDE579906D5}"/>
              </a:ext>
            </a:extLst>
          </p:cNvPr>
          <p:cNvSpPr/>
          <p:nvPr/>
        </p:nvSpPr>
        <p:spPr>
          <a:xfrm rot="6811603">
            <a:off x="5246902" y="4749426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3" name="Diagrama de flujo: operación manual 82">
            <a:extLst>
              <a:ext uri="{FF2B5EF4-FFF2-40B4-BE49-F238E27FC236}">
                <a16:creationId xmlns:a16="http://schemas.microsoft.com/office/drawing/2014/main" id="{3404739C-14A6-E3C7-D934-C9F10715FC87}"/>
              </a:ext>
            </a:extLst>
          </p:cNvPr>
          <p:cNvSpPr/>
          <p:nvPr/>
        </p:nvSpPr>
        <p:spPr>
          <a:xfrm rot="6811603">
            <a:off x="5750068" y="5154093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4" name="Diagrama de flujo: operación manual 83">
            <a:extLst>
              <a:ext uri="{FF2B5EF4-FFF2-40B4-BE49-F238E27FC236}">
                <a16:creationId xmlns:a16="http://schemas.microsoft.com/office/drawing/2014/main" id="{CFBFFD3C-F4B7-E61F-5594-4B7D52F6F768}"/>
              </a:ext>
            </a:extLst>
          </p:cNvPr>
          <p:cNvSpPr/>
          <p:nvPr/>
        </p:nvSpPr>
        <p:spPr>
          <a:xfrm rot="12299244">
            <a:off x="6099585" y="5573900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5" name="Flecha: a la derecha 84">
            <a:extLst>
              <a:ext uri="{FF2B5EF4-FFF2-40B4-BE49-F238E27FC236}">
                <a16:creationId xmlns:a16="http://schemas.microsoft.com/office/drawing/2014/main" id="{C35B5DF4-B263-42E1-C5C5-A5F520E6DBF4}"/>
              </a:ext>
            </a:extLst>
          </p:cNvPr>
          <p:cNvSpPr/>
          <p:nvPr/>
        </p:nvSpPr>
        <p:spPr>
          <a:xfrm rot="2472923" flipH="1">
            <a:off x="4088115" y="3493473"/>
            <a:ext cx="527290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0" dirty="0"/>
          </a:p>
        </p:txBody>
      </p:sp>
      <p:sp>
        <p:nvSpPr>
          <p:cNvPr id="86" name="Flecha: a la derecha 85">
            <a:extLst>
              <a:ext uri="{FF2B5EF4-FFF2-40B4-BE49-F238E27FC236}">
                <a16:creationId xmlns:a16="http://schemas.microsoft.com/office/drawing/2014/main" id="{BF52508D-53C9-D479-DA4E-586BB11EEF4A}"/>
              </a:ext>
            </a:extLst>
          </p:cNvPr>
          <p:cNvSpPr/>
          <p:nvPr/>
        </p:nvSpPr>
        <p:spPr>
          <a:xfrm rot="17849155">
            <a:off x="3364096" y="4135779"/>
            <a:ext cx="536275" cy="2959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Flecha: a la derecha 86">
            <a:extLst>
              <a:ext uri="{FF2B5EF4-FFF2-40B4-BE49-F238E27FC236}">
                <a16:creationId xmlns:a16="http://schemas.microsoft.com/office/drawing/2014/main" id="{F6764FC2-886C-6786-32B2-BB1E9D2C1363}"/>
              </a:ext>
            </a:extLst>
          </p:cNvPr>
          <p:cNvSpPr/>
          <p:nvPr/>
        </p:nvSpPr>
        <p:spPr>
          <a:xfrm rot="17086615">
            <a:off x="3859994" y="2536440"/>
            <a:ext cx="605029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Flecha: a la derecha 87">
            <a:extLst>
              <a:ext uri="{FF2B5EF4-FFF2-40B4-BE49-F238E27FC236}">
                <a16:creationId xmlns:a16="http://schemas.microsoft.com/office/drawing/2014/main" id="{F396C512-C089-8375-BF0D-EA50EA92D9F7}"/>
              </a:ext>
            </a:extLst>
          </p:cNvPr>
          <p:cNvSpPr/>
          <p:nvPr/>
        </p:nvSpPr>
        <p:spPr>
          <a:xfrm rot="703997">
            <a:off x="5106508" y="1604512"/>
            <a:ext cx="605029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Flecha: a la derecha 88">
            <a:extLst>
              <a:ext uri="{FF2B5EF4-FFF2-40B4-BE49-F238E27FC236}">
                <a16:creationId xmlns:a16="http://schemas.microsoft.com/office/drawing/2014/main" id="{CEB4E12C-3138-0DAC-4DAD-FC090D91027C}"/>
              </a:ext>
            </a:extLst>
          </p:cNvPr>
          <p:cNvSpPr/>
          <p:nvPr/>
        </p:nvSpPr>
        <p:spPr>
          <a:xfrm rot="703997">
            <a:off x="8885570" y="3101957"/>
            <a:ext cx="605029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4E2F4845-84A9-0B55-7186-359A5C5AEB1F}"/>
              </a:ext>
            </a:extLst>
          </p:cNvPr>
          <p:cNvSpPr txBox="1"/>
          <p:nvPr/>
        </p:nvSpPr>
        <p:spPr>
          <a:xfrm>
            <a:off x="-97722" y="279142"/>
            <a:ext cx="6958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2229">
              <a:buSzPts val="1600"/>
            </a:pPr>
            <a:r>
              <a:rPr lang="es-AR" sz="2400" b="1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Exportación a Brasil y Bolivia</a:t>
            </a:r>
          </a:p>
        </p:txBody>
      </p:sp>
    </p:spTree>
    <p:extLst>
      <p:ext uri="{BB962C8B-B14F-4D97-AF65-F5344CB8AC3E}">
        <p14:creationId xmlns:p14="http://schemas.microsoft.com/office/powerpoint/2010/main" val="196636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0AC4B-DF92-9EFA-135E-9ED2BFE43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7982" y="1231271"/>
            <a:ext cx="6940058" cy="3561566"/>
          </a:xfrm>
        </p:spPr>
        <p:txBody>
          <a:bodyPr/>
          <a:lstStyle/>
          <a:p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Muchas Gracias</a:t>
            </a:r>
            <a:br>
              <a:rPr kumimoji="0" lang="es-AR" sz="1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6A48D2A-DB4F-420A-AF86-2BD82137D36F}"/>
              </a:ext>
            </a:extLst>
          </p:cNvPr>
          <p:cNvSpPr txBox="1">
            <a:spLocks/>
          </p:cNvSpPr>
          <p:nvPr/>
        </p:nvSpPr>
        <p:spPr>
          <a:xfrm>
            <a:off x="6255080" y="4258394"/>
            <a:ext cx="5717845" cy="2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96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FD8"/>
              </a:buClr>
              <a:buSzPts val="6000"/>
              <a:buFont typeface="Bebas Neue"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Bebas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FD8"/>
              </a:buClr>
              <a:buSzPts val="6000"/>
              <a:buFont typeface="Bebas Neue"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Bebas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FD8"/>
              </a:buClr>
              <a:buSzPts val="6000"/>
              <a:buFont typeface="Bebas Neue"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Bebas Neue"/>
              </a:rPr>
              <a:t>Agosto 2023</a:t>
            </a:r>
            <a:endParaRPr kumimoji="0" lang="es-E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bas Neue"/>
              <a:sym typeface="Bebas Neue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7A44B2-8439-975C-C834-E7B67683D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04" y="5446006"/>
            <a:ext cx="3979180" cy="10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08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" name="Google Shape;5314;p126"/>
          <p:cNvSpPr txBox="1">
            <a:spLocks noGrp="1"/>
          </p:cNvSpPr>
          <p:nvPr>
            <p:ph type="title"/>
          </p:nvPr>
        </p:nvSpPr>
        <p:spPr>
          <a:xfrm>
            <a:off x="819796" y="381688"/>
            <a:ext cx="3776800" cy="79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" dirty="0">
                <a:latin typeface="+mj-lt"/>
              </a:rPr>
              <a:t>INDIC</a:t>
            </a:r>
            <a:r>
              <a:rPr lang="es-AR" dirty="0">
                <a:latin typeface="+mj-lt"/>
              </a:rPr>
              <a:t>E</a:t>
            </a:r>
            <a:endParaRPr dirty="0">
              <a:latin typeface="+mj-lt"/>
            </a:endParaRPr>
          </a:p>
        </p:txBody>
      </p:sp>
      <p:sp>
        <p:nvSpPr>
          <p:cNvPr id="11" name="Google Shape;5315;p126">
            <a:extLst>
              <a:ext uri="{FF2B5EF4-FFF2-40B4-BE49-F238E27FC236}">
                <a16:creationId xmlns:a16="http://schemas.microsoft.com/office/drawing/2014/main" id="{2EED5B62-3686-1B22-34AE-D57C7629FB59}"/>
              </a:ext>
            </a:extLst>
          </p:cNvPr>
          <p:cNvSpPr txBox="1">
            <a:spLocks/>
          </p:cNvSpPr>
          <p:nvPr/>
        </p:nvSpPr>
        <p:spPr>
          <a:xfrm>
            <a:off x="330910" y="2170527"/>
            <a:ext cx="5765090" cy="364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None/>
              <a:defRPr sz="2933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512229">
              <a:buSzPts val="1600"/>
              <a:buFont typeface="Wingdings" panose="05000000000000000000" pitchFamily="2" charset="2"/>
              <a:buChar char="q"/>
            </a:pPr>
            <a:r>
              <a:rPr lang="es-AR" sz="240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Estado actual del Programa </a:t>
            </a:r>
            <a:r>
              <a:rPr lang="es-AR" sz="2400" kern="0" dirty="0" err="1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Transport.Ar</a:t>
            </a:r>
            <a:endParaRPr lang="es-AR" sz="240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169329" indent="0">
              <a:buSzPts val="1600"/>
            </a:pPr>
            <a:endParaRPr lang="es-AR" sz="240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512229">
              <a:buSzPts val="1600"/>
              <a:buFont typeface="Wingdings" panose="05000000000000000000" pitchFamily="2" charset="2"/>
              <a:buChar char="q"/>
            </a:pPr>
            <a:r>
              <a:rPr lang="es-AR" sz="2400" kern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¿Como seguimos ? </a:t>
            </a:r>
            <a:r>
              <a:rPr lang="es-AR" sz="240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Planificación actual</a:t>
            </a:r>
          </a:p>
          <a:p>
            <a:pPr marL="512229">
              <a:buSzPts val="1600"/>
              <a:buFont typeface="Wingdings" panose="05000000000000000000" pitchFamily="2" charset="2"/>
              <a:buChar char="q"/>
            </a:pPr>
            <a:endParaRPr lang="es-AR" sz="240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512229">
              <a:buSzPts val="1600"/>
              <a:buFont typeface="Wingdings" panose="05000000000000000000" pitchFamily="2" charset="2"/>
              <a:buChar char="q"/>
            </a:pPr>
            <a:r>
              <a:rPr lang="es-AR" sz="240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¿Como seguimos? Estudio de caso</a:t>
            </a:r>
            <a:endParaRPr lang="en-US" sz="240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626529" indent="-457200">
              <a:buSzPts val="1600"/>
              <a:buFont typeface="Arial" panose="020B0604020202020204" pitchFamily="34" charset="0"/>
              <a:buChar char="•"/>
            </a:pPr>
            <a:endParaRPr lang="en-US" sz="2400" kern="0" dirty="0">
              <a:solidFill>
                <a:schemeClr val="dk1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169329" indent="0">
              <a:buSzPts val="1600"/>
            </a:pPr>
            <a:endParaRPr lang="es-AR" sz="240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169329" indent="0">
              <a:buSzPts val="1600"/>
            </a:pPr>
            <a:endParaRPr lang="en-US" sz="1800" kern="0" dirty="0">
              <a:solidFill>
                <a:schemeClr val="dk1"/>
              </a:solidFill>
              <a:highlight>
                <a:srgbClr val="FFFFFF"/>
              </a:highlight>
              <a:uFill>
                <a:noFill/>
              </a:uFill>
              <a:latin typeface="+mj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D40941F6-BB19-2481-E49B-29B741A759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46" y="339819"/>
            <a:ext cx="4908835" cy="6178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Google Shape;5315;p126">
            <a:extLst>
              <a:ext uri="{FF2B5EF4-FFF2-40B4-BE49-F238E27FC236}">
                <a16:creationId xmlns:a16="http://schemas.microsoft.com/office/drawing/2014/main" id="{C5673DBE-C860-2DE9-C9BC-4FD9D9A22B6F}"/>
              </a:ext>
            </a:extLst>
          </p:cNvPr>
          <p:cNvSpPr txBox="1">
            <a:spLocks/>
          </p:cNvSpPr>
          <p:nvPr/>
        </p:nvSpPr>
        <p:spPr>
          <a:xfrm>
            <a:off x="330910" y="770562"/>
            <a:ext cx="5765090" cy="581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None/>
              <a:defRPr sz="2933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q"/>
            </a:pPr>
            <a:endParaRPr lang="es-AR" sz="1600" b="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Gasoducto Presidente Néstor Kirchner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Gasoducto Mercedes – Cardales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Reversión Gasoducto Norte  I y II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Ampliación Gasoducto </a:t>
            </a:r>
            <a:r>
              <a:rPr lang="es-AR" sz="1600" b="0" kern="0" dirty="0" err="1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Neuba</a:t>
            </a: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 II   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Ampliación Gasoducto Centro – Oeste  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Conexión GNEA – San Jerónimo  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 err="1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Loops</a:t>
            </a: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 y Compresión en Aldea Brasilera (Gasoducto Entrerriano)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Ampliación GNEA por Aumento de Compresión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Etapa III GNEA (Corrientes - Misiones)   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Ampliación tramos finales gasoductos en AMBA 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Ampliación de Capacidad de Transporte Gasoducto San Martín.</a:t>
            </a:r>
            <a:endParaRPr lang="en-US" sz="1600" b="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169329" indent="0">
              <a:lnSpc>
                <a:spcPct val="150000"/>
              </a:lnSpc>
              <a:buSzPts val="1600"/>
            </a:pPr>
            <a:endParaRPr lang="es-AR" sz="1600" b="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169329" indent="0">
              <a:lnSpc>
                <a:spcPct val="150000"/>
              </a:lnSpc>
              <a:buSzPts val="1600"/>
            </a:pPr>
            <a:endParaRPr lang="en-US" sz="1600" b="0" kern="0" dirty="0">
              <a:solidFill>
                <a:schemeClr val="dk1"/>
              </a:solidFill>
              <a:highlight>
                <a:srgbClr val="FFFFFF"/>
              </a:highlight>
              <a:uFill>
                <a:noFill/>
              </a:uFill>
              <a:latin typeface="+mj-l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8FC040-DD5D-B27E-B1AB-749DF2004ED4}"/>
              </a:ext>
            </a:extLst>
          </p:cNvPr>
          <p:cNvSpPr txBox="1"/>
          <p:nvPr/>
        </p:nvSpPr>
        <p:spPr>
          <a:xfrm>
            <a:off x="0" y="539729"/>
            <a:ext cx="64829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AR"/>
            </a:defPPr>
            <a:lvl1pPr marL="512229">
              <a:buSzPts val="1600"/>
              <a:defRPr sz="2400" b="1" kern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defRPr>
            </a:lvl1pPr>
          </a:lstStyle>
          <a:p>
            <a:r>
              <a:rPr lang="es-AR" dirty="0"/>
              <a:t>Proyectos del Programa Transport.AR</a:t>
            </a:r>
          </a:p>
        </p:txBody>
      </p:sp>
    </p:spTree>
    <p:extLst>
      <p:ext uri="{BB962C8B-B14F-4D97-AF65-F5344CB8AC3E}">
        <p14:creationId xmlns:p14="http://schemas.microsoft.com/office/powerpoint/2010/main" val="1822303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 descr="Mapa&#10;&#10;Descripción generada automáticamente">
            <a:extLst>
              <a:ext uri="{FF2B5EF4-FFF2-40B4-BE49-F238E27FC236}">
                <a16:creationId xmlns:a16="http://schemas.microsoft.com/office/drawing/2014/main" id="{1BD30C69-3CF0-FBCC-40D4-B140B017B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3" y="1010155"/>
            <a:ext cx="6432876" cy="4837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n 74" descr="Mapa&#10;&#10;Descripción generada automáticamente">
            <a:extLst>
              <a:ext uri="{FF2B5EF4-FFF2-40B4-BE49-F238E27FC236}">
                <a16:creationId xmlns:a16="http://schemas.microsoft.com/office/drawing/2014/main" id="{FC557963-CF37-97F9-E1C4-2F0426AF90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53" y="307806"/>
            <a:ext cx="4770303" cy="624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" name="Flecha: a la derecha 75">
            <a:extLst>
              <a:ext uri="{FF2B5EF4-FFF2-40B4-BE49-F238E27FC236}">
                <a16:creationId xmlns:a16="http://schemas.microsoft.com/office/drawing/2014/main" id="{8A5E71E2-36A9-DD0E-1C93-820E77855384}"/>
              </a:ext>
            </a:extLst>
          </p:cNvPr>
          <p:cNvSpPr/>
          <p:nvPr/>
        </p:nvSpPr>
        <p:spPr>
          <a:xfrm rot="20604152">
            <a:off x="2468645" y="4666669"/>
            <a:ext cx="456081" cy="2306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Flecha: arriba y abajo 78">
            <a:extLst>
              <a:ext uri="{FF2B5EF4-FFF2-40B4-BE49-F238E27FC236}">
                <a16:creationId xmlns:a16="http://schemas.microsoft.com/office/drawing/2014/main" id="{0E6A344C-D293-DB22-865E-EBF087DABAA7}"/>
              </a:ext>
            </a:extLst>
          </p:cNvPr>
          <p:cNvSpPr/>
          <p:nvPr/>
        </p:nvSpPr>
        <p:spPr>
          <a:xfrm rot="887847">
            <a:off x="5144564" y="2696624"/>
            <a:ext cx="223592" cy="48581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es-AR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Diagrama de flujo: operación manual 88">
            <a:extLst>
              <a:ext uri="{FF2B5EF4-FFF2-40B4-BE49-F238E27FC236}">
                <a16:creationId xmlns:a16="http://schemas.microsoft.com/office/drawing/2014/main" id="{EABE1EEF-D82D-58E1-41BC-B32948F1E717}"/>
              </a:ext>
            </a:extLst>
          </p:cNvPr>
          <p:cNvSpPr/>
          <p:nvPr/>
        </p:nvSpPr>
        <p:spPr>
          <a:xfrm rot="6811603">
            <a:off x="4640508" y="1937895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Diagrama de flujo: operación manual 89">
            <a:extLst>
              <a:ext uri="{FF2B5EF4-FFF2-40B4-BE49-F238E27FC236}">
                <a16:creationId xmlns:a16="http://schemas.microsoft.com/office/drawing/2014/main" id="{43CEEDC6-F48F-ACD7-D152-35ABCF91855C}"/>
              </a:ext>
            </a:extLst>
          </p:cNvPr>
          <p:cNvSpPr/>
          <p:nvPr/>
        </p:nvSpPr>
        <p:spPr>
          <a:xfrm rot="6811603">
            <a:off x="4086963" y="1759373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Diagrama de flujo: operación manual 90">
            <a:extLst>
              <a:ext uri="{FF2B5EF4-FFF2-40B4-BE49-F238E27FC236}">
                <a16:creationId xmlns:a16="http://schemas.microsoft.com/office/drawing/2014/main" id="{423250D8-E0C0-9E06-D7BA-BA846C6C55C2}"/>
              </a:ext>
            </a:extLst>
          </p:cNvPr>
          <p:cNvSpPr/>
          <p:nvPr/>
        </p:nvSpPr>
        <p:spPr>
          <a:xfrm rot="7724708">
            <a:off x="3579623" y="1577049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39E726CE-C33A-CAA9-98F5-9BCDBEADC133}"/>
              </a:ext>
            </a:extLst>
          </p:cNvPr>
          <p:cNvSpPr txBox="1"/>
          <p:nvPr/>
        </p:nvSpPr>
        <p:spPr>
          <a:xfrm rot="20528174">
            <a:off x="2203323" y="4235564"/>
            <a:ext cx="986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TRAMO 1</a:t>
            </a:r>
          </a:p>
        </p:txBody>
      </p:sp>
      <p:sp>
        <p:nvSpPr>
          <p:cNvPr id="103" name="Flecha: a la derecha 102">
            <a:extLst>
              <a:ext uri="{FF2B5EF4-FFF2-40B4-BE49-F238E27FC236}">
                <a16:creationId xmlns:a16="http://schemas.microsoft.com/office/drawing/2014/main" id="{87AD5AA4-CC55-CAE4-E36C-06A508E0FA6B}"/>
              </a:ext>
            </a:extLst>
          </p:cNvPr>
          <p:cNvSpPr/>
          <p:nvPr/>
        </p:nvSpPr>
        <p:spPr>
          <a:xfrm rot="17849155">
            <a:off x="8534204" y="4967885"/>
            <a:ext cx="433886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08F774BE-8072-468A-A578-93443E973C36}"/>
              </a:ext>
            </a:extLst>
          </p:cNvPr>
          <p:cNvSpPr/>
          <p:nvPr/>
        </p:nvSpPr>
        <p:spPr>
          <a:xfrm rot="1030171" flipH="1">
            <a:off x="4155245" y="1487067"/>
            <a:ext cx="539921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33E1C161-FC62-3DE9-B97F-8F14A3A5512E}"/>
              </a:ext>
            </a:extLst>
          </p:cNvPr>
          <p:cNvSpPr/>
          <p:nvPr/>
        </p:nvSpPr>
        <p:spPr>
          <a:xfrm rot="19103971">
            <a:off x="4205128" y="3495048"/>
            <a:ext cx="307317" cy="2306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7CF1FC-E76F-95ED-7225-0DBB1877555B}"/>
              </a:ext>
            </a:extLst>
          </p:cNvPr>
          <p:cNvSpPr txBox="1"/>
          <p:nvPr/>
        </p:nvSpPr>
        <p:spPr>
          <a:xfrm>
            <a:off x="-100311" y="393339"/>
            <a:ext cx="6958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2229">
              <a:buSzPts val="1600"/>
            </a:pPr>
            <a:r>
              <a:rPr lang="es-AR" sz="2400" b="1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Estado actual del Programa Transport.AR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23DDA61-66D3-D26C-659C-E75131ABD064}"/>
              </a:ext>
            </a:extLst>
          </p:cNvPr>
          <p:cNvSpPr txBox="1"/>
          <p:nvPr/>
        </p:nvSpPr>
        <p:spPr>
          <a:xfrm rot="1381120">
            <a:off x="3616504" y="1562307"/>
            <a:ext cx="986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000" dirty="0">
                <a:solidFill>
                  <a:srgbClr val="FFFFFF"/>
                </a:solidFill>
                <a:latin typeface="Arial"/>
              </a:rPr>
              <a:t>PIPING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B7BD6BB-4638-BE2D-FD80-05857987121A}"/>
              </a:ext>
            </a:extLst>
          </p:cNvPr>
          <p:cNvSpPr txBox="1"/>
          <p:nvPr/>
        </p:nvSpPr>
        <p:spPr>
          <a:xfrm rot="17051471">
            <a:off x="4630411" y="2463740"/>
            <a:ext cx="986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000" dirty="0">
                <a:solidFill>
                  <a:srgbClr val="FFFFFF"/>
                </a:solidFill>
                <a:latin typeface="Arial"/>
              </a:rPr>
              <a:t>M-C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28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 descr="Mapa&#10;&#10;Descripción generada automáticamente">
            <a:extLst>
              <a:ext uri="{FF2B5EF4-FFF2-40B4-BE49-F238E27FC236}">
                <a16:creationId xmlns:a16="http://schemas.microsoft.com/office/drawing/2014/main" id="{1BD30C69-3CF0-FBCC-40D4-B140B017B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3" y="1010155"/>
            <a:ext cx="6432876" cy="4837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n 74" descr="Mapa&#10;&#10;Descripción generada automáticamente">
            <a:extLst>
              <a:ext uri="{FF2B5EF4-FFF2-40B4-BE49-F238E27FC236}">
                <a16:creationId xmlns:a16="http://schemas.microsoft.com/office/drawing/2014/main" id="{FC557963-CF37-97F9-E1C4-2F0426AF90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53" y="307806"/>
            <a:ext cx="4770303" cy="624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9" name="Flecha: arriba y abajo 78">
            <a:extLst>
              <a:ext uri="{FF2B5EF4-FFF2-40B4-BE49-F238E27FC236}">
                <a16:creationId xmlns:a16="http://schemas.microsoft.com/office/drawing/2014/main" id="{0E6A344C-D293-DB22-865E-EBF087DABAA7}"/>
              </a:ext>
            </a:extLst>
          </p:cNvPr>
          <p:cNvSpPr/>
          <p:nvPr/>
        </p:nvSpPr>
        <p:spPr>
          <a:xfrm rot="887847">
            <a:off x="5144564" y="2696624"/>
            <a:ext cx="223592" cy="48581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AR" sz="800" dirty="0"/>
              <a:t>15</a:t>
            </a:r>
            <a:endParaRPr lang="es-AR" sz="600" dirty="0"/>
          </a:p>
        </p:txBody>
      </p:sp>
      <p:sp>
        <p:nvSpPr>
          <p:cNvPr id="89" name="Diagrama de flujo: operación manual 88">
            <a:extLst>
              <a:ext uri="{FF2B5EF4-FFF2-40B4-BE49-F238E27FC236}">
                <a16:creationId xmlns:a16="http://schemas.microsoft.com/office/drawing/2014/main" id="{EABE1EEF-D82D-58E1-41BC-B32948F1E717}"/>
              </a:ext>
            </a:extLst>
          </p:cNvPr>
          <p:cNvSpPr/>
          <p:nvPr/>
        </p:nvSpPr>
        <p:spPr>
          <a:xfrm rot="6811603">
            <a:off x="4640508" y="1937895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0" name="Diagrama de flujo: operación manual 89">
            <a:extLst>
              <a:ext uri="{FF2B5EF4-FFF2-40B4-BE49-F238E27FC236}">
                <a16:creationId xmlns:a16="http://schemas.microsoft.com/office/drawing/2014/main" id="{43CEEDC6-F48F-ACD7-D152-35ABCF91855C}"/>
              </a:ext>
            </a:extLst>
          </p:cNvPr>
          <p:cNvSpPr/>
          <p:nvPr/>
        </p:nvSpPr>
        <p:spPr>
          <a:xfrm rot="6811603">
            <a:off x="4086963" y="1759373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1" name="Diagrama de flujo: operación manual 90">
            <a:extLst>
              <a:ext uri="{FF2B5EF4-FFF2-40B4-BE49-F238E27FC236}">
                <a16:creationId xmlns:a16="http://schemas.microsoft.com/office/drawing/2014/main" id="{423250D8-E0C0-9E06-D7BA-BA846C6C55C2}"/>
              </a:ext>
            </a:extLst>
          </p:cNvPr>
          <p:cNvSpPr/>
          <p:nvPr/>
        </p:nvSpPr>
        <p:spPr>
          <a:xfrm rot="7724708">
            <a:off x="3579623" y="1577049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29" name="Grupo 228">
            <a:extLst>
              <a:ext uri="{FF2B5EF4-FFF2-40B4-BE49-F238E27FC236}">
                <a16:creationId xmlns:a16="http://schemas.microsoft.com/office/drawing/2014/main" id="{6D290817-0F66-C8D7-AC0C-85139E34F06C}"/>
              </a:ext>
            </a:extLst>
          </p:cNvPr>
          <p:cNvGrpSpPr/>
          <p:nvPr/>
        </p:nvGrpSpPr>
        <p:grpSpPr>
          <a:xfrm>
            <a:off x="3526087" y="2045897"/>
            <a:ext cx="1143189" cy="2205090"/>
            <a:chOff x="3526087" y="2045897"/>
            <a:chExt cx="1143189" cy="2205090"/>
          </a:xfrm>
        </p:grpSpPr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id="{EB7A14BB-4EAE-2CBE-C7B8-FE679BE5C2A8}"/>
                </a:ext>
              </a:extLst>
            </p:cNvPr>
            <p:cNvGrpSpPr/>
            <p:nvPr/>
          </p:nvGrpSpPr>
          <p:grpSpPr>
            <a:xfrm>
              <a:off x="3766040" y="2045897"/>
              <a:ext cx="903236" cy="2205090"/>
              <a:chOff x="3746770" y="2045897"/>
              <a:chExt cx="903236" cy="2205090"/>
            </a:xfrm>
          </p:grpSpPr>
          <p:grpSp>
            <p:nvGrpSpPr>
              <p:cNvPr id="37" name="Grupo 36">
                <a:extLst>
                  <a:ext uri="{FF2B5EF4-FFF2-40B4-BE49-F238E27FC236}">
                    <a16:creationId xmlns:a16="http://schemas.microsoft.com/office/drawing/2014/main" id="{AA462F6B-2199-9669-B2C1-61FF1830F391}"/>
                  </a:ext>
                </a:extLst>
              </p:cNvPr>
              <p:cNvGrpSpPr/>
              <p:nvPr/>
            </p:nvGrpSpPr>
            <p:grpSpPr>
              <a:xfrm>
                <a:off x="3746770" y="2045897"/>
                <a:ext cx="903236" cy="2205090"/>
                <a:chOff x="3746770" y="2045897"/>
                <a:chExt cx="903236" cy="2205090"/>
              </a:xfrm>
            </p:grpSpPr>
            <p:grpSp>
              <p:nvGrpSpPr>
                <p:cNvPr id="35" name="Grupo 34">
                  <a:extLst>
                    <a:ext uri="{FF2B5EF4-FFF2-40B4-BE49-F238E27FC236}">
                      <a16:creationId xmlns:a16="http://schemas.microsoft.com/office/drawing/2014/main" id="{B09170FD-61BE-BF4D-7996-0D5E683AAC37}"/>
                    </a:ext>
                  </a:extLst>
                </p:cNvPr>
                <p:cNvGrpSpPr/>
                <p:nvPr/>
              </p:nvGrpSpPr>
              <p:grpSpPr>
                <a:xfrm>
                  <a:off x="3746770" y="2045897"/>
                  <a:ext cx="903236" cy="2205090"/>
                  <a:chOff x="3746770" y="2045897"/>
                  <a:chExt cx="903236" cy="2205090"/>
                </a:xfrm>
              </p:grpSpPr>
              <p:cxnSp>
                <p:nvCxnSpPr>
                  <p:cNvPr id="30" name="Conector recto 29">
                    <a:extLst>
                      <a:ext uri="{FF2B5EF4-FFF2-40B4-BE49-F238E27FC236}">
                        <a16:creationId xmlns:a16="http://schemas.microsoft.com/office/drawing/2014/main" id="{9F6D8E81-EF95-5CF2-841C-24C9BBCB0E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746770" y="2923705"/>
                    <a:ext cx="42152" cy="132728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ector recto 30">
                    <a:extLst>
                      <a:ext uri="{FF2B5EF4-FFF2-40B4-BE49-F238E27FC236}">
                        <a16:creationId xmlns:a16="http://schemas.microsoft.com/office/drawing/2014/main" id="{B7E05F38-AC18-C183-4A6B-DF16C52ABC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74266" y="2045897"/>
                    <a:ext cx="575740" cy="555104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ector recto 32">
                    <a:extLst>
                      <a:ext uri="{FF2B5EF4-FFF2-40B4-BE49-F238E27FC236}">
                        <a16:creationId xmlns:a16="http://schemas.microsoft.com/office/drawing/2014/main" id="{D469F2C5-9925-0DE2-A624-BDDD02A7C1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63794" y="2601001"/>
                    <a:ext cx="310472" cy="232920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" name="CuadroTexto 35">
                  <a:extLst>
                    <a:ext uri="{FF2B5EF4-FFF2-40B4-BE49-F238E27FC236}">
                      <a16:creationId xmlns:a16="http://schemas.microsoft.com/office/drawing/2014/main" id="{B34FF9A7-48C0-2B8C-27FA-808DE095D21E}"/>
                    </a:ext>
                  </a:extLst>
                </p:cNvPr>
                <p:cNvSpPr txBox="1"/>
                <p:nvPr/>
              </p:nvSpPr>
              <p:spPr>
                <a:xfrm rot="17611653">
                  <a:off x="3527398" y="2746473"/>
                  <a:ext cx="98672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AR" sz="1000" dirty="0">
                      <a:solidFill>
                        <a:schemeClr val="bg1"/>
                      </a:solidFill>
                    </a:rPr>
                    <a:t>TRAMO 2</a:t>
                  </a:r>
                </a:p>
              </p:txBody>
            </p:sp>
          </p:grpSp>
          <p:cxnSp>
            <p:nvCxnSpPr>
              <p:cNvPr id="60" name="Conector recto 59">
                <a:extLst>
                  <a:ext uri="{FF2B5EF4-FFF2-40B4-BE49-F238E27FC236}">
                    <a16:creationId xmlns:a16="http://schemas.microsoft.com/office/drawing/2014/main" id="{1BDE610B-BD11-61AF-5262-04B6676C36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6770" y="2816157"/>
                <a:ext cx="26752" cy="12337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Flecha: a la derecha 96">
              <a:extLst>
                <a:ext uri="{FF2B5EF4-FFF2-40B4-BE49-F238E27FC236}">
                  <a16:creationId xmlns:a16="http://schemas.microsoft.com/office/drawing/2014/main" id="{BD204F44-6A4D-98FD-1FE5-82923F1036D6}"/>
                </a:ext>
              </a:extLst>
            </p:cNvPr>
            <p:cNvSpPr/>
            <p:nvPr/>
          </p:nvSpPr>
          <p:spPr>
            <a:xfrm rot="19224303">
              <a:off x="3526087" y="2486831"/>
              <a:ext cx="433886" cy="287466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900" dirty="0"/>
                <a:t>17</a:t>
              </a:r>
              <a:endParaRPr lang="es-AR" sz="100" dirty="0"/>
            </a:p>
          </p:txBody>
        </p:sp>
      </p:grp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39E726CE-C33A-CAA9-98F5-9BCDBEADC133}"/>
              </a:ext>
            </a:extLst>
          </p:cNvPr>
          <p:cNvSpPr txBox="1"/>
          <p:nvPr/>
        </p:nvSpPr>
        <p:spPr>
          <a:xfrm rot="20528174">
            <a:off x="2217774" y="4237277"/>
            <a:ext cx="986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00" dirty="0">
                <a:solidFill>
                  <a:schemeClr val="bg1"/>
                </a:solidFill>
              </a:rPr>
              <a:t>TRAMO 1</a:t>
            </a:r>
          </a:p>
        </p:txBody>
      </p:sp>
      <p:sp>
        <p:nvSpPr>
          <p:cNvPr id="103" name="Flecha: a la derecha 102">
            <a:extLst>
              <a:ext uri="{FF2B5EF4-FFF2-40B4-BE49-F238E27FC236}">
                <a16:creationId xmlns:a16="http://schemas.microsoft.com/office/drawing/2014/main" id="{87AD5AA4-CC55-CAE4-E36C-06A508E0FA6B}"/>
              </a:ext>
            </a:extLst>
          </p:cNvPr>
          <p:cNvSpPr/>
          <p:nvPr/>
        </p:nvSpPr>
        <p:spPr>
          <a:xfrm rot="17849155">
            <a:off x="8049175" y="4721394"/>
            <a:ext cx="433886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900" dirty="0"/>
              <a:t>12</a:t>
            </a:r>
            <a:endParaRPr lang="es-AR" sz="100" dirty="0"/>
          </a:p>
        </p:txBody>
      </p:sp>
      <p:sp>
        <p:nvSpPr>
          <p:cNvPr id="104" name="Flecha: a la derecha 103">
            <a:extLst>
              <a:ext uri="{FF2B5EF4-FFF2-40B4-BE49-F238E27FC236}">
                <a16:creationId xmlns:a16="http://schemas.microsoft.com/office/drawing/2014/main" id="{3F372849-2BF2-755B-90E9-0B5435A2BA9E}"/>
              </a:ext>
            </a:extLst>
          </p:cNvPr>
          <p:cNvSpPr/>
          <p:nvPr/>
        </p:nvSpPr>
        <p:spPr>
          <a:xfrm rot="19103971">
            <a:off x="4205128" y="3495048"/>
            <a:ext cx="307317" cy="2306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Flecha: a la derecha 104">
            <a:extLst>
              <a:ext uri="{FF2B5EF4-FFF2-40B4-BE49-F238E27FC236}">
                <a16:creationId xmlns:a16="http://schemas.microsoft.com/office/drawing/2014/main" id="{A1895CA8-1598-2B32-17B0-5BA6B0DC4D78}"/>
              </a:ext>
            </a:extLst>
          </p:cNvPr>
          <p:cNvSpPr/>
          <p:nvPr/>
        </p:nvSpPr>
        <p:spPr>
          <a:xfrm rot="20604152">
            <a:off x="2465425" y="4666668"/>
            <a:ext cx="456081" cy="2306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1" name="Grupo 230">
            <a:extLst>
              <a:ext uri="{FF2B5EF4-FFF2-40B4-BE49-F238E27FC236}">
                <a16:creationId xmlns:a16="http://schemas.microsoft.com/office/drawing/2014/main" id="{7D2C1290-AFC9-C377-9CD6-706607D2ED41}"/>
              </a:ext>
            </a:extLst>
          </p:cNvPr>
          <p:cNvGrpSpPr/>
          <p:nvPr/>
        </p:nvGrpSpPr>
        <p:grpSpPr>
          <a:xfrm>
            <a:off x="7984732" y="1746125"/>
            <a:ext cx="1412725" cy="4088630"/>
            <a:chOff x="7984732" y="1746125"/>
            <a:chExt cx="1412725" cy="4088630"/>
          </a:xfrm>
        </p:grpSpPr>
        <p:sp>
          <p:nvSpPr>
            <p:cNvPr id="118" name="Diagrama de flujo: operación manual 117">
              <a:extLst>
                <a:ext uri="{FF2B5EF4-FFF2-40B4-BE49-F238E27FC236}">
                  <a16:creationId xmlns:a16="http://schemas.microsoft.com/office/drawing/2014/main" id="{CB137050-3C58-B10E-4B92-E4E43218C8E8}"/>
                </a:ext>
              </a:extLst>
            </p:cNvPr>
            <p:cNvSpPr/>
            <p:nvPr/>
          </p:nvSpPr>
          <p:spPr>
            <a:xfrm rot="6811603">
              <a:off x="7982458" y="1748399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9" name="Diagrama de flujo: operación manual 118">
              <a:extLst>
                <a:ext uri="{FF2B5EF4-FFF2-40B4-BE49-F238E27FC236}">
                  <a16:creationId xmlns:a16="http://schemas.microsoft.com/office/drawing/2014/main" id="{F41D1CAE-23F3-DB02-762E-C959F2C090BD}"/>
                </a:ext>
              </a:extLst>
            </p:cNvPr>
            <p:cNvSpPr/>
            <p:nvPr/>
          </p:nvSpPr>
          <p:spPr>
            <a:xfrm rot="6811603">
              <a:off x="8760716" y="2342522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0" name="Diagrama de flujo: operación manual 119">
              <a:extLst>
                <a:ext uri="{FF2B5EF4-FFF2-40B4-BE49-F238E27FC236}">
                  <a16:creationId xmlns:a16="http://schemas.microsoft.com/office/drawing/2014/main" id="{12B23747-DAC9-B18A-EF15-026C648A24A4}"/>
                </a:ext>
              </a:extLst>
            </p:cNvPr>
            <p:cNvSpPr/>
            <p:nvPr/>
          </p:nvSpPr>
          <p:spPr>
            <a:xfrm rot="6811603">
              <a:off x="9287679" y="2736534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1" name="Diagrama de flujo: operación manual 120">
              <a:extLst>
                <a:ext uri="{FF2B5EF4-FFF2-40B4-BE49-F238E27FC236}">
                  <a16:creationId xmlns:a16="http://schemas.microsoft.com/office/drawing/2014/main" id="{B9C97E50-E960-0705-818D-566029CB3277}"/>
                </a:ext>
              </a:extLst>
            </p:cNvPr>
            <p:cNvSpPr/>
            <p:nvPr/>
          </p:nvSpPr>
          <p:spPr>
            <a:xfrm rot="5249319">
              <a:off x="9227234" y="3304499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3" name="Diagrama de flujo: operación manual 122">
              <a:extLst>
                <a:ext uri="{FF2B5EF4-FFF2-40B4-BE49-F238E27FC236}">
                  <a16:creationId xmlns:a16="http://schemas.microsoft.com/office/drawing/2014/main" id="{5AD3F7B0-7128-3DB0-4764-4F5CE1571E0C}"/>
                </a:ext>
              </a:extLst>
            </p:cNvPr>
            <p:cNvSpPr/>
            <p:nvPr/>
          </p:nvSpPr>
          <p:spPr>
            <a:xfrm rot="5249319">
              <a:off x="8974822" y="4038118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4" name="Diagrama de flujo: operación manual 123">
              <a:extLst>
                <a:ext uri="{FF2B5EF4-FFF2-40B4-BE49-F238E27FC236}">
                  <a16:creationId xmlns:a16="http://schemas.microsoft.com/office/drawing/2014/main" id="{4DA951CD-CB6F-64A1-9190-1F8E56C4883B}"/>
                </a:ext>
              </a:extLst>
            </p:cNvPr>
            <p:cNvSpPr/>
            <p:nvPr/>
          </p:nvSpPr>
          <p:spPr>
            <a:xfrm rot="5249319">
              <a:off x="8704560" y="4482803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5" name="Diagrama de flujo: operación manual 124">
              <a:extLst>
                <a:ext uri="{FF2B5EF4-FFF2-40B4-BE49-F238E27FC236}">
                  <a16:creationId xmlns:a16="http://schemas.microsoft.com/office/drawing/2014/main" id="{8059916E-4C45-F4FF-FB4E-9F472789CF62}"/>
                </a:ext>
              </a:extLst>
            </p:cNvPr>
            <p:cNvSpPr/>
            <p:nvPr/>
          </p:nvSpPr>
          <p:spPr>
            <a:xfrm rot="5249319">
              <a:off x="8402763" y="5095623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6" name="Diagrama de flujo: operación manual 125">
              <a:extLst>
                <a:ext uri="{FF2B5EF4-FFF2-40B4-BE49-F238E27FC236}">
                  <a16:creationId xmlns:a16="http://schemas.microsoft.com/office/drawing/2014/main" id="{55CA10CF-A7E4-5504-4F75-56E897608AA4}"/>
                </a:ext>
              </a:extLst>
            </p:cNvPr>
            <p:cNvSpPr/>
            <p:nvPr/>
          </p:nvSpPr>
          <p:spPr>
            <a:xfrm rot="5249319">
              <a:off x="8210092" y="5724978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708B7CD1-07D3-2DF8-36E1-6DA881D61DFF}"/>
              </a:ext>
            </a:extLst>
          </p:cNvPr>
          <p:cNvSpPr txBox="1"/>
          <p:nvPr/>
        </p:nvSpPr>
        <p:spPr>
          <a:xfrm>
            <a:off x="-100311" y="393339"/>
            <a:ext cx="6958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2229">
              <a:buSzPts val="1600"/>
            </a:pPr>
            <a:r>
              <a:rPr lang="es-AR" sz="2400" b="1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¿Como seguimos? Planificación actual</a:t>
            </a:r>
          </a:p>
        </p:txBody>
      </p:sp>
      <p:grpSp>
        <p:nvGrpSpPr>
          <p:cNvPr id="232" name="Grupo 231">
            <a:extLst>
              <a:ext uri="{FF2B5EF4-FFF2-40B4-BE49-F238E27FC236}">
                <a16:creationId xmlns:a16="http://schemas.microsoft.com/office/drawing/2014/main" id="{2D4FBED2-1C2D-19A9-EA28-210DB7ADFEEA}"/>
              </a:ext>
            </a:extLst>
          </p:cNvPr>
          <p:cNvGrpSpPr/>
          <p:nvPr/>
        </p:nvGrpSpPr>
        <p:grpSpPr>
          <a:xfrm>
            <a:off x="8912225" y="2886725"/>
            <a:ext cx="2453688" cy="2051147"/>
            <a:chOff x="8912225" y="2886725"/>
            <a:chExt cx="2453688" cy="2051147"/>
          </a:xfrm>
        </p:grpSpPr>
        <p:grpSp>
          <p:nvGrpSpPr>
            <p:cNvPr id="202" name="Grupo 201">
              <a:extLst>
                <a:ext uri="{FF2B5EF4-FFF2-40B4-BE49-F238E27FC236}">
                  <a16:creationId xmlns:a16="http://schemas.microsoft.com/office/drawing/2014/main" id="{6C82A2F1-EE36-A92E-131A-A0A99D0DAF0E}"/>
                </a:ext>
              </a:extLst>
            </p:cNvPr>
            <p:cNvGrpSpPr/>
            <p:nvPr/>
          </p:nvGrpSpPr>
          <p:grpSpPr>
            <a:xfrm>
              <a:off x="8912225" y="3587346"/>
              <a:ext cx="528898" cy="1350526"/>
              <a:chOff x="8912225" y="3587346"/>
              <a:chExt cx="528898" cy="1350526"/>
            </a:xfrm>
          </p:grpSpPr>
          <p:cxnSp>
            <p:nvCxnSpPr>
              <p:cNvPr id="188" name="Conector recto 187">
                <a:extLst>
                  <a:ext uri="{FF2B5EF4-FFF2-40B4-BE49-F238E27FC236}">
                    <a16:creationId xmlns:a16="http://schemas.microsoft.com/office/drawing/2014/main" id="{EAE75ED9-DD9E-E6B8-14F3-57510B2A86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90736" y="3587346"/>
                <a:ext cx="51590" cy="103855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ector recto 190">
                <a:extLst>
                  <a:ext uri="{FF2B5EF4-FFF2-40B4-BE49-F238E27FC236}">
                    <a16:creationId xmlns:a16="http://schemas.microsoft.com/office/drawing/2014/main" id="{FA5F0EAC-AE1B-7E4B-CCF7-845C56D45E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96334" y="3691201"/>
                <a:ext cx="20197" cy="162952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ector recto 192">
                <a:extLst>
                  <a:ext uri="{FF2B5EF4-FFF2-40B4-BE49-F238E27FC236}">
                    <a16:creationId xmlns:a16="http://schemas.microsoft.com/office/drawing/2014/main" id="{C01C258D-3A94-C4E2-EB36-D65EAB4A8D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12225" y="3854153"/>
                <a:ext cx="406086" cy="1083719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ector recto 195">
                <a:extLst>
                  <a:ext uri="{FF2B5EF4-FFF2-40B4-BE49-F238E27FC236}">
                    <a16:creationId xmlns:a16="http://schemas.microsoft.com/office/drawing/2014/main" id="{242643BC-9C61-D2C2-2FCC-BD239C7646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16531" y="3854153"/>
                <a:ext cx="61609" cy="55373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ector recto 198">
                <a:extLst>
                  <a:ext uri="{FF2B5EF4-FFF2-40B4-BE49-F238E27FC236}">
                    <a16:creationId xmlns:a16="http://schemas.microsoft.com/office/drawing/2014/main" id="{E945DC7E-696E-7D94-84ED-0414FC4670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78140" y="3909526"/>
                <a:ext cx="62983" cy="0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9" name="Grupo 218">
              <a:extLst>
                <a:ext uri="{FF2B5EF4-FFF2-40B4-BE49-F238E27FC236}">
                  <a16:creationId xmlns:a16="http://schemas.microsoft.com/office/drawing/2014/main" id="{02DE8E50-6312-0389-8C04-94008381BAAC}"/>
                </a:ext>
              </a:extLst>
            </p:cNvPr>
            <p:cNvGrpSpPr/>
            <p:nvPr/>
          </p:nvGrpSpPr>
          <p:grpSpPr>
            <a:xfrm>
              <a:off x="9341900" y="2886725"/>
              <a:ext cx="2024013" cy="1263472"/>
              <a:chOff x="9341900" y="2886725"/>
              <a:chExt cx="2024013" cy="1263472"/>
            </a:xfrm>
          </p:grpSpPr>
          <p:grpSp>
            <p:nvGrpSpPr>
              <p:cNvPr id="211" name="Grupo 210">
                <a:extLst>
                  <a:ext uri="{FF2B5EF4-FFF2-40B4-BE49-F238E27FC236}">
                    <a16:creationId xmlns:a16="http://schemas.microsoft.com/office/drawing/2014/main" id="{A9395273-75EE-CE4E-B3EB-8A3FEBA7F9AC}"/>
                  </a:ext>
                </a:extLst>
              </p:cNvPr>
              <p:cNvGrpSpPr/>
              <p:nvPr/>
            </p:nvGrpSpPr>
            <p:grpSpPr>
              <a:xfrm>
                <a:off x="9341900" y="2886725"/>
                <a:ext cx="2024013" cy="940802"/>
                <a:chOff x="9341900" y="2886725"/>
                <a:chExt cx="2024013" cy="940802"/>
              </a:xfrm>
            </p:grpSpPr>
            <p:grpSp>
              <p:nvGrpSpPr>
                <p:cNvPr id="187" name="Grupo 186">
                  <a:extLst>
                    <a:ext uri="{FF2B5EF4-FFF2-40B4-BE49-F238E27FC236}">
                      <a16:creationId xmlns:a16="http://schemas.microsoft.com/office/drawing/2014/main" id="{8862BDAE-5BC8-CFBA-EFE6-27687868F05D}"/>
                    </a:ext>
                  </a:extLst>
                </p:cNvPr>
                <p:cNvGrpSpPr/>
                <p:nvPr/>
              </p:nvGrpSpPr>
              <p:grpSpPr>
                <a:xfrm>
                  <a:off x="9341900" y="3588767"/>
                  <a:ext cx="1108880" cy="236474"/>
                  <a:chOff x="9341900" y="3588767"/>
                  <a:chExt cx="1108880" cy="236474"/>
                </a:xfrm>
              </p:grpSpPr>
              <p:cxnSp>
                <p:nvCxnSpPr>
                  <p:cNvPr id="179" name="Conector recto 178">
                    <a:extLst>
                      <a:ext uri="{FF2B5EF4-FFF2-40B4-BE49-F238E27FC236}">
                        <a16:creationId xmlns:a16="http://schemas.microsoft.com/office/drawing/2014/main" id="{7E59E172-2274-A72B-4763-E669A613ED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341900" y="3588767"/>
                    <a:ext cx="218238" cy="0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Conector recto 180">
                    <a:extLst>
                      <a:ext uri="{FF2B5EF4-FFF2-40B4-BE49-F238E27FC236}">
                        <a16:creationId xmlns:a16="http://schemas.microsoft.com/office/drawing/2014/main" id="{55BE7DDA-7134-AC64-B6FD-F7C0296BFC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560138" y="3594713"/>
                    <a:ext cx="225212" cy="69237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Conector recto 182">
                    <a:extLst>
                      <a:ext uri="{FF2B5EF4-FFF2-40B4-BE49-F238E27FC236}">
                        <a16:creationId xmlns:a16="http://schemas.microsoft.com/office/drawing/2014/main" id="{56A0A9DD-93A9-097B-690B-74B81B7BF7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785350" y="3663950"/>
                    <a:ext cx="225212" cy="69237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Conector recto 183">
                    <a:extLst>
                      <a:ext uri="{FF2B5EF4-FFF2-40B4-BE49-F238E27FC236}">
                        <a16:creationId xmlns:a16="http://schemas.microsoft.com/office/drawing/2014/main" id="{22D06E26-DAD3-AA2A-58CC-F2B7A57DF7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010562" y="3733187"/>
                    <a:ext cx="225212" cy="69237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Conector recto 184">
                    <a:extLst>
                      <a:ext uri="{FF2B5EF4-FFF2-40B4-BE49-F238E27FC236}">
                        <a16:creationId xmlns:a16="http://schemas.microsoft.com/office/drawing/2014/main" id="{84A1D728-C5A7-6CB8-9E80-7A29EC80FA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235774" y="3798615"/>
                    <a:ext cx="215006" cy="26626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3" name="Conector recto 202">
                  <a:extLst>
                    <a:ext uri="{FF2B5EF4-FFF2-40B4-BE49-F238E27FC236}">
                      <a16:creationId xmlns:a16="http://schemas.microsoft.com/office/drawing/2014/main" id="{A79896CA-D021-3A70-552A-33619A108C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450780" y="3798615"/>
                  <a:ext cx="198170" cy="28912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Conector recto 204">
                  <a:extLst>
                    <a:ext uri="{FF2B5EF4-FFF2-40B4-BE49-F238E27FC236}">
                      <a16:creationId xmlns:a16="http://schemas.microsoft.com/office/drawing/2014/main" id="{1AC1B0DD-A595-2871-19E3-5C72D65784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648950" y="3691201"/>
                  <a:ext cx="180975" cy="105516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Conector recto 206">
                  <a:extLst>
                    <a:ext uri="{FF2B5EF4-FFF2-40B4-BE49-F238E27FC236}">
                      <a16:creationId xmlns:a16="http://schemas.microsoft.com/office/drawing/2014/main" id="{79410D05-329A-4C69-2719-F05A26A71C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829925" y="3371079"/>
                  <a:ext cx="413176" cy="321783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Conector recto 208">
                  <a:extLst>
                    <a:ext uri="{FF2B5EF4-FFF2-40B4-BE49-F238E27FC236}">
                      <a16:creationId xmlns:a16="http://schemas.microsoft.com/office/drawing/2014/main" id="{BB5C0628-65E6-7C40-B065-FDE4ED37CA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243101" y="2886725"/>
                  <a:ext cx="122812" cy="489629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2" name="Conector recto 211">
                <a:extLst>
                  <a:ext uri="{FF2B5EF4-FFF2-40B4-BE49-F238E27FC236}">
                    <a16:creationId xmlns:a16="http://schemas.microsoft.com/office/drawing/2014/main" id="{DBEB42AF-6358-9108-E84C-D0A9B05234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648950" y="3811928"/>
                <a:ext cx="41275" cy="97598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Conector recto 213">
                <a:extLst>
                  <a:ext uri="{FF2B5EF4-FFF2-40B4-BE49-F238E27FC236}">
                    <a16:creationId xmlns:a16="http://schemas.microsoft.com/office/drawing/2014/main" id="{D5AD564F-DC85-7D29-6145-D111A1AD89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690225" y="3689303"/>
                <a:ext cx="390525" cy="220223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ector recto 216">
                <a:extLst>
                  <a:ext uri="{FF2B5EF4-FFF2-40B4-BE49-F238E27FC236}">
                    <a16:creationId xmlns:a16="http://schemas.microsoft.com/office/drawing/2014/main" id="{5BAB0529-C7BF-1CA2-FB28-9305F876DA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601325" y="3909526"/>
                <a:ext cx="88900" cy="240671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2" name="Flecha: a la derecha 221">
            <a:extLst>
              <a:ext uri="{FF2B5EF4-FFF2-40B4-BE49-F238E27FC236}">
                <a16:creationId xmlns:a16="http://schemas.microsoft.com/office/drawing/2014/main" id="{79AD86EA-A5E0-B463-1A29-8EB6E17FEE5B}"/>
              </a:ext>
            </a:extLst>
          </p:cNvPr>
          <p:cNvSpPr/>
          <p:nvPr/>
        </p:nvSpPr>
        <p:spPr>
          <a:xfrm rot="675975" flipH="1">
            <a:off x="4185221" y="1470902"/>
            <a:ext cx="498128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900" dirty="0"/>
              <a:t>10</a:t>
            </a:r>
            <a:endParaRPr lang="es-AR" sz="100" dirty="0"/>
          </a:p>
        </p:txBody>
      </p:sp>
      <p:sp>
        <p:nvSpPr>
          <p:cNvPr id="230" name="Flecha: a la derecha 229">
            <a:extLst>
              <a:ext uri="{FF2B5EF4-FFF2-40B4-BE49-F238E27FC236}">
                <a16:creationId xmlns:a16="http://schemas.microsoft.com/office/drawing/2014/main" id="{EA81F5D1-1750-86A2-A5F6-DCA55DEB838E}"/>
              </a:ext>
            </a:extLst>
          </p:cNvPr>
          <p:cNvSpPr/>
          <p:nvPr/>
        </p:nvSpPr>
        <p:spPr>
          <a:xfrm rot="2472923" flipH="1">
            <a:off x="7289132" y="802467"/>
            <a:ext cx="527290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900" dirty="0"/>
              <a:t>12</a:t>
            </a:r>
            <a:endParaRPr lang="es-AR" sz="100" dirty="0"/>
          </a:p>
        </p:txBody>
      </p:sp>
      <p:sp>
        <p:nvSpPr>
          <p:cNvPr id="233" name="Flecha: a la derecha 232">
            <a:extLst>
              <a:ext uri="{FF2B5EF4-FFF2-40B4-BE49-F238E27FC236}">
                <a16:creationId xmlns:a16="http://schemas.microsoft.com/office/drawing/2014/main" id="{455FEF77-DDBF-8362-C842-7E62D36AA2F0}"/>
              </a:ext>
            </a:extLst>
          </p:cNvPr>
          <p:cNvSpPr/>
          <p:nvPr/>
        </p:nvSpPr>
        <p:spPr>
          <a:xfrm rot="17849155">
            <a:off x="8572470" y="4949763"/>
            <a:ext cx="433886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4" name="CuadroTexto 233">
            <a:extLst>
              <a:ext uri="{FF2B5EF4-FFF2-40B4-BE49-F238E27FC236}">
                <a16:creationId xmlns:a16="http://schemas.microsoft.com/office/drawing/2014/main" id="{A2E7057A-153C-8252-B2D8-3625DEB43BF8}"/>
              </a:ext>
            </a:extLst>
          </p:cNvPr>
          <p:cNvSpPr txBox="1"/>
          <p:nvPr/>
        </p:nvSpPr>
        <p:spPr>
          <a:xfrm rot="1381120">
            <a:off x="3616504" y="1562307"/>
            <a:ext cx="986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000" dirty="0">
                <a:solidFill>
                  <a:srgbClr val="FFFFFF"/>
                </a:solidFill>
                <a:latin typeface="Arial"/>
              </a:rPr>
              <a:t>PIPING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43" name="Grupo 242">
            <a:extLst>
              <a:ext uri="{FF2B5EF4-FFF2-40B4-BE49-F238E27FC236}">
                <a16:creationId xmlns:a16="http://schemas.microsoft.com/office/drawing/2014/main" id="{D248A1B0-4CE3-2279-B853-25598A22947D}"/>
              </a:ext>
            </a:extLst>
          </p:cNvPr>
          <p:cNvGrpSpPr/>
          <p:nvPr/>
        </p:nvGrpSpPr>
        <p:grpSpPr>
          <a:xfrm>
            <a:off x="438049" y="3319866"/>
            <a:ext cx="3409206" cy="1860079"/>
            <a:chOff x="438049" y="3319866"/>
            <a:chExt cx="3409206" cy="1860079"/>
          </a:xfrm>
        </p:grpSpPr>
        <p:grpSp>
          <p:nvGrpSpPr>
            <p:cNvPr id="223" name="Grupo 222">
              <a:extLst>
                <a:ext uri="{FF2B5EF4-FFF2-40B4-BE49-F238E27FC236}">
                  <a16:creationId xmlns:a16="http://schemas.microsoft.com/office/drawing/2014/main" id="{86E919A9-DE25-AD29-CE29-DD507B8361F8}"/>
                </a:ext>
              </a:extLst>
            </p:cNvPr>
            <p:cNvGrpSpPr/>
            <p:nvPr/>
          </p:nvGrpSpPr>
          <p:grpSpPr>
            <a:xfrm>
              <a:off x="1115797" y="4227331"/>
              <a:ext cx="2706855" cy="952614"/>
              <a:chOff x="1115797" y="4227331"/>
              <a:chExt cx="2706855" cy="952614"/>
            </a:xfrm>
          </p:grpSpPr>
          <p:sp>
            <p:nvSpPr>
              <p:cNvPr id="78" name="Flecha: a la derecha 77">
                <a:extLst>
                  <a:ext uri="{FF2B5EF4-FFF2-40B4-BE49-F238E27FC236}">
                    <a16:creationId xmlns:a16="http://schemas.microsoft.com/office/drawing/2014/main" id="{C268E341-368A-061A-8E20-1DB604506960}"/>
                  </a:ext>
                </a:extLst>
              </p:cNvPr>
              <p:cNvSpPr/>
              <p:nvPr/>
            </p:nvSpPr>
            <p:spPr>
              <a:xfrm rot="20604152">
                <a:off x="2316173" y="4636361"/>
                <a:ext cx="768725" cy="28746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900" dirty="0"/>
                  <a:t>22</a:t>
                </a:r>
                <a:endParaRPr lang="es-AR" sz="100" dirty="0"/>
              </a:p>
            </p:txBody>
          </p:sp>
          <p:sp>
            <p:nvSpPr>
              <p:cNvPr id="127" name="Diagrama de flujo: operación manual 126">
                <a:extLst>
                  <a:ext uri="{FF2B5EF4-FFF2-40B4-BE49-F238E27FC236}">
                    <a16:creationId xmlns:a16="http://schemas.microsoft.com/office/drawing/2014/main" id="{A6581290-C422-3431-B185-D8B73D9E6503}"/>
                  </a:ext>
                </a:extLst>
              </p:cNvPr>
              <p:cNvSpPr/>
              <p:nvPr/>
            </p:nvSpPr>
            <p:spPr>
              <a:xfrm rot="16042319">
                <a:off x="1113523" y="5070168"/>
                <a:ext cx="112051" cy="107504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32" name="Diagrama de flujo: operación manual 131">
                <a:extLst>
                  <a:ext uri="{FF2B5EF4-FFF2-40B4-BE49-F238E27FC236}">
                    <a16:creationId xmlns:a16="http://schemas.microsoft.com/office/drawing/2014/main" id="{EAA2EA35-6631-C135-3D2C-B959B8D7E3DA}"/>
                  </a:ext>
                </a:extLst>
              </p:cNvPr>
              <p:cNvSpPr/>
              <p:nvPr/>
            </p:nvSpPr>
            <p:spPr>
              <a:xfrm rot="16042319">
                <a:off x="3712874" y="4229605"/>
                <a:ext cx="112051" cy="107504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sp>
          <p:nvSpPr>
            <p:cNvPr id="235" name="CuadroTexto 234">
              <a:extLst>
                <a:ext uri="{FF2B5EF4-FFF2-40B4-BE49-F238E27FC236}">
                  <a16:creationId xmlns:a16="http://schemas.microsoft.com/office/drawing/2014/main" id="{157B8B06-B807-79C2-DB7E-20AF10FF9157}"/>
                </a:ext>
              </a:extLst>
            </p:cNvPr>
            <p:cNvSpPr txBox="1"/>
            <p:nvPr/>
          </p:nvSpPr>
          <p:spPr>
            <a:xfrm>
              <a:off x="438049" y="3533132"/>
              <a:ext cx="13739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AR" sz="1000" b="1" dirty="0">
                  <a:solidFill>
                    <a:srgbClr val="FFFFFF"/>
                  </a:solidFill>
                  <a:latin typeface="Arial"/>
                </a:rPr>
                <a:t>PC TRATAYÉN</a:t>
              </a:r>
              <a:endPara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237" name="Conector recto de flecha 236">
              <a:extLst>
                <a:ext uri="{FF2B5EF4-FFF2-40B4-BE49-F238E27FC236}">
                  <a16:creationId xmlns:a16="http://schemas.microsoft.com/office/drawing/2014/main" id="{638B3F3A-E7F0-D439-A66D-6F30FFDBE4A8}"/>
                </a:ext>
              </a:extLst>
            </p:cNvPr>
            <p:cNvCxnSpPr>
              <a:cxnSpLocks/>
            </p:cNvCxnSpPr>
            <p:nvPr/>
          </p:nvCxnSpPr>
          <p:spPr>
            <a:xfrm>
              <a:off x="1119292" y="3924707"/>
              <a:ext cx="36957" cy="111810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CuadroTexto 239">
              <a:extLst>
                <a:ext uri="{FF2B5EF4-FFF2-40B4-BE49-F238E27FC236}">
                  <a16:creationId xmlns:a16="http://schemas.microsoft.com/office/drawing/2014/main" id="{5EDAA795-8885-EBB1-B390-6BEF94E9A26C}"/>
                </a:ext>
              </a:extLst>
            </p:cNvPr>
            <p:cNvSpPr txBox="1"/>
            <p:nvPr/>
          </p:nvSpPr>
          <p:spPr>
            <a:xfrm>
              <a:off x="2473279" y="3319866"/>
              <a:ext cx="13739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AR" sz="1000" b="1" dirty="0">
                  <a:solidFill>
                    <a:srgbClr val="FFFFFF"/>
                  </a:solidFill>
                  <a:latin typeface="Arial"/>
                </a:rPr>
                <a:t>PC SALLIQUELÓ</a:t>
              </a:r>
              <a:endPara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241" name="Conector recto de flecha 240">
              <a:extLst>
                <a:ext uri="{FF2B5EF4-FFF2-40B4-BE49-F238E27FC236}">
                  <a16:creationId xmlns:a16="http://schemas.microsoft.com/office/drawing/2014/main" id="{A5270D4D-EEA8-3112-7C0F-BEEA1E843C48}"/>
                </a:ext>
              </a:extLst>
            </p:cNvPr>
            <p:cNvCxnSpPr>
              <a:cxnSpLocks/>
            </p:cNvCxnSpPr>
            <p:nvPr/>
          </p:nvCxnSpPr>
          <p:spPr>
            <a:xfrm>
              <a:off x="3154522" y="3711441"/>
              <a:ext cx="536836" cy="51348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upo 248">
            <a:extLst>
              <a:ext uri="{FF2B5EF4-FFF2-40B4-BE49-F238E27FC236}">
                <a16:creationId xmlns:a16="http://schemas.microsoft.com/office/drawing/2014/main" id="{FA86B5FB-054B-AF7A-1B96-CA27077C231B}"/>
              </a:ext>
            </a:extLst>
          </p:cNvPr>
          <p:cNvGrpSpPr/>
          <p:nvPr/>
        </p:nvGrpSpPr>
        <p:grpSpPr>
          <a:xfrm>
            <a:off x="1327250" y="983536"/>
            <a:ext cx="3342026" cy="953861"/>
            <a:chOff x="1327250" y="983536"/>
            <a:chExt cx="3342026" cy="953861"/>
          </a:xfrm>
        </p:grpSpPr>
        <p:grpSp>
          <p:nvGrpSpPr>
            <p:cNvPr id="227" name="Grupo 226">
              <a:extLst>
                <a:ext uri="{FF2B5EF4-FFF2-40B4-BE49-F238E27FC236}">
                  <a16:creationId xmlns:a16="http://schemas.microsoft.com/office/drawing/2014/main" id="{94F33A75-A69B-C99B-3E1E-D6A64DA0A3E6}"/>
                </a:ext>
              </a:extLst>
            </p:cNvPr>
            <p:cNvGrpSpPr/>
            <p:nvPr/>
          </p:nvGrpSpPr>
          <p:grpSpPr>
            <a:xfrm>
              <a:off x="3479822" y="983536"/>
              <a:ext cx="1189454" cy="953861"/>
              <a:chOff x="3479822" y="983536"/>
              <a:chExt cx="1189454" cy="953861"/>
            </a:xfrm>
          </p:grpSpPr>
          <p:cxnSp>
            <p:nvCxnSpPr>
              <p:cNvPr id="80" name="Conector recto 79">
                <a:extLst>
                  <a:ext uri="{FF2B5EF4-FFF2-40B4-BE49-F238E27FC236}">
                    <a16:creationId xmlns:a16="http://schemas.microsoft.com/office/drawing/2014/main" id="{D238894F-234A-CF95-8DED-2553926305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79822" y="1371897"/>
                <a:ext cx="137314" cy="181566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recto 83">
                <a:extLst>
                  <a:ext uri="{FF2B5EF4-FFF2-40B4-BE49-F238E27FC236}">
                    <a16:creationId xmlns:a16="http://schemas.microsoft.com/office/drawing/2014/main" id="{1C4A3A06-F99B-2FEA-BF50-B4B02F97C3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88581" y="1759744"/>
                <a:ext cx="204955" cy="34576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ector recto 86">
                <a:extLst>
                  <a:ext uri="{FF2B5EF4-FFF2-40B4-BE49-F238E27FC236}">
                    <a16:creationId xmlns:a16="http://schemas.microsoft.com/office/drawing/2014/main" id="{1C5FDA83-2361-296F-EBA6-BDC63187DB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91038" y="1885950"/>
                <a:ext cx="178238" cy="51447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Flecha: a la derecha 94">
                <a:extLst>
                  <a:ext uri="{FF2B5EF4-FFF2-40B4-BE49-F238E27FC236}">
                    <a16:creationId xmlns:a16="http://schemas.microsoft.com/office/drawing/2014/main" id="{308B3E07-EE48-F289-E32F-DE3D28E13C5A}"/>
                  </a:ext>
                </a:extLst>
              </p:cNvPr>
              <p:cNvSpPr/>
              <p:nvPr/>
            </p:nvSpPr>
            <p:spPr>
              <a:xfrm rot="2901915" flipH="1">
                <a:off x="3452707" y="1088867"/>
                <a:ext cx="498128" cy="28746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900" dirty="0"/>
                  <a:t>19</a:t>
                </a:r>
                <a:endParaRPr lang="es-AR" sz="100" dirty="0"/>
              </a:p>
            </p:txBody>
          </p:sp>
        </p:grpSp>
        <p:sp>
          <p:nvSpPr>
            <p:cNvPr id="244" name="CuadroTexto 243">
              <a:extLst>
                <a:ext uri="{FF2B5EF4-FFF2-40B4-BE49-F238E27FC236}">
                  <a16:creationId xmlns:a16="http://schemas.microsoft.com/office/drawing/2014/main" id="{50C72BC6-0DB1-4D28-2E1B-CAC03B837C95}"/>
                </a:ext>
              </a:extLst>
            </p:cNvPr>
            <p:cNvSpPr txBox="1"/>
            <p:nvPr/>
          </p:nvSpPr>
          <p:spPr>
            <a:xfrm>
              <a:off x="1327250" y="1235339"/>
              <a:ext cx="13739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REVERSI</a:t>
              </a:r>
              <a:r>
                <a:rPr lang="es-AR" sz="1000" b="1" dirty="0">
                  <a:solidFill>
                    <a:srgbClr val="FFFFFF"/>
                  </a:solidFill>
                  <a:latin typeface="Arial"/>
                </a:rPr>
                <a:t>ÓN GTO. NORTE</a:t>
              </a:r>
              <a:endPara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245" name="Conector recto de flecha 244">
              <a:extLst>
                <a:ext uri="{FF2B5EF4-FFF2-40B4-BE49-F238E27FC236}">
                  <a16:creationId xmlns:a16="http://schemas.microsoft.com/office/drawing/2014/main" id="{A3C06530-24C5-7908-8DFD-D2878D6DFB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6438" y="1371897"/>
              <a:ext cx="731403" cy="729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upo 251">
            <a:extLst>
              <a:ext uri="{FF2B5EF4-FFF2-40B4-BE49-F238E27FC236}">
                <a16:creationId xmlns:a16="http://schemas.microsoft.com/office/drawing/2014/main" id="{BA015B66-DB33-3928-6B90-7272D63D7A50}"/>
              </a:ext>
            </a:extLst>
          </p:cNvPr>
          <p:cNvGrpSpPr/>
          <p:nvPr/>
        </p:nvGrpSpPr>
        <p:grpSpPr>
          <a:xfrm>
            <a:off x="374101" y="1690432"/>
            <a:ext cx="3300286" cy="496774"/>
            <a:chOff x="374101" y="1690432"/>
            <a:chExt cx="3300286" cy="496774"/>
          </a:xfrm>
        </p:grpSpPr>
        <p:grpSp>
          <p:nvGrpSpPr>
            <p:cNvPr id="228" name="Grupo 227">
              <a:extLst>
                <a:ext uri="{FF2B5EF4-FFF2-40B4-BE49-F238E27FC236}">
                  <a16:creationId xmlns:a16="http://schemas.microsoft.com/office/drawing/2014/main" id="{D40661A8-59CF-0F9B-FA54-26A5FBDFE64B}"/>
                </a:ext>
              </a:extLst>
            </p:cNvPr>
            <p:cNvGrpSpPr/>
            <p:nvPr/>
          </p:nvGrpSpPr>
          <p:grpSpPr>
            <a:xfrm>
              <a:off x="3203647" y="1690432"/>
              <a:ext cx="470740" cy="496774"/>
              <a:chOff x="3203647" y="1690432"/>
              <a:chExt cx="470740" cy="496774"/>
            </a:xfrm>
          </p:grpSpPr>
          <p:cxnSp>
            <p:nvCxnSpPr>
              <p:cNvPr id="92" name="Conector recto 91">
                <a:extLst>
                  <a:ext uri="{FF2B5EF4-FFF2-40B4-BE49-F238E27FC236}">
                    <a16:creationId xmlns:a16="http://schemas.microsoft.com/office/drawing/2014/main" id="{6F13D026-EFAB-1511-9BCE-9E20007E25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8891" y="1735029"/>
                <a:ext cx="155496" cy="452177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Flecha: a la derecha 220">
                <a:extLst>
                  <a:ext uri="{FF2B5EF4-FFF2-40B4-BE49-F238E27FC236}">
                    <a16:creationId xmlns:a16="http://schemas.microsoft.com/office/drawing/2014/main" id="{7BB0A8BD-4756-A7A6-4C05-74ADAC92DFC8}"/>
                  </a:ext>
                </a:extLst>
              </p:cNvPr>
              <p:cNvSpPr/>
              <p:nvPr/>
            </p:nvSpPr>
            <p:spPr>
              <a:xfrm rot="17527650">
                <a:off x="3130437" y="1763642"/>
                <a:ext cx="433886" cy="28746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900" dirty="0"/>
                  <a:t>16</a:t>
                </a:r>
                <a:endParaRPr lang="es-AR" sz="100" dirty="0"/>
              </a:p>
            </p:txBody>
          </p:sp>
        </p:grpSp>
        <p:sp>
          <p:nvSpPr>
            <p:cNvPr id="250" name="CuadroTexto 249">
              <a:extLst>
                <a:ext uri="{FF2B5EF4-FFF2-40B4-BE49-F238E27FC236}">
                  <a16:creationId xmlns:a16="http://schemas.microsoft.com/office/drawing/2014/main" id="{F3E14A79-47ED-8A9A-DED0-C8FB9EEA86E0}"/>
                </a:ext>
              </a:extLst>
            </p:cNvPr>
            <p:cNvSpPr txBox="1"/>
            <p:nvPr/>
          </p:nvSpPr>
          <p:spPr>
            <a:xfrm>
              <a:off x="374101" y="1718646"/>
              <a:ext cx="23552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GTO. LA CARLOTA - T</a:t>
              </a:r>
              <a:r>
                <a:rPr lang="es-AR" sz="1000" b="1" dirty="0">
                  <a:solidFill>
                    <a:srgbClr val="FFFFFF"/>
                  </a:solidFill>
                  <a:latin typeface="Arial"/>
                </a:rPr>
                <a:t>IO PUJIO</a:t>
              </a:r>
              <a:endPara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251" name="Conector recto de flecha 250">
              <a:extLst>
                <a:ext uri="{FF2B5EF4-FFF2-40B4-BE49-F238E27FC236}">
                  <a16:creationId xmlns:a16="http://schemas.microsoft.com/office/drawing/2014/main" id="{287F4566-E333-F2C8-5E9C-4679E2859B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6834" y="1853342"/>
              <a:ext cx="731403" cy="729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4" name="Grupo 253">
            <a:extLst>
              <a:ext uri="{FF2B5EF4-FFF2-40B4-BE49-F238E27FC236}">
                <a16:creationId xmlns:a16="http://schemas.microsoft.com/office/drawing/2014/main" id="{345D35D1-8C5C-B91B-8EB2-731FD6B5AD03}"/>
              </a:ext>
            </a:extLst>
          </p:cNvPr>
          <p:cNvGrpSpPr/>
          <p:nvPr/>
        </p:nvGrpSpPr>
        <p:grpSpPr>
          <a:xfrm>
            <a:off x="1586353" y="3835949"/>
            <a:ext cx="1589093" cy="1099517"/>
            <a:chOff x="1586353" y="3835949"/>
            <a:chExt cx="1589093" cy="1099517"/>
          </a:xfrm>
        </p:grpSpPr>
        <p:grpSp>
          <p:nvGrpSpPr>
            <p:cNvPr id="224" name="Grupo 223">
              <a:extLst>
                <a:ext uri="{FF2B5EF4-FFF2-40B4-BE49-F238E27FC236}">
                  <a16:creationId xmlns:a16="http://schemas.microsoft.com/office/drawing/2014/main" id="{F1152706-23DB-D111-AC94-DC2B74CFA5EC}"/>
                </a:ext>
              </a:extLst>
            </p:cNvPr>
            <p:cNvGrpSpPr/>
            <p:nvPr/>
          </p:nvGrpSpPr>
          <p:grpSpPr>
            <a:xfrm>
              <a:off x="1629426" y="4034808"/>
              <a:ext cx="1425536" cy="900658"/>
              <a:chOff x="1629426" y="4034808"/>
              <a:chExt cx="1425536" cy="900658"/>
            </a:xfrm>
          </p:grpSpPr>
          <p:sp>
            <p:nvSpPr>
              <p:cNvPr id="129" name="Diagrama de flujo: operación manual 128">
                <a:extLst>
                  <a:ext uri="{FF2B5EF4-FFF2-40B4-BE49-F238E27FC236}">
                    <a16:creationId xmlns:a16="http://schemas.microsoft.com/office/drawing/2014/main" id="{AE652DF5-053A-2B03-C9E5-054E41296FE9}"/>
                  </a:ext>
                </a:extLst>
              </p:cNvPr>
              <p:cNvSpPr/>
              <p:nvPr/>
            </p:nvSpPr>
            <p:spPr>
              <a:xfrm rot="16042319">
                <a:off x="1627152" y="4825689"/>
                <a:ext cx="112051" cy="107504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30" name="Diagrama de flujo: operación manual 129">
                <a:extLst>
                  <a:ext uri="{FF2B5EF4-FFF2-40B4-BE49-F238E27FC236}">
                    <a16:creationId xmlns:a16="http://schemas.microsoft.com/office/drawing/2014/main" id="{8223F0EB-2C10-6833-EF1E-578A2206A78A}"/>
                  </a:ext>
                </a:extLst>
              </p:cNvPr>
              <p:cNvSpPr/>
              <p:nvPr/>
            </p:nvSpPr>
            <p:spPr>
              <a:xfrm rot="16042319">
                <a:off x="2210601" y="4612774"/>
                <a:ext cx="112051" cy="107504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31" name="Diagrama de flujo: operación manual 130">
                <a:extLst>
                  <a:ext uri="{FF2B5EF4-FFF2-40B4-BE49-F238E27FC236}">
                    <a16:creationId xmlns:a16="http://schemas.microsoft.com/office/drawing/2014/main" id="{8B91A3B2-AA7A-3997-DCB6-A5D492EC1BA9}"/>
                  </a:ext>
                </a:extLst>
              </p:cNvPr>
              <p:cNvSpPr/>
              <p:nvPr/>
            </p:nvSpPr>
            <p:spPr>
              <a:xfrm rot="16042319">
                <a:off x="2945184" y="4371713"/>
                <a:ext cx="112051" cy="107504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02" name="Flecha: a la derecha 101">
                <a:extLst>
                  <a:ext uri="{FF2B5EF4-FFF2-40B4-BE49-F238E27FC236}">
                    <a16:creationId xmlns:a16="http://schemas.microsoft.com/office/drawing/2014/main" id="{203CF7B7-B727-9673-79AD-73D8FBC58F8E}"/>
                  </a:ext>
                </a:extLst>
              </p:cNvPr>
              <p:cNvSpPr/>
              <p:nvPr/>
            </p:nvSpPr>
            <p:spPr>
              <a:xfrm rot="20604152">
                <a:off x="1941127" y="4034808"/>
                <a:ext cx="1001395" cy="28746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900" dirty="0"/>
                  <a:t>39</a:t>
                </a:r>
                <a:endParaRPr lang="es-AR" sz="100" dirty="0"/>
              </a:p>
            </p:txBody>
          </p:sp>
        </p:grpSp>
        <p:sp>
          <p:nvSpPr>
            <p:cNvPr id="253" name="CuadroTexto 252">
              <a:extLst>
                <a:ext uri="{FF2B5EF4-FFF2-40B4-BE49-F238E27FC236}">
                  <a16:creationId xmlns:a16="http://schemas.microsoft.com/office/drawing/2014/main" id="{C335E664-2AB5-CED0-E0FC-0F3441049B6A}"/>
                </a:ext>
              </a:extLst>
            </p:cNvPr>
            <p:cNvSpPr txBox="1"/>
            <p:nvPr/>
          </p:nvSpPr>
          <p:spPr>
            <a:xfrm rot="20672663">
              <a:off x="1586353" y="3835949"/>
              <a:ext cx="15890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AR" sz="1000" b="1" dirty="0">
                  <a:solidFill>
                    <a:srgbClr val="FFFFFF"/>
                  </a:solidFill>
                  <a:latin typeface="Arial"/>
                </a:rPr>
                <a:t>POTENCIACIÓN GPNK</a:t>
              </a:r>
              <a:endPara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3254747" y="335193"/>
            <a:ext cx="3026870" cy="5471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CuadroTexto 254">
            <a:extLst>
              <a:ext uri="{FF2B5EF4-FFF2-40B4-BE49-F238E27FC236}">
                <a16:creationId xmlns:a16="http://schemas.microsoft.com/office/drawing/2014/main" id="{047961DB-1DAF-69D3-238C-697A85703571}"/>
              </a:ext>
            </a:extLst>
          </p:cNvPr>
          <p:cNvSpPr txBox="1"/>
          <p:nvPr/>
        </p:nvSpPr>
        <p:spPr>
          <a:xfrm rot="17051471">
            <a:off x="4630411" y="2463740"/>
            <a:ext cx="986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000" dirty="0">
                <a:solidFill>
                  <a:srgbClr val="FFFFFF"/>
                </a:solidFill>
                <a:latin typeface="Arial"/>
              </a:rPr>
              <a:t>M-C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22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5" grpId="0" animBg="1"/>
      <p:bldP spid="230" grpId="0" animBg="1"/>
      <p:bldP spid="2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 descr="Mapa&#10;&#10;Descripción generada automáticamente">
            <a:extLst>
              <a:ext uri="{FF2B5EF4-FFF2-40B4-BE49-F238E27FC236}">
                <a16:creationId xmlns:a16="http://schemas.microsoft.com/office/drawing/2014/main" id="{1BD30C69-3CF0-FBCC-40D4-B140B017B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3" y="1010155"/>
            <a:ext cx="6432876" cy="4837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n 74" descr="Mapa&#10;&#10;Descripción generada automáticamente">
            <a:extLst>
              <a:ext uri="{FF2B5EF4-FFF2-40B4-BE49-F238E27FC236}">
                <a16:creationId xmlns:a16="http://schemas.microsoft.com/office/drawing/2014/main" id="{FC557963-CF37-97F9-E1C4-2F0426AF90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53" y="307806"/>
            <a:ext cx="4770303" cy="624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9" name="Flecha: arriba y abajo 78">
            <a:extLst>
              <a:ext uri="{FF2B5EF4-FFF2-40B4-BE49-F238E27FC236}">
                <a16:creationId xmlns:a16="http://schemas.microsoft.com/office/drawing/2014/main" id="{0E6A344C-D293-DB22-865E-EBF087DABAA7}"/>
              </a:ext>
            </a:extLst>
          </p:cNvPr>
          <p:cNvSpPr/>
          <p:nvPr/>
        </p:nvSpPr>
        <p:spPr>
          <a:xfrm rot="887847">
            <a:off x="5144564" y="2696624"/>
            <a:ext cx="223592" cy="48581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es-AR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D238894F-234A-CF95-8DED-2553926305E3}"/>
              </a:ext>
            </a:extLst>
          </p:cNvPr>
          <p:cNvCxnSpPr>
            <a:cxnSpLocks/>
          </p:cNvCxnSpPr>
          <p:nvPr/>
        </p:nvCxnSpPr>
        <p:spPr>
          <a:xfrm flipH="1" flipV="1">
            <a:off x="3485771" y="1375745"/>
            <a:ext cx="137314" cy="18156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id="{1C4A3A06-F99B-2FEA-BF50-B4B02F97C331}"/>
              </a:ext>
            </a:extLst>
          </p:cNvPr>
          <p:cNvCxnSpPr>
            <a:cxnSpLocks/>
          </p:cNvCxnSpPr>
          <p:nvPr/>
        </p:nvCxnSpPr>
        <p:spPr>
          <a:xfrm flipH="1" flipV="1">
            <a:off x="3888581" y="1759744"/>
            <a:ext cx="204955" cy="34576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1C5FDA83-2361-296F-EBA6-BDC63187DBEC}"/>
              </a:ext>
            </a:extLst>
          </p:cNvPr>
          <p:cNvCxnSpPr>
            <a:cxnSpLocks/>
          </p:cNvCxnSpPr>
          <p:nvPr/>
        </p:nvCxnSpPr>
        <p:spPr>
          <a:xfrm flipH="1" flipV="1">
            <a:off x="4491038" y="1885950"/>
            <a:ext cx="178238" cy="51447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Diagrama de flujo: operación manual 88">
            <a:extLst>
              <a:ext uri="{FF2B5EF4-FFF2-40B4-BE49-F238E27FC236}">
                <a16:creationId xmlns:a16="http://schemas.microsoft.com/office/drawing/2014/main" id="{EABE1EEF-D82D-58E1-41BC-B32948F1E717}"/>
              </a:ext>
            </a:extLst>
          </p:cNvPr>
          <p:cNvSpPr/>
          <p:nvPr/>
        </p:nvSpPr>
        <p:spPr>
          <a:xfrm rot="6811603">
            <a:off x="4640508" y="1937895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Diagrama de flujo: operación manual 89">
            <a:extLst>
              <a:ext uri="{FF2B5EF4-FFF2-40B4-BE49-F238E27FC236}">
                <a16:creationId xmlns:a16="http://schemas.microsoft.com/office/drawing/2014/main" id="{43CEEDC6-F48F-ACD7-D152-35ABCF91855C}"/>
              </a:ext>
            </a:extLst>
          </p:cNvPr>
          <p:cNvSpPr/>
          <p:nvPr/>
        </p:nvSpPr>
        <p:spPr>
          <a:xfrm rot="6811603">
            <a:off x="4086963" y="1759373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Diagrama de flujo: operación manual 90">
            <a:extLst>
              <a:ext uri="{FF2B5EF4-FFF2-40B4-BE49-F238E27FC236}">
                <a16:creationId xmlns:a16="http://schemas.microsoft.com/office/drawing/2014/main" id="{423250D8-E0C0-9E06-D7BA-BA846C6C55C2}"/>
              </a:ext>
            </a:extLst>
          </p:cNvPr>
          <p:cNvSpPr/>
          <p:nvPr/>
        </p:nvSpPr>
        <p:spPr>
          <a:xfrm rot="7724708">
            <a:off x="3579623" y="1577049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Flecha: a la derecha 94">
            <a:extLst>
              <a:ext uri="{FF2B5EF4-FFF2-40B4-BE49-F238E27FC236}">
                <a16:creationId xmlns:a16="http://schemas.microsoft.com/office/drawing/2014/main" id="{308B3E07-EE48-F289-E32F-DE3D28E13C5A}"/>
              </a:ext>
            </a:extLst>
          </p:cNvPr>
          <p:cNvSpPr/>
          <p:nvPr/>
        </p:nvSpPr>
        <p:spPr>
          <a:xfrm rot="2901915" flipH="1">
            <a:off x="3451910" y="1146405"/>
            <a:ext cx="498128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Flecha: a la derecha 96">
            <a:extLst>
              <a:ext uri="{FF2B5EF4-FFF2-40B4-BE49-F238E27FC236}">
                <a16:creationId xmlns:a16="http://schemas.microsoft.com/office/drawing/2014/main" id="{BD204F44-6A4D-98FD-1FE5-82923F1036D6}"/>
              </a:ext>
            </a:extLst>
          </p:cNvPr>
          <p:cNvSpPr/>
          <p:nvPr/>
        </p:nvSpPr>
        <p:spPr>
          <a:xfrm rot="16200000">
            <a:off x="3335668" y="2959190"/>
            <a:ext cx="433886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900" dirty="0">
                <a:solidFill>
                  <a:srgbClr val="FFFFFF"/>
                </a:solidFill>
                <a:latin typeface="Arial"/>
              </a:rPr>
              <a:t>17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39E726CE-C33A-CAA9-98F5-9BCDBEADC133}"/>
              </a:ext>
            </a:extLst>
          </p:cNvPr>
          <p:cNvSpPr txBox="1"/>
          <p:nvPr/>
        </p:nvSpPr>
        <p:spPr>
          <a:xfrm rot="20528174">
            <a:off x="2217774" y="4237277"/>
            <a:ext cx="986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TRAMO 1</a:t>
            </a:r>
          </a:p>
        </p:txBody>
      </p:sp>
      <p:sp>
        <p:nvSpPr>
          <p:cNvPr id="102" name="Flecha: a la derecha 101">
            <a:extLst>
              <a:ext uri="{FF2B5EF4-FFF2-40B4-BE49-F238E27FC236}">
                <a16:creationId xmlns:a16="http://schemas.microsoft.com/office/drawing/2014/main" id="{203CF7B7-B727-9673-79AD-73D8FBC58F8E}"/>
              </a:ext>
            </a:extLst>
          </p:cNvPr>
          <p:cNvSpPr/>
          <p:nvPr/>
        </p:nvSpPr>
        <p:spPr>
          <a:xfrm rot="20604152">
            <a:off x="1928632" y="4022442"/>
            <a:ext cx="1026386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Flecha: a la derecha 102">
            <a:extLst>
              <a:ext uri="{FF2B5EF4-FFF2-40B4-BE49-F238E27FC236}">
                <a16:creationId xmlns:a16="http://schemas.microsoft.com/office/drawing/2014/main" id="{87AD5AA4-CC55-CAE4-E36C-06A508E0FA6B}"/>
              </a:ext>
            </a:extLst>
          </p:cNvPr>
          <p:cNvSpPr/>
          <p:nvPr/>
        </p:nvSpPr>
        <p:spPr>
          <a:xfrm rot="17849155">
            <a:off x="8049175" y="4721394"/>
            <a:ext cx="433886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Flecha: a la derecha 103">
            <a:extLst>
              <a:ext uri="{FF2B5EF4-FFF2-40B4-BE49-F238E27FC236}">
                <a16:creationId xmlns:a16="http://schemas.microsoft.com/office/drawing/2014/main" id="{3F372849-2BF2-755B-90E9-0B5435A2BA9E}"/>
              </a:ext>
            </a:extLst>
          </p:cNvPr>
          <p:cNvSpPr/>
          <p:nvPr/>
        </p:nvSpPr>
        <p:spPr>
          <a:xfrm rot="19103971">
            <a:off x="4205128" y="3495048"/>
            <a:ext cx="307317" cy="2306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708B7CD1-07D3-2DF8-36E1-6DA881D61DFF}"/>
              </a:ext>
            </a:extLst>
          </p:cNvPr>
          <p:cNvSpPr txBox="1"/>
          <p:nvPr/>
        </p:nvSpPr>
        <p:spPr>
          <a:xfrm>
            <a:off x="-100311" y="393339"/>
            <a:ext cx="6958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2229" lvl="0">
              <a:buSzPts val="1600"/>
              <a:defRPr/>
            </a:pPr>
            <a:r>
              <a:rPr lang="es-AR" sz="2400" b="1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</a:rPr>
              <a:t>¿Como seguimos? </a:t>
            </a:r>
            <a:r>
              <a:rPr kumimoji="0" lang="es-AR" sz="2400" b="1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>
                  <a:noFill/>
                </a:uFill>
                <a:latin typeface="Arial"/>
                <a:ea typeface="+mn-ea"/>
                <a:cs typeface="+mn-cs"/>
              </a:rPr>
              <a:t>Estudio de caso</a:t>
            </a:r>
            <a:endParaRPr kumimoji="0" lang="en-US" sz="2400" b="1" i="0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FF"/>
              </a:highlight>
              <a:uLnTx/>
              <a:uFill>
                <a:noFill/>
              </a:uFill>
              <a:latin typeface="Arial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93B5429-05D9-2870-0734-6A01D3E5C870}"/>
              </a:ext>
            </a:extLst>
          </p:cNvPr>
          <p:cNvGrpSpPr/>
          <p:nvPr/>
        </p:nvGrpSpPr>
        <p:grpSpPr>
          <a:xfrm>
            <a:off x="3766040" y="2045897"/>
            <a:ext cx="903236" cy="2205090"/>
            <a:chOff x="3746770" y="2045897"/>
            <a:chExt cx="903236" cy="220509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4A166617-943F-0C2D-FC2C-4A468E1A1956}"/>
                </a:ext>
              </a:extLst>
            </p:cNvPr>
            <p:cNvGrpSpPr/>
            <p:nvPr/>
          </p:nvGrpSpPr>
          <p:grpSpPr>
            <a:xfrm>
              <a:off x="3746770" y="2045897"/>
              <a:ext cx="903236" cy="2205090"/>
              <a:chOff x="3746770" y="2045897"/>
              <a:chExt cx="903236" cy="2205090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652F9ECE-EB15-B32D-AE96-1E5309D4E4C0}"/>
                  </a:ext>
                </a:extLst>
              </p:cNvPr>
              <p:cNvGrpSpPr/>
              <p:nvPr/>
            </p:nvGrpSpPr>
            <p:grpSpPr>
              <a:xfrm>
                <a:off x="3746770" y="2045897"/>
                <a:ext cx="903236" cy="2205090"/>
                <a:chOff x="3746770" y="2045897"/>
                <a:chExt cx="903236" cy="2205090"/>
              </a:xfrm>
            </p:grpSpPr>
            <p:cxnSp>
              <p:nvCxnSpPr>
                <p:cNvPr id="12" name="Conector recto 11">
                  <a:extLst>
                    <a:ext uri="{FF2B5EF4-FFF2-40B4-BE49-F238E27FC236}">
                      <a16:creationId xmlns:a16="http://schemas.microsoft.com/office/drawing/2014/main" id="{7B707430-57EF-C9AC-C927-5BFD833AE3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746770" y="2923705"/>
                  <a:ext cx="42152" cy="1327282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ector recto 12">
                  <a:extLst>
                    <a:ext uri="{FF2B5EF4-FFF2-40B4-BE49-F238E27FC236}">
                      <a16:creationId xmlns:a16="http://schemas.microsoft.com/office/drawing/2014/main" id="{1011BB96-41EE-C622-9720-BBCDF2796F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74266" y="2045897"/>
                  <a:ext cx="575740" cy="55510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ector recto 13">
                  <a:extLst>
                    <a:ext uri="{FF2B5EF4-FFF2-40B4-BE49-F238E27FC236}">
                      <a16:creationId xmlns:a16="http://schemas.microsoft.com/office/drawing/2014/main" id="{5340670F-888B-70C5-139F-4A1A212E4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63794" y="2601001"/>
                  <a:ext cx="310472" cy="232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CD05F599-46F0-ED46-CCA8-5A7CB0CDE757}"/>
                  </a:ext>
                </a:extLst>
              </p:cNvPr>
              <p:cNvSpPr txBox="1"/>
              <p:nvPr/>
            </p:nvSpPr>
            <p:spPr>
              <a:xfrm rot="16200000">
                <a:off x="3393958" y="3087715"/>
                <a:ext cx="9867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000" dirty="0">
                    <a:solidFill>
                      <a:schemeClr val="bg1"/>
                    </a:solidFill>
                  </a:rPr>
                  <a:t>TRAMO 2</a:t>
                </a:r>
              </a:p>
            </p:txBody>
          </p:sp>
        </p:grp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F988CD65-98B3-703F-8AA1-C1BC05BC68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6770" y="2816157"/>
              <a:ext cx="26752" cy="12337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Diagrama de flujo: operación manual 17">
            <a:extLst>
              <a:ext uri="{FF2B5EF4-FFF2-40B4-BE49-F238E27FC236}">
                <a16:creationId xmlns:a16="http://schemas.microsoft.com/office/drawing/2014/main" id="{883CA72C-A91E-EEFC-22E2-785287177A22}"/>
              </a:ext>
            </a:extLst>
          </p:cNvPr>
          <p:cNvSpPr/>
          <p:nvPr/>
        </p:nvSpPr>
        <p:spPr>
          <a:xfrm rot="6811603">
            <a:off x="7982458" y="1748399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Diagrama de flujo: operación manual 18">
            <a:extLst>
              <a:ext uri="{FF2B5EF4-FFF2-40B4-BE49-F238E27FC236}">
                <a16:creationId xmlns:a16="http://schemas.microsoft.com/office/drawing/2014/main" id="{F5D0FC4F-33BD-5070-4D0F-3CDC29035CB2}"/>
              </a:ext>
            </a:extLst>
          </p:cNvPr>
          <p:cNvSpPr/>
          <p:nvPr/>
        </p:nvSpPr>
        <p:spPr>
          <a:xfrm rot="6811603">
            <a:off x="8760716" y="2342522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Diagrama de flujo: operación manual 19">
            <a:extLst>
              <a:ext uri="{FF2B5EF4-FFF2-40B4-BE49-F238E27FC236}">
                <a16:creationId xmlns:a16="http://schemas.microsoft.com/office/drawing/2014/main" id="{DCB7DFD2-89B1-9A88-A800-3D90DEE5F962}"/>
              </a:ext>
            </a:extLst>
          </p:cNvPr>
          <p:cNvSpPr/>
          <p:nvPr/>
        </p:nvSpPr>
        <p:spPr>
          <a:xfrm rot="6811603">
            <a:off x="9287679" y="2736534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Diagrama de flujo: operación manual 20">
            <a:extLst>
              <a:ext uri="{FF2B5EF4-FFF2-40B4-BE49-F238E27FC236}">
                <a16:creationId xmlns:a16="http://schemas.microsoft.com/office/drawing/2014/main" id="{C98EF701-1162-CA3E-1436-A41526E780D5}"/>
              </a:ext>
            </a:extLst>
          </p:cNvPr>
          <p:cNvSpPr/>
          <p:nvPr/>
        </p:nvSpPr>
        <p:spPr>
          <a:xfrm rot="5249319">
            <a:off x="9227234" y="3304499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Diagrama de flujo: operación manual 21">
            <a:extLst>
              <a:ext uri="{FF2B5EF4-FFF2-40B4-BE49-F238E27FC236}">
                <a16:creationId xmlns:a16="http://schemas.microsoft.com/office/drawing/2014/main" id="{118C1117-5534-6EA4-660B-A90475E661C0}"/>
              </a:ext>
            </a:extLst>
          </p:cNvPr>
          <p:cNvSpPr/>
          <p:nvPr/>
        </p:nvSpPr>
        <p:spPr>
          <a:xfrm rot="5249319">
            <a:off x="8974822" y="4038118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Diagrama de flujo: operación manual 22">
            <a:extLst>
              <a:ext uri="{FF2B5EF4-FFF2-40B4-BE49-F238E27FC236}">
                <a16:creationId xmlns:a16="http://schemas.microsoft.com/office/drawing/2014/main" id="{29F9FC8C-2736-B865-5BE9-41CD456A42B2}"/>
              </a:ext>
            </a:extLst>
          </p:cNvPr>
          <p:cNvSpPr/>
          <p:nvPr/>
        </p:nvSpPr>
        <p:spPr>
          <a:xfrm rot="5249319">
            <a:off x="8704560" y="4482803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Diagrama de flujo: operación manual 23">
            <a:extLst>
              <a:ext uri="{FF2B5EF4-FFF2-40B4-BE49-F238E27FC236}">
                <a16:creationId xmlns:a16="http://schemas.microsoft.com/office/drawing/2014/main" id="{3ABB7FDE-C49E-218E-6075-8C5BE56306B4}"/>
              </a:ext>
            </a:extLst>
          </p:cNvPr>
          <p:cNvSpPr/>
          <p:nvPr/>
        </p:nvSpPr>
        <p:spPr>
          <a:xfrm rot="5249319">
            <a:off x="8402763" y="5095623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Diagrama de flujo: operación manual 24">
            <a:extLst>
              <a:ext uri="{FF2B5EF4-FFF2-40B4-BE49-F238E27FC236}">
                <a16:creationId xmlns:a16="http://schemas.microsoft.com/office/drawing/2014/main" id="{463CF355-F437-5DE8-7685-438DCCF19955}"/>
              </a:ext>
            </a:extLst>
          </p:cNvPr>
          <p:cNvSpPr/>
          <p:nvPr/>
        </p:nvSpPr>
        <p:spPr>
          <a:xfrm rot="5249319">
            <a:off x="8210092" y="5724978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Diagrama de flujo: operación manual 25">
            <a:extLst>
              <a:ext uri="{FF2B5EF4-FFF2-40B4-BE49-F238E27FC236}">
                <a16:creationId xmlns:a16="http://schemas.microsoft.com/office/drawing/2014/main" id="{B9FF610B-A7A4-D999-F734-808461A31892}"/>
              </a:ext>
            </a:extLst>
          </p:cNvPr>
          <p:cNvSpPr/>
          <p:nvPr/>
        </p:nvSpPr>
        <p:spPr>
          <a:xfrm rot="16042319">
            <a:off x="1113523" y="5070168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Diagrama de flujo: operación manual 26">
            <a:extLst>
              <a:ext uri="{FF2B5EF4-FFF2-40B4-BE49-F238E27FC236}">
                <a16:creationId xmlns:a16="http://schemas.microsoft.com/office/drawing/2014/main" id="{B36BCDD7-EDC3-B116-021C-C0A90A1CF32E}"/>
              </a:ext>
            </a:extLst>
          </p:cNvPr>
          <p:cNvSpPr/>
          <p:nvPr/>
        </p:nvSpPr>
        <p:spPr>
          <a:xfrm rot="16042319">
            <a:off x="1627152" y="4825689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Diagrama de flujo: operación manual 27">
            <a:extLst>
              <a:ext uri="{FF2B5EF4-FFF2-40B4-BE49-F238E27FC236}">
                <a16:creationId xmlns:a16="http://schemas.microsoft.com/office/drawing/2014/main" id="{5877A10E-8BC5-7541-C348-D8E4B427BBDD}"/>
              </a:ext>
            </a:extLst>
          </p:cNvPr>
          <p:cNvSpPr/>
          <p:nvPr/>
        </p:nvSpPr>
        <p:spPr>
          <a:xfrm rot="16042319">
            <a:off x="2210601" y="4612774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Diagrama de flujo: operación manual 28">
            <a:extLst>
              <a:ext uri="{FF2B5EF4-FFF2-40B4-BE49-F238E27FC236}">
                <a16:creationId xmlns:a16="http://schemas.microsoft.com/office/drawing/2014/main" id="{BC11A836-F5D5-8432-15AA-321E17DE8D4F}"/>
              </a:ext>
            </a:extLst>
          </p:cNvPr>
          <p:cNvSpPr/>
          <p:nvPr/>
        </p:nvSpPr>
        <p:spPr>
          <a:xfrm rot="16042319">
            <a:off x="2945184" y="4371713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Diagrama de flujo: operación manual 31">
            <a:extLst>
              <a:ext uri="{FF2B5EF4-FFF2-40B4-BE49-F238E27FC236}">
                <a16:creationId xmlns:a16="http://schemas.microsoft.com/office/drawing/2014/main" id="{5240426A-46E6-B901-1F8B-9441B353E864}"/>
              </a:ext>
            </a:extLst>
          </p:cNvPr>
          <p:cNvSpPr/>
          <p:nvPr/>
        </p:nvSpPr>
        <p:spPr>
          <a:xfrm rot="16042319">
            <a:off x="3712874" y="4229605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1C6868CF-E0E6-272F-D212-EFB906D916B1}"/>
              </a:ext>
            </a:extLst>
          </p:cNvPr>
          <p:cNvGrpSpPr/>
          <p:nvPr/>
        </p:nvGrpSpPr>
        <p:grpSpPr>
          <a:xfrm>
            <a:off x="7181513" y="855004"/>
            <a:ext cx="2378625" cy="2084526"/>
            <a:chOff x="7181513" y="855004"/>
            <a:chExt cx="2378625" cy="2084526"/>
          </a:xfrm>
        </p:grpSpPr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5FB8566-8ADD-71C5-29D8-D015A038AC17}"/>
                </a:ext>
              </a:extLst>
            </p:cNvPr>
            <p:cNvGrpSpPr/>
            <p:nvPr/>
          </p:nvGrpSpPr>
          <p:grpSpPr>
            <a:xfrm>
              <a:off x="7181513" y="855004"/>
              <a:ext cx="2090543" cy="1900102"/>
              <a:chOff x="7181513" y="855004"/>
              <a:chExt cx="2090543" cy="1900102"/>
            </a:xfrm>
          </p:grpSpPr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B2555DEC-ACF4-5860-D1D9-7923F87E0B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81513" y="855004"/>
                <a:ext cx="390862" cy="421346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41C6F471-4B3C-F8F2-8A33-CD0FCC6DAB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72375" y="1274266"/>
                <a:ext cx="0" cy="18633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cto 44">
                <a:extLst>
                  <a:ext uri="{FF2B5EF4-FFF2-40B4-BE49-F238E27FC236}">
                    <a16:creationId xmlns:a16="http://schemas.microsoft.com/office/drawing/2014/main" id="{4B72BCBE-7B56-553E-FC8C-11E200891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72375" y="1460298"/>
                <a:ext cx="35719" cy="170503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cto 45">
                <a:extLst>
                  <a:ext uri="{FF2B5EF4-FFF2-40B4-BE49-F238E27FC236}">
                    <a16:creationId xmlns:a16="http://schemas.microsoft.com/office/drawing/2014/main" id="{5DA76B66-5732-249A-FE04-71A904C8A4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08094" y="1630801"/>
                <a:ext cx="142875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cto 46">
                <a:extLst>
                  <a:ext uri="{FF2B5EF4-FFF2-40B4-BE49-F238E27FC236}">
                    <a16:creationId xmlns:a16="http://schemas.microsoft.com/office/drawing/2014/main" id="{C7F5677B-0E1F-CD23-18A8-9CFF17FD2B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4775" y="1612996"/>
                <a:ext cx="242060" cy="146748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cto 47">
                <a:extLst>
                  <a:ext uri="{FF2B5EF4-FFF2-40B4-BE49-F238E27FC236}">
                    <a16:creationId xmlns:a16="http://schemas.microsoft.com/office/drawing/2014/main" id="{FED8A4F0-3224-7C84-9560-51C0962A7B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17109" y="1823921"/>
                <a:ext cx="636166" cy="51434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cto 48">
                <a:extLst>
                  <a:ext uri="{FF2B5EF4-FFF2-40B4-BE49-F238E27FC236}">
                    <a16:creationId xmlns:a16="http://schemas.microsoft.com/office/drawing/2014/main" id="{6262A4EC-F8D1-EAD3-D86C-69180CFD27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70156" y="2443163"/>
                <a:ext cx="401900" cy="311943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063B0668-77AA-F56B-6FED-D99DAD0778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11449" y="2833921"/>
              <a:ext cx="148689" cy="105609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24DF798B-0E4E-33E6-6D32-E37BA864F0B2}"/>
              </a:ext>
            </a:extLst>
          </p:cNvPr>
          <p:cNvGrpSpPr/>
          <p:nvPr/>
        </p:nvGrpSpPr>
        <p:grpSpPr>
          <a:xfrm>
            <a:off x="8935965" y="2036185"/>
            <a:ext cx="890587" cy="527357"/>
            <a:chOff x="8932069" y="2045897"/>
            <a:chExt cx="890587" cy="527357"/>
          </a:xfrm>
        </p:grpSpPr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FEFAB6CD-2CEA-C1EE-3665-EC72CD68D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4692" y="2045897"/>
              <a:ext cx="0" cy="18633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C1336454-CBC0-0752-E5BA-A4AB8B0761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32069" y="2238654"/>
              <a:ext cx="103301" cy="230445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7DE2B85F-FB22-9DE3-7886-C805101A33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72464" y="2211350"/>
              <a:ext cx="150295" cy="74879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27DC5B76-8739-A98C-4152-CA618115DB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04264" y="2274106"/>
              <a:ext cx="150295" cy="74879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C44253AF-61CE-8513-F177-043688C983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48305" y="2344097"/>
              <a:ext cx="251878" cy="3744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ABB691D5-1224-5863-79C3-A402F7EFED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84991" y="2381537"/>
              <a:ext cx="150295" cy="74879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F92E14D0-D26C-642D-14CD-77853E9A1B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35286" y="2488876"/>
              <a:ext cx="187370" cy="51918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329D0927-2DED-5760-AB40-DF088F4DE4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98819" y="2456416"/>
              <a:ext cx="21998" cy="116838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19F2BD63-8057-1F7D-1047-E23D44E6E0C2}"/>
              </a:ext>
            </a:extLst>
          </p:cNvPr>
          <p:cNvGrpSpPr/>
          <p:nvPr/>
        </p:nvGrpSpPr>
        <p:grpSpPr>
          <a:xfrm>
            <a:off x="8912225" y="3587346"/>
            <a:ext cx="528898" cy="1350526"/>
            <a:chOff x="8912225" y="3587346"/>
            <a:chExt cx="528898" cy="1350526"/>
          </a:xfrm>
        </p:grpSpPr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E70CA3AD-A027-029C-85C1-D71D08104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0736" y="3587346"/>
              <a:ext cx="51590" cy="103855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5EBD3A4E-C085-67CD-39F2-14FCF9FF9F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96334" y="3691201"/>
              <a:ext cx="20197" cy="162952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F3D100EA-B67E-A855-8555-8712D8375F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2225" y="3854153"/>
              <a:ext cx="406086" cy="1083719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63">
              <a:extLst>
                <a:ext uri="{FF2B5EF4-FFF2-40B4-BE49-F238E27FC236}">
                  <a16:creationId xmlns:a16="http://schemas.microsoft.com/office/drawing/2014/main" id="{9F57AB4F-291E-D2E3-799F-D8FFAE1FD9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16531" y="3854153"/>
              <a:ext cx="61609" cy="5537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64">
              <a:extLst>
                <a:ext uri="{FF2B5EF4-FFF2-40B4-BE49-F238E27FC236}">
                  <a16:creationId xmlns:a16="http://schemas.microsoft.com/office/drawing/2014/main" id="{6269C032-5253-F0A4-9D74-C3E023EDB3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78140" y="3909526"/>
              <a:ext cx="62983" cy="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FCD50C75-4C5F-4F9F-DC3B-8923B8AC0DFC}"/>
              </a:ext>
            </a:extLst>
          </p:cNvPr>
          <p:cNvGrpSpPr/>
          <p:nvPr/>
        </p:nvGrpSpPr>
        <p:grpSpPr>
          <a:xfrm>
            <a:off x="9341900" y="2886725"/>
            <a:ext cx="2024013" cy="1263472"/>
            <a:chOff x="9341900" y="2886725"/>
            <a:chExt cx="2024013" cy="1263472"/>
          </a:xfrm>
        </p:grpSpPr>
        <p:grpSp>
          <p:nvGrpSpPr>
            <p:cNvPr id="67" name="Grupo 66">
              <a:extLst>
                <a:ext uri="{FF2B5EF4-FFF2-40B4-BE49-F238E27FC236}">
                  <a16:creationId xmlns:a16="http://schemas.microsoft.com/office/drawing/2014/main" id="{6987DAE3-741C-2993-6EF0-481846348858}"/>
                </a:ext>
              </a:extLst>
            </p:cNvPr>
            <p:cNvGrpSpPr/>
            <p:nvPr/>
          </p:nvGrpSpPr>
          <p:grpSpPr>
            <a:xfrm>
              <a:off x="9341900" y="2886725"/>
              <a:ext cx="2024013" cy="940802"/>
              <a:chOff x="9341900" y="2886725"/>
              <a:chExt cx="2024013" cy="940802"/>
            </a:xfrm>
          </p:grpSpPr>
          <p:grpSp>
            <p:nvGrpSpPr>
              <p:cNvPr id="72" name="Grupo 71">
                <a:extLst>
                  <a:ext uri="{FF2B5EF4-FFF2-40B4-BE49-F238E27FC236}">
                    <a16:creationId xmlns:a16="http://schemas.microsoft.com/office/drawing/2014/main" id="{58B5BBD8-7F24-7254-6733-DE6604E83C0D}"/>
                  </a:ext>
                </a:extLst>
              </p:cNvPr>
              <p:cNvGrpSpPr/>
              <p:nvPr/>
            </p:nvGrpSpPr>
            <p:grpSpPr>
              <a:xfrm>
                <a:off x="9341900" y="3588767"/>
                <a:ext cx="1108880" cy="236474"/>
                <a:chOff x="9341900" y="3588767"/>
                <a:chExt cx="1108880" cy="236474"/>
              </a:xfrm>
            </p:grpSpPr>
            <p:cxnSp>
              <p:nvCxnSpPr>
                <p:cNvPr id="82" name="Conector recto 81">
                  <a:extLst>
                    <a:ext uri="{FF2B5EF4-FFF2-40B4-BE49-F238E27FC236}">
                      <a16:creationId xmlns:a16="http://schemas.microsoft.com/office/drawing/2014/main" id="{DFC6679C-E965-96CB-B7BF-3A5FC0944B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341900" y="3588767"/>
                  <a:ext cx="218238" cy="0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ector recto 82">
                  <a:extLst>
                    <a:ext uri="{FF2B5EF4-FFF2-40B4-BE49-F238E27FC236}">
                      <a16:creationId xmlns:a16="http://schemas.microsoft.com/office/drawing/2014/main" id="{9B332923-6F58-9279-B6C0-480F7D5FBF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560138" y="3594713"/>
                  <a:ext cx="225212" cy="69237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ector recto 84">
                  <a:extLst>
                    <a:ext uri="{FF2B5EF4-FFF2-40B4-BE49-F238E27FC236}">
                      <a16:creationId xmlns:a16="http://schemas.microsoft.com/office/drawing/2014/main" id="{17948745-D421-0EDF-AFA6-B2FF59675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785350" y="3663950"/>
                  <a:ext cx="225212" cy="69237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ector recto 85">
                  <a:extLst>
                    <a:ext uri="{FF2B5EF4-FFF2-40B4-BE49-F238E27FC236}">
                      <a16:creationId xmlns:a16="http://schemas.microsoft.com/office/drawing/2014/main" id="{73B9533B-60D4-9447-552B-5C67C3D57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010562" y="3733187"/>
                  <a:ext cx="225212" cy="69237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ector recto 87">
                  <a:extLst>
                    <a:ext uri="{FF2B5EF4-FFF2-40B4-BE49-F238E27FC236}">
                      <a16:creationId xmlns:a16="http://schemas.microsoft.com/office/drawing/2014/main" id="{4AAEA59A-621B-09FD-8FF3-81F25CC49B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235774" y="3798615"/>
                  <a:ext cx="215006" cy="26626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Conector recto 73">
                <a:extLst>
                  <a:ext uri="{FF2B5EF4-FFF2-40B4-BE49-F238E27FC236}">
                    <a16:creationId xmlns:a16="http://schemas.microsoft.com/office/drawing/2014/main" id="{314F428A-E5C7-A924-8064-0DE38B0FA9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50780" y="3798615"/>
                <a:ext cx="198170" cy="28912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ector recto 75">
                <a:extLst>
                  <a:ext uri="{FF2B5EF4-FFF2-40B4-BE49-F238E27FC236}">
                    <a16:creationId xmlns:a16="http://schemas.microsoft.com/office/drawing/2014/main" id="{44A40C1D-D957-EBD9-0E0D-9A75D363BB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648950" y="3691201"/>
                <a:ext cx="180975" cy="105516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ector recto 76">
                <a:extLst>
                  <a:ext uri="{FF2B5EF4-FFF2-40B4-BE49-F238E27FC236}">
                    <a16:creationId xmlns:a16="http://schemas.microsoft.com/office/drawing/2014/main" id="{3181C3C2-1920-824B-CA3F-9773E0C0D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29925" y="3371079"/>
                <a:ext cx="413176" cy="321783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recto 80">
                <a:extLst>
                  <a:ext uri="{FF2B5EF4-FFF2-40B4-BE49-F238E27FC236}">
                    <a16:creationId xmlns:a16="http://schemas.microsoft.com/office/drawing/2014/main" id="{AE13EF72-7476-E801-B133-8CD33C9D6D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43101" y="2886725"/>
                <a:ext cx="122812" cy="489629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7AB478C5-8CC4-AF44-C4D7-135F05D559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48950" y="3811928"/>
              <a:ext cx="41275" cy="97598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F624558B-7055-46C8-E49A-15D013BD2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90225" y="3689303"/>
              <a:ext cx="390525" cy="22022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>
              <a:extLst>
                <a:ext uri="{FF2B5EF4-FFF2-40B4-BE49-F238E27FC236}">
                  <a16:creationId xmlns:a16="http://schemas.microsoft.com/office/drawing/2014/main" id="{2EF69A58-5CF6-59BB-51AC-0FBE7D175B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1325" y="3909526"/>
              <a:ext cx="88900" cy="240671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Flecha: a la derecha 92">
            <a:extLst>
              <a:ext uri="{FF2B5EF4-FFF2-40B4-BE49-F238E27FC236}">
                <a16:creationId xmlns:a16="http://schemas.microsoft.com/office/drawing/2014/main" id="{6970B758-8C02-D78D-3A8A-494DEC221214}"/>
              </a:ext>
            </a:extLst>
          </p:cNvPr>
          <p:cNvSpPr/>
          <p:nvPr/>
        </p:nvSpPr>
        <p:spPr>
          <a:xfrm rot="1283253" flipH="1">
            <a:off x="4138171" y="1470453"/>
            <a:ext cx="498128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900" dirty="0"/>
              <a:t>10</a:t>
            </a:r>
            <a:endParaRPr lang="es-AR" sz="100" dirty="0"/>
          </a:p>
        </p:txBody>
      </p:sp>
      <p:cxnSp>
        <p:nvCxnSpPr>
          <p:cNvPr id="94" name="Conector recto 93">
            <a:extLst>
              <a:ext uri="{FF2B5EF4-FFF2-40B4-BE49-F238E27FC236}">
                <a16:creationId xmlns:a16="http://schemas.microsoft.com/office/drawing/2014/main" id="{CBD2FCAB-834E-829F-BE6C-7FDEDFC804FA}"/>
              </a:ext>
            </a:extLst>
          </p:cNvPr>
          <p:cNvCxnSpPr>
            <a:cxnSpLocks/>
          </p:cNvCxnSpPr>
          <p:nvPr/>
        </p:nvCxnSpPr>
        <p:spPr>
          <a:xfrm flipV="1">
            <a:off x="3815169" y="2077695"/>
            <a:ext cx="861084" cy="73035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DF7B4591-8BB5-748D-8768-E073394023AB}"/>
              </a:ext>
            </a:extLst>
          </p:cNvPr>
          <p:cNvCxnSpPr>
            <a:cxnSpLocks/>
          </p:cNvCxnSpPr>
          <p:nvPr/>
        </p:nvCxnSpPr>
        <p:spPr>
          <a:xfrm flipH="1" flipV="1">
            <a:off x="3879210" y="1740300"/>
            <a:ext cx="192130" cy="3673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cto 118">
            <a:extLst>
              <a:ext uri="{FF2B5EF4-FFF2-40B4-BE49-F238E27FC236}">
                <a16:creationId xmlns:a16="http://schemas.microsoft.com/office/drawing/2014/main" id="{D8EA8E3A-F3E4-0732-CFDF-167F0E4902B9}"/>
              </a:ext>
            </a:extLst>
          </p:cNvPr>
          <p:cNvCxnSpPr>
            <a:cxnSpLocks/>
          </p:cNvCxnSpPr>
          <p:nvPr/>
        </p:nvCxnSpPr>
        <p:spPr>
          <a:xfrm flipH="1" flipV="1">
            <a:off x="4448639" y="1880910"/>
            <a:ext cx="192130" cy="3673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62DA320E-4B9A-C132-B75C-044FAD9AC3F5}"/>
              </a:ext>
            </a:extLst>
          </p:cNvPr>
          <p:cNvGrpSpPr/>
          <p:nvPr/>
        </p:nvGrpSpPr>
        <p:grpSpPr>
          <a:xfrm>
            <a:off x="9071106" y="2979571"/>
            <a:ext cx="443880" cy="116248"/>
            <a:chOff x="9071106" y="2979571"/>
            <a:chExt cx="443880" cy="116248"/>
          </a:xfrm>
        </p:grpSpPr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2B1AA091-0175-1BE1-5F2B-2073270716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28737" y="3013324"/>
              <a:ext cx="86249" cy="82495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27353D0F-215B-33C8-2C60-ED8DC81980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38508" y="2979571"/>
              <a:ext cx="90229" cy="3375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64EAE02C-1C78-FCA7-D404-7D9724E357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4264" y="2979571"/>
              <a:ext cx="234244" cy="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BE74CDF5-C2C4-7788-F1D9-2D8700B22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71106" y="2979571"/>
              <a:ext cx="15897" cy="3375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Flecha: a la derecha 124">
            <a:extLst>
              <a:ext uri="{FF2B5EF4-FFF2-40B4-BE49-F238E27FC236}">
                <a16:creationId xmlns:a16="http://schemas.microsoft.com/office/drawing/2014/main" id="{EEC84B90-4F56-30F2-8E3F-4F98BEA02ABC}"/>
              </a:ext>
            </a:extLst>
          </p:cNvPr>
          <p:cNvSpPr/>
          <p:nvPr/>
        </p:nvSpPr>
        <p:spPr>
          <a:xfrm rot="2472923" flipH="1">
            <a:off x="7289132" y="802467"/>
            <a:ext cx="527290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900" dirty="0"/>
              <a:t>12</a:t>
            </a:r>
            <a:endParaRPr lang="es-AR" sz="100" dirty="0"/>
          </a:p>
        </p:txBody>
      </p:sp>
      <p:grpSp>
        <p:nvGrpSpPr>
          <p:cNvPr id="128" name="Grupo 127">
            <a:extLst>
              <a:ext uri="{FF2B5EF4-FFF2-40B4-BE49-F238E27FC236}">
                <a16:creationId xmlns:a16="http://schemas.microsoft.com/office/drawing/2014/main" id="{773FC39F-053D-E83A-69C5-387CEB4B0E7D}"/>
              </a:ext>
            </a:extLst>
          </p:cNvPr>
          <p:cNvGrpSpPr/>
          <p:nvPr/>
        </p:nvGrpSpPr>
        <p:grpSpPr>
          <a:xfrm>
            <a:off x="1115797" y="4227331"/>
            <a:ext cx="2706855" cy="952614"/>
            <a:chOff x="1115797" y="4227331"/>
            <a:chExt cx="2706855" cy="952614"/>
          </a:xfrm>
        </p:grpSpPr>
        <p:sp>
          <p:nvSpPr>
            <p:cNvPr id="134" name="Diagrama de flujo: operación manual 133">
              <a:extLst>
                <a:ext uri="{FF2B5EF4-FFF2-40B4-BE49-F238E27FC236}">
                  <a16:creationId xmlns:a16="http://schemas.microsoft.com/office/drawing/2014/main" id="{0BB3E7EA-ACFD-A5A7-8408-C925D2DC55DA}"/>
                </a:ext>
              </a:extLst>
            </p:cNvPr>
            <p:cNvSpPr/>
            <p:nvPr/>
          </p:nvSpPr>
          <p:spPr>
            <a:xfrm rot="16042319">
              <a:off x="1113523" y="5070168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5" name="Diagrama de flujo: operación manual 134">
              <a:extLst>
                <a:ext uri="{FF2B5EF4-FFF2-40B4-BE49-F238E27FC236}">
                  <a16:creationId xmlns:a16="http://schemas.microsoft.com/office/drawing/2014/main" id="{B3E116BE-5D82-AFCF-6DBA-3BB3E751A5A6}"/>
                </a:ext>
              </a:extLst>
            </p:cNvPr>
            <p:cNvSpPr/>
            <p:nvPr/>
          </p:nvSpPr>
          <p:spPr>
            <a:xfrm rot="16042319">
              <a:off x="3712874" y="4229605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55" name="Grupo 154">
            <a:extLst>
              <a:ext uri="{FF2B5EF4-FFF2-40B4-BE49-F238E27FC236}">
                <a16:creationId xmlns:a16="http://schemas.microsoft.com/office/drawing/2014/main" id="{AB565E4B-C846-5FB6-B79C-9DC27F172913}"/>
              </a:ext>
            </a:extLst>
          </p:cNvPr>
          <p:cNvGrpSpPr/>
          <p:nvPr/>
        </p:nvGrpSpPr>
        <p:grpSpPr>
          <a:xfrm>
            <a:off x="869249" y="1294072"/>
            <a:ext cx="2917867" cy="1539849"/>
            <a:chOff x="869249" y="1294072"/>
            <a:chExt cx="2917867" cy="1539849"/>
          </a:xfrm>
        </p:grpSpPr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6F13D026-EFAB-1511-9BCE-9E20007E25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8891" y="1735029"/>
              <a:ext cx="155496" cy="45217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6460602A-763F-2620-C899-C9BB6B1392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26745" y="2183305"/>
              <a:ext cx="260371" cy="65061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CuadroTexto 150">
              <a:extLst>
                <a:ext uri="{FF2B5EF4-FFF2-40B4-BE49-F238E27FC236}">
                  <a16:creationId xmlns:a16="http://schemas.microsoft.com/office/drawing/2014/main" id="{657143F5-BB87-49D3-9FC8-A9B17F1218FA}"/>
                </a:ext>
              </a:extLst>
            </p:cNvPr>
            <p:cNvSpPr txBox="1"/>
            <p:nvPr/>
          </p:nvSpPr>
          <p:spPr>
            <a:xfrm>
              <a:off x="869249" y="1294072"/>
              <a:ext cx="2355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GPNK II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SALLIQUELÓ – TIO PUJIO</a:t>
              </a:r>
            </a:p>
          </p:txBody>
        </p:sp>
        <p:cxnSp>
          <p:nvCxnSpPr>
            <p:cNvPr id="152" name="Conector recto de flecha 151">
              <a:extLst>
                <a:ext uri="{FF2B5EF4-FFF2-40B4-BE49-F238E27FC236}">
                  <a16:creationId xmlns:a16="http://schemas.microsoft.com/office/drawing/2014/main" id="{5171C34F-AE9B-648D-AD21-3DA369E502DE}"/>
                </a:ext>
              </a:extLst>
            </p:cNvPr>
            <p:cNvCxnSpPr>
              <a:cxnSpLocks/>
            </p:cNvCxnSpPr>
            <p:nvPr/>
          </p:nvCxnSpPr>
          <p:spPr>
            <a:xfrm>
              <a:off x="2643139" y="1560771"/>
              <a:ext cx="612962" cy="31420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ángulo 1"/>
          <p:cNvSpPr/>
          <p:nvPr/>
        </p:nvSpPr>
        <p:spPr>
          <a:xfrm>
            <a:off x="3256101" y="343233"/>
            <a:ext cx="2541195" cy="5471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3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62" b="262"/>
          <a:stretch/>
        </p:blipFill>
        <p:spPr>
          <a:xfrm>
            <a:off x="0" y="2136"/>
            <a:ext cx="12192000" cy="68558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74710" y="5704763"/>
            <a:ext cx="102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err="1">
                <a:solidFill>
                  <a:schemeClr val="bg1"/>
                </a:solidFill>
              </a:rPr>
              <a:t>Tratayén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369560" y="4519082"/>
            <a:ext cx="131854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b="1" dirty="0" err="1">
                <a:solidFill>
                  <a:schemeClr val="bg1"/>
                </a:solidFill>
              </a:rPr>
              <a:t>Salliqueló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19137" y="1270780"/>
            <a:ext cx="155357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San Jerónimo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36440" y="1454322"/>
            <a:ext cx="131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>
                <a:solidFill>
                  <a:schemeClr val="bg1"/>
                </a:solidFill>
              </a:rPr>
              <a:t>La Carlota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959024" y="621873"/>
            <a:ext cx="131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Tío Pujio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14732" y="369724"/>
            <a:ext cx="51321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GPNK TRAZA ORIGINAL + LC-TP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A54635B-B795-D613-2397-FE659DDEFEFA}"/>
              </a:ext>
            </a:extLst>
          </p:cNvPr>
          <p:cNvSpPr txBox="1"/>
          <p:nvPr/>
        </p:nvSpPr>
        <p:spPr>
          <a:xfrm>
            <a:off x="69613" y="2134555"/>
            <a:ext cx="4071540" cy="37548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El Gasoducto La Carlota – Tío Pujio utilizará la misma cañería que el GPNK (36” y 100 kg/cm2 de MAPO). Capacidad de diseño 40 MMm3/d.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s-AR" sz="1400" b="1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Desventajas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Subutilizado y sobredimensionado.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Interconectado con Gasoducto Centro Oeste 30” MAPO 70 kg/cm2 y Gasoducto Norte 24” MAPO 61,7 kg/cm2.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Utilización del 69% de la MAPO.</a:t>
            </a:r>
          </a:p>
          <a:p>
            <a:pPr marL="285750" indent="-2857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Utilización del 41% de la capacidad de diseño.</a:t>
            </a:r>
          </a:p>
          <a:p>
            <a:pPr marL="285750" indent="-2857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Subutilización del Tramo La Carlota-San Jerónimo.</a:t>
            </a:r>
          </a:p>
          <a:p>
            <a:pPr marL="285750" indent="-2857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GPNK II traza actual no compatible con Gasoducto La Carlota – Tío Pujio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5C9FAD9-C447-A015-03BC-303A29889FEF}"/>
              </a:ext>
            </a:extLst>
          </p:cNvPr>
          <p:cNvSpPr txBox="1"/>
          <p:nvPr/>
        </p:nvSpPr>
        <p:spPr>
          <a:xfrm rot="19680000">
            <a:off x="8214731" y="4556602"/>
            <a:ext cx="3840639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latin typeface="Bebas Neue"/>
              </a:rPr>
              <a:t>GPNK II A SAN JERONIMO + LA CARLOTA-TÍO </a:t>
            </a:r>
            <a:r>
              <a:rPr lang="pt-BR" b="1" dirty="0" err="1">
                <a:solidFill>
                  <a:srgbClr val="FFFF00"/>
                </a:solidFill>
                <a:latin typeface="Bebas Neue"/>
              </a:rPr>
              <a:t>PuJIO</a:t>
            </a:r>
            <a:endParaRPr lang="es-ES" sz="1600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pt-BR" sz="3200" b="1" dirty="0">
                <a:solidFill>
                  <a:srgbClr val="FFFF00"/>
                </a:solidFill>
                <a:latin typeface="Bebas Neue"/>
              </a:rPr>
              <a:t>PROYECTO INEFICIENTE Y SOBREDIMENSIONADO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433E3ED9-58C6-FCF5-C4D5-3C00996C30C8}"/>
              </a:ext>
            </a:extLst>
          </p:cNvPr>
          <p:cNvCxnSpPr>
            <a:cxnSpLocks/>
          </p:cNvCxnSpPr>
          <p:nvPr/>
        </p:nvCxnSpPr>
        <p:spPr>
          <a:xfrm flipV="1">
            <a:off x="6947415" y="2944952"/>
            <a:ext cx="0" cy="6969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4B844119-82AC-9026-EFCB-EC9B9DB11B97}"/>
              </a:ext>
            </a:extLst>
          </p:cNvPr>
          <p:cNvCxnSpPr>
            <a:cxnSpLocks/>
          </p:cNvCxnSpPr>
          <p:nvPr/>
        </p:nvCxnSpPr>
        <p:spPr>
          <a:xfrm>
            <a:off x="9023419" y="1999018"/>
            <a:ext cx="574371" cy="555713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147A1592-6999-CF97-452B-5904837C78A1}"/>
              </a:ext>
            </a:extLst>
          </p:cNvPr>
          <p:cNvCxnSpPr>
            <a:cxnSpLocks/>
          </p:cNvCxnSpPr>
          <p:nvPr/>
        </p:nvCxnSpPr>
        <p:spPr>
          <a:xfrm flipV="1">
            <a:off x="6640026" y="1008438"/>
            <a:ext cx="128225" cy="57616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EAA636EB-D124-E497-0E1E-4B3C13E0FF1C}"/>
              </a:ext>
            </a:extLst>
          </p:cNvPr>
          <p:cNvCxnSpPr>
            <a:cxnSpLocks/>
          </p:cNvCxnSpPr>
          <p:nvPr/>
        </p:nvCxnSpPr>
        <p:spPr>
          <a:xfrm flipH="1" flipV="1">
            <a:off x="6361584" y="374110"/>
            <a:ext cx="338033" cy="5064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11816811-1ED3-B106-FD73-893C3103B220}"/>
              </a:ext>
            </a:extLst>
          </p:cNvPr>
          <p:cNvCxnSpPr>
            <a:cxnSpLocks/>
          </p:cNvCxnSpPr>
          <p:nvPr/>
        </p:nvCxnSpPr>
        <p:spPr>
          <a:xfrm>
            <a:off x="7488071" y="1023455"/>
            <a:ext cx="783933" cy="22522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4C4D85F9-DD76-3FAA-9526-1BB1027A130E}"/>
              </a:ext>
            </a:extLst>
          </p:cNvPr>
          <p:cNvCxnSpPr>
            <a:cxnSpLocks/>
          </p:cNvCxnSpPr>
          <p:nvPr/>
        </p:nvCxnSpPr>
        <p:spPr>
          <a:xfrm flipV="1">
            <a:off x="5635487" y="1956395"/>
            <a:ext cx="833887" cy="18286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2372CDFE-784B-B58B-4DC7-F7BDD7BCEBDC}"/>
              </a:ext>
            </a:extLst>
          </p:cNvPr>
          <p:cNvCxnSpPr>
            <a:cxnSpLocks/>
          </p:cNvCxnSpPr>
          <p:nvPr/>
        </p:nvCxnSpPr>
        <p:spPr>
          <a:xfrm flipH="1">
            <a:off x="7208362" y="1712986"/>
            <a:ext cx="869904" cy="15141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DC8BBDBA-81CE-2943-44E3-0273B43B87B0}"/>
              </a:ext>
            </a:extLst>
          </p:cNvPr>
          <p:cNvCxnSpPr>
            <a:cxnSpLocks/>
          </p:cNvCxnSpPr>
          <p:nvPr/>
        </p:nvCxnSpPr>
        <p:spPr>
          <a:xfrm flipV="1">
            <a:off x="8537961" y="542319"/>
            <a:ext cx="72496" cy="59374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8">
            <a:extLst>
              <a:ext uri="{FF2B5EF4-FFF2-40B4-BE49-F238E27FC236}">
                <a16:creationId xmlns:a16="http://schemas.microsoft.com/office/drawing/2014/main" id="{A85EF1B2-42AA-0895-9211-E9C4B07600A7}"/>
              </a:ext>
            </a:extLst>
          </p:cNvPr>
          <p:cNvSpPr txBox="1"/>
          <p:nvPr/>
        </p:nvSpPr>
        <p:spPr>
          <a:xfrm rot="-360000">
            <a:off x="6803955" y="1312660"/>
            <a:ext cx="167871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244 km LC-SJ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60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6B46D40B-F31D-B554-9359-8FC2AC3EDF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95" y="6166862"/>
            <a:ext cx="1578973" cy="40609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C14744F-46F4-7400-0AB0-7BB5ECD11F10}"/>
              </a:ext>
            </a:extLst>
          </p:cNvPr>
          <p:cNvSpPr txBox="1"/>
          <p:nvPr/>
        </p:nvSpPr>
        <p:spPr>
          <a:xfrm>
            <a:off x="9620395" y="3543032"/>
            <a:ext cx="7925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464 km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66B88F1-DC8B-951D-2141-EF7301CD4DF9}"/>
              </a:ext>
            </a:extLst>
          </p:cNvPr>
          <p:cNvSpPr txBox="1"/>
          <p:nvPr/>
        </p:nvSpPr>
        <p:spPr>
          <a:xfrm>
            <a:off x="7110742" y="965060"/>
            <a:ext cx="7925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 km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D34BB0F-F0D9-E9B5-C36C-5FDEC6310A66}"/>
              </a:ext>
            </a:extLst>
          </p:cNvPr>
          <p:cNvSpPr txBox="1"/>
          <p:nvPr/>
        </p:nvSpPr>
        <p:spPr>
          <a:xfrm>
            <a:off x="7529668" y="3389144"/>
            <a:ext cx="7925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521 km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9417221-A69C-374F-979D-63C26CF8DA47}"/>
              </a:ext>
            </a:extLst>
          </p:cNvPr>
          <p:cNvSpPr txBox="1"/>
          <p:nvPr/>
        </p:nvSpPr>
        <p:spPr>
          <a:xfrm>
            <a:off x="6880226" y="420745"/>
            <a:ext cx="1271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 PUJIO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A8F7E35-2A1F-2B96-5173-F5816F896DCC}"/>
              </a:ext>
            </a:extLst>
          </p:cNvPr>
          <p:cNvSpPr txBox="1"/>
          <p:nvPr/>
        </p:nvSpPr>
        <p:spPr>
          <a:xfrm>
            <a:off x="6437349" y="1606410"/>
            <a:ext cx="1346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CARLOTA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8103C41-E07B-235E-5BDB-A62CA592D281}"/>
              </a:ext>
            </a:extLst>
          </p:cNvPr>
          <p:cNvSpPr txBox="1"/>
          <p:nvPr/>
        </p:nvSpPr>
        <p:spPr>
          <a:xfrm>
            <a:off x="8766449" y="6039108"/>
            <a:ext cx="1354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SALIQUELLO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9051C8F-8F24-9D97-D933-CD3CFA8C8D25}"/>
              </a:ext>
            </a:extLst>
          </p:cNvPr>
          <p:cNvSpPr txBox="1"/>
          <p:nvPr/>
        </p:nvSpPr>
        <p:spPr>
          <a:xfrm>
            <a:off x="9620395" y="898868"/>
            <a:ext cx="1592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JERONIMO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 descr="Gráfico&#10;&#10;Descripción generada automáticamente">
            <a:extLst>
              <a:ext uri="{FF2B5EF4-FFF2-40B4-BE49-F238E27FC236}">
                <a16:creationId xmlns:a16="http://schemas.microsoft.com/office/drawing/2014/main" id="{BCB88492-8E31-830D-1362-4D757E2F7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191" y="351335"/>
            <a:ext cx="6178913" cy="61553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5D35F20-DD54-E8FA-1D1E-B77745E5DAC2}"/>
              </a:ext>
            </a:extLst>
          </p:cNvPr>
          <p:cNvSpPr txBox="1"/>
          <p:nvPr/>
        </p:nvSpPr>
        <p:spPr>
          <a:xfrm>
            <a:off x="8099655" y="347088"/>
            <a:ext cx="1360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</a:rPr>
              <a:t>TIO PUJIO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CDC449-BE3F-0D49-0EC4-25BF95177DE2}"/>
              </a:ext>
            </a:extLst>
          </p:cNvPr>
          <p:cNvSpPr txBox="1"/>
          <p:nvPr/>
        </p:nvSpPr>
        <p:spPr>
          <a:xfrm>
            <a:off x="6550182" y="1565366"/>
            <a:ext cx="1681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</a:rPr>
              <a:t>LA CARLOTA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60B60F-9BED-F862-09D3-B768F0CB1E89}"/>
              </a:ext>
            </a:extLst>
          </p:cNvPr>
          <p:cNvSpPr txBox="1"/>
          <p:nvPr/>
        </p:nvSpPr>
        <p:spPr>
          <a:xfrm>
            <a:off x="8906475" y="6223475"/>
            <a:ext cx="146000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>
                <a:solidFill>
                  <a:schemeClr val="bg1"/>
                </a:solidFill>
              </a:rPr>
              <a:t>SALLIQUELO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DF32A3-70BC-7DDC-96C4-50F063175D6D}"/>
              </a:ext>
            </a:extLst>
          </p:cNvPr>
          <p:cNvSpPr txBox="1"/>
          <p:nvPr/>
        </p:nvSpPr>
        <p:spPr>
          <a:xfrm>
            <a:off x="10676007" y="929840"/>
            <a:ext cx="122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</a:rPr>
              <a:t>SAN JERONIMO</a:t>
            </a:r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3A7037D2-B90D-72D8-2740-7EB4DD40B1E8}"/>
              </a:ext>
            </a:extLst>
          </p:cNvPr>
          <p:cNvCxnSpPr/>
          <p:nvPr/>
        </p:nvCxnSpPr>
        <p:spPr>
          <a:xfrm flipH="1" flipV="1">
            <a:off x="7111540" y="820378"/>
            <a:ext cx="872067" cy="22647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C19C6E4E-06B5-4589-17A5-60F7210E0A84}"/>
              </a:ext>
            </a:extLst>
          </p:cNvPr>
          <p:cNvSpPr txBox="1"/>
          <p:nvPr/>
        </p:nvSpPr>
        <p:spPr>
          <a:xfrm>
            <a:off x="6349540" y="578380"/>
            <a:ext cx="104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</a:rPr>
              <a:t>118 km</a:t>
            </a:r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6FD9C39D-A61E-96F6-F7D2-DB966B46E984}"/>
              </a:ext>
            </a:extLst>
          </p:cNvPr>
          <p:cNvCxnSpPr/>
          <p:nvPr/>
        </p:nvCxnSpPr>
        <p:spPr>
          <a:xfrm flipH="1">
            <a:off x="7398766" y="4261612"/>
            <a:ext cx="1079938" cy="14562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7AD1DEF3-6F4A-9793-732A-03C60F4E08AF}"/>
              </a:ext>
            </a:extLst>
          </p:cNvPr>
          <p:cNvSpPr txBox="1"/>
          <p:nvPr/>
        </p:nvSpPr>
        <p:spPr>
          <a:xfrm>
            <a:off x="6599591" y="4253347"/>
            <a:ext cx="10414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>
                <a:solidFill>
                  <a:schemeClr val="bg1"/>
                </a:solidFill>
              </a:rPr>
              <a:t>408 km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760D97A-2F0D-5B21-A532-72661987C398}"/>
              </a:ext>
            </a:extLst>
          </p:cNvPr>
          <p:cNvSpPr txBox="1"/>
          <p:nvPr/>
        </p:nvSpPr>
        <p:spPr>
          <a:xfrm>
            <a:off x="9201723" y="3472851"/>
            <a:ext cx="135491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>
                <a:solidFill>
                  <a:schemeClr val="bg1"/>
                </a:solidFill>
                <a:cs typeface="Arial"/>
              </a:rPr>
              <a:t>521 km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172689C-A330-DD93-8D91-39417D6B4D10}"/>
              </a:ext>
            </a:extLst>
          </p:cNvPr>
          <p:cNvCxnSpPr>
            <a:cxnSpLocks/>
          </p:cNvCxnSpPr>
          <p:nvPr/>
        </p:nvCxnSpPr>
        <p:spPr>
          <a:xfrm>
            <a:off x="8709075" y="3180635"/>
            <a:ext cx="532667" cy="35827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5160;p118">
            <a:extLst>
              <a:ext uri="{FF2B5EF4-FFF2-40B4-BE49-F238E27FC236}">
                <a16:creationId xmlns:a16="http://schemas.microsoft.com/office/drawing/2014/main" id="{0C7A48BC-203B-FB09-F2D4-05213FD86345}"/>
              </a:ext>
            </a:extLst>
          </p:cNvPr>
          <p:cNvSpPr txBox="1">
            <a:spLocks/>
          </p:cNvSpPr>
          <p:nvPr/>
        </p:nvSpPr>
        <p:spPr>
          <a:xfrm>
            <a:off x="188983" y="290256"/>
            <a:ext cx="6040778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Bebas Neue"/>
              <a:buNone/>
              <a:defRPr sz="43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sz="2800" kern="0" dirty="0">
                <a:latin typeface="+mj-lt"/>
              </a:rPr>
              <a:t>PROYECTO NUEVA TRAZA </a:t>
            </a:r>
          </a:p>
          <a:p>
            <a:pPr algn="l"/>
            <a:r>
              <a:rPr lang="es-ES" sz="2800" kern="0" dirty="0">
                <a:latin typeface="+mj-lt"/>
              </a:rPr>
              <a:t>GPNK Tramo II</a:t>
            </a:r>
            <a:endParaRPr lang="es-ES" sz="3600" kern="0" dirty="0"/>
          </a:p>
          <a:p>
            <a:pPr algn="l"/>
            <a:r>
              <a:rPr lang="es-ES" sz="2800" u="sng" kern="0" dirty="0">
                <a:latin typeface="+mj-lt"/>
              </a:rPr>
              <a:t>SALLIQUELÓ - TÍO PUJIO</a:t>
            </a:r>
            <a:br>
              <a:rPr lang="es-ES" sz="3600" kern="0" dirty="0"/>
            </a:br>
            <a:endParaRPr lang="es-ES" sz="3600" kern="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A72273A-06FA-70BF-CFD0-5654E99424C4}"/>
              </a:ext>
            </a:extLst>
          </p:cNvPr>
          <p:cNvSpPr txBox="1"/>
          <p:nvPr/>
        </p:nvSpPr>
        <p:spPr>
          <a:xfrm>
            <a:off x="373912" y="3696587"/>
            <a:ext cx="459503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AR" dirty="0">
                <a:cs typeface="Arial"/>
              </a:rPr>
              <a:t>Con la misma longitud de gasoducto troncal se obtiene un transporte potencial máximo de 40 MMm3/d en Tío </a:t>
            </a:r>
            <a:r>
              <a:rPr lang="es-AR" dirty="0" err="1">
                <a:cs typeface="Arial"/>
              </a:rPr>
              <a:t>Pujio</a:t>
            </a:r>
            <a:r>
              <a:rPr lang="es-AR" dirty="0">
                <a:cs typeface="Arial"/>
              </a:rPr>
              <a:t> en lugar de </a:t>
            </a:r>
            <a:r>
              <a:rPr lang="es-AR" dirty="0" err="1">
                <a:cs typeface="Arial"/>
              </a:rPr>
              <a:t>Salliqueló</a:t>
            </a:r>
            <a:r>
              <a:rPr lang="es-AR" dirty="0">
                <a:cs typeface="Arial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382C74C-F4A8-ACA9-E75A-FBB999941260}"/>
              </a:ext>
            </a:extLst>
          </p:cNvPr>
          <p:cNvSpPr txBox="1"/>
          <p:nvPr/>
        </p:nvSpPr>
        <p:spPr>
          <a:xfrm>
            <a:off x="8190754" y="990597"/>
            <a:ext cx="104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</a:rPr>
              <a:t>127 km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F25DE0F-2624-CB12-E8F9-B550284014E3}"/>
              </a:ext>
            </a:extLst>
          </p:cNvPr>
          <p:cNvSpPr txBox="1"/>
          <p:nvPr/>
        </p:nvSpPr>
        <p:spPr>
          <a:xfrm>
            <a:off x="414188" y="2411833"/>
            <a:ext cx="4606215" cy="95410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s-AR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Salliqueló</a:t>
            </a:r>
            <a:r>
              <a:rPr lang="es-A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San Jerónimo      </a:t>
            </a:r>
            <a:r>
              <a:rPr lang="es-A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521 km</a:t>
            </a:r>
            <a:r>
              <a:rPr lang="es-A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Salliqueló</a:t>
            </a:r>
            <a:r>
              <a:rPr lang="es-A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Tío Pujio              </a:t>
            </a:r>
            <a:r>
              <a:rPr lang="es-A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526 km</a:t>
            </a:r>
            <a:endParaRPr lang="es-A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14188" y="5185611"/>
            <a:ext cx="4606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rgbClr val="FF0000"/>
                </a:solidFill>
              </a:rPr>
              <a:t>EL PROYECTO ES UNA OBRA PUBLICA ESTRATEGICA, INTEGRAMENTE DEL ESTADO NACIONAL</a:t>
            </a:r>
          </a:p>
        </p:txBody>
      </p:sp>
    </p:spTree>
    <p:extLst>
      <p:ext uri="{BB962C8B-B14F-4D97-AF65-F5344CB8AC3E}">
        <p14:creationId xmlns:p14="http://schemas.microsoft.com/office/powerpoint/2010/main" val="188413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3" r="2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47415" y="5732058"/>
            <a:ext cx="102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err="1">
                <a:solidFill>
                  <a:schemeClr val="bg1"/>
                </a:solidFill>
              </a:rPr>
              <a:t>Tratayén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504877" y="4479817"/>
            <a:ext cx="11168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b="1" dirty="0" err="1">
                <a:solidFill>
                  <a:schemeClr val="bg1"/>
                </a:solidFill>
              </a:rPr>
              <a:t>Salliqueló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56116" y="1230965"/>
            <a:ext cx="155357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San Jerónimo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28052" y="1412276"/>
            <a:ext cx="131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La Carlota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042659" y="615849"/>
            <a:ext cx="131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Tío Pujio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38777" y="396613"/>
            <a:ext cx="5395363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PROYECTO NUEVA TRAZA GPNK Tramo II</a:t>
            </a:r>
          </a:p>
          <a:p>
            <a:r>
              <a:rPr lang="es-A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SALLIQUELÓ - TÍO PUJIO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7772827-D7FF-A284-7F23-DEEB9713EC61}"/>
              </a:ext>
            </a:extLst>
          </p:cNvPr>
          <p:cNvSpPr txBox="1"/>
          <p:nvPr/>
        </p:nvSpPr>
        <p:spPr>
          <a:xfrm>
            <a:off x="218355" y="2679324"/>
            <a:ext cx="4969620" cy="397031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 b="1" dirty="0">
                <a:solidFill>
                  <a:schemeClr val="tx1"/>
                </a:solidFill>
                <a:latin typeface="Arial"/>
                <a:cs typeface="Arial"/>
              </a:rPr>
              <a:t>Ventajas </a:t>
            </a:r>
            <a:endParaRPr lang="es-AR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Menor combustible.</a:t>
            </a:r>
            <a:endParaRPr lang="es-A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Mayor potencialidad de suministro/exportación (Mineras, Centrales Térmicas, Chile, Bolivia y Brasil)</a:t>
            </a:r>
            <a:endParaRPr lang="es-A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Utilización eficiente de los Tramos LC-TP y LC-SJ.</a:t>
            </a: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Mayor confiabilidad, seguridad y capacidad de maniobra y operación en el sistema debido a la conformación de dos nuevos anillos.</a:t>
            </a: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Creación de dos nuevos </a:t>
            </a:r>
            <a:r>
              <a:rPr lang="es-AR" sz="1400" dirty="0" err="1">
                <a:solidFill>
                  <a:schemeClr val="tx1"/>
                </a:solidFill>
                <a:latin typeface="Arial"/>
                <a:cs typeface="Arial"/>
              </a:rPr>
              <a:t>HUBs</a:t>
            </a: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Genera economías de escala para ampliaciones futuras.</a:t>
            </a: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113 km menos de gasoducto (teniendo en cuenta LC-TP + SLL-SJ)</a:t>
            </a:r>
          </a:p>
          <a:p>
            <a:pPr marL="171450" indent="-171450">
              <a:buFont typeface="Arial"/>
              <a:buChar char="•"/>
            </a:pPr>
            <a:endParaRPr lang="es-A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b="1" dirty="0">
                <a:solidFill>
                  <a:schemeClr val="tx1"/>
                </a:solidFill>
                <a:latin typeface="Arial"/>
                <a:cs typeface="Arial"/>
              </a:rPr>
              <a:t>Desventajas:</a:t>
            </a:r>
            <a:endParaRPr lang="es-AR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Priorización del reemplazo del gas importado desde Bolivia con su consecuente menor disponibilidad en San Jerónimo para derivar gas al GNEA, Entrerriano y TGM, y un menor reemplazo de Escobar.</a:t>
            </a:r>
            <a:endParaRPr lang="es-A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B831522-4B2F-1908-9CB9-04DE0959C965}"/>
              </a:ext>
            </a:extLst>
          </p:cNvPr>
          <p:cNvGrpSpPr/>
          <p:nvPr/>
        </p:nvGrpSpPr>
        <p:grpSpPr>
          <a:xfrm>
            <a:off x="7136527" y="1206042"/>
            <a:ext cx="466348" cy="437392"/>
            <a:chOff x="4967079" y="3130277"/>
            <a:chExt cx="1038866" cy="911787"/>
          </a:xfrm>
          <a:solidFill>
            <a:schemeClr val="bg1"/>
          </a:solidFill>
        </p:grpSpPr>
        <p:sp>
          <p:nvSpPr>
            <p:cNvPr id="18" name="Flecha: curvada hacia la izquierda 17">
              <a:extLst>
                <a:ext uri="{FF2B5EF4-FFF2-40B4-BE49-F238E27FC236}">
                  <a16:creationId xmlns:a16="http://schemas.microsoft.com/office/drawing/2014/main" id="{18BE5141-7996-BC5D-06A7-ED2525347A32}"/>
                </a:ext>
              </a:extLst>
            </p:cNvPr>
            <p:cNvSpPr/>
            <p:nvPr/>
          </p:nvSpPr>
          <p:spPr>
            <a:xfrm>
              <a:off x="5536440" y="3182231"/>
              <a:ext cx="469505" cy="859833"/>
            </a:xfrm>
            <a:prstGeom prst="curvedLeftArrow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19" name="Flecha: curvada hacia la izquierda 18">
              <a:extLst>
                <a:ext uri="{FF2B5EF4-FFF2-40B4-BE49-F238E27FC236}">
                  <a16:creationId xmlns:a16="http://schemas.microsoft.com/office/drawing/2014/main" id="{5DCDF03D-A7C8-9D1C-D7F6-C14F29C9FF6A}"/>
                </a:ext>
              </a:extLst>
            </p:cNvPr>
            <p:cNvSpPr/>
            <p:nvPr/>
          </p:nvSpPr>
          <p:spPr>
            <a:xfrm rot="10800000">
              <a:off x="4967079" y="3130277"/>
              <a:ext cx="469505" cy="859833"/>
            </a:xfrm>
            <a:prstGeom prst="curvedLeftArrow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83BFF1F3-E5F7-A723-7E7E-092A8EF3A4E6}"/>
              </a:ext>
            </a:extLst>
          </p:cNvPr>
          <p:cNvGrpSpPr/>
          <p:nvPr/>
        </p:nvGrpSpPr>
        <p:grpSpPr>
          <a:xfrm>
            <a:off x="7933048" y="2323501"/>
            <a:ext cx="823068" cy="811006"/>
            <a:chOff x="4967079" y="3130277"/>
            <a:chExt cx="1038866" cy="911787"/>
          </a:xfrm>
          <a:solidFill>
            <a:schemeClr val="bg1"/>
          </a:solidFill>
        </p:grpSpPr>
        <p:sp>
          <p:nvSpPr>
            <p:cNvPr id="21" name="Flecha: curvada hacia la izquierda 20">
              <a:extLst>
                <a:ext uri="{FF2B5EF4-FFF2-40B4-BE49-F238E27FC236}">
                  <a16:creationId xmlns:a16="http://schemas.microsoft.com/office/drawing/2014/main" id="{C87D7D77-14A2-0C07-82AE-D5B92F1C762E}"/>
                </a:ext>
              </a:extLst>
            </p:cNvPr>
            <p:cNvSpPr/>
            <p:nvPr/>
          </p:nvSpPr>
          <p:spPr>
            <a:xfrm>
              <a:off x="5536440" y="3182231"/>
              <a:ext cx="469505" cy="859833"/>
            </a:xfrm>
            <a:prstGeom prst="curvedLeftArrow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22" name="Flecha: curvada hacia la izquierda 21">
              <a:extLst>
                <a:ext uri="{FF2B5EF4-FFF2-40B4-BE49-F238E27FC236}">
                  <a16:creationId xmlns:a16="http://schemas.microsoft.com/office/drawing/2014/main" id="{6BA1E674-B34B-E3E5-D2A8-4E31591589FD}"/>
                </a:ext>
              </a:extLst>
            </p:cNvPr>
            <p:cNvSpPr/>
            <p:nvPr/>
          </p:nvSpPr>
          <p:spPr>
            <a:xfrm rot="10800000">
              <a:off x="4967079" y="3130277"/>
              <a:ext cx="469505" cy="859833"/>
            </a:xfrm>
            <a:prstGeom prst="curvedLeftArrow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</p:grp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BECE2CDC-0665-F1DC-114D-BC46231F6ECD}"/>
              </a:ext>
            </a:extLst>
          </p:cNvPr>
          <p:cNvCxnSpPr>
            <a:cxnSpLocks/>
          </p:cNvCxnSpPr>
          <p:nvPr/>
        </p:nvCxnSpPr>
        <p:spPr>
          <a:xfrm>
            <a:off x="7504877" y="995876"/>
            <a:ext cx="800282" cy="224231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FA39CFB5-5053-613F-3434-AC928EBB51FC}"/>
              </a:ext>
            </a:extLst>
          </p:cNvPr>
          <p:cNvCxnSpPr>
            <a:cxnSpLocks/>
          </p:cNvCxnSpPr>
          <p:nvPr/>
        </p:nvCxnSpPr>
        <p:spPr>
          <a:xfrm flipV="1">
            <a:off x="6643870" y="955155"/>
            <a:ext cx="228518" cy="66335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2BAD8809-0C57-99DD-D8AA-1C83556B0943}"/>
              </a:ext>
            </a:extLst>
          </p:cNvPr>
          <p:cNvCxnSpPr>
            <a:cxnSpLocks/>
          </p:cNvCxnSpPr>
          <p:nvPr/>
        </p:nvCxnSpPr>
        <p:spPr>
          <a:xfrm flipV="1">
            <a:off x="5824670" y="1922564"/>
            <a:ext cx="726050" cy="18379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87135C72-4627-E3BB-B776-47769BAFBEA6}"/>
              </a:ext>
            </a:extLst>
          </p:cNvPr>
          <p:cNvCxnSpPr>
            <a:cxnSpLocks/>
          </p:cNvCxnSpPr>
          <p:nvPr/>
        </p:nvCxnSpPr>
        <p:spPr>
          <a:xfrm flipV="1">
            <a:off x="7386456" y="1722490"/>
            <a:ext cx="726050" cy="18379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37C2526A-CB15-484E-DDDD-35FF55709F52}"/>
              </a:ext>
            </a:extLst>
          </p:cNvPr>
          <p:cNvCxnSpPr>
            <a:cxnSpLocks/>
          </p:cNvCxnSpPr>
          <p:nvPr/>
        </p:nvCxnSpPr>
        <p:spPr>
          <a:xfrm flipV="1">
            <a:off x="6961429" y="2920569"/>
            <a:ext cx="0" cy="62815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588A4380-32A5-CBAF-E407-776FC3A5ADAF}"/>
              </a:ext>
            </a:extLst>
          </p:cNvPr>
          <p:cNvCxnSpPr>
            <a:cxnSpLocks/>
          </p:cNvCxnSpPr>
          <p:nvPr/>
        </p:nvCxnSpPr>
        <p:spPr>
          <a:xfrm>
            <a:off x="8934154" y="1861626"/>
            <a:ext cx="574371" cy="555713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23794E71-06A8-F104-A611-E236792D8F43}"/>
              </a:ext>
            </a:extLst>
          </p:cNvPr>
          <p:cNvCxnSpPr>
            <a:cxnSpLocks/>
          </p:cNvCxnSpPr>
          <p:nvPr/>
        </p:nvCxnSpPr>
        <p:spPr>
          <a:xfrm flipH="1" flipV="1">
            <a:off x="6336588" y="267986"/>
            <a:ext cx="428264" cy="5475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2E475216-BF1F-7E23-8E1B-919D0A4834A8}"/>
              </a:ext>
            </a:extLst>
          </p:cNvPr>
          <p:cNvCxnSpPr>
            <a:cxnSpLocks/>
          </p:cNvCxnSpPr>
          <p:nvPr/>
        </p:nvCxnSpPr>
        <p:spPr>
          <a:xfrm flipV="1">
            <a:off x="8616753" y="525277"/>
            <a:ext cx="72496" cy="59374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235457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 Marketing by Slidesgo XL">
  <a:themeElements>
    <a:clrScheme name="Simple Light">
      <a:dk1>
        <a:srgbClr val="278FD8"/>
      </a:dk1>
      <a:lt1>
        <a:srgbClr val="FFFFFF"/>
      </a:lt1>
      <a:dk2>
        <a:srgbClr val="FFFFFF"/>
      </a:dk2>
      <a:lt2>
        <a:srgbClr val="FFFFFF"/>
      </a:lt2>
      <a:accent1>
        <a:srgbClr val="278FD8"/>
      </a:accent1>
      <a:accent2>
        <a:srgbClr val="278FD8"/>
      </a:accent2>
      <a:accent3>
        <a:srgbClr val="FFFFFF"/>
      </a:accent3>
      <a:accent4>
        <a:srgbClr val="278FD8"/>
      </a:accent4>
      <a:accent5>
        <a:srgbClr val="FFFFFF"/>
      </a:accent5>
      <a:accent6>
        <a:srgbClr val="278FD8"/>
      </a:accent6>
      <a:hlink>
        <a:srgbClr val="278FD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f28922-57b4-4069-b4ca-9d6c1c42e597">
      <UserInfo>
        <DisplayName>Javier Alejandro Murga</DisplayName>
        <AccountId>43</AccountId>
        <AccountType/>
      </UserInfo>
      <UserInfo>
        <DisplayName>Sergio Antonio Corral</DisplayName>
        <AccountId>15</AccountId>
        <AccountType/>
      </UserInfo>
      <UserInfo>
        <DisplayName>Gonzalo Damian Gimeno</DisplayName>
        <AccountId>46</AccountId>
        <AccountType/>
      </UserInfo>
      <UserInfo>
        <DisplayName>Marcelo Adrian Busse</DisplayName>
        <AccountId>49</AccountId>
        <AccountType/>
      </UserInfo>
    </SharedWithUsers>
    <TaxCatchAll xmlns="7af28922-57b4-4069-b4ca-9d6c1c42e597" xsi:nil="true"/>
    <lcf76f155ced4ddcb4097134ff3c332f xmlns="11a20b6d-9b83-45c2-a2df-0c244d27387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0FC33FB8CECD4788EBDE591617CEF4" ma:contentTypeVersion="17" ma:contentTypeDescription="Crear nuevo documento." ma:contentTypeScope="" ma:versionID="6dfdf2e32be224236dd8200e2fed4e9b">
  <xsd:schema xmlns:xsd="http://www.w3.org/2001/XMLSchema" xmlns:xs="http://www.w3.org/2001/XMLSchema" xmlns:p="http://schemas.microsoft.com/office/2006/metadata/properties" xmlns:ns2="11a20b6d-9b83-45c2-a2df-0c244d273875" xmlns:ns3="7af28922-57b4-4069-b4ca-9d6c1c42e597" targetNamespace="http://schemas.microsoft.com/office/2006/metadata/properties" ma:root="true" ma:fieldsID="472e15dfa7a667ac24a0c94080e3e464" ns2:_="" ns3:_="">
    <xsd:import namespace="11a20b6d-9b83-45c2-a2df-0c244d273875"/>
    <xsd:import namespace="7af28922-57b4-4069-b4ca-9d6c1c42e5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a20b6d-9b83-45c2-a2df-0c244d2738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n" ma:readOnly="false" ma:fieldId="{5cf76f15-5ced-4ddc-b409-7134ff3c332f}" ma:taxonomyMulti="true" ma:sspId="4a2956a1-31bc-43a4-af2a-0990d1917d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28922-57b4-4069-b4ca-9d6c1c42e59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796acea-c830-4a66-91df-b6525c4b9477}" ma:internalName="TaxCatchAll" ma:showField="CatchAllData" ma:web="7af28922-57b4-4069-b4ca-9d6c1c42e5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B564BD-2D58-4E81-A7A0-BAAE27F877ED}">
  <ds:schemaRefs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1a20b6d-9b83-45c2-a2df-0c244d273875"/>
    <ds:schemaRef ds:uri="7af28922-57b4-4069-b4ca-9d6c1c42e59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A442BAD-C10E-40D7-8631-A5ADE36108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a20b6d-9b83-45c2-a2df-0c244d273875"/>
    <ds:schemaRef ds:uri="7af28922-57b4-4069-b4ca-9d6c1c42e5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035675-085C-4680-829B-330C8ED728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591</Words>
  <Application>Microsoft Office PowerPoint</Application>
  <PresentationFormat>Panorámica</PresentationFormat>
  <Paragraphs>150</Paragraphs>
  <Slides>11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Arial</vt:lpstr>
      <vt:lpstr>Bebas Neue</vt:lpstr>
      <vt:lpstr>Calibri</vt:lpstr>
      <vt:lpstr>Fira Sans Extra Condensed Medium</vt:lpstr>
      <vt:lpstr>Overpass</vt:lpstr>
      <vt:lpstr>Overpass Light</vt:lpstr>
      <vt:lpstr>Roboto Slab Light</vt:lpstr>
      <vt:lpstr>Wingdings</vt:lpstr>
      <vt:lpstr>Minimal Marketing by Slidesgo XL</vt:lpstr>
      <vt:lpstr>Gasoducto NK   ¿Cómo seguimos? </vt:lpstr>
      <vt:lpstr>INDICE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 </vt:lpstr>
    </vt:vector>
  </TitlesOfParts>
  <Company>Enargas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 Adamowicz</dc:creator>
  <cp:lastModifiedBy>Romina Ayala</cp:lastModifiedBy>
  <cp:revision>260</cp:revision>
  <dcterms:created xsi:type="dcterms:W3CDTF">2022-08-24T19:05:51Z</dcterms:created>
  <dcterms:modified xsi:type="dcterms:W3CDTF">2023-08-31T00:44:33Z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0x010100810FC33FB8CECD4788EBDE591617CEF4</vt:lpwstr>
  </property>
  <property fmtid="{D5CDD505-2E9C-101B-9397-08002B2CF9AE}" pid="3" name="MediaServiceImageTags">
    <vt:lpwstr/>
  </property>
</Properties>
</file>