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4" r:id="rId2"/>
    <p:sldId id="300" r:id="rId3"/>
    <p:sldId id="301" r:id="rId4"/>
    <p:sldId id="257" r:id="rId5"/>
    <p:sldId id="305" r:id="rId6"/>
    <p:sldId id="256" r:id="rId7"/>
    <p:sldId id="258" r:id="rId8"/>
    <p:sldId id="302" r:id="rId9"/>
    <p:sldId id="303" r:id="rId10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182C3D2-79ED-4E81-99ED-1D9A36BE5B93}" v="16" dt="2022-06-09T13:54:48.04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63" d="100"/>
          <a:sy n="63" d="100"/>
        </p:scale>
        <p:origin x="76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ulia Contin" userId="89d8a66461cd305f" providerId="LiveId" clId="{2182C3D2-79ED-4E81-99ED-1D9A36BE5B93}"/>
    <pc:docChg chg="custSel addSld modSld">
      <pc:chgData name="Julia Contin" userId="89d8a66461cd305f" providerId="LiveId" clId="{2182C3D2-79ED-4E81-99ED-1D9A36BE5B93}" dt="2022-06-09T13:54:48.046" v="385"/>
      <pc:docMkLst>
        <pc:docMk/>
      </pc:docMkLst>
      <pc:sldChg chg="add setBg">
        <pc:chgData name="Julia Contin" userId="89d8a66461cd305f" providerId="LiveId" clId="{2182C3D2-79ED-4E81-99ED-1D9A36BE5B93}" dt="2022-06-09T13:54:48.046" v="385"/>
        <pc:sldMkLst>
          <pc:docMk/>
          <pc:sldMk cId="1340397475" sldId="256"/>
        </pc:sldMkLst>
      </pc:sldChg>
      <pc:sldChg chg="add setBg">
        <pc:chgData name="Julia Contin" userId="89d8a66461cd305f" providerId="LiveId" clId="{2182C3D2-79ED-4E81-99ED-1D9A36BE5B93}" dt="2022-06-09T13:54:48.046" v="385"/>
        <pc:sldMkLst>
          <pc:docMk/>
          <pc:sldMk cId="2099643836" sldId="258"/>
        </pc:sldMkLst>
      </pc:sldChg>
      <pc:sldChg chg="modSp mod">
        <pc:chgData name="Julia Contin" userId="89d8a66461cd305f" providerId="LiveId" clId="{2182C3D2-79ED-4E81-99ED-1D9A36BE5B93}" dt="2022-06-09T13:45:16.051" v="100" actId="1076"/>
        <pc:sldMkLst>
          <pc:docMk/>
          <pc:sldMk cId="3505285997" sldId="300"/>
        </pc:sldMkLst>
        <pc:graphicFrameChg chg="mod">
          <ac:chgData name="Julia Contin" userId="89d8a66461cd305f" providerId="LiveId" clId="{2182C3D2-79ED-4E81-99ED-1D9A36BE5B93}" dt="2022-06-09T13:45:16.051" v="100" actId="1076"/>
          <ac:graphicFrameMkLst>
            <pc:docMk/>
            <pc:sldMk cId="3505285997" sldId="300"/>
            <ac:graphicFrameMk id="89" creationId="{49A94F75-2A5F-4D36-83E2-1A6555F31F80}"/>
          </ac:graphicFrameMkLst>
        </pc:graphicFrameChg>
      </pc:sldChg>
      <pc:sldChg chg="add setBg">
        <pc:chgData name="Julia Contin" userId="89d8a66461cd305f" providerId="LiveId" clId="{2182C3D2-79ED-4E81-99ED-1D9A36BE5B93}" dt="2022-06-09T13:54:48.046" v="385"/>
        <pc:sldMkLst>
          <pc:docMk/>
          <pc:sldMk cId="1202094847" sldId="302"/>
        </pc:sldMkLst>
      </pc:sldChg>
      <pc:sldChg chg="add setBg">
        <pc:chgData name="Julia Contin" userId="89d8a66461cd305f" providerId="LiveId" clId="{2182C3D2-79ED-4E81-99ED-1D9A36BE5B93}" dt="2022-06-09T13:54:48.046" v="385"/>
        <pc:sldMkLst>
          <pc:docMk/>
          <pc:sldMk cId="2858024860" sldId="303"/>
        </pc:sldMkLst>
      </pc:sldChg>
      <pc:sldChg chg="addSp modSp new mod setBg modAnim">
        <pc:chgData name="Julia Contin" userId="89d8a66461cd305f" providerId="LiveId" clId="{2182C3D2-79ED-4E81-99ED-1D9A36BE5B93}" dt="2022-06-09T13:53:45.502" v="382" actId="1076"/>
        <pc:sldMkLst>
          <pc:docMk/>
          <pc:sldMk cId="3423694411" sldId="305"/>
        </pc:sldMkLst>
        <pc:spChg chg="add mod">
          <ac:chgData name="Julia Contin" userId="89d8a66461cd305f" providerId="LiveId" clId="{2182C3D2-79ED-4E81-99ED-1D9A36BE5B93}" dt="2022-06-09T13:44:43.312" v="99" actId="1076"/>
          <ac:spMkLst>
            <pc:docMk/>
            <pc:sldMk cId="3423694411" sldId="305"/>
            <ac:spMk id="2" creationId="{C872BAF3-C75C-6E88-FD38-F62D05DCB1EB}"/>
          </ac:spMkLst>
        </pc:spChg>
        <pc:spChg chg="add mod">
          <ac:chgData name="Julia Contin" userId="89d8a66461cd305f" providerId="LiveId" clId="{2182C3D2-79ED-4E81-99ED-1D9A36BE5B93}" dt="2022-06-09T13:53:45.502" v="382" actId="1076"/>
          <ac:spMkLst>
            <pc:docMk/>
            <pc:sldMk cId="3423694411" sldId="305"/>
            <ac:spMk id="10" creationId="{FDE2F0B1-DAFC-B0D6-F34E-613610D7D771}"/>
          </ac:spMkLst>
        </pc:spChg>
        <pc:graphicFrameChg chg="add mod">
          <ac:chgData name="Julia Contin" userId="89d8a66461cd305f" providerId="LiveId" clId="{2182C3D2-79ED-4E81-99ED-1D9A36BE5B93}" dt="2022-06-09T13:50:32.292" v="170" actId="1076"/>
          <ac:graphicFrameMkLst>
            <pc:docMk/>
            <pc:sldMk cId="3423694411" sldId="305"/>
            <ac:graphicFrameMk id="3" creationId="{CD17106D-6E9F-A11A-D3CD-13F31AB3F452}"/>
          </ac:graphicFrameMkLst>
        </pc:graphicFrameChg>
        <pc:graphicFrameChg chg="add mod">
          <ac:chgData name="Julia Contin" userId="89d8a66461cd305f" providerId="LiveId" clId="{2182C3D2-79ED-4E81-99ED-1D9A36BE5B93}" dt="2022-06-09T13:50:45.854" v="174" actId="1076"/>
          <ac:graphicFrameMkLst>
            <pc:docMk/>
            <pc:sldMk cId="3423694411" sldId="305"/>
            <ac:graphicFrameMk id="6" creationId="{88439C4C-91BD-899D-0EF9-F03A16351FA9}"/>
          </ac:graphicFrameMkLst>
        </pc:graphicFrameChg>
        <pc:graphicFrameChg chg="add mod">
          <ac:chgData name="Julia Contin" userId="89d8a66461cd305f" providerId="LiveId" clId="{2182C3D2-79ED-4E81-99ED-1D9A36BE5B93}" dt="2022-06-09T13:50:22.616" v="167" actId="1076"/>
          <ac:graphicFrameMkLst>
            <pc:docMk/>
            <pc:sldMk cId="3423694411" sldId="305"/>
            <ac:graphicFrameMk id="7" creationId="{434E1D7F-FDCA-4648-55E3-4330271B3B16}"/>
          </ac:graphicFrameMkLst>
        </pc:graphicFrameChg>
        <pc:graphicFrameChg chg="add mod">
          <ac:chgData name="Julia Contin" userId="89d8a66461cd305f" providerId="LiveId" clId="{2182C3D2-79ED-4E81-99ED-1D9A36BE5B93}" dt="2022-06-09T13:50:29.783" v="169" actId="1076"/>
          <ac:graphicFrameMkLst>
            <pc:docMk/>
            <pc:sldMk cId="3423694411" sldId="305"/>
            <ac:graphicFrameMk id="9" creationId="{5223055F-A114-C8A7-0890-38980180603C}"/>
          </ac:graphicFrameMkLst>
        </pc:graphicFrameChg>
        <pc:cxnChg chg="add mod">
          <ac:chgData name="Julia Contin" userId="89d8a66461cd305f" providerId="LiveId" clId="{2182C3D2-79ED-4E81-99ED-1D9A36BE5B93}" dt="2022-06-09T13:50:40.428" v="173" actId="1036"/>
          <ac:cxnSpMkLst>
            <pc:docMk/>
            <pc:sldMk cId="3423694411" sldId="305"/>
            <ac:cxnSpMk id="5" creationId="{1F2F20E5-1098-AB94-D351-7D8D114A5E66}"/>
          </ac:cxnSpMkLst>
        </pc:cxnChg>
        <pc:cxnChg chg="add mod">
          <ac:chgData name="Julia Contin" userId="89d8a66461cd305f" providerId="LiveId" clId="{2182C3D2-79ED-4E81-99ED-1D9A36BE5B93}" dt="2022-06-09T13:50:27.455" v="168" actId="1076"/>
          <ac:cxnSpMkLst>
            <pc:docMk/>
            <pc:sldMk cId="3423694411" sldId="305"/>
            <ac:cxnSpMk id="8" creationId="{973ED542-1610-730F-2ECD-36B6FF107FE7}"/>
          </ac:cxnSpMkLst>
        </pc:cxn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F5BF9E-9FE7-9F68-FE95-0E1C778931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7565306-DBF9-DA90-805B-DDB08DD581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E48C1CC-C720-7FB5-CC79-DBED6D2340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5DD16-89F3-4379-982E-669573949D7E}" type="datetimeFigureOut">
              <a:rPr lang="es-AR" smtClean="0"/>
              <a:t>9/6/2022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A207CCB-DD24-71C6-E949-A190160D90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CF9D528-1CE2-8864-0077-4CCEFA399A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04715-79D5-4881-A71A-16EC7ABB60B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2846997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DA2DA06-A3DD-25D7-97F1-E08773817D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D55FFA4-B68C-4299-F1C2-3811B05E3A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560A9E3-6355-5535-BB26-7A63B4AAFA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5DD16-89F3-4379-982E-669573949D7E}" type="datetimeFigureOut">
              <a:rPr lang="es-AR" smtClean="0"/>
              <a:t>9/6/2022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DA27ECC-1CB8-6965-BF97-DED5C05D4B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C510BE6-7899-7BF9-3964-9108819D95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04715-79D5-4881-A71A-16EC7ABB60B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7796148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306EA54-5CF2-507A-B717-C3BFA6BDFC1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154CBF7D-7ED8-B64B-94F5-EC76316DEF5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6E63240-4B9A-961E-E566-FAE7C23610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5DD16-89F3-4379-982E-669573949D7E}" type="datetimeFigureOut">
              <a:rPr lang="es-AR" smtClean="0"/>
              <a:t>9/6/2022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5B95075-5C31-DBBB-3D9E-9559C4CEA9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EE0A1EA-B539-1716-DF53-E5E3969C9B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04715-79D5-4881-A71A-16EC7ABB60B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8048871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93707BE-4619-B09F-688B-22E43EB6D1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8B37047-33D2-3F4E-A232-50DC32BADD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658EF33-A4BD-A0B1-9890-C39F2C2A9C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5DD16-89F3-4379-982E-669573949D7E}" type="datetimeFigureOut">
              <a:rPr lang="es-AR" smtClean="0"/>
              <a:t>9/6/2022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33D6B7B-CBAC-4C52-0444-5516E86F98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CD1E914-9C3E-CCCA-B70C-4EE37F5776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04715-79D5-4881-A71A-16EC7ABB60B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2746902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FB3460-2058-27B7-CC19-3250F16250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2D74198-4D5E-E35A-B10F-86DF1B640B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AA6B2D0-0C04-26A9-D01D-8C3138076F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5DD16-89F3-4379-982E-669573949D7E}" type="datetimeFigureOut">
              <a:rPr lang="es-AR" smtClean="0"/>
              <a:t>9/6/2022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34EE402-D0BE-7F0A-81E7-630B18F301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0896254-4A99-9727-310E-4D01F74CD2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04715-79D5-4881-A71A-16EC7ABB60B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2598245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AC97EEC-1EDB-E8AF-4C55-E0EA7266B7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68ED1B2-EB92-76DC-9BEF-79DCE0E113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CC1B5EA-FA7C-D807-40AB-365C712E0C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24C3818-0543-4B9B-C6AF-4138EC4D40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5DD16-89F3-4379-982E-669573949D7E}" type="datetimeFigureOut">
              <a:rPr lang="es-AR" smtClean="0"/>
              <a:t>9/6/2022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BB97A5A-E09E-BCAC-F528-676EC47577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2775420-A080-D6C3-7C9D-F261931664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04715-79D5-4881-A71A-16EC7ABB60B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9273788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B0279DD-7755-7DAF-CA20-979A0CD761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F2D532E-E9D1-C36D-2E70-BCFE6242CA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CC347A6-EBBF-E301-A789-01700C315C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5CDBE579-5659-7B65-B241-A985F8FEFB8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6B4639AF-36D5-E57D-3F80-59850FCBBEB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35AB8E1-4444-1EA7-2CD2-F2F6A22E96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5DD16-89F3-4379-982E-669573949D7E}" type="datetimeFigureOut">
              <a:rPr lang="es-AR" smtClean="0"/>
              <a:t>9/6/2022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57136823-F9DA-6EBD-7714-DAC6E6C32B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43078B56-BA81-1EED-0DCE-B2B16503B1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04715-79D5-4881-A71A-16EC7ABB60B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641747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BFBD8FA-FDE1-16FB-9930-EACB8AF48E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47C264A3-0B23-9335-9BA3-CA6E5A8EDA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5DD16-89F3-4379-982E-669573949D7E}" type="datetimeFigureOut">
              <a:rPr lang="es-AR" smtClean="0"/>
              <a:t>9/6/2022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952A6A3-AB72-08E6-1EB5-43CFCC136A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6CE13BE4-53AA-6913-920F-5FF9B0006E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04715-79D5-4881-A71A-16EC7ABB60B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6335919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5DFAD7E5-16E0-6879-B9FF-3923905126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5DD16-89F3-4379-982E-669573949D7E}" type="datetimeFigureOut">
              <a:rPr lang="es-AR" smtClean="0"/>
              <a:t>9/6/2022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F051B7A0-C741-C8D8-2DC1-54B6A16013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8DBE7928-2D12-E38B-1A57-4451248893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04715-79D5-4881-A71A-16EC7ABB60B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5408142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4F74928-208D-43D9-B9C7-EA7F9B8F2E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C8352FF-6ED9-7617-EA23-5AAE4F38D0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35ADD65-3508-CBD3-A801-58DF8923BD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77BC401-4C82-5999-5676-9E2B04A64E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5DD16-89F3-4379-982E-669573949D7E}" type="datetimeFigureOut">
              <a:rPr lang="es-AR" smtClean="0"/>
              <a:t>9/6/2022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E62DB8A-AB7A-8122-9848-5E144D37D9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363326D-A280-4869-A61D-93DB921A89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04715-79D5-4881-A71A-16EC7ABB60B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7082087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CF5A20B-4001-00B4-2B11-A4CFB31E59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9091DE7D-FE28-0904-FB51-62D033550CB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B8CB917-324D-C72E-83F7-1EF3B87B6D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191F469-2444-FDA6-C981-802A8EA539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5DD16-89F3-4379-982E-669573949D7E}" type="datetimeFigureOut">
              <a:rPr lang="es-AR" smtClean="0"/>
              <a:t>9/6/2022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7D768E5-11B9-40FA-DBA1-79D1FBB999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9D6FD90-BF5F-E0AA-A11F-CABD2B31C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04715-79D5-4881-A71A-16EC7ABB60B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0957830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DEE653E2-763C-DBE3-954A-6B892B5FC7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F6DC108-52C4-34BD-74D0-DB81564723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DF447A1-C049-5C8F-FE9E-B7A4242A65D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95DD16-89F3-4379-982E-669573949D7E}" type="datetimeFigureOut">
              <a:rPr lang="es-AR" smtClean="0"/>
              <a:t>9/6/2022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D8B951A-1B7F-BA45-60E4-C5D0A08E491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189FAE5-C078-D100-DBFD-5622139BB0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F04715-79D5-4881-A71A-16EC7ABB60B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26534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openxmlformats.org/officeDocument/2006/relationships/image" Target="../media/image3.wmf"/><Relationship Id="rId7" Type="http://schemas.openxmlformats.org/officeDocument/2006/relationships/image" Target="../media/image5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4.wmf"/><Relationship Id="rId4" Type="http://schemas.openxmlformats.org/officeDocument/2006/relationships/oleObject" Target="../embeddings/oleObject2.bin"/><Relationship Id="rId9" Type="http://schemas.openxmlformats.org/officeDocument/2006/relationships/image" Target="../media/image6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7" Type="http://schemas.openxmlformats.org/officeDocument/2006/relationships/image" Target="../media/image8.wmf"/><Relationship Id="rId2" Type="http://schemas.openxmlformats.org/officeDocument/2006/relationships/oleObject" Target="../embeddings/oleObject5.bin"/><Relationship Id="rId1" Type="http://schemas.openxmlformats.org/officeDocument/2006/relationships/slideLayout" Target="../slideLayouts/slideLayout1.xml"/><Relationship Id="rId6" Type="http://schemas.openxmlformats.org/officeDocument/2006/relationships/oleObject" Target="../embeddings/oleObject7.bin"/><Relationship Id="rId5" Type="http://schemas.openxmlformats.org/officeDocument/2006/relationships/image" Target="../media/image5.wmf"/><Relationship Id="rId4" Type="http://schemas.openxmlformats.org/officeDocument/2006/relationships/oleObject" Target="../embeddings/oleObject6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1.bin"/><Relationship Id="rId13" Type="http://schemas.openxmlformats.org/officeDocument/2006/relationships/image" Target="../media/image14.wmf"/><Relationship Id="rId18" Type="http://schemas.openxmlformats.org/officeDocument/2006/relationships/oleObject" Target="../embeddings/oleObject16.bin"/><Relationship Id="rId26" Type="http://schemas.openxmlformats.org/officeDocument/2006/relationships/oleObject" Target="../embeddings/oleObject20.bin"/><Relationship Id="rId3" Type="http://schemas.openxmlformats.org/officeDocument/2006/relationships/image" Target="../media/image9.wmf"/><Relationship Id="rId21" Type="http://schemas.openxmlformats.org/officeDocument/2006/relationships/image" Target="../media/image18.wmf"/><Relationship Id="rId7" Type="http://schemas.openxmlformats.org/officeDocument/2006/relationships/image" Target="../media/image11.wmf"/><Relationship Id="rId12" Type="http://schemas.openxmlformats.org/officeDocument/2006/relationships/oleObject" Target="../embeddings/oleObject13.bin"/><Relationship Id="rId17" Type="http://schemas.openxmlformats.org/officeDocument/2006/relationships/image" Target="../media/image16.wmf"/><Relationship Id="rId25" Type="http://schemas.openxmlformats.org/officeDocument/2006/relationships/image" Target="../media/image20.wmf"/><Relationship Id="rId2" Type="http://schemas.openxmlformats.org/officeDocument/2006/relationships/oleObject" Target="../embeddings/oleObject8.bin"/><Relationship Id="rId16" Type="http://schemas.openxmlformats.org/officeDocument/2006/relationships/oleObject" Target="../embeddings/oleObject15.bin"/><Relationship Id="rId20" Type="http://schemas.openxmlformats.org/officeDocument/2006/relationships/oleObject" Target="../embeddings/oleObject17.bin"/><Relationship Id="rId29" Type="http://schemas.openxmlformats.org/officeDocument/2006/relationships/image" Target="../media/image22.wmf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10.bin"/><Relationship Id="rId11" Type="http://schemas.openxmlformats.org/officeDocument/2006/relationships/image" Target="../media/image13.wmf"/><Relationship Id="rId24" Type="http://schemas.openxmlformats.org/officeDocument/2006/relationships/oleObject" Target="../embeddings/oleObject19.bin"/><Relationship Id="rId5" Type="http://schemas.openxmlformats.org/officeDocument/2006/relationships/image" Target="../media/image10.wmf"/><Relationship Id="rId15" Type="http://schemas.openxmlformats.org/officeDocument/2006/relationships/image" Target="../media/image15.wmf"/><Relationship Id="rId23" Type="http://schemas.openxmlformats.org/officeDocument/2006/relationships/image" Target="../media/image19.wmf"/><Relationship Id="rId28" Type="http://schemas.openxmlformats.org/officeDocument/2006/relationships/oleObject" Target="../embeddings/oleObject21.bin"/><Relationship Id="rId10" Type="http://schemas.openxmlformats.org/officeDocument/2006/relationships/oleObject" Target="../embeddings/oleObject12.bin"/><Relationship Id="rId19" Type="http://schemas.openxmlformats.org/officeDocument/2006/relationships/image" Target="../media/image17.wmf"/><Relationship Id="rId4" Type="http://schemas.openxmlformats.org/officeDocument/2006/relationships/oleObject" Target="../embeddings/oleObject9.bin"/><Relationship Id="rId9" Type="http://schemas.openxmlformats.org/officeDocument/2006/relationships/image" Target="../media/image12.wmf"/><Relationship Id="rId14" Type="http://schemas.openxmlformats.org/officeDocument/2006/relationships/oleObject" Target="../embeddings/oleObject14.bin"/><Relationship Id="rId22" Type="http://schemas.openxmlformats.org/officeDocument/2006/relationships/oleObject" Target="../embeddings/oleObject18.bin"/><Relationship Id="rId27" Type="http://schemas.openxmlformats.org/officeDocument/2006/relationships/image" Target="../media/image21.w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4.bin"/><Relationship Id="rId3" Type="http://schemas.openxmlformats.org/officeDocument/2006/relationships/image" Target="../media/image6.wmf"/><Relationship Id="rId7" Type="http://schemas.openxmlformats.org/officeDocument/2006/relationships/image" Target="../media/image24.wmf"/><Relationship Id="rId2" Type="http://schemas.openxmlformats.org/officeDocument/2006/relationships/oleObject" Target="../embeddings/oleObject4.bin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23.bin"/><Relationship Id="rId5" Type="http://schemas.openxmlformats.org/officeDocument/2006/relationships/image" Target="../media/image23.wmf"/><Relationship Id="rId4" Type="http://schemas.openxmlformats.org/officeDocument/2006/relationships/oleObject" Target="../embeddings/oleObject22.bin"/><Relationship Id="rId9" Type="http://schemas.openxmlformats.org/officeDocument/2006/relationships/image" Target="../media/image25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8.bin"/><Relationship Id="rId3" Type="http://schemas.openxmlformats.org/officeDocument/2006/relationships/image" Target="../media/image26.wmf"/><Relationship Id="rId7" Type="http://schemas.openxmlformats.org/officeDocument/2006/relationships/image" Target="../media/image28.wmf"/><Relationship Id="rId2" Type="http://schemas.openxmlformats.org/officeDocument/2006/relationships/oleObject" Target="../embeddings/oleObject25.bin"/><Relationship Id="rId1" Type="http://schemas.openxmlformats.org/officeDocument/2006/relationships/slideLayout" Target="../slideLayouts/slideLayout1.xml"/><Relationship Id="rId6" Type="http://schemas.openxmlformats.org/officeDocument/2006/relationships/oleObject" Target="../embeddings/oleObject27.bin"/><Relationship Id="rId5" Type="http://schemas.openxmlformats.org/officeDocument/2006/relationships/image" Target="../media/image27.wmf"/><Relationship Id="rId4" Type="http://schemas.openxmlformats.org/officeDocument/2006/relationships/oleObject" Target="../embeddings/oleObject26.bin"/><Relationship Id="rId9" Type="http://schemas.openxmlformats.org/officeDocument/2006/relationships/image" Target="../media/image29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wmf"/><Relationship Id="rId7" Type="http://schemas.openxmlformats.org/officeDocument/2006/relationships/image" Target="../media/image8.wmf"/><Relationship Id="rId2" Type="http://schemas.openxmlformats.org/officeDocument/2006/relationships/oleObject" Target="../embeddings/oleObject29.bin"/><Relationship Id="rId1" Type="http://schemas.openxmlformats.org/officeDocument/2006/relationships/slideLayout" Target="../slideLayouts/slideLayout1.xml"/><Relationship Id="rId6" Type="http://schemas.openxmlformats.org/officeDocument/2006/relationships/oleObject" Target="../embeddings/oleObject31.bin"/><Relationship Id="rId5" Type="http://schemas.openxmlformats.org/officeDocument/2006/relationships/image" Target="../media/image31.wmf"/><Relationship Id="rId4" Type="http://schemas.openxmlformats.org/officeDocument/2006/relationships/oleObject" Target="../embeddings/oleObject30.bin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5.bin"/><Relationship Id="rId13" Type="http://schemas.openxmlformats.org/officeDocument/2006/relationships/image" Target="../media/image37.wmf"/><Relationship Id="rId18" Type="http://schemas.openxmlformats.org/officeDocument/2006/relationships/oleObject" Target="../embeddings/oleObject40.bin"/><Relationship Id="rId26" Type="http://schemas.openxmlformats.org/officeDocument/2006/relationships/oleObject" Target="../embeddings/oleObject44.bin"/><Relationship Id="rId3" Type="http://schemas.openxmlformats.org/officeDocument/2006/relationships/image" Target="../media/image32.wmf"/><Relationship Id="rId21" Type="http://schemas.openxmlformats.org/officeDocument/2006/relationships/image" Target="../media/image41.wmf"/><Relationship Id="rId7" Type="http://schemas.openxmlformats.org/officeDocument/2006/relationships/image" Target="../media/image34.wmf"/><Relationship Id="rId12" Type="http://schemas.openxmlformats.org/officeDocument/2006/relationships/oleObject" Target="../embeddings/oleObject37.bin"/><Relationship Id="rId17" Type="http://schemas.openxmlformats.org/officeDocument/2006/relationships/image" Target="../media/image39.wmf"/><Relationship Id="rId25" Type="http://schemas.openxmlformats.org/officeDocument/2006/relationships/image" Target="../media/image43.wmf"/><Relationship Id="rId2" Type="http://schemas.openxmlformats.org/officeDocument/2006/relationships/oleObject" Target="../embeddings/oleObject32.bin"/><Relationship Id="rId16" Type="http://schemas.openxmlformats.org/officeDocument/2006/relationships/oleObject" Target="../embeddings/oleObject39.bin"/><Relationship Id="rId20" Type="http://schemas.openxmlformats.org/officeDocument/2006/relationships/oleObject" Target="../embeddings/oleObject41.bin"/><Relationship Id="rId29" Type="http://schemas.openxmlformats.org/officeDocument/2006/relationships/image" Target="../media/image45.wmf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34.bin"/><Relationship Id="rId11" Type="http://schemas.openxmlformats.org/officeDocument/2006/relationships/image" Target="../media/image36.wmf"/><Relationship Id="rId24" Type="http://schemas.openxmlformats.org/officeDocument/2006/relationships/oleObject" Target="../embeddings/oleObject43.bin"/><Relationship Id="rId5" Type="http://schemas.openxmlformats.org/officeDocument/2006/relationships/image" Target="../media/image33.wmf"/><Relationship Id="rId15" Type="http://schemas.openxmlformats.org/officeDocument/2006/relationships/image" Target="../media/image38.wmf"/><Relationship Id="rId23" Type="http://schemas.openxmlformats.org/officeDocument/2006/relationships/image" Target="../media/image42.wmf"/><Relationship Id="rId28" Type="http://schemas.openxmlformats.org/officeDocument/2006/relationships/oleObject" Target="../embeddings/oleObject45.bin"/><Relationship Id="rId10" Type="http://schemas.openxmlformats.org/officeDocument/2006/relationships/oleObject" Target="../embeddings/oleObject36.bin"/><Relationship Id="rId19" Type="http://schemas.openxmlformats.org/officeDocument/2006/relationships/image" Target="../media/image40.wmf"/><Relationship Id="rId4" Type="http://schemas.openxmlformats.org/officeDocument/2006/relationships/oleObject" Target="../embeddings/oleObject33.bin"/><Relationship Id="rId9" Type="http://schemas.openxmlformats.org/officeDocument/2006/relationships/image" Target="../media/image35.wmf"/><Relationship Id="rId14" Type="http://schemas.openxmlformats.org/officeDocument/2006/relationships/oleObject" Target="../embeddings/oleObject38.bin"/><Relationship Id="rId22" Type="http://schemas.openxmlformats.org/officeDocument/2006/relationships/oleObject" Target="../embeddings/oleObject42.bin"/><Relationship Id="rId27" Type="http://schemas.openxmlformats.org/officeDocument/2006/relationships/image" Target="../media/image44.w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9.bin"/><Relationship Id="rId3" Type="http://schemas.openxmlformats.org/officeDocument/2006/relationships/image" Target="../media/image32.wmf"/><Relationship Id="rId7" Type="http://schemas.openxmlformats.org/officeDocument/2006/relationships/image" Target="../media/image34.wmf"/><Relationship Id="rId2" Type="http://schemas.openxmlformats.org/officeDocument/2006/relationships/oleObject" Target="../embeddings/oleObject46.bin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48.bin"/><Relationship Id="rId5" Type="http://schemas.openxmlformats.org/officeDocument/2006/relationships/image" Target="../media/image33.wmf"/><Relationship Id="rId4" Type="http://schemas.openxmlformats.org/officeDocument/2006/relationships/oleObject" Target="../embeddings/oleObject47.bin"/><Relationship Id="rId9" Type="http://schemas.openxmlformats.org/officeDocument/2006/relationships/image" Target="../media/image46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CCB7C006-6225-2DFC-162C-517236EDCC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5188" y="689529"/>
            <a:ext cx="9201623" cy="4064209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F56BF905-EA7B-0A05-0615-57E1310D57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0297" y="5304827"/>
            <a:ext cx="9036514" cy="863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41036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5000"/>
                <a:lumOff val="95000"/>
              </a:schemeClr>
            </a:gs>
            <a:gs pos="74000">
              <a:schemeClr val="accent3">
                <a:lumMod val="45000"/>
                <a:lumOff val="55000"/>
              </a:schemeClr>
            </a:gs>
            <a:gs pos="83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ipse 3">
            <a:extLst>
              <a:ext uri="{FF2B5EF4-FFF2-40B4-BE49-F238E27FC236}">
                <a16:creationId xmlns:a16="http://schemas.microsoft.com/office/drawing/2014/main" id="{8052C323-21E8-4034-8D00-BDCECB45ECEC}"/>
              </a:ext>
            </a:extLst>
          </p:cNvPr>
          <p:cNvSpPr/>
          <p:nvPr/>
        </p:nvSpPr>
        <p:spPr>
          <a:xfrm>
            <a:off x="357704" y="517006"/>
            <a:ext cx="1632857" cy="1184987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/>
              <a:t>Bien</a:t>
            </a:r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FA3204C3-4E7C-4D94-B0F8-8E880A68089C}"/>
              </a:ext>
            </a:extLst>
          </p:cNvPr>
          <p:cNvSpPr/>
          <p:nvPr/>
        </p:nvSpPr>
        <p:spPr>
          <a:xfrm>
            <a:off x="357703" y="2839760"/>
            <a:ext cx="1632857" cy="118498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/>
              <a:t>Regular</a:t>
            </a:r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7E931C8A-BFE1-4E8B-8624-5274438C2A8A}"/>
              </a:ext>
            </a:extLst>
          </p:cNvPr>
          <p:cNvSpPr/>
          <p:nvPr/>
        </p:nvSpPr>
        <p:spPr>
          <a:xfrm>
            <a:off x="357702" y="5128463"/>
            <a:ext cx="1632857" cy="1184987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/>
              <a:t>Mal</a:t>
            </a:r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1D0C5E06-1041-4FD6-B45E-217D6C5FFD74}"/>
              </a:ext>
            </a:extLst>
          </p:cNvPr>
          <p:cNvSpPr/>
          <p:nvPr/>
        </p:nvSpPr>
        <p:spPr>
          <a:xfrm>
            <a:off x="3372513" y="0"/>
            <a:ext cx="1391575" cy="7200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/>
              <a:t>Bien</a:t>
            </a:r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8103B987-4D79-460E-A6D2-A413FEB8EA09}"/>
              </a:ext>
            </a:extLst>
          </p:cNvPr>
          <p:cNvSpPr/>
          <p:nvPr/>
        </p:nvSpPr>
        <p:spPr>
          <a:xfrm>
            <a:off x="3372512" y="749500"/>
            <a:ext cx="1391575" cy="72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/>
              <a:t>Regular</a:t>
            </a:r>
          </a:p>
        </p:txBody>
      </p:sp>
      <p:sp>
        <p:nvSpPr>
          <p:cNvPr id="12" name="Elipse 11">
            <a:extLst>
              <a:ext uri="{FF2B5EF4-FFF2-40B4-BE49-F238E27FC236}">
                <a16:creationId xmlns:a16="http://schemas.microsoft.com/office/drawing/2014/main" id="{B273EF80-04BC-4602-ACA9-E2DA14BA5432}"/>
              </a:ext>
            </a:extLst>
          </p:cNvPr>
          <p:cNvSpPr/>
          <p:nvPr/>
        </p:nvSpPr>
        <p:spPr>
          <a:xfrm>
            <a:off x="3372513" y="3072254"/>
            <a:ext cx="1391575" cy="72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/>
              <a:t>Regular</a:t>
            </a:r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DB0B1EEB-192E-4191-8226-E4595FD3C5A2}"/>
              </a:ext>
            </a:extLst>
          </p:cNvPr>
          <p:cNvSpPr/>
          <p:nvPr/>
        </p:nvSpPr>
        <p:spPr>
          <a:xfrm>
            <a:off x="3403956" y="5395226"/>
            <a:ext cx="1391575" cy="72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/>
              <a:t>Regular</a:t>
            </a:r>
          </a:p>
        </p:txBody>
      </p:sp>
      <p:sp>
        <p:nvSpPr>
          <p:cNvPr id="14" name="Elipse 13">
            <a:extLst>
              <a:ext uri="{FF2B5EF4-FFF2-40B4-BE49-F238E27FC236}">
                <a16:creationId xmlns:a16="http://schemas.microsoft.com/office/drawing/2014/main" id="{46482245-5D5E-47C8-8222-5CAD3176EC42}"/>
              </a:ext>
            </a:extLst>
          </p:cNvPr>
          <p:cNvSpPr/>
          <p:nvPr/>
        </p:nvSpPr>
        <p:spPr>
          <a:xfrm>
            <a:off x="3372509" y="2340742"/>
            <a:ext cx="1391575" cy="7200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/>
              <a:t>Bien</a:t>
            </a:r>
          </a:p>
        </p:txBody>
      </p:sp>
      <p:sp>
        <p:nvSpPr>
          <p:cNvPr id="15" name="Elipse 14">
            <a:extLst>
              <a:ext uri="{FF2B5EF4-FFF2-40B4-BE49-F238E27FC236}">
                <a16:creationId xmlns:a16="http://schemas.microsoft.com/office/drawing/2014/main" id="{28E67C94-B1FC-48D5-A8F7-EEE9AB64C7AF}"/>
              </a:ext>
            </a:extLst>
          </p:cNvPr>
          <p:cNvSpPr/>
          <p:nvPr/>
        </p:nvSpPr>
        <p:spPr>
          <a:xfrm>
            <a:off x="3372508" y="4653264"/>
            <a:ext cx="1391575" cy="7200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/>
              <a:t>Bien</a:t>
            </a:r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B1315A79-9A9A-4717-B177-DA452162EB7E}"/>
              </a:ext>
            </a:extLst>
          </p:cNvPr>
          <p:cNvSpPr/>
          <p:nvPr/>
        </p:nvSpPr>
        <p:spPr>
          <a:xfrm>
            <a:off x="3372511" y="1499000"/>
            <a:ext cx="1391575" cy="720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/>
              <a:t>Mal</a:t>
            </a:r>
          </a:p>
        </p:txBody>
      </p:sp>
      <p:sp>
        <p:nvSpPr>
          <p:cNvPr id="17" name="Elipse 16">
            <a:extLst>
              <a:ext uri="{FF2B5EF4-FFF2-40B4-BE49-F238E27FC236}">
                <a16:creationId xmlns:a16="http://schemas.microsoft.com/office/drawing/2014/main" id="{72A8B188-CEFA-4245-8F77-989E777A823E}"/>
              </a:ext>
            </a:extLst>
          </p:cNvPr>
          <p:cNvSpPr/>
          <p:nvPr/>
        </p:nvSpPr>
        <p:spPr>
          <a:xfrm>
            <a:off x="3372509" y="3812229"/>
            <a:ext cx="1391575" cy="720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/>
              <a:t>Mal</a:t>
            </a:r>
          </a:p>
        </p:txBody>
      </p:sp>
      <p:sp>
        <p:nvSpPr>
          <p:cNvPr id="18" name="Elipse 17">
            <a:extLst>
              <a:ext uri="{FF2B5EF4-FFF2-40B4-BE49-F238E27FC236}">
                <a16:creationId xmlns:a16="http://schemas.microsoft.com/office/drawing/2014/main" id="{110CE123-E30E-4D81-8DBF-C1861DBEA6F7}"/>
              </a:ext>
            </a:extLst>
          </p:cNvPr>
          <p:cNvSpPr/>
          <p:nvPr/>
        </p:nvSpPr>
        <p:spPr>
          <a:xfrm>
            <a:off x="3403956" y="6127550"/>
            <a:ext cx="1391575" cy="720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/>
              <a:t>Mal</a:t>
            </a:r>
          </a:p>
        </p:txBody>
      </p:sp>
      <p:cxnSp>
        <p:nvCxnSpPr>
          <p:cNvPr id="20" name="Conector recto de flecha 19">
            <a:extLst>
              <a:ext uri="{FF2B5EF4-FFF2-40B4-BE49-F238E27FC236}">
                <a16:creationId xmlns:a16="http://schemas.microsoft.com/office/drawing/2014/main" id="{8BC8C45F-3F20-4672-BD42-B5C8601345E6}"/>
              </a:ext>
            </a:extLst>
          </p:cNvPr>
          <p:cNvCxnSpPr>
            <a:stCxn id="4" idx="7"/>
            <a:endCxn id="7" idx="2"/>
          </p:cNvCxnSpPr>
          <p:nvPr/>
        </p:nvCxnSpPr>
        <p:spPr>
          <a:xfrm flipV="1">
            <a:off x="1751435" y="360000"/>
            <a:ext cx="1621078" cy="33054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3" name="Conector recto de flecha 22">
            <a:extLst>
              <a:ext uri="{FF2B5EF4-FFF2-40B4-BE49-F238E27FC236}">
                <a16:creationId xmlns:a16="http://schemas.microsoft.com/office/drawing/2014/main" id="{9E23C970-05B3-4D3E-9865-1AF6454D6211}"/>
              </a:ext>
            </a:extLst>
          </p:cNvPr>
          <p:cNvCxnSpPr>
            <a:stCxn id="4" idx="6"/>
            <a:endCxn id="10" idx="2"/>
          </p:cNvCxnSpPr>
          <p:nvPr/>
        </p:nvCxnSpPr>
        <p:spPr>
          <a:xfrm>
            <a:off x="1990561" y="1109500"/>
            <a:ext cx="138195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 recto de flecha 24">
            <a:extLst>
              <a:ext uri="{FF2B5EF4-FFF2-40B4-BE49-F238E27FC236}">
                <a16:creationId xmlns:a16="http://schemas.microsoft.com/office/drawing/2014/main" id="{65CB0C5A-2176-4064-8219-8C9BDDE270FE}"/>
              </a:ext>
            </a:extLst>
          </p:cNvPr>
          <p:cNvCxnSpPr>
            <a:stCxn id="4" idx="5"/>
            <a:endCxn id="16" idx="2"/>
          </p:cNvCxnSpPr>
          <p:nvPr/>
        </p:nvCxnSpPr>
        <p:spPr>
          <a:xfrm>
            <a:off x="1751435" y="1528456"/>
            <a:ext cx="1621076" cy="33054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ector recto de flecha 26">
            <a:extLst>
              <a:ext uri="{FF2B5EF4-FFF2-40B4-BE49-F238E27FC236}">
                <a16:creationId xmlns:a16="http://schemas.microsoft.com/office/drawing/2014/main" id="{2F80AC39-22CA-4A19-AF5B-5309F8782525}"/>
              </a:ext>
            </a:extLst>
          </p:cNvPr>
          <p:cNvCxnSpPr>
            <a:stCxn id="5" idx="7"/>
            <a:endCxn id="14" idx="2"/>
          </p:cNvCxnSpPr>
          <p:nvPr/>
        </p:nvCxnSpPr>
        <p:spPr>
          <a:xfrm flipV="1">
            <a:off x="1751434" y="2700742"/>
            <a:ext cx="1621075" cy="312555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ector recto de flecha 29">
            <a:extLst>
              <a:ext uri="{FF2B5EF4-FFF2-40B4-BE49-F238E27FC236}">
                <a16:creationId xmlns:a16="http://schemas.microsoft.com/office/drawing/2014/main" id="{F763CD12-74F4-4D56-AD98-CE200D737481}"/>
              </a:ext>
            </a:extLst>
          </p:cNvPr>
          <p:cNvCxnSpPr>
            <a:stCxn id="5" idx="6"/>
            <a:endCxn id="12" idx="2"/>
          </p:cNvCxnSpPr>
          <p:nvPr/>
        </p:nvCxnSpPr>
        <p:spPr>
          <a:xfrm>
            <a:off x="1990560" y="3432254"/>
            <a:ext cx="138195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ector recto de flecha 31">
            <a:extLst>
              <a:ext uri="{FF2B5EF4-FFF2-40B4-BE49-F238E27FC236}">
                <a16:creationId xmlns:a16="http://schemas.microsoft.com/office/drawing/2014/main" id="{6C92A50F-8055-4896-9CBA-7439B49F35EE}"/>
              </a:ext>
            </a:extLst>
          </p:cNvPr>
          <p:cNvCxnSpPr>
            <a:stCxn id="5" idx="5"/>
            <a:endCxn id="17" idx="2"/>
          </p:cNvCxnSpPr>
          <p:nvPr/>
        </p:nvCxnSpPr>
        <p:spPr>
          <a:xfrm>
            <a:off x="1751434" y="3851210"/>
            <a:ext cx="1621075" cy="32101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ector recto de flecha 33">
            <a:extLst>
              <a:ext uri="{FF2B5EF4-FFF2-40B4-BE49-F238E27FC236}">
                <a16:creationId xmlns:a16="http://schemas.microsoft.com/office/drawing/2014/main" id="{D4B32BA8-B480-4B59-AFF4-0E703827365A}"/>
              </a:ext>
            </a:extLst>
          </p:cNvPr>
          <p:cNvCxnSpPr>
            <a:stCxn id="6" idx="7"/>
            <a:endCxn id="15" idx="2"/>
          </p:cNvCxnSpPr>
          <p:nvPr/>
        </p:nvCxnSpPr>
        <p:spPr>
          <a:xfrm flipV="1">
            <a:off x="1751433" y="5013264"/>
            <a:ext cx="1621075" cy="288736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ector recto de flecha 35">
            <a:extLst>
              <a:ext uri="{FF2B5EF4-FFF2-40B4-BE49-F238E27FC236}">
                <a16:creationId xmlns:a16="http://schemas.microsoft.com/office/drawing/2014/main" id="{58DE912C-65A8-4D40-BC58-C56E1310FCCB}"/>
              </a:ext>
            </a:extLst>
          </p:cNvPr>
          <p:cNvCxnSpPr>
            <a:stCxn id="6" idx="6"/>
            <a:endCxn id="13" idx="2"/>
          </p:cNvCxnSpPr>
          <p:nvPr/>
        </p:nvCxnSpPr>
        <p:spPr>
          <a:xfrm>
            <a:off x="1990559" y="5720957"/>
            <a:ext cx="1413397" cy="3426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ector recto de flecha 37">
            <a:extLst>
              <a:ext uri="{FF2B5EF4-FFF2-40B4-BE49-F238E27FC236}">
                <a16:creationId xmlns:a16="http://schemas.microsoft.com/office/drawing/2014/main" id="{FA646D51-B15A-443F-A417-625AD4B67975}"/>
              </a:ext>
            </a:extLst>
          </p:cNvPr>
          <p:cNvCxnSpPr>
            <a:stCxn id="6" idx="5"/>
            <a:endCxn id="18" idx="2"/>
          </p:cNvCxnSpPr>
          <p:nvPr/>
        </p:nvCxnSpPr>
        <p:spPr>
          <a:xfrm>
            <a:off x="1751433" y="6139913"/>
            <a:ext cx="1652523" cy="34763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ctangle 2">
            <a:extLst>
              <a:ext uri="{FF2B5EF4-FFF2-40B4-BE49-F238E27FC236}">
                <a16:creationId xmlns:a16="http://schemas.microsoft.com/office/drawing/2014/main" id="{52F965D6-5E92-48A3-98AD-348410A54E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20275" y="170199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AR"/>
          </a:p>
        </p:txBody>
      </p:sp>
      <p:graphicFrame>
        <p:nvGraphicFramePr>
          <p:cNvPr id="43" name="Objeto 42">
            <a:extLst>
              <a:ext uri="{FF2B5EF4-FFF2-40B4-BE49-F238E27FC236}">
                <a16:creationId xmlns:a16="http://schemas.microsoft.com/office/drawing/2014/main" id="{5DDAD3A5-8AC2-4063-AD4E-1321E2A2C88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802416" y="2482850"/>
          <a:ext cx="637934" cy="10206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419040" imgH="672840" progId="Equation.DSMT4">
                  <p:embed/>
                </p:oleObj>
              </mc:Choice>
              <mc:Fallback>
                <p:oleObj name="Equation" r:id="rId2" imgW="419040" imgH="672840" progId="Equation.DSMT4">
                  <p:embed/>
                  <p:pic>
                    <p:nvPicPr>
                      <p:cNvPr id="43" name="Objeto 42">
                        <a:extLst>
                          <a:ext uri="{FF2B5EF4-FFF2-40B4-BE49-F238E27FC236}">
                            <a16:creationId xmlns:a16="http://schemas.microsoft.com/office/drawing/2014/main" id="{5DDAD3A5-8AC2-4063-AD4E-1321E2A2C88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02416" y="2482850"/>
                        <a:ext cx="637934" cy="102069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" name="CuadroTexto 43">
            <a:extLst>
              <a:ext uri="{FF2B5EF4-FFF2-40B4-BE49-F238E27FC236}">
                <a16:creationId xmlns:a16="http://schemas.microsoft.com/office/drawing/2014/main" id="{AE6AC44F-D4E2-4ABC-B726-5E056AA7C9C7}"/>
              </a:ext>
            </a:extLst>
          </p:cNvPr>
          <p:cNvSpPr txBox="1"/>
          <p:nvPr/>
        </p:nvSpPr>
        <p:spPr>
          <a:xfrm>
            <a:off x="2163552" y="207593"/>
            <a:ext cx="6270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000" dirty="0"/>
              <a:t>70%</a:t>
            </a:r>
          </a:p>
        </p:txBody>
      </p:sp>
      <p:sp>
        <p:nvSpPr>
          <p:cNvPr id="45" name="CuadroTexto 44">
            <a:extLst>
              <a:ext uri="{FF2B5EF4-FFF2-40B4-BE49-F238E27FC236}">
                <a16:creationId xmlns:a16="http://schemas.microsoft.com/office/drawing/2014/main" id="{578888C8-D0A9-41E0-BB66-372A83D99EC8}"/>
              </a:ext>
            </a:extLst>
          </p:cNvPr>
          <p:cNvSpPr txBox="1"/>
          <p:nvPr/>
        </p:nvSpPr>
        <p:spPr>
          <a:xfrm>
            <a:off x="2163297" y="779160"/>
            <a:ext cx="6270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000" dirty="0"/>
              <a:t>30%</a:t>
            </a:r>
          </a:p>
        </p:txBody>
      </p:sp>
      <p:sp>
        <p:nvSpPr>
          <p:cNvPr id="46" name="CuadroTexto 45">
            <a:extLst>
              <a:ext uri="{FF2B5EF4-FFF2-40B4-BE49-F238E27FC236}">
                <a16:creationId xmlns:a16="http://schemas.microsoft.com/office/drawing/2014/main" id="{63D18E25-2F45-439B-B91F-863CE9B68725}"/>
              </a:ext>
            </a:extLst>
          </p:cNvPr>
          <p:cNvSpPr txBox="1"/>
          <p:nvPr/>
        </p:nvSpPr>
        <p:spPr>
          <a:xfrm>
            <a:off x="2275591" y="1350727"/>
            <a:ext cx="4972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000" dirty="0"/>
              <a:t>0%</a:t>
            </a:r>
          </a:p>
        </p:txBody>
      </p:sp>
      <p:sp>
        <p:nvSpPr>
          <p:cNvPr id="47" name="CuadroTexto 46">
            <a:extLst>
              <a:ext uri="{FF2B5EF4-FFF2-40B4-BE49-F238E27FC236}">
                <a16:creationId xmlns:a16="http://schemas.microsoft.com/office/drawing/2014/main" id="{CF6D9BED-152A-4F8A-887F-6145081D8BFA}"/>
              </a:ext>
            </a:extLst>
          </p:cNvPr>
          <p:cNvSpPr txBox="1"/>
          <p:nvPr/>
        </p:nvSpPr>
        <p:spPr>
          <a:xfrm>
            <a:off x="2163553" y="2555687"/>
            <a:ext cx="6270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000" dirty="0"/>
              <a:t>25%</a:t>
            </a:r>
          </a:p>
        </p:txBody>
      </p:sp>
      <p:sp>
        <p:nvSpPr>
          <p:cNvPr id="48" name="CuadroTexto 47">
            <a:extLst>
              <a:ext uri="{FF2B5EF4-FFF2-40B4-BE49-F238E27FC236}">
                <a16:creationId xmlns:a16="http://schemas.microsoft.com/office/drawing/2014/main" id="{2BAD72C3-4487-40D4-B265-483433298158}"/>
              </a:ext>
            </a:extLst>
          </p:cNvPr>
          <p:cNvSpPr txBox="1"/>
          <p:nvPr/>
        </p:nvSpPr>
        <p:spPr>
          <a:xfrm>
            <a:off x="2145748" y="3103435"/>
            <a:ext cx="6270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000" dirty="0"/>
              <a:t>40%</a:t>
            </a:r>
          </a:p>
        </p:txBody>
      </p:sp>
      <p:sp>
        <p:nvSpPr>
          <p:cNvPr id="49" name="CuadroTexto 48">
            <a:extLst>
              <a:ext uri="{FF2B5EF4-FFF2-40B4-BE49-F238E27FC236}">
                <a16:creationId xmlns:a16="http://schemas.microsoft.com/office/drawing/2014/main" id="{CB52ED03-EE65-4991-92E0-9FE1AB67CC00}"/>
              </a:ext>
            </a:extLst>
          </p:cNvPr>
          <p:cNvSpPr txBox="1"/>
          <p:nvPr/>
        </p:nvSpPr>
        <p:spPr>
          <a:xfrm>
            <a:off x="2141649" y="3663490"/>
            <a:ext cx="6270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000" dirty="0"/>
              <a:t>35%</a:t>
            </a:r>
          </a:p>
        </p:txBody>
      </p:sp>
      <p:sp>
        <p:nvSpPr>
          <p:cNvPr id="50" name="CuadroTexto 49">
            <a:extLst>
              <a:ext uri="{FF2B5EF4-FFF2-40B4-BE49-F238E27FC236}">
                <a16:creationId xmlns:a16="http://schemas.microsoft.com/office/drawing/2014/main" id="{EA253EBF-3780-4D13-81FB-76B0895D8B4E}"/>
              </a:ext>
            </a:extLst>
          </p:cNvPr>
          <p:cNvSpPr txBox="1"/>
          <p:nvPr/>
        </p:nvSpPr>
        <p:spPr>
          <a:xfrm>
            <a:off x="2228218" y="4852062"/>
            <a:ext cx="4972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000" dirty="0"/>
              <a:t>0%</a:t>
            </a:r>
          </a:p>
        </p:txBody>
      </p:sp>
      <p:sp>
        <p:nvSpPr>
          <p:cNvPr id="51" name="CuadroTexto 50">
            <a:extLst>
              <a:ext uri="{FF2B5EF4-FFF2-40B4-BE49-F238E27FC236}">
                <a16:creationId xmlns:a16="http://schemas.microsoft.com/office/drawing/2014/main" id="{0B465152-4FF6-487E-89CF-7C2F3E205E48}"/>
              </a:ext>
            </a:extLst>
          </p:cNvPr>
          <p:cNvSpPr txBox="1"/>
          <p:nvPr/>
        </p:nvSpPr>
        <p:spPr>
          <a:xfrm>
            <a:off x="2271237" y="5427279"/>
            <a:ext cx="4972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000" dirty="0"/>
              <a:t>0%</a:t>
            </a:r>
          </a:p>
        </p:txBody>
      </p:sp>
      <p:sp>
        <p:nvSpPr>
          <p:cNvPr id="52" name="CuadroTexto 51">
            <a:extLst>
              <a:ext uri="{FF2B5EF4-FFF2-40B4-BE49-F238E27FC236}">
                <a16:creationId xmlns:a16="http://schemas.microsoft.com/office/drawing/2014/main" id="{2B6A9924-E823-47EB-A921-EDFDB4EFC9C1}"/>
              </a:ext>
            </a:extLst>
          </p:cNvPr>
          <p:cNvSpPr txBox="1"/>
          <p:nvPr/>
        </p:nvSpPr>
        <p:spPr>
          <a:xfrm>
            <a:off x="2033454" y="5952668"/>
            <a:ext cx="75693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000" dirty="0"/>
              <a:t>100%</a:t>
            </a:r>
          </a:p>
        </p:txBody>
      </p:sp>
      <p:sp>
        <p:nvSpPr>
          <p:cNvPr id="53" name="CuadroTexto 52">
            <a:extLst>
              <a:ext uri="{FF2B5EF4-FFF2-40B4-BE49-F238E27FC236}">
                <a16:creationId xmlns:a16="http://schemas.microsoft.com/office/drawing/2014/main" id="{688514F4-7801-47C2-878D-1D88019CE79C}"/>
              </a:ext>
            </a:extLst>
          </p:cNvPr>
          <p:cNvSpPr txBox="1"/>
          <p:nvPr/>
        </p:nvSpPr>
        <p:spPr>
          <a:xfrm>
            <a:off x="789248" y="1235045"/>
            <a:ext cx="7697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>
                <a:solidFill>
                  <a:schemeClr val="bg1"/>
                </a:solidFill>
              </a:rPr>
              <a:t>36000</a:t>
            </a:r>
          </a:p>
        </p:txBody>
      </p:sp>
      <p:sp>
        <p:nvSpPr>
          <p:cNvPr id="54" name="CuadroTexto 53">
            <a:extLst>
              <a:ext uri="{FF2B5EF4-FFF2-40B4-BE49-F238E27FC236}">
                <a16:creationId xmlns:a16="http://schemas.microsoft.com/office/drawing/2014/main" id="{81AAC7F4-2247-4FD9-8B07-147AD771A5BC}"/>
              </a:ext>
            </a:extLst>
          </p:cNvPr>
          <p:cNvSpPr txBox="1"/>
          <p:nvPr/>
        </p:nvSpPr>
        <p:spPr>
          <a:xfrm>
            <a:off x="789248" y="3607588"/>
            <a:ext cx="7697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>
                <a:solidFill>
                  <a:schemeClr val="bg1"/>
                </a:solidFill>
              </a:rPr>
              <a:t>12000</a:t>
            </a:r>
          </a:p>
        </p:txBody>
      </p:sp>
      <p:sp>
        <p:nvSpPr>
          <p:cNvPr id="55" name="CuadroTexto 54">
            <a:extLst>
              <a:ext uri="{FF2B5EF4-FFF2-40B4-BE49-F238E27FC236}">
                <a16:creationId xmlns:a16="http://schemas.microsoft.com/office/drawing/2014/main" id="{12C3115F-CA43-40EB-A3E7-0BEC58310F64}"/>
              </a:ext>
            </a:extLst>
          </p:cNvPr>
          <p:cNvSpPr txBox="1"/>
          <p:nvPr/>
        </p:nvSpPr>
        <p:spPr>
          <a:xfrm>
            <a:off x="859947" y="5846502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>
                <a:solidFill>
                  <a:schemeClr val="bg1"/>
                </a:solidFill>
              </a:rPr>
              <a:t>4000</a:t>
            </a:r>
          </a:p>
        </p:txBody>
      </p:sp>
      <p:sp>
        <p:nvSpPr>
          <p:cNvPr id="56" name="CuadroTexto 55">
            <a:extLst>
              <a:ext uri="{FF2B5EF4-FFF2-40B4-BE49-F238E27FC236}">
                <a16:creationId xmlns:a16="http://schemas.microsoft.com/office/drawing/2014/main" id="{648B59CD-FCF8-4995-8A2C-5C6438FC355B}"/>
              </a:ext>
            </a:extLst>
          </p:cNvPr>
          <p:cNvSpPr txBox="1"/>
          <p:nvPr/>
        </p:nvSpPr>
        <p:spPr>
          <a:xfrm>
            <a:off x="4790835" y="130020"/>
            <a:ext cx="13051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>
                <a:solidFill>
                  <a:schemeClr val="accent6">
                    <a:lumMod val="75000"/>
                  </a:schemeClr>
                </a:solidFill>
                <a:sym typeface="Symbol" panose="05050102010706020507" pitchFamily="18" charset="2"/>
              </a:rPr>
              <a:t>0,70</a:t>
            </a:r>
            <a:r>
              <a:rPr lang="es-AR" dirty="0">
                <a:solidFill>
                  <a:schemeClr val="accent6">
                    <a:lumMod val="75000"/>
                  </a:schemeClr>
                </a:solidFill>
              </a:rPr>
              <a:t>36000</a:t>
            </a:r>
          </a:p>
        </p:txBody>
      </p:sp>
      <p:sp>
        <p:nvSpPr>
          <p:cNvPr id="57" name="CuadroTexto 56">
            <a:extLst>
              <a:ext uri="{FF2B5EF4-FFF2-40B4-BE49-F238E27FC236}">
                <a16:creationId xmlns:a16="http://schemas.microsoft.com/office/drawing/2014/main" id="{25421BE2-8CDE-480E-BC2C-9395A7551EFD}"/>
              </a:ext>
            </a:extLst>
          </p:cNvPr>
          <p:cNvSpPr txBox="1"/>
          <p:nvPr/>
        </p:nvSpPr>
        <p:spPr>
          <a:xfrm>
            <a:off x="4754458" y="2456090"/>
            <a:ext cx="13051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>
                <a:solidFill>
                  <a:schemeClr val="accent6">
                    <a:lumMod val="75000"/>
                  </a:schemeClr>
                </a:solidFill>
                <a:sym typeface="Symbol" panose="05050102010706020507" pitchFamily="18" charset="2"/>
              </a:rPr>
              <a:t>0,25</a:t>
            </a:r>
            <a:r>
              <a:rPr lang="es-AR" dirty="0">
                <a:solidFill>
                  <a:schemeClr val="accent6">
                    <a:lumMod val="75000"/>
                  </a:schemeClr>
                </a:solidFill>
              </a:rPr>
              <a:t>12000</a:t>
            </a:r>
          </a:p>
        </p:txBody>
      </p:sp>
      <p:sp>
        <p:nvSpPr>
          <p:cNvPr id="58" name="CuadroTexto 57">
            <a:extLst>
              <a:ext uri="{FF2B5EF4-FFF2-40B4-BE49-F238E27FC236}">
                <a16:creationId xmlns:a16="http://schemas.microsoft.com/office/drawing/2014/main" id="{8AD7B716-67A0-4D50-85B5-CC978B15BFAE}"/>
              </a:ext>
            </a:extLst>
          </p:cNvPr>
          <p:cNvSpPr txBox="1"/>
          <p:nvPr/>
        </p:nvSpPr>
        <p:spPr>
          <a:xfrm>
            <a:off x="4754457" y="4788300"/>
            <a:ext cx="1188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>
                <a:solidFill>
                  <a:schemeClr val="accent6">
                    <a:lumMod val="75000"/>
                  </a:schemeClr>
                </a:solidFill>
                <a:sym typeface="Symbol" panose="05050102010706020507" pitchFamily="18" charset="2"/>
              </a:rPr>
              <a:t>0,00</a:t>
            </a:r>
            <a:r>
              <a:rPr lang="es-AR" dirty="0">
                <a:solidFill>
                  <a:schemeClr val="accent6">
                    <a:lumMod val="75000"/>
                  </a:schemeClr>
                </a:solidFill>
              </a:rPr>
              <a:t>4000</a:t>
            </a:r>
          </a:p>
        </p:txBody>
      </p:sp>
      <p:sp>
        <p:nvSpPr>
          <p:cNvPr id="59" name="CuadroTexto 58">
            <a:extLst>
              <a:ext uri="{FF2B5EF4-FFF2-40B4-BE49-F238E27FC236}">
                <a16:creationId xmlns:a16="http://schemas.microsoft.com/office/drawing/2014/main" id="{B8A0FA36-9802-451B-BADE-D64DD3653B2E}"/>
              </a:ext>
            </a:extLst>
          </p:cNvPr>
          <p:cNvSpPr txBox="1"/>
          <p:nvPr/>
        </p:nvSpPr>
        <p:spPr>
          <a:xfrm>
            <a:off x="4764083" y="940060"/>
            <a:ext cx="13051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>
                <a:solidFill>
                  <a:schemeClr val="accent1"/>
                </a:solidFill>
                <a:sym typeface="Symbol" panose="05050102010706020507" pitchFamily="18" charset="2"/>
              </a:rPr>
              <a:t>0,30</a:t>
            </a:r>
            <a:r>
              <a:rPr lang="es-AR" dirty="0">
                <a:solidFill>
                  <a:schemeClr val="accent1"/>
                </a:solidFill>
              </a:rPr>
              <a:t>36000</a:t>
            </a:r>
          </a:p>
        </p:txBody>
      </p:sp>
      <p:sp>
        <p:nvSpPr>
          <p:cNvPr id="60" name="CuadroTexto 59">
            <a:extLst>
              <a:ext uri="{FF2B5EF4-FFF2-40B4-BE49-F238E27FC236}">
                <a16:creationId xmlns:a16="http://schemas.microsoft.com/office/drawing/2014/main" id="{9DFE6116-0FA1-4F09-A1E4-7A6D6E3D757F}"/>
              </a:ext>
            </a:extLst>
          </p:cNvPr>
          <p:cNvSpPr txBox="1"/>
          <p:nvPr/>
        </p:nvSpPr>
        <p:spPr>
          <a:xfrm>
            <a:off x="4754457" y="1623717"/>
            <a:ext cx="13051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>
                <a:solidFill>
                  <a:srgbClr val="FF0000"/>
                </a:solidFill>
                <a:sym typeface="Symbol" panose="05050102010706020507" pitchFamily="18" charset="2"/>
              </a:rPr>
              <a:t>0,00</a:t>
            </a:r>
            <a:r>
              <a:rPr lang="es-AR" dirty="0">
                <a:solidFill>
                  <a:srgbClr val="FF0000"/>
                </a:solidFill>
              </a:rPr>
              <a:t>36000</a:t>
            </a:r>
          </a:p>
        </p:txBody>
      </p:sp>
      <p:sp>
        <p:nvSpPr>
          <p:cNvPr id="61" name="CuadroTexto 60">
            <a:extLst>
              <a:ext uri="{FF2B5EF4-FFF2-40B4-BE49-F238E27FC236}">
                <a16:creationId xmlns:a16="http://schemas.microsoft.com/office/drawing/2014/main" id="{B1CF7931-CF00-4E55-94CF-56BE59C89C0F}"/>
              </a:ext>
            </a:extLst>
          </p:cNvPr>
          <p:cNvSpPr txBox="1"/>
          <p:nvPr/>
        </p:nvSpPr>
        <p:spPr>
          <a:xfrm>
            <a:off x="4711175" y="3227265"/>
            <a:ext cx="13051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>
                <a:solidFill>
                  <a:schemeClr val="accent1"/>
                </a:solidFill>
                <a:sym typeface="Symbol" panose="05050102010706020507" pitchFamily="18" charset="2"/>
              </a:rPr>
              <a:t>0,40</a:t>
            </a:r>
            <a:r>
              <a:rPr lang="es-AR" dirty="0">
                <a:solidFill>
                  <a:schemeClr val="accent1"/>
                </a:solidFill>
              </a:rPr>
              <a:t>12000</a:t>
            </a:r>
          </a:p>
        </p:txBody>
      </p:sp>
      <p:sp>
        <p:nvSpPr>
          <p:cNvPr id="62" name="CuadroTexto 61">
            <a:extLst>
              <a:ext uri="{FF2B5EF4-FFF2-40B4-BE49-F238E27FC236}">
                <a16:creationId xmlns:a16="http://schemas.microsoft.com/office/drawing/2014/main" id="{079D383A-8FC7-4903-968C-26CCFD20790F}"/>
              </a:ext>
            </a:extLst>
          </p:cNvPr>
          <p:cNvSpPr txBox="1"/>
          <p:nvPr/>
        </p:nvSpPr>
        <p:spPr>
          <a:xfrm>
            <a:off x="4695947" y="3958777"/>
            <a:ext cx="13051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>
                <a:solidFill>
                  <a:srgbClr val="FF0000"/>
                </a:solidFill>
                <a:sym typeface="Symbol" panose="05050102010706020507" pitchFamily="18" charset="2"/>
              </a:rPr>
              <a:t>0,35</a:t>
            </a:r>
            <a:r>
              <a:rPr lang="es-AR" dirty="0">
                <a:solidFill>
                  <a:srgbClr val="FF0000"/>
                </a:solidFill>
              </a:rPr>
              <a:t>12000</a:t>
            </a:r>
          </a:p>
        </p:txBody>
      </p:sp>
      <p:sp>
        <p:nvSpPr>
          <p:cNvPr id="63" name="CuadroTexto 62">
            <a:extLst>
              <a:ext uri="{FF2B5EF4-FFF2-40B4-BE49-F238E27FC236}">
                <a16:creationId xmlns:a16="http://schemas.microsoft.com/office/drawing/2014/main" id="{939CC446-3B82-46B6-8C02-9DBC6EF4B22B}"/>
              </a:ext>
            </a:extLst>
          </p:cNvPr>
          <p:cNvSpPr txBox="1"/>
          <p:nvPr/>
        </p:nvSpPr>
        <p:spPr>
          <a:xfrm>
            <a:off x="4775435" y="5536290"/>
            <a:ext cx="1188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>
                <a:solidFill>
                  <a:schemeClr val="accent1"/>
                </a:solidFill>
                <a:sym typeface="Symbol" panose="05050102010706020507" pitchFamily="18" charset="2"/>
              </a:rPr>
              <a:t>0,00</a:t>
            </a:r>
            <a:r>
              <a:rPr lang="es-AR" dirty="0">
                <a:solidFill>
                  <a:schemeClr val="accent1"/>
                </a:solidFill>
              </a:rPr>
              <a:t>4000</a:t>
            </a:r>
          </a:p>
        </p:txBody>
      </p:sp>
      <p:sp>
        <p:nvSpPr>
          <p:cNvPr id="64" name="CuadroTexto 63">
            <a:extLst>
              <a:ext uri="{FF2B5EF4-FFF2-40B4-BE49-F238E27FC236}">
                <a16:creationId xmlns:a16="http://schemas.microsoft.com/office/drawing/2014/main" id="{65A36423-0F1E-4C31-B565-09C2E1695556}"/>
              </a:ext>
            </a:extLst>
          </p:cNvPr>
          <p:cNvSpPr txBox="1"/>
          <p:nvPr/>
        </p:nvSpPr>
        <p:spPr>
          <a:xfrm>
            <a:off x="4789939" y="6302884"/>
            <a:ext cx="1188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>
                <a:solidFill>
                  <a:srgbClr val="FF0000"/>
                </a:solidFill>
                <a:sym typeface="Symbol" panose="05050102010706020507" pitchFamily="18" charset="2"/>
              </a:rPr>
              <a:t>1,00</a:t>
            </a:r>
            <a:r>
              <a:rPr lang="es-AR" dirty="0">
                <a:solidFill>
                  <a:srgbClr val="FF0000"/>
                </a:solidFill>
              </a:rPr>
              <a:t>4000</a:t>
            </a:r>
          </a:p>
        </p:txBody>
      </p:sp>
      <p:graphicFrame>
        <p:nvGraphicFramePr>
          <p:cNvPr id="65" name="Objeto 64">
            <a:extLst>
              <a:ext uri="{FF2B5EF4-FFF2-40B4-BE49-F238E27FC236}">
                <a16:creationId xmlns:a16="http://schemas.microsoft.com/office/drawing/2014/main" id="{892244E5-A213-4655-B01E-C3C6ABBD31C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910592" y="5424017"/>
          <a:ext cx="3368675" cy="1008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361960" imgH="711000" progId="Equation.DSMT4">
                  <p:embed/>
                </p:oleObj>
              </mc:Choice>
              <mc:Fallback>
                <p:oleObj name="Equation" r:id="rId4" imgW="2361960" imgH="711000" progId="Equation.DSMT4">
                  <p:embed/>
                  <p:pic>
                    <p:nvPicPr>
                      <p:cNvPr id="65" name="Objeto 64">
                        <a:extLst>
                          <a:ext uri="{FF2B5EF4-FFF2-40B4-BE49-F238E27FC236}">
                            <a16:creationId xmlns:a16="http://schemas.microsoft.com/office/drawing/2014/main" id="{892244E5-A213-4655-B01E-C3C6ABBD31C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10592" y="5424017"/>
                        <a:ext cx="3368675" cy="100806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67" name="Conector recto 66">
            <a:extLst>
              <a:ext uri="{FF2B5EF4-FFF2-40B4-BE49-F238E27FC236}">
                <a16:creationId xmlns:a16="http://schemas.microsoft.com/office/drawing/2014/main" id="{6E9B1D90-F740-45D2-A8B6-D228F1E4BCC0}"/>
              </a:ext>
            </a:extLst>
          </p:cNvPr>
          <p:cNvCxnSpPr>
            <a:cxnSpLocks/>
          </p:cNvCxnSpPr>
          <p:nvPr/>
        </p:nvCxnSpPr>
        <p:spPr>
          <a:xfrm flipV="1">
            <a:off x="6531429" y="3544107"/>
            <a:ext cx="3231026" cy="1993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9" name="Conector recto 68">
            <a:extLst>
              <a:ext uri="{FF2B5EF4-FFF2-40B4-BE49-F238E27FC236}">
                <a16:creationId xmlns:a16="http://schemas.microsoft.com/office/drawing/2014/main" id="{F2C6A39E-EA19-46A3-9CC7-6E3C9DF8DFF3}"/>
              </a:ext>
            </a:extLst>
          </p:cNvPr>
          <p:cNvCxnSpPr>
            <a:cxnSpLocks/>
          </p:cNvCxnSpPr>
          <p:nvPr/>
        </p:nvCxnSpPr>
        <p:spPr>
          <a:xfrm>
            <a:off x="8436481" y="2335397"/>
            <a:ext cx="0" cy="305982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79" name="Objeto 78">
            <a:extLst>
              <a:ext uri="{FF2B5EF4-FFF2-40B4-BE49-F238E27FC236}">
                <a16:creationId xmlns:a16="http://schemas.microsoft.com/office/drawing/2014/main" id="{F1FC8C5D-4E67-4FC2-B847-C1DFE3CF341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890275" y="3768032"/>
          <a:ext cx="1357613" cy="10648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850680" imgH="672840" progId="Equation.DSMT4">
                  <p:embed/>
                </p:oleObj>
              </mc:Choice>
              <mc:Fallback>
                <p:oleObj name="Equation" r:id="rId6" imgW="850680" imgH="672840" progId="Equation.DSMT4">
                  <p:embed/>
                  <p:pic>
                    <p:nvPicPr>
                      <p:cNvPr id="79" name="Objeto 78">
                        <a:extLst>
                          <a:ext uri="{FF2B5EF4-FFF2-40B4-BE49-F238E27FC236}">
                            <a16:creationId xmlns:a16="http://schemas.microsoft.com/office/drawing/2014/main" id="{F1FC8C5D-4E67-4FC2-B847-C1DFE3CF341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90275" y="3768032"/>
                        <a:ext cx="1357613" cy="106485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5" name="CuadroTexto 84">
            <a:extLst>
              <a:ext uri="{FF2B5EF4-FFF2-40B4-BE49-F238E27FC236}">
                <a16:creationId xmlns:a16="http://schemas.microsoft.com/office/drawing/2014/main" id="{BDF5ED25-38FD-441D-92CB-167453953BDF}"/>
              </a:ext>
            </a:extLst>
          </p:cNvPr>
          <p:cNvSpPr txBox="1"/>
          <p:nvPr/>
        </p:nvSpPr>
        <p:spPr>
          <a:xfrm>
            <a:off x="9568276" y="2765125"/>
            <a:ext cx="14863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b="1" dirty="0"/>
              <a:t>Estado Actual</a:t>
            </a:r>
          </a:p>
        </p:txBody>
      </p:sp>
      <p:sp>
        <p:nvSpPr>
          <p:cNvPr id="86" name="CuadroTexto 85">
            <a:extLst>
              <a:ext uri="{FF2B5EF4-FFF2-40B4-BE49-F238E27FC236}">
                <a16:creationId xmlns:a16="http://schemas.microsoft.com/office/drawing/2014/main" id="{DB0973FC-8957-475E-BF27-BC34A1AE8651}"/>
              </a:ext>
            </a:extLst>
          </p:cNvPr>
          <p:cNvSpPr txBox="1"/>
          <p:nvPr/>
        </p:nvSpPr>
        <p:spPr>
          <a:xfrm>
            <a:off x="9528761" y="4074518"/>
            <a:ext cx="16712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b="1" dirty="0">
                <a:solidFill>
                  <a:srgbClr val="7030A0"/>
                </a:solidFill>
              </a:rPr>
              <a:t>Estado Próximo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DD57A5FD-C1BC-444A-BD6F-3582A1E581C2}"/>
              </a:ext>
            </a:extLst>
          </p:cNvPr>
          <p:cNvSpPr txBox="1"/>
          <p:nvPr/>
        </p:nvSpPr>
        <p:spPr>
          <a:xfrm>
            <a:off x="6651480" y="-4617"/>
            <a:ext cx="50660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Estado actual: 36000 Bien; 12000 Regular; 4000 Mal</a:t>
            </a:r>
          </a:p>
        </p:txBody>
      </p:sp>
      <p:sp>
        <p:nvSpPr>
          <p:cNvPr id="66" name="CuadroTexto 65">
            <a:extLst>
              <a:ext uri="{FF2B5EF4-FFF2-40B4-BE49-F238E27FC236}">
                <a16:creationId xmlns:a16="http://schemas.microsoft.com/office/drawing/2014/main" id="{52363C79-22CE-4C9C-8E78-EF6EF44C20FE}"/>
              </a:ext>
            </a:extLst>
          </p:cNvPr>
          <p:cNvSpPr txBox="1"/>
          <p:nvPr/>
        </p:nvSpPr>
        <p:spPr>
          <a:xfrm>
            <a:off x="6059622" y="339491"/>
            <a:ext cx="17019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Estado próximo: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85798D05-7B08-4BF6-B0F9-9F3B9AD3A4DC}"/>
              </a:ext>
            </a:extLst>
          </p:cNvPr>
          <p:cNvSpPr/>
          <p:nvPr/>
        </p:nvSpPr>
        <p:spPr>
          <a:xfrm>
            <a:off x="6122755" y="709141"/>
            <a:ext cx="5985902" cy="436137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>
                <a:sym typeface="Symbol" panose="05050102010706020507" pitchFamily="18" charset="2"/>
              </a:rPr>
              <a:t>0,70</a:t>
            </a:r>
            <a:r>
              <a:rPr lang="es-AR" dirty="0"/>
              <a:t>36000</a:t>
            </a:r>
            <a:r>
              <a:rPr lang="es-AR" dirty="0">
                <a:sym typeface="Symbol" panose="05050102010706020507" pitchFamily="18" charset="2"/>
              </a:rPr>
              <a:t>+0,2512000+0,004000=28200</a:t>
            </a:r>
            <a:endParaRPr lang="es-AR" dirty="0"/>
          </a:p>
        </p:txBody>
      </p:sp>
      <p:sp>
        <p:nvSpPr>
          <p:cNvPr id="68" name="Rectángulo 67">
            <a:extLst>
              <a:ext uri="{FF2B5EF4-FFF2-40B4-BE49-F238E27FC236}">
                <a16:creationId xmlns:a16="http://schemas.microsoft.com/office/drawing/2014/main" id="{774DB635-6795-4BED-9178-2C3A48482AB4}"/>
              </a:ext>
            </a:extLst>
          </p:cNvPr>
          <p:cNvSpPr/>
          <p:nvPr/>
        </p:nvSpPr>
        <p:spPr>
          <a:xfrm>
            <a:off x="6122755" y="1263398"/>
            <a:ext cx="5985902" cy="4361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>
                <a:sym typeface="Symbol" panose="05050102010706020507" pitchFamily="18" charset="2"/>
              </a:rPr>
              <a:t>0,30</a:t>
            </a:r>
            <a:r>
              <a:rPr lang="es-AR" dirty="0"/>
              <a:t>36000</a:t>
            </a:r>
            <a:r>
              <a:rPr lang="es-AR" dirty="0">
                <a:sym typeface="Symbol" panose="05050102010706020507" pitchFamily="18" charset="2"/>
              </a:rPr>
              <a:t>+0,4012000+0,004000=15600</a:t>
            </a:r>
            <a:endParaRPr lang="es-AR" dirty="0"/>
          </a:p>
        </p:txBody>
      </p:sp>
      <p:sp>
        <p:nvSpPr>
          <p:cNvPr id="78" name="Rectángulo 77">
            <a:extLst>
              <a:ext uri="{FF2B5EF4-FFF2-40B4-BE49-F238E27FC236}">
                <a16:creationId xmlns:a16="http://schemas.microsoft.com/office/drawing/2014/main" id="{008D4F16-2FD7-45CB-8DA1-DBB99D8FA3EB}"/>
              </a:ext>
            </a:extLst>
          </p:cNvPr>
          <p:cNvSpPr/>
          <p:nvPr/>
        </p:nvSpPr>
        <p:spPr>
          <a:xfrm>
            <a:off x="6122755" y="1824077"/>
            <a:ext cx="5985902" cy="436137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>
                <a:sym typeface="Symbol" panose="05050102010706020507" pitchFamily="18" charset="2"/>
              </a:rPr>
              <a:t>0,00</a:t>
            </a:r>
            <a:r>
              <a:rPr lang="es-AR" dirty="0"/>
              <a:t>36000</a:t>
            </a:r>
            <a:r>
              <a:rPr lang="es-AR" dirty="0">
                <a:sym typeface="Symbol" panose="05050102010706020507" pitchFamily="18" charset="2"/>
              </a:rPr>
              <a:t>+0,3512000+1,004000=8200</a:t>
            </a:r>
            <a:endParaRPr lang="es-AR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4A8CC7D3-2958-48A2-9D3F-3308AE006EED}"/>
              </a:ext>
            </a:extLst>
          </p:cNvPr>
          <p:cNvSpPr txBox="1"/>
          <p:nvPr/>
        </p:nvSpPr>
        <p:spPr>
          <a:xfrm>
            <a:off x="8725736" y="3737720"/>
            <a:ext cx="14276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000" dirty="0">
                <a:solidFill>
                  <a:schemeClr val="accent6">
                    <a:lumMod val="75000"/>
                  </a:schemeClr>
                </a:solidFill>
                <a:cs typeface="Times New Roman" panose="02020603050405020304" pitchFamily="18" charset="0"/>
              </a:rPr>
              <a:t>28200</a:t>
            </a:r>
          </a:p>
        </p:txBody>
      </p:sp>
      <p:sp>
        <p:nvSpPr>
          <p:cNvPr id="81" name="CuadroTexto 80">
            <a:extLst>
              <a:ext uri="{FF2B5EF4-FFF2-40B4-BE49-F238E27FC236}">
                <a16:creationId xmlns:a16="http://schemas.microsoft.com/office/drawing/2014/main" id="{962D6612-A343-492C-BE63-B5D985DE8782}"/>
              </a:ext>
            </a:extLst>
          </p:cNvPr>
          <p:cNvSpPr txBox="1"/>
          <p:nvPr/>
        </p:nvSpPr>
        <p:spPr>
          <a:xfrm>
            <a:off x="8707594" y="4100645"/>
            <a:ext cx="14276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000" dirty="0">
                <a:solidFill>
                  <a:schemeClr val="accent1"/>
                </a:solidFill>
                <a:cs typeface="Times New Roman" panose="02020603050405020304" pitchFamily="18" charset="0"/>
              </a:rPr>
              <a:t>15600</a:t>
            </a:r>
          </a:p>
        </p:txBody>
      </p:sp>
      <p:sp>
        <p:nvSpPr>
          <p:cNvPr id="83" name="CuadroTexto 82">
            <a:extLst>
              <a:ext uri="{FF2B5EF4-FFF2-40B4-BE49-F238E27FC236}">
                <a16:creationId xmlns:a16="http://schemas.microsoft.com/office/drawing/2014/main" id="{357492CF-B6FE-42AB-90DC-2AA3CAC8BF3D}"/>
              </a:ext>
            </a:extLst>
          </p:cNvPr>
          <p:cNvSpPr txBox="1"/>
          <p:nvPr/>
        </p:nvSpPr>
        <p:spPr>
          <a:xfrm>
            <a:off x="8774613" y="4414013"/>
            <a:ext cx="14276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000" dirty="0">
                <a:solidFill>
                  <a:srgbClr val="FF0000"/>
                </a:solidFill>
                <a:cs typeface="Times New Roman" panose="02020603050405020304" pitchFamily="18" charset="0"/>
              </a:rPr>
              <a:t>8200</a:t>
            </a:r>
          </a:p>
        </p:txBody>
      </p:sp>
      <p:sp>
        <p:nvSpPr>
          <p:cNvPr id="19" name="Elipse 18">
            <a:extLst>
              <a:ext uri="{FF2B5EF4-FFF2-40B4-BE49-F238E27FC236}">
                <a16:creationId xmlns:a16="http://schemas.microsoft.com/office/drawing/2014/main" id="{0B6AAEB0-E65D-4189-B083-F861B998A5F0}"/>
              </a:ext>
            </a:extLst>
          </p:cNvPr>
          <p:cNvSpPr/>
          <p:nvPr/>
        </p:nvSpPr>
        <p:spPr>
          <a:xfrm>
            <a:off x="8647610" y="2335397"/>
            <a:ext cx="923105" cy="1164507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2" name="Elipse 21">
            <a:extLst>
              <a:ext uri="{FF2B5EF4-FFF2-40B4-BE49-F238E27FC236}">
                <a16:creationId xmlns:a16="http://schemas.microsoft.com/office/drawing/2014/main" id="{94A35B64-6A79-45E5-B843-BC79E71918F3}"/>
              </a:ext>
            </a:extLst>
          </p:cNvPr>
          <p:cNvSpPr/>
          <p:nvPr/>
        </p:nvSpPr>
        <p:spPr>
          <a:xfrm>
            <a:off x="6710792" y="3596702"/>
            <a:ext cx="1700285" cy="1408821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88" name="Elipse 87">
            <a:extLst>
              <a:ext uri="{FF2B5EF4-FFF2-40B4-BE49-F238E27FC236}">
                <a16:creationId xmlns:a16="http://schemas.microsoft.com/office/drawing/2014/main" id="{851F6C70-7E92-48DF-AE35-4317FF665CB0}"/>
              </a:ext>
            </a:extLst>
          </p:cNvPr>
          <p:cNvSpPr/>
          <p:nvPr/>
        </p:nvSpPr>
        <p:spPr>
          <a:xfrm>
            <a:off x="8665696" y="3627605"/>
            <a:ext cx="923105" cy="1322097"/>
          </a:xfrm>
          <a:prstGeom prst="ellipse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rgbClr val="7030A0"/>
              </a:solidFill>
            </a:endParaRP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79DD86C4-63B7-4E5D-BE82-5E69DCB877E7}"/>
              </a:ext>
            </a:extLst>
          </p:cNvPr>
          <p:cNvSpPr txBox="1"/>
          <p:nvPr/>
        </p:nvSpPr>
        <p:spPr>
          <a:xfrm>
            <a:off x="6381795" y="4941824"/>
            <a:ext cx="27273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b="1" dirty="0">
                <a:solidFill>
                  <a:schemeClr val="accent2"/>
                </a:solidFill>
              </a:rPr>
              <a:t>Modela la transición</a:t>
            </a:r>
          </a:p>
        </p:txBody>
      </p:sp>
      <p:graphicFrame>
        <p:nvGraphicFramePr>
          <p:cNvPr id="89" name="Objeto 88">
            <a:extLst>
              <a:ext uri="{FF2B5EF4-FFF2-40B4-BE49-F238E27FC236}">
                <a16:creationId xmlns:a16="http://schemas.microsoft.com/office/drawing/2014/main" id="{49A94F75-2A5F-4D36-83E2-1A6555F31F8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20340456"/>
              </p:ext>
            </p:extLst>
          </p:nvPr>
        </p:nvGraphicFramePr>
        <p:xfrm>
          <a:off x="8106570" y="6443654"/>
          <a:ext cx="1120679" cy="4211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609480" imgH="228600" progId="Equation.DSMT4">
                  <p:embed/>
                </p:oleObj>
              </mc:Choice>
              <mc:Fallback>
                <p:oleObj name="Equation" r:id="rId8" imgW="609480" imgH="228600" progId="Equation.DSMT4">
                  <p:embed/>
                  <p:pic>
                    <p:nvPicPr>
                      <p:cNvPr id="89" name="Objeto 88">
                        <a:extLst>
                          <a:ext uri="{FF2B5EF4-FFF2-40B4-BE49-F238E27FC236}">
                            <a16:creationId xmlns:a16="http://schemas.microsoft.com/office/drawing/2014/main" id="{49A94F75-2A5F-4D36-83E2-1A6555F31F8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8106570" y="6443654"/>
                        <a:ext cx="1120679" cy="42115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" name="CuadroTexto 32">
            <a:extLst>
              <a:ext uri="{FF2B5EF4-FFF2-40B4-BE49-F238E27FC236}">
                <a16:creationId xmlns:a16="http://schemas.microsoft.com/office/drawing/2014/main" id="{DB3AA7C7-F25A-4467-BA5E-8DC48DADB58D}"/>
              </a:ext>
            </a:extLst>
          </p:cNvPr>
          <p:cNvSpPr txBox="1"/>
          <p:nvPr/>
        </p:nvSpPr>
        <p:spPr>
          <a:xfrm>
            <a:off x="6094063" y="4151462"/>
            <a:ext cx="4122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32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</a:p>
        </p:txBody>
      </p:sp>
      <p:sp>
        <p:nvSpPr>
          <p:cNvPr id="35" name="Rectángulo: esquinas redondeadas 34">
            <a:extLst>
              <a:ext uri="{FF2B5EF4-FFF2-40B4-BE49-F238E27FC236}">
                <a16:creationId xmlns:a16="http://schemas.microsoft.com/office/drawing/2014/main" id="{6CE72BD6-ACD9-4B00-87BC-177A0326C0D1}"/>
              </a:ext>
            </a:extLst>
          </p:cNvPr>
          <p:cNvSpPr/>
          <p:nvPr/>
        </p:nvSpPr>
        <p:spPr>
          <a:xfrm>
            <a:off x="5986914" y="4112194"/>
            <a:ext cx="613368" cy="672108"/>
          </a:xfrm>
          <a:prstGeom prst="roundRect">
            <a:avLst>
              <a:gd name="adj" fmla="val 33705"/>
            </a:avLst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90" name="Rectángulo: esquinas redondeadas 89">
            <a:extLst>
              <a:ext uri="{FF2B5EF4-FFF2-40B4-BE49-F238E27FC236}">
                <a16:creationId xmlns:a16="http://schemas.microsoft.com/office/drawing/2014/main" id="{C697B37B-4FED-44B7-888B-7B4AD163A0B7}"/>
              </a:ext>
            </a:extLst>
          </p:cNvPr>
          <p:cNvSpPr/>
          <p:nvPr/>
        </p:nvSpPr>
        <p:spPr>
          <a:xfrm>
            <a:off x="11312434" y="2431327"/>
            <a:ext cx="483440" cy="672108"/>
          </a:xfrm>
          <a:prstGeom prst="roundRect">
            <a:avLst>
              <a:gd name="adj" fmla="val 36545"/>
            </a:avLst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sp>
        <p:nvSpPr>
          <p:cNvPr id="91" name="CuadroTexto 90">
            <a:extLst>
              <a:ext uri="{FF2B5EF4-FFF2-40B4-BE49-F238E27FC236}">
                <a16:creationId xmlns:a16="http://schemas.microsoft.com/office/drawing/2014/main" id="{B458EF6D-4CAD-4E2A-B38D-AEEC623092F6}"/>
              </a:ext>
            </a:extLst>
          </p:cNvPr>
          <p:cNvSpPr txBox="1"/>
          <p:nvPr/>
        </p:nvSpPr>
        <p:spPr>
          <a:xfrm>
            <a:off x="11245415" y="2450748"/>
            <a:ext cx="6174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s-AR" sz="32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92" name="Rectángulo: esquinas redondeadas 91">
            <a:extLst>
              <a:ext uri="{FF2B5EF4-FFF2-40B4-BE49-F238E27FC236}">
                <a16:creationId xmlns:a16="http://schemas.microsoft.com/office/drawing/2014/main" id="{EC03490B-62DD-438D-9396-31DE60B05DF0}"/>
              </a:ext>
            </a:extLst>
          </p:cNvPr>
          <p:cNvSpPr/>
          <p:nvPr/>
        </p:nvSpPr>
        <p:spPr>
          <a:xfrm>
            <a:off x="11312434" y="4468839"/>
            <a:ext cx="483440" cy="672108"/>
          </a:xfrm>
          <a:prstGeom prst="roundRect">
            <a:avLst>
              <a:gd name="adj" fmla="val 36545"/>
            </a:avLst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sp>
        <p:nvSpPr>
          <p:cNvPr id="93" name="CuadroTexto 92">
            <a:extLst>
              <a:ext uri="{FF2B5EF4-FFF2-40B4-BE49-F238E27FC236}">
                <a16:creationId xmlns:a16="http://schemas.microsoft.com/office/drawing/2014/main" id="{B22C1A08-52CE-4776-B8BA-7BD3CC6EF782}"/>
              </a:ext>
            </a:extLst>
          </p:cNvPr>
          <p:cNvSpPr txBox="1"/>
          <p:nvPr/>
        </p:nvSpPr>
        <p:spPr>
          <a:xfrm>
            <a:off x="11245415" y="4488260"/>
            <a:ext cx="6174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s-AR" sz="3200" baseline="-25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71" name="Estrella de 5 puntas 70">
            <a:extLst>
              <a:ext uri="{FF2B5EF4-FFF2-40B4-BE49-F238E27FC236}">
                <a16:creationId xmlns:a16="http://schemas.microsoft.com/office/drawing/2014/main" id="{EC3595BE-864F-4381-8273-A4F6ECB060B2}"/>
              </a:ext>
            </a:extLst>
          </p:cNvPr>
          <p:cNvSpPr/>
          <p:nvPr/>
        </p:nvSpPr>
        <p:spPr>
          <a:xfrm>
            <a:off x="11370412" y="6277140"/>
            <a:ext cx="499259" cy="431470"/>
          </a:xfrm>
          <a:prstGeom prst="star5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2" name="CuadroTexto 71">
            <a:extLst>
              <a:ext uri="{FF2B5EF4-FFF2-40B4-BE49-F238E27FC236}">
                <a16:creationId xmlns:a16="http://schemas.microsoft.com/office/drawing/2014/main" id="{53D02B09-E18A-4942-A8FA-A5F1BAE2B6B4}"/>
              </a:ext>
            </a:extLst>
          </p:cNvPr>
          <p:cNvSpPr txBox="1"/>
          <p:nvPr/>
        </p:nvSpPr>
        <p:spPr>
          <a:xfrm>
            <a:off x="-46480" y="192"/>
            <a:ext cx="23269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b="1" dirty="0"/>
              <a:t>PROCESO DE MARKOV</a:t>
            </a:r>
          </a:p>
        </p:txBody>
      </p:sp>
    </p:spTree>
    <p:extLst>
      <p:ext uri="{BB962C8B-B14F-4D97-AF65-F5344CB8AC3E}">
        <p14:creationId xmlns:p14="http://schemas.microsoft.com/office/powerpoint/2010/main" val="3505285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500"/>
                            </p:stCondLst>
                            <p:childTnLst>
                              <p:par>
                                <p:cTn id="6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000"/>
                            </p:stCondLst>
                            <p:childTnLst>
                              <p:par>
                                <p:cTn id="8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500"/>
                            </p:stCondLst>
                            <p:childTnLst>
                              <p:par>
                                <p:cTn id="9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1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6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7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7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4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9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4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20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2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5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27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9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2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5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7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8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9" fill="hold">
                      <p:stCondLst>
                        <p:cond delay="indefinite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7" fill="hold">
                            <p:stCondLst>
                              <p:cond delay="1000"/>
                            </p:stCondLst>
                            <p:childTnLst>
                              <p:par>
                                <p:cTn id="248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0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6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7" fill="hold">
                      <p:stCondLst>
                        <p:cond delay="indefinite"/>
                      </p:stCondLst>
                      <p:childTnLst>
                        <p:par>
                          <p:cTn id="268" fill="hold">
                            <p:stCondLst>
                              <p:cond delay="0"/>
                            </p:stCondLst>
                            <p:childTnLst>
                              <p:par>
                                <p:cTn id="26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1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2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3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4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5" fill="hold">
                            <p:stCondLst>
                              <p:cond delay="1000"/>
                            </p:stCondLst>
                            <p:childTnLst>
                              <p:par>
                                <p:cTn id="276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8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9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0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1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2" fill="hold">
                            <p:stCondLst>
                              <p:cond delay="2000"/>
                            </p:stCondLst>
                            <p:childTnLst>
                              <p:par>
                                <p:cTn id="283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5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6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7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8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1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2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3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4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5" fill="hold">
                      <p:stCondLst>
                        <p:cond delay="indefinite"/>
                      </p:stCondLst>
                      <p:childTnLst>
                        <p:par>
                          <p:cTn id="296" fill="hold">
                            <p:stCondLst>
                              <p:cond delay="0"/>
                            </p:stCondLst>
                            <p:childTnLst>
                              <p:par>
                                <p:cTn id="29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9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0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1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2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3" fill="hold">
                            <p:stCondLst>
                              <p:cond delay="1000"/>
                            </p:stCondLst>
                            <p:childTnLst>
                              <p:par>
                                <p:cTn id="30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6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44" grpId="0"/>
      <p:bldP spid="45" grpId="0"/>
      <p:bldP spid="46" grpId="0"/>
      <p:bldP spid="47" grpId="0"/>
      <p:bldP spid="48" grpId="0"/>
      <p:bldP spid="49" grpId="0"/>
      <p:bldP spid="50" grpId="0"/>
      <p:bldP spid="51" grpId="0"/>
      <p:bldP spid="52" grpId="0"/>
      <p:bldP spid="53" grpId="0"/>
      <p:bldP spid="54" grpId="0"/>
      <p:bldP spid="55" grpId="0"/>
      <p:bldP spid="56" grpId="0"/>
      <p:bldP spid="57" grpId="0"/>
      <p:bldP spid="58" grpId="0"/>
      <p:bldP spid="59" grpId="0"/>
      <p:bldP spid="60" grpId="0"/>
      <p:bldP spid="61" grpId="0"/>
      <p:bldP spid="62" grpId="0"/>
      <p:bldP spid="63" grpId="0"/>
      <p:bldP spid="64" grpId="0"/>
      <p:bldP spid="85" grpId="0"/>
      <p:bldP spid="86" grpId="0"/>
      <p:bldP spid="2" grpId="0"/>
      <p:bldP spid="66" grpId="0"/>
      <p:bldP spid="8" grpId="0" animBg="1"/>
      <p:bldP spid="68" grpId="0" animBg="1"/>
      <p:bldP spid="78" grpId="0" animBg="1"/>
      <p:bldP spid="11" grpId="0"/>
      <p:bldP spid="81" grpId="0"/>
      <p:bldP spid="83" grpId="0"/>
      <p:bldP spid="19" grpId="0" animBg="1"/>
      <p:bldP spid="22" grpId="0" animBg="1"/>
      <p:bldP spid="88" grpId="0" animBg="1"/>
      <p:bldP spid="29" grpId="0"/>
      <p:bldP spid="33" grpId="0"/>
      <p:bldP spid="35" grpId="0" animBg="1"/>
      <p:bldP spid="90" grpId="0" animBg="1"/>
      <p:bldP spid="91" grpId="0"/>
      <p:bldP spid="92" grpId="0" animBg="1"/>
      <p:bldP spid="93" grpId="0"/>
      <p:bldP spid="7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5000"/>
                <a:lumOff val="95000"/>
              </a:schemeClr>
            </a:gs>
            <a:gs pos="74000">
              <a:schemeClr val="accent3">
                <a:lumMod val="45000"/>
                <a:lumOff val="55000"/>
              </a:schemeClr>
            </a:gs>
            <a:gs pos="83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ipse 3">
            <a:extLst>
              <a:ext uri="{FF2B5EF4-FFF2-40B4-BE49-F238E27FC236}">
                <a16:creationId xmlns:a16="http://schemas.microsoft.com/office/drawing/2014/main" id="{8052C323-21E8-4034-8D00-BDCECB45ECEC}"/>
              </a:ext>
            </a:extLst>
          </p:cNvPr>
          <p:cNvSpPr/>
          <p:nvPr/>
        </p:nvSpPr>
        <p:spPr>
          <a:xfrm>
            <a:off x="357704" y="517006"/>
            <a:ext cx="1632857" cy="1184987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/>
              <a:t>Bien</a:t>
            </a:r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FA3204C3-4E7C-4D94-B0F8-8E880A68089C}"/>
              </a:ext>
            </a:extLst>
          </p:cNvPr>
          <p:cNvSpPr/>
          <p:nvPr/>
        </p:nvSpPr>
        <p:spPr>
          <a:xfrm>
            <a:off x="357703" y="2839760"/>
            <a:ext cx="1632857" cy="118498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/>
              <a:t>Regular</a:t>
            </a:r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7E931C8A-BFE1-4E8B-8624-5274438C2A8A}"/>
              </a:ext>
            </a:extLst>
          </p:cNvPr>
          <p:cNvSpPr/>
          <p:nvPr/>
        </p:nvSpPr>
        <p:spPr>
          <a:xfrm>
            <a:off x="357702" y="5128463"/>
            <a:ext cx="1632857" cy="1184987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/>
              <a:t>Mal</a:t>
            </a:r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1D0C5E06-1041-4FD6-B45E-217D6C5FFD74}"/>
              </a:ext>
            </a:extLst>
          </p:cNvPr>
          <p:cNvSpPr/>
          <p:nvPr/>
        </p:nvSpPr>
        <p:spPr>
          <a:xfrm>
            <a:off x="3372513" y="0"/>
            <a:ext cx="1391575" cy="7200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/>
              <a:t>Bien</a:t>
            </a:r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8103B987-4D79-460E-A6D2-A413FEB8EA09}"/>
              </a:ext>
            </a:extLst>
          </p:cNvPr>
          <p:cNvSpPr/>
          <p:nvPr/>
        </p:nvSpPr>
        <p:spPr>
          <a:xfrm>
            <a:off x="3372512" y="749500"/>
            <a:ext cx="1391575" cy="72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/>
              <a:t>Regular</a:t>
            </a:r>
          </a:p>
        </p:txBody>
      </p:sp>
      <p:sp>
        <p:nvSpPr>
          <p:cNvPr id="12" name="Elipse 11">
            <a:extLst>
              <a:ext uri="{FF2B5EF4-FFF2-40B4-BE49-F238E27FC236}">
                <a16:creationId xmlns:a16="http://schemas.microsoft.com/office/drawing/2014/main" id="{B273EF80-04BC-4602-ACA9-E2DA14BA5432}"/>
              </a:ext>
            </a:extLst>
          </p:cNvPr>
          <p:cNvSpPr/>
          <p:nvPr/>
        </p:nvSpPr>
        <p:spPr>
          <a:xfrm>
            <a:off x="3372513" y="3072254"/>
            <a:ext cx="1391575" cy="72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/>
              <a:t>Regular</a:t>
            </a:r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DB0B1EEB-192E-4191-8226-E4595FD3C5A2}"/>
              </a:ext>
            </a:extLst>
          </p:cNvPr>
          <p:cNvSpPr/>
          <p:nvPr/>
        </p:nvSpPr>
        <p:spPr>
          <a:xfrm>
            <a:off x="3403956" y="5395226"/>
            <a:ext cx="1391575" cy="72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/>
              <a:t>Regular</a:t>
            </a:r>
          </a:p>
        </p:txBody>
      </p:sp>
      <p:sp>
        <p:nvSpPr>
          <p:cNvPr id="14" name="Elipse 13">
            <a:extLst>
              <a:ext uri="{FF2B5EF4-FFF2-40B4-BE49-F238E27FC236}">
                <a16:creationId xmlns:a16="http://schemas.microsoft.com/office/drawing/2014/main" id="{46482245-5D5E-47C8-8222-5CAD3176EC42}"/>
              </a:ext>
            </a:extLst>
          </p:cNvPr>
          <p:cNvSpPr/>
          <p:nvPr/>
        </p:nvSpPr>
        <p:spPr>
          <a:xfrm>
            <a:off x="3372509" y="2340742"/>
            <a:ext cx="1391575" cy="7200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/>
              <a:t>Bien</a:t>
            </a:r>
          </a:p>
        </p:txBody>
      </p:sp>
      <p:sp>
        <p:nvSpPr>
          <p:cNvPr id="15" name="Elipse 14">
            <a:extLst>
              <a:ext uri="{FF2B5EF4-FFF2-40B4-BE49-F238E27FC236}">
                <a16:creationId xmlns:a16="http://schemas.microsoft.com/office/drawing/2014/main" id="{28E67C94-B1FC-48D5-A8F7-EEE9AB64C7AF}"/>
              </a:ext>
            </a:extLst>
          </p:cNvPr>
          <p:cNvSpPr/>
          <p:nvPr/>
        </p:nvSpPr>
        <p:spPr>
          <a:xfrm>
            <a:off x="3372508" y="4653264"/>
            <a:ext cx="1391575" cy="7200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/>
              <a:t>Bien</a:t>
            </a:r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B1315A79-9A9A-4717-B177-DA452162EB7E}"/>
              </a:ext>
            </a:extLst>
          </p:cNvPr>
          <p:cNvSpPr/>
          <p:nvPr/>
        </p:nvSpPr>
        <p:spPr>
          <a:xfrm>
            <a:off x="3372511" y="1499000"/>
            <a:ext cx="1391575" cy="720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/>
              <a:t>Mal</a:t>
            </a:r>
          </a:p>
        </p:txBody>
      </p:sp>
      <p:sp>
        <p:nvSpPr>
          <p:cNvPr id="17" name="Elipse 16">
            <a:extLst>
              <a:ext uri="{FF2B5EF4-FFF2-40B4-BE49-F238E27FC236}">
                <a16:creationId xmlns:a16="http://schemas.microsoft.com/office/drawing/2014/main" id="{72A8B188-CEFA-4245-8F77-989E777A823E}"/>
              </a:ext>
            </a:extLst>
          </p:cNvPr>
          <p:cNvSpPr/>
          <p:nvPr/>
        </p:nvSpPr>
        <p:spPr>
          <a:xfrm>
            <a:off x="3372509" y="3812229"/>
            <a:ext cx="1391575" cy="720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/>
              <a:t>Mal</a:t>
            </a:r>
          </a:p>
        </p:txBody>
      </p:sp>
      <p:sp>
        <p:nvSpPr>
          <p:cNvPr id="18" name="Elipse 17">
            <a:extLst>
              <a:ext uri="{FF2B5EF4-FFF2-40B4-BE49-F238E27FC236}">
                <a16:creationId xmlns:a16="http://schemas.microsoft.com/office/drawing/2014/main" id="{110CE123-E30E-4D81-8DBF-C1861DBEA6F7}"/>
              </a:ext>
            </a:extLst>
          </p:cNvPr>
          <p:cNvSpPr/>
          <p:nvPr/>
        </p:nvSpPr>
        <p:spPr>
          <a:xfrm>
            <a:off x="3403956" y="6127550"/>
            <a:ext cx="1391575" cy="720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/>
              <a:t>Mal</a:t>
            </a:r>
          </a:p>
        </p:txBody>
      </p:sp>
      <p:cxnSp>
        <p:nvCxnSpPr>
          <p:cNvPr id="20" name="Conector recto de flecha 19">
            <a:extLst>
              <a:ext uri="{FF2B5EF4-FFF2-40B4-BE49-F238E27FC236}">
                <a16:creationId xmlns:a16="http://schemas.microsoft.com/office/drawing/2014/main" id="{8BC8C45F-3F20-4672-BD42-B5C8601345E6}"/>
              </a:ext>
            </a:extLst>
          </p:cNvPr>
          <p:cNvCxnSpPr>
            <a:stCxn id="4" idx="7"/>
            <a:endCxn id="7" idx="2"/>
          </p:cNvCxnSpPr>
          <p:nvPr/>
        </p:nvCxnSpPr>
        <p:spPr>
          <a:xfrm flipV="1">
            <a:off x="1751435" y="360000"/>
            <a:ext cx="1621078" cy="33054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3" name="Conector recto de flecha 22">
            <a:extLst>
              <a:ext uri="{FF2B5EF4-FFF2-40B4-BE49-F238E27FC236}">
                <a16:creationId xmlns:a16="http://schemas.microsoft.com/office/drawing/2014/main" id="{9E23C970-05B3-4D3E-9865-1AF6454D6211}"/>
              </a:ext>
            </a:extLst>
          </p:cNvPr>
          <p:cNvCxnSpPr>
            <a:stCxn id="4" idx="6"/>
            <a:endCxn id="10" idx="2"/>
          </p:cNvCxnSpPr>
          <p:nvPr/>
        </p:nvCxnSpPr>
        <p:spPr>
          <a:xfrm>
            <a:off x="1990561" y="1109500"/>
            <a:ext cx="138195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 recto de flecha 24">
            <a:extLst>
              <a:ext uri="{FF2B5EF4-FFF2-40B4-BE49-F238E27FC236}">
                <a16:creationId xmlns:a16="http://schemas.microsoft.com/office/drawing/2014/main" id="{65CB0C5A-2176-4064-8219-8C9BDDE270FE}"/>
              </a:ext>
            </a:extLst>
          </p:cNvPr>
          <p:cNvCxnSpPr>
            <a:stCxn id="4" idx="5"/>
            <a:endCxn id="16" idx="2"/>
          </p:cNvCxnSpPr>
          <p:nvPr/>
        </p:nvCxnSpPr>
        <p:spPr>
          <a:xfrm>
            <a:off x="1751435" y="1528456"/>
            <a:ext cx="1621076" cy="33054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ector recto de flecha 26">
            <a:extLst>
              <a:ext uri="{FF2B5EF4-FFF2-40B4-BE49-F238E27FC236}">
                <a16:creationId xmlns:a16="http://schemas.microsoft.com/office/drawing/2014/main" id="{2F80AC39-22CA-4A19-AF5B-5309F8782525}"/>
              </a:ext>
            </a:extLst>
          </p:cNvPr>
          <p:cNvCxnSpPr>
            <a:stCxn id="5" idx="7"/>
            <a:endCxn id="14" idx="2"/>
          </p:cNvCxnSpPr>
          <p:nvPr/>
        </p:nvCxnSpPr>
        <p:spPr>
          <a:xfrm flipV="1">
            <a:off x="1751434" y="2700742"/>
            <a:ext cx="1621075" cy="312555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ector recto de flecha 29">
            <a:extLst>
              <a:ext uri="{FF2B5EF4-FFF2-40B4-BE49-F238E27FC236}">
                <a16:creationId xmlns:a16="http://schemas.microsoft.com/office/drawing/2014/main" id="{F763CD12-74F4-4D56-AD98-CE200D737481}"/>
              </a:ext>
            </a:extLst>
          </p:cNvPr>
          <p:cNvCxnSpPr>
            <a:stCxn id="5" idx="6"/>
            <a:endCxn id="12" idx="2"/>
          </p:cNvCxnSpPr>
          <p:nvPr/>
        </p:nvCxnSpPr>
        <p:spPr>
          <a:xfrm>
            <a:off x="1990560" y="3432254"/>
            <a:ext cx="138195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ector recto de flecha 31">
            <a:extLst>
              <a:ext uri="{FF2B5EF4-FFF2-40B4-BE49-F238E27FC236}">
                <a16:creationId xmlns:a16="http://schemas.microsoft.com/office/drawing/2014/main" id="{6C92A50F-8055-4896-9CBA-7439B49F35EE}"/>
              </a:ext>
            </a:extLst>
          </p:cNvPr>
          <p:cNvCxnSpPr>
            <a:stCxn id="5" idx="5"/>
            <a:endCxn id="17" idx="2"/>
          </p:cNvCxnSpPr>
          <p:nvPr/>
        </p:nvCxnSpPr>
        <p:spPr>
          <a:xfrm>
            <a:off x="1751434" y="3851210"/>
            <a:ext cx="1621075" cy="32101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ector recto de flecha 33">
            <a:extLst>
              <a:ext uri="{FF2B5EF4-FFF2-40B4-BE49-F238E27FC236}">
                <a16:creationId xmlns:a16="http://schemas.microsoft.com/office/drawing/2014/main" id="{D4B32BA8-B480-4B59-AFF4-0E703827365A}"/>
              </a:ext>
            </a:extLst>
          </p:cNvPr>
          <p:cNvCxnSpPr>
            <a:stCxn id="6" idx="7"/>
            <a:endCxn id="15" idx="2"/>
          </p:cNvCxnSpPr>
          <p:nvPr/>
        </p:nvCxnSpPr>
        <p:spPr>
          <a:xfrm flipV="1">
            <a:off x="1751433" y="5013264"/>
            <a:ext cx="1621075" cy="288736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ector recto de flecha 35">
            <a:extLst>
              <a:ext uri="{FF2B5EF4-FFF2-40B4-BE49-F238E27FC236}">
                <a16:creationId xmlns:a16="http://schemas.microsoft.com/office/drawing/2014/main" id="{58DE912C-65A8-4D40-BC58-C56E1310FCCB}"/>
              </a:ext>
            </a:extLst>
          </p:cNvPr>
          <p:cNvCxnSpPr>
            <a:stCxn id="6" idx="6"/>
            <a:endCxn id="13" idx="2"/>
          </p:cNvCxnSpPr>
          <p:nvPr/>
        </p:nvCxnSpPr>
        <p:spPr>
          <a:xfrm>
            <a:off x="1990559" y="5720957"/>
            <a:ext cx="1413397" cy="3426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ector recto de flecha 37">
            <a:extLst>
              <a:ext uri="{FF2B5EF4-FFF2-40B4-BE49-F238E27FC236}">
                <a16:creationId xmlns:a16="http://schemas.microsoft.com/office/drawing/2014/main" id="{FA646D51-B15A-443F-A417-625AD4B67975}"/>
              </a:ext>
            </a:extLst>
          </p:cNvPr>
          <p:cNvCxnSpPr>
            <a:stCxn id="6" idx="5"/>
            <a:endCxn id="18" idx="2"/>
          </p:cNvCxnSpPr>
          <p:nvPr/>
        </p:nvCxnSpPr>
        <p:spPr>
          <a:xfrm>
            <a:off x="1751433" y="6139913"/>
            <a:ext cx="1652523" cy="34763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ctangle 2">
            <a:extLst>
              <a:ext uri="{FF2B5EF4-FFF2-40B4-BE49-F238E27FC236}">
                <a16:creationId xmlns:a16="http://schemas.microsoft.com/office/drawing/2014/main" id="{52F965D6-5E92-48A3-98AD-348410A54E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20275" y="170199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AR"/>
          </a:p>
        </p:txBody>
      </p:sp>
      <p:graphicFrame>
        <p:nvGraphicFramePr>
          <p:cNvPr id="43" name="Objeto 42">
            <a:extLst>
              <a:ext uri="{FF2B5EF4-FFF2-40B4-BE49-F238E27FC236}">
                <a16:creationId xmlns:a16="http://schemas.microsoft.com/office/drawing/2014/main" id="{5DDAD3A5-8AC2-4063-AD4E-1321E2A2C88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326669" y="1357692"/>
          <a:ext cx="2217738" cy="1247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257120" imgH="711000" progId="Equation.DSMT4">
                  <p:embed/>
                </p:oleObj>
              </mc:Choice>
              <mc:Fallback>
                <p:oleObj name="Equation" r:id="rId2" imgW="1257120" imgH="711000" progId="Equation.DSMT4">
                  <p:embed/>
                  <p:pic>
                    <p:nvPicPr>
                      <p:cNvPr id="43" name="Objeto 42">
                        <a:extLst>
                          <a:ext uri="{FF2B5EF4-FFF2-40B4-BE49-F238E27FC236}">
                            <a16:creationId xmlns:a16="http://schemas.microsoft.com/office/drawing/2014/main" id="{5DDAD3A5-8AC2-4063-AD4E-1321E2A2C88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26669" y="1357692"/>
                        <a:ext cx="2217738" cy="12477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" name="CuadroTexto 43">
            <a:extLst>
              <a:ext uri="{FF2B5EF4-FFF2-40B4-BE49-F238E27FC236}">
                <a16:creationId xmlns:a16="http://schemas.microsoft.com/office/drawing/2014/main" id="{AE6AC44F-D4E2-4ABC-B726-5E056AA7C9C7}"/>
              </a:ext>
            </a:extLst>
          </p:cNvPr>
          <p:cNvSpPr txBox="1"/>
          <p:nvPr/>
        </p:nvSpPr>
        <p:spPr>
          <a:xfrm>
            <a:off x="2163552" y="207593"/>
            <a:ext cx="6270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000" dirty="0"/>
              <a:t>70%</a:t>
            </a:r>
          </a:p>
        </p:txBody>
      </p:sp>
      <p:sp>
        <p:nvSpPr>
          <p:cNvPr id="45" name="CuadroTexto 44">
            <a:extLst>
              <a:ext uri="{FF2B5EF4-FFF2-40B4-BE49-F238E27FC236}">
                <a16:creationId xmlns:a16="http://schemas.microsoft.com/office/drawing/2014/main" id="{578888C8-D0A9-41E0-BB66-372A83D99EC8}"/>
              </a:ext>
            </a:extLst>
          </p:cNvPr>
          <p:cNvSpPr txBox="1"/>
          <p:nvPr/>
        </p:nvSpPr>
        <p:spPr>
          <a:xfrm>
            <a:off x="2163297" y="779160"/>
            <a:ext cx="6270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000" dirty="0"/>
              <a:t>30%</a:t>
            </a:r>
          </a:p>
        </p:txBody>
      </p:sp>
      <p:sp>
        <p:nvSpPr>
          <p:cNvPr id="46" name="CuadroTexto 45">
            <a:extLst>
              <a:ext uri="{FF2B5EF4-FFF2-40B4-BE49-F238E27FC236}">
                <a16:creationId xmlns:a16="http://schemas.microsoft.com/office/drawing/2014/main" id="{63D18E25-2F45-439B-B91F-863CE9B68725}"/>
              </a:ext>
            </a:extLst>
          </p:cNvPr>
          <p:cNvSpPr txBox="1"/>
          <p:nvPr/>
        </p:nvSpPr>
        <p:spPr>
          <a:xfrm>
            <a:off x="2275591" y="1350727"/>
            <a:ext cx="4972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000" dirty="0"/>
              <a:t>0%</a:t>
            </a:r>
          </a:p>
        </p:txBody>
      </p:sp>
      <p:sp>
        <p:nvSpPr>
          <p:cNvPr id="47" name="CuadroTexto 46">
            <a:extLst>
              <a:ext uri="{FF2B5EF4-FFF2-40B4-BE49-F238E27FC236}">
                <a16:creationId xmlns:a16="http://schemas.microsoft.com/office/drawing/2014/main" id="{CF6D9BED-152A-4F8A-887F-6145081D8BFA}"/>
              </a:ext>
            </a:extLst>
          </p:cNvPr>
          <p:cNvSpPr txBox="1"/>
          <p:nvPr/>
        </p:nvSpPr>
        <p:spPr>
          <a:xfrm>
            <a:off x="2163553" y="2555687"/>
            <a:ext cx="6270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000" dirty="0"/>
              <a:t>25%</a:t>
            </a:r>
          </a:p>
        </p:txBody>
      </p:sp>
      <p:sp>
        <p:nvSpPr>
          <p:cNvPr id="48" name="CuadroTexto 47">
            <a:extLst>
              <a:ext uri="{FF2B5EF4-FFF2-40B4-BE49-F238E27FC236}">
                <a16:creationId xmlns:a16="http://schemas.microsoft.com/office/drawing/2014/main" id="{2BAD72C3-4487-40D4-B265-483433298158}"/>
              </a:ext>
            </a:extLst>
          </p:cNvPr>
          <p:cNvSpPr txBox="1"/>
          <p:nvPr/>
        </p:nvSpPr>
        <p:spPr>
          <a:xfrm>
            <a:off x="2145748" y="3103435"/>
            <a:ext cx="6270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000" dirty="0"/>
              <a:t>40%</a:t>
            </a:r>
          </a:p>
        </p:txBody>
      </p:sp>
      <p:sp>
        <p:nvSpPr>
          <p:cNvPr id="49" name="CuadroTexto 48">
            <a:extLst>
              <a:ext uri="{FF2B5EF4-FFF2-40B4-BE49-F238E27FC236}">
                <a16:creationId xmlns:a16="http://schemas.microsoft.com/office/drawing/2014/main" id="{CB52ED03-EE65-4991-92E0-9FE1AB67CC00}"/>
              </a:ext>
            </a:extLst>
          </p:cNvPr>
          <p:cNvSpPr txBox="1"/>
          <p:nvPr/>
        </p:nvSpPr>
        <p:spPr>
          <a:xfrm>
            <a:off x="2141649" y="3663490"/>
            <a:ext cx="6270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000" dirty="0"/>
              <a:t>35%</a:t>
            </a:r>
          </a:p>
        </p:txBody>
      </p:sp>
      <p:sp>
        <p:nvSpPr>
          <p:cNvPr id="50" name="CuadroTexto 49">
            <a:extLst>
              <a:ext uri="{FF2B5EF4-FFF2-40B4-BE49-F238E27FC236}">
                <a16:creationId xmlns:a16="http://schemas.microsoft.com/office/drawing/2014/main" id="{EA253EBF-3780-4D13-81FB-76B0895D8B4E}"/>
              </a:ext>
            </a:extLst>
          </p:cNvPr>
          <p:cNvSpPr txBox="1"/>
          <p:nvPr/>
        </p:nvSpPr>
        <p:spPr>
          <a:xfrm>
            <a:off x="2287517" y="4838711"/>
            <a:ext cx="4972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000" dirty="0"/>
              <a:t>0%</a:t>
            </a:r>
          </a:p>
        </p:txBody>
      </p:sp>
      <p:sp>
        <p:nvSpPr>
          <p:cNvPr id="51" name="CuadroTexto 50">
            <a:extLst>
              <a:ext uri="{FF2B5EF4-FFF2-40B4-BE49-F238E27FC236}">
                <a16:creationId xmlns:a16="http://schemas.microsoft.com/office/drawing/2014/main" id="{0B465152-4FF6-487E-89CF-7C2F3E205E48}"/>
              </a:ext>
            </a:extLst>
          </p:cNvPr>
          <p:cNvSpPr txBox="1"/>
          <p:nvPr/>
        </p:nvSpPr>
        <p:spPr>
          <a:xfrm>
            <a:off x="2313344" y="5411494"/>
            <a:ext cx="4972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000" dirty="0"/>
              <a:t>0%</a:t>
            </a:r>
          </a:p>
        </p:txBody>
      </p:sp>
      <p:sp>
        <p:nvSpPr>
          <p:cNvPr id="52" name="CuadroTexto 51">
            <a:extLst>
              <a:ext uri="{FF2B5EF4-FFF2-40B4-BE49-F238E27FC236}">
                <a16:creationId xmlns:a16="http://schemas.microsoft.com/office/drawing/2014/main" id="{2B6A9924-E823-47EB-A921-EDFDB4EFC9C1}"/>
              </a:ext>
            </a:extLst>
          </p:cNvPr>
          <p:cNvSpPr txBox="1"/>
          <p:nvPr/>
        </p:nvSpPr>
        <p:spPr>
          <a:xfrm>
            <a:off x="2157674" y="5939965"/>
            <a:ext cx="75693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000" dirty="0"/>
              <a:t>100%</a:t>
            </a:r>
          </a:p>
        </p:txBody>
      </p:sp>
      <p:sp>
        <p:nvSpPr>
          <p:cNvPr id="53" name="CuadroTexto 52">
            <a:extLst>
              <a:ext uri="{FF2B5EF4-FFF2-40B4-BE49-F238E27FC236}">
                <a16:creationId xmlns:a16="http://schemas.microsoft.com/office/drawing/2014/main" id="{688514F4-7801-47C2-878D-1D88019CE79C}"/>
              </a:ext>
            </a:extLst>
          </p:cNvPr>
          <p:cNvSpPr txBox="1"/>
          <p:nvPr/>
        </p:nvSpPr>
        <p:spPr>
          <a:xfrm>
            <a:off x="789248" y="1235045"/>
            <a:ext cx="7697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>
                <a:solidFill>
                  <a:schemeClr val="bg1"/>
                </a:solidFill>
              </a:rPr>
              <a:t>36000</a:t>
            </a:r>
          </a:p>
        </p:txBody>
      </p:sp>
      <p:sp>
        <p:nvSpPr>
          <p:cNvPr id="54" name="CuadroTexto 53">
            <a:extLst>
              <a:ext uri="{FF2B5EF4-FFF2-40B4-BE49-F238E27FC236}">
                <a16:creationId xmlns:a16="http://schemas.microsoft.com/office/drawing/2014/main" id="{81AAC7F4-2247-4FD9-8B07-147AD771A5BC}"/>
              </a:ext>
            </a:extLst>
          </p:cNvPr>
          <p:cNvSpPr txBox="1"/>
          <p:nvPr/>
        </p:nvSpPr>
        <p:spPr>
          <a:xfrm>
            <a:off x="789248" y="3607588"/>
            <a:ext cx="7697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>
                <a:solidFill>
                  <a:schemeClr val="bg1"/>
                </a:solidFill>
              </a:rPr>
              <a:t>12000</a:t>
            </a:r>
          </a:p>
        </p:txBody>
      </p:sp>
      <p:sp>
        <p:nvSpPr>
          <p:cNvPr id="55" name="CuadroTexto 54">
            <a:extLst>
              <a:ext uri="{FF2B5EF4-FFF2-40B4-BE49-F238E27FC236}">
                <a16:creationId xmlns:a16="http://schemas.microsoft.com/office/drawing/2014/main" id="{12C3115F-CA43-40EB-A3E7-0BEC58310F64}"/>
              </a:ext>
            </a:extLst>
          </p:cNvPr>
          <p:cNvSpPr txBox="1"/>
          <p:nvPr/>
        </p:nvSpPr>
        <p:spPr>
          <a:xfrm>
            <a:off x="859947" y="5846502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>
                <a:solidFill>
                  <a:schemeClr val="bg1"/>
                </a:solidFill>
              </a:rPr>
              <a:t>4000</a:t>
            </a:r>
          </a:p>
        </p:txBody>
      </p:sp>
      <p:sp>
        <p:nvSpPr>
          <p:cNvPr id="56" name="CuadroTexto 55">
            <a:extLst>
              <a:ext uri="{FF2B5EF4-FFF2-40B4-BE49-F238E27FC236}">
                <a16:creationId xmlns:a16="http://schemas.microsoft.com/office/drawing/2014/main" id="{648B59CD-FCF8-4995-8A2C-5C6438FC355B}"/>
              </a:ext>
            </a:extLst>
          </p:cNvPr>
          <p:cNvSpPr txBox="1"/>
          <p:nvPr/>
        </p:nvSpPr>
        <p:spPr>
          <a:xfrm>
            <a:off x="4790835" y="130020"/>
            <a:ext cx="13051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>
                <a:solidFill>
                  <a:schemeClr val="accent6">
                    <a:lumMod val="75000"/>
                  </a:schemeClr>
                </a:solidFill>
                <a:sym typeface="Symbol" panose="05050102010706020507" pitchFamily="18" charset="2"/>
              </a:rPr>
              <a:t>0,70</a:t>
            </a:r>
            <a:r>
              <a:rPr lang="es-AR" dirty="0">
                <a:solidFill>
                  <a:schemeClr val="accent6">
                    <a:lumMod val="75000"/>
                  </a:schemeClr>
                </a:solidFill>
              </a:rPr>
              <a:t>36000</a:t>
            </a:r>
          </a:p>
        </p:txBody>
      </p:sp>
      <p:sp>
        <p:nvSpPr>
          <p:cNvPr id="57" name="CuadroTexto 56">
            <a:extLst>
              <a:ext uri="{FF2B5EF4-FFF2-40B4-BE49-F238E27FC236}">
                <a16:creationId xmlns:a16="http://schemas.microsoft.com/office/drawing/2014/main" id="{25421BE2-8CDE-480E-BC2C-9395A7551EFD}"/>
              </a:ext>
            </a:extLst>
          </p:cNvPr>
          <p:cNvSpPr txBox="1"/>
          <p:nvPr/>
        </p:nvSpPr>
        <p:spPr>
          <a:xfrm>
            <a:off x="4754458" y="2456090"/>
            <a:ext cx="13051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>
                <a:solidFill>
                  <a:schemeClr val="accent6">
                    <a:lumMod val="75000"/>
                  </a:schemeClr>
                </a:solidFill>
                <a:sym typeface="Symbol" panose="05050102010706020507" pitchFamily="18" charset="2"/>
              </a:rPr>
              <a:t>0,25</a:t>
            </a:r>
            <a:r>
              <a:rPr lang="es-AR" dirty="0">
                <a:solidFill>
                  <a:schemeClr val="accent6">
                    <a:lumMod val="75000"/>
                  </a:schemeClr>
                </a:solidFill>
              </a:rPr>
              <a:t>12000</a:t>
            </a:r>
          </a:p>
        </p:txBody>
      </p:sp>
      <p:sp>
        <p:nvSpPr>
          <p:cNvPr id="58" name="CuadroTexto 57">
            <a:extLst>
              <a:ext uri="{FF2B5EF4-FFF2-40B4-BE49-F238E27FC236}">
                <a16:creationId xmlns:a16="http://schemas.microsoft.com/office/drawing/2014/main" id="{8AD7B716-67A0-4D50-85B5-CC978B15BFAE}"/>
              </a:ext>
            </a:extLst>
          </p:cNvPr>
          <p:cNvSpPr txBox="1"/>
          <p:nvPr/>
        </p:nvSpPr>
        <p:spPr>
          <a:xfrm>
            <a:off x="4754457" y="4788300"/>
            <a:ext cx="1188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>
                <a:solidFill>
                  <a:schemeClr val="accent6">
                    <a:lumMod val="75000"/>
                  </a:schemeClr>
                </a:solidFill>
                <a:sym typeface="Symbol" panose="05050102010706020507" pitchFamily="18" charset="2"/>
              </a:rPr>
              <a:t>0,00</a:t>
            </a:r>
            <a:r>
              <a:rPr lang="es-AR" dirty="0">
                <a:solidFill>
                  <a:schemeClr val="accent6">
                    <a:lumMod val="75000"/>
                  </a:schemeClr>
                </a:solidFill>
              </a:rPr>
              <a:t>4000</a:t>
            </a:r>
          </a:p>
        </p:txBody>
      </p:sp>
      <p:sp>
        <p:nvSpPr>
          <p:cNvPr id="59" name="CuadroTexto 58">
            <a:extLst>
              <a:ext uri="{FF2B5EF4-FFF2-40B4-BE49-F238E27FC236}">
                <a16:creationId xmlns:a16="http://schemas.microsoft.com/office/drawing/2014/main" id="{B8A0FA36-9802-451B-BADE-D64DD3653B2E}"/>
              </a:ext>
            </a:extLst>
          </p:cNvPr>
          <p:cNvSpPr txBox="1"/>
          <p:nvPr/>
        </p:nvSpPr>
        <p:spPr>
          <a:xfrm>
            <a:off x="4764083" y="940060"/>
            <a:ext cx="13051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>
                <a:solidFill>
                  <a:schemeClr val="accent1"/>
                </a:solidFill>
                <a:sym typeface="Symbol" panose="05050102010706020507" pitchFamily="18" charset="2"/>
              </a:rPr>
              <a:t>0,30</a:t>
            </a:r>
            <a:r>
              <a:rPr lang="es-AR" dirty="0">
                <a:solidFill>
                  <a:schemeClr val="accent1"/>
                </a:solidFill>
              </a:rPr>
              <a:t>36000</a:t>
            </a:r>
          </a:p>
        </p:txBody>
      </p:sp>
      <p:sp>
        <p:nvSpPr>
          <p:cNvPr id="60" name="CuadroTexto 59">
            <a:extLst>
              <a:ext uri="{FF2B5EF4-FFF2-40B4-BE49-F238E27FC236}">
                <a16:creationId xmlns:a16="http://schemas.microsoft.com/office/drawing/2014/main" id="{9DFE6116-0FA1-4F09-A1E4-7A6D6E3D757F}"/>
              </a:ext>
            </a:extLst>
          </p:cNvPr>
          <p:cNvSpPr txBox="1"/>
          <p:nvPr/>
        </p:nvSpPr>
        <p:spPr>
          <a:xfrm>
            <a:off x="4754457" y="1623717"/>
            <a:ext cx="13051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>
                <a:solidFill>
                  <a:srgbClr val="FF0000"/>
                </a:solidFill>
                <a:sym typeface="Symbol" panose="05050102010706020507" pitchFamily="18" charset="2"/>
              </a:rPr>
              <a:t>0,00</a:t>
            </a:r>
            <a:r>
              <a:rPr lang="es-AR" dirty="0">
                <a:solidFill>
                  <a:srgbClr val="FF0000"/>
                </a:solidFill>
              </a:rPr>
              <a:t>36000</a:t>
            </a:r>
          </a:p>
        </p:txBody>
      </p:sp>
      <p:sp>
        <p:nvSpPr>
          <p:cNvPr id="61" name="CuadroTexto 60">
            <a:extLst>
              <a:ext uri="{FF2B5EF4-FFF2-40B4-BE49-F238E27FC236}">
                <a16:creationId xmlns:a16="http://schemas.microsoft.com/office/drawing/2014/main" id="{B1CF7931-CF00-4E55-94CF-56BE59C89C0F}"/>
              </a:ext>
            </a:extLst>
          </p:cNvPr>
          <p:cNvSpPr txBox="1"/>
          <p:nvPr/>
        </p:nvSpPr>
        <p:spPr>
          <a:xfrm>
            <a:off x="4711175" y="3227265"/>
            <a:ext cx="13051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>
                <a:solidFill>
                  <a:schemeClr val="accent1"/>
                </a:solidFill>
                <a:sym typeface="Symbol" panose="05050102010706020507" pitchFamily="18" charset="2"/>
              </a:rPr>
              <a:t>0,40</a:t>
            </a:r>
            <a:r>
              <a:rPr lang="es-AR" dirty="0">
                <a:solidFill>
                  <a:schemeClr val="accent1"/>
                </a:solidFill>
              </a:rPr>
              <a:t>12000</a:t>
            </a:r>
          </a:p>
        </p:txBody>
      </p:sp>
      <p:sp>
        <p:nvSpPr>
          <p:cNvPr id="62" name="CuadroTexto 61">
            <a:extLst>
              <a:ext uri="{FF2B5EF4-FFF2-40B4-BE49-F238E27FC236}">
                <a16:creationId xmlns:a16="http://schemas.microsoft.com/office/drawing/2014/main" id="{079D383A-8FC7-4903-968C-26CCFD20790F}"/>
              </a:ext>
            </a:extLst>
          </p:cNvPr>
          <p:cNvSpPr txBox="1"/>
          <p:nvPr/>
        </p:nvSpPr>
        <p:spPr>
          <a:xfrm>
            <a:off x="4695947" y="3958777"/>
            <a:ext cx="13051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>
                <a:solidFill>
                  <a:srgbClr val="FF0000"/>
                </a:solidFill>
                <a:sym typeface="Symbol" panose="05050102010706020507" pitchFamily="18" charset="2"/>
              </a:rPr>
              <a:t>0,35</a:t>
            </a:r>
            <a:r>
              <a:rPr lang="es-AR" dirty="0">
                <a:solidFill>
                  <a:srgbClr val="FF0000"/>
                </a:solidFill>
              </a:rPr>
              <a:t>12000</a:t>
            </a:r>
          </a:p>
        </p:txBody>
      </p:sp>
      <p:sp>
        <p:nvSpPr>
          <p:cNvPr id="63" name="CuadroTexto 62">
            <a:extLst>
              <a:ext uri="{FF2B5EF4-FFF2-40B4-BE49-F238E27FC236}">
                <a16:creationId xmlns:a16="http://schemas.microsoft.com/office/drawing/2014/main" id="{939CC446-3B82-46B6-8C02-9DBC6EF4B22B}"/>
              </a:ext>
            </a:extLst>
          </p:cNvPr>
          <p:cNvSpPr txBox="1"/>
          <p:nvPr/>
        </p:nvSpPr>
        <p:spPr>
          <a:xfrm>
            <a:off x="4764083" y="5536290"/>
            <a:ext cx="1188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>
                <a:solidFill>
                  <a:schemeClr val="accent1"/>
                </a:solidFill>
                <a:sym typeface="Symbol" panose="05050102010706020507" pitchFamily="18" charset="2"/>
              </a:rPr>
              <a:t>0,00</a:t>
            </a:r>
            <a:r>
              <a:rPr lang="es-AR" dirty="0">
                <a:solidFill>
                  <a:schemeClr val="accent1"/>
                </a:solidFill>
              </a:rPr>
              <a:t>4000</a:t>
            </a:r>
          </a:p>
        </p:txBody>
      </p:sp>
      <p:sp>
        <p:nvSpPr>
          <p:cNvPr id="64" name="CuadroTexto 63">
            <a:extLst>
              <a:ext uri="{FF2B5EF4-FFF2-40B4-BE49-F238E27FC236}">
                <a16:creationId xmlns:a16="http://schemas.microsoft.com/office/drawing/2014/main" id="{65A36423-0F1E-4C31-B565-09C2E1695556}"/>
              </a:ext>
            </a:extLst>
          </p:cNvPr>
          <p:cNvSpPr txBox="1"/>
          <p:nvPr/>
        </p:nvSpPr>
        <p:spPr>
          <a:xfrm>
            <a:off x="4789939" y="6302884"/>
            <a:ext cx="1188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>
                <a:solidFill>
                  <a:srgbClr val="FF0000"/>
                </a:solidFill>
                <a:sym typeface="Symbol" panose="05050102010706020507" pitchFamily="18" charset="2"/>
              </a:rPr>
              <a:t>1,00</a:t>
            </a:r>
            <a:r>
              <a:rPr lang="es-AR" dirty="0">
                <a:solidFill>
                  <a:srgbClr val="FF0000"/>
                </a:solidFill>
              </a:rPr>
              <a:t>4000</a:t>
            </a:r>
          </a:p>
        </p:txBody>
      </p:sp>
      <p:cxnSp>
        <p:nvCxnSpPr>
          <p:cNvPr id="67" name="Conector recto 66">
            <a:extLst>
              <a:ext uri="{FF2B5EF4-FFF2-40B4-BE49-F238E27FC236}">
                <a16:creationId xmlns:a16="http://schemas.microsoft.com/office/drawing/2014/main" id="{6E9B1D90-F740-45D2-A8B6-D228F1E4BCC0}"/>
              </a:ext>
            </a:extLst>
          </p:cNvPr>
          <p:cNvCxnSpPr/>
          <p:nvPr/>
        </p:nvCxnSpPr>
        <p:spPr>
          <a:xfrm>
            <a:off x="9445315" y="1361603"/>
            <a:ext cx="260985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9" name="Conector recto 68">
            <a:extLst>
              <a:ext uri="{FF2B5EF4-FFF2-40B4-BE49-F238E27FC236}">
                <a16:creationId xmlns:a16="http://schemas.microsoft.com/office/drawing/2014/main" id="{F2C6A39E-EA19-46A3-9CC7-6E3C9DF8DFF3}"/>
              </a:ext>
            </a:extLst>
          </p:cNvPr>
          <p:cNvCxnSpPr>
            <a:cxnSpLocks/>
          </p:cNvCxnSpPr>
          <p:nvPr/>
        </p:nvCxnSpPr>
        <p:spPr>
          <a:xfrm>
            <a:off x="10273990" y="867554"/>
            <a:ext cx="0" cy="200454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0" name="CuadroTexto 69">
            <a:extLst>
              <a:ext uri="{FF2B5EF4-FFF2-40B4-BE49-F238E27FC236}">
                <a16:creationId xmlns:a16="http://schemas.microsoft.com/office/drawing/2014/main" id="{966C0881-9FD0-47BE-94B3-113630A58087}"/>
              </a:ext>
            </a:extLst>
          </p:cNvPr>
          <p:cNvSpPr txBox="1"/>
          <p:nvPr/>
        </p:nvSpPr>
        <p:spPr>
          <a:xfrm>
            <a:off x="10454977" y="600762"/>
            <a:ext cx="14584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Estado Actual</a:t>
            </a:r>
          </a:p>
        </p:txBody>
      </p:sp>
      <p:sp>
        <p:nvSpPr>
          <p:cNvPr id="71" name="CuadroTexto 70">
            <a:extLst>
              <a:ext uri="{FF2B5EF4-FFF2-40B4-BE49-F238E27FC236}">
                <a16:creationId xmlns:a16="http://schemas.microsoft.com/office/drawing/2014/main" id="{5112E9BE-1E93-4EA1-9804-381E8415D823}"/>
              </a:ext>
            </a:extLst>
          </p:cNvPr>
          <p:cNvSpPr txBox="1"/>
          <p:nvPr/>
        </p:nvSpPr>
        <p:spPr>
          <a:xfrm>
            <a:off x="8714103" y="1677957"/>
            <a:ext cx="95551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Estado </a:t>
            </a:r>
          </a:p>
          <a:p>
            <a:r>
              <a:rPr lang="es-AR" dirty="0"/>
              <a:t>Próximo</a:t>
            </a:r>
          </a:p>
        </p:txBody>
      </p:sp>
      <p:sp>
        <p:nvSpPr>
          <p:cNvPr id="72" name="CuadroTexto 71">
            <a:extLst>
              <a:ext uri="{FF2B5EF4-FFF2-40B4-BE49-F238E27FC236}">
                <a16:creationId xmlns:a16="http://schemas.microsoft.com/office/drawing/2014/main" id="{20EE323C-F88E-4E0D-B134-AE6EE5575E06}"/>
              </a:ext>
            </a:extLst>
          </p:cNvPr>
          <p:cNvSpPr txBox="1"/>
          <p:nvPr/>
        </p:nvSpPr>
        <p:spPr>
          <a:xfrm>
            <a:off x="10535699" y="979764"/>
            <a:ext cx="309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B</a:t>
            </a:r>
          </a:p>
        </p:txBody>
      </p:sp>
      <p:sp>
        <p:nvSpPr>
          <p:cNvPr id="73" name="CuadroTexto 72">
            <a:extLst>
              <a:ext uri="{FF2B5EF4-FFF2-40B4-BE49-F238E27FC236}">
                <a16:creationId xmlns:a16="http://schemas.microsoft.com/office/drawing/2014/main" id="{FA495C42-0FDA-4B3F-9236-9D4BE1D15A89}"/>
              </a:ext>
            </a:extLst>
          </p:cNvPr>
          <p:cNvSpPr txBox="1"/>
          <p:nvPr/>
        </p:nvSpPr>
        <p:spPr>
          <a:xfrm>
            <a:off x="11158088" y="983562"/>
            <a:ext cx="309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R</a:t>
            </a:r>
          </a:p>
        </p:txBody>
      </p:sp>
      <p:sp>
        <p:nvSpPr>
          <p:cNvPr id="74" name="CuadroTexto 73">
            <a:extLst>
              <a:ext uri="{FF2B5EF4-FFF2-40B4-BE49-F238E27FC236}">
                <a16:creationId xmlns:a16="http://schemas.microsoft.com/office/drawing/2014/main" id="{40CBFF30-7087-4C24-ACE7-DC18139C4F66}"/>
              </a:ext>
            </a:extLst>
          </p:cNvPr>
          <p:cNvSpPr txBox="1"/>
          <p:nvPr/>
        </p:nvSpPr>
        <p:spPr>
          <a:xfrm>
            <a:off x="11636153" y="964415"/>
            <a:ext cx="381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M</a:t>
            </a:r>
          </a:p>
        </p:txBody>
      </p:sp>
      <p:sp>
        <p:nvSpPr>
          <p:cNvPr id="75" name="CuadroTexto 74">
            <a:extLst>
              <a:ext uri="{FF2B5EF4-FFF2-40B4-BE49-F238E27FC236}">
                <a16:creationId xmlns:a16="http://schemas.microsoft.com/office/drawing/2014/main" id="{6367CD7D-D712-4637-AF9E-5BBE466C2151}"/>
              </a:ext>
            </a:extLst>
          </p:cNvPr>
          <p:cNvSpPr txBox="1"/>
          <p:nvPr/>
        </p:nvSpPr>
        <p:spPr>
          <a:xfrm>
            <a:off x="9857432" y="1421826"/>
            <a:ext cx="309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B</a:t>
            </a:r>
          </a:p>
        </p:txBody>
      </p:sp>
      <p:sp>
        <p:nvSpPr>
          <p:cNvPr id="76" name="CuadroTexto 75">
            <a:extLst>
              <a:ext uri="{FF2B5EF4-FFF2-40B4-BE49-F238E27FC236}">
                <a16:creationId xmlns:a16="http://schemas.microsoft.com/office/drawing/2014/main" id="{AEC321DB-3325-4518-A49F-E1DC5C971F3E}"/>
              </a:ext>
            </a:extLst>
          </p:cNvPr>
          <p:cNvSpPr txBox="1"/>
          <p:nvPr/>
        </p:nvSpPr>
        <p:spPr>
          <a:xfrm>
            <a:off x="9855900" y="1849617"/>
            <a:ext cx="309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R</a:t>
            </a:r>
          </a:p>
        </p:txBody>
      </p:sp>
      <p:sp>
        <p:nvSpPr>
          <p:cNvPr id="77" name="CuadroTexto 76">
            <a:extLst>
              <a:ext uri="{FF2B5EF4-FFF2-40B4-BE49-F238E27FC236}">
                <a16:creationId xmlns:a16="http://schemas.microsoft.com/office/drawing/2014/main" id="{68336935-E3F0-447F-AC32-2DC3EC8E14B6}"/>
              </a:ext>
            </a:extLst>
          </p:cNvPr>
          <p:cNvSpPr txBox="1"/>
          <p:nvPr/>
        </p:nvSpPr>
        <p:spPr>
          <a:xfrm>
            <a:off x="9855900" y="2244630"/>
            <a:ext cx="381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M</a:t>
            </a:r>
          </a:p>
        </p:txBody>
      </p:sp>
      <p:graphicFrame>
        <p:nvGraphicFramePr>
          <p:cNvPr id="79" name="Objeto 78">
            <a:extLst>
              <a:ext uri="{FF2B5EF4-FFF2-40B4-BE49-F238E27FC236}">
                <a16:creationId xmlns:a16="http://schemas.microsoft.com/office/drawing/2014/main" id="{F1FC8C5D-4E67-4FC2-B847-C1DFE3CF341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439400" y="1439769"/>
          <a:ext cx="1501775" cy="1177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850680" imgH="672840" progId="Equation.DSMT4">
                  <p:embed/>
                </p:oleObj>
              </mc:Choice>
              <mc:Fallback>
                <p:oleObj name="Equation" r:id="rId4" imgW="850680" imgH="672840" progId="Equation.DSMT4">
                  <p:embed/>
                  <p:pic>
                    <p:nvPicPr>
                      <p:cNvPr id="79" name="Objeto 78">
                        <a:extLst>
                          <a:ext uri="{FF2B5EF4-FFF2-40B4-BE49-F238E27FC236}">
                            <a16:creationId xmlns:a16="http://schemas.microsoft.com/office/drawing/2014/main" id="{F1FC8C5D-4E67-4FC2-B847-C1DFE3CF341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39400" y="1439769"/>
                        <a:ext cx="1501775" cy="117792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82" name="Conector recto de flecha 81">
            <a:extLst>
              <a:ext uri="{FF2B5EF4-FFF2-40B4-BE49-F238E27FC236}">
                <a16:creationId xmlns:a16="http://schemas.microsoft.com/office/drawing/2014/main" id="{6CF2FB70-FC1B-49C7-905F-8C0126A7839D}"/>
              </a:ext>
            </a:extLst>
          </p:cNvPr>
          <p:cNvCxnSpPr/>
          <p:nvPr/>
        </p:nvCxnSpPr>
        <p:spPr>
          <a:xfrm>
            <a:off x="10405753" y="481719"/>
            <a:ext cx="0" cy="8447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Conector recto de flecha 83">
            <a:extLst>
              <a:ext uri="{FF2B5EF4-FFF2-40B4-BE49-F238E27FC236}">
                <a16:creationId xmlns:a16="http://schemas.microsoft.com/office/drawing/2014/main" id="{F995F694-2FBE-4FBD-8E11-B005E819FAE4}"/>
              </a:ext>
            </a:extLst>
          </p:cNvPr>
          <p:cNvCxnSpPr/>
          <p:nvPr/>
        </p:nvCxnSpPr>
        <p:spPr>
          <a:xfrm flipH="1">
            <a:off x="9558466" y="1440242"/>
            <a:ext cx="90456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uadroTexto 7">
            <a:extLst>
              <a:ext uri="{FF2B5EF4-FFF2-40B4-BE49-F238E27FC236}">
                <a16:creationId xmlns:a16="http://schemas.microsoft.com/office/drawing/2014/main" id="{2AAAC528-24EA-49E0-A4F6-C899D7E78D02}"/>
              </a:ext>
            </a:extLst>
          </p:cNvPr>
          <p:cNvSpPr txBox="1"/>
          <p:nvPr/>
        </p:nvSpPr>
        <p:spPr>
          <a:xfrm>
            <a:off x="6326669" y="99233"/>
            <a:ext cx="54343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Matriz de transición del estado actual al estado próximo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8FAE2A7C-AEC4-4F36-8B47-0F6500D60D41}"/>
              </a:ext>
            </a:extLst>
          </p:cNvPr>
          <p:cNvSpPr txBox="1"/>
          <p:nvPr/>
        </p:nvSpPr>
        <p:spPr>
          <a:xfrm>
            <a:off x="6448634" y="3032121"/>
            <a:ext cx="2322046" cy="369332"/>
          </a:xfrm>
          <a:prstGeom prst="rect">
            <a:avLst/>
          </a:prstGeom>
          <a:solidFill>
            <a:schemeClr val="accent2"/>
          </a:solidFill>
        </p:spPr>
        <p:txBody>
          <a:bodyPr wrap="none" rtlCol="0">
            <a:spAutoFit/>
          </a:bodyPr>
          <a:lstStyle/>
          <a:p>
            <a:r>
              <a:rPr lang="es-AR" dirty="0"/>
              <a:t>Matriz de probabilidad</a:t>
            </a:r>
          </a:p>
        </p:txBody>
      </p:sp>
      <p:graphicFrame>
        <p:nvGraphicFramePr>
          <p:cNvPr id="68" name="Objeto 67">
            <a:extLst>
              <a:ext uri="{FF2B5EF4-FFF2-40B4-BE49-F238E27FC236}">
                <a16:creationId xmlns:a16="http://schemas.microsoft.com/office/drawing/2014/main" id="{83B9C3AF-60DC-4E19-A4C4-4F289E23B94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420758" y="3575273"/>
          <a:ext cx="1868487" cy="493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155600" imgH="304560" progId="Equation.DSMT4">
                  <p:embed/>
                </p:oleObj>
              </mc:Choice>
              <mc:Fallback>
                <p:oleObj name="Equation" r:id="rId6" imgW="1155600" imgH="304560" progId="Equation.DSMT4">
                  <p:embed/>
                  <p:pic>
                    <p:nvPicPr>
                      <p:cNvPr id="68" name="Objeto 67">
                        <a:extLst>
                          <a:ext uri="{FF2B5EF4-FFF2-40B4-BE49-F238E27FC236}">
                            <a16:creationId xmlns:a16="http://schemas.microsoft.com/office/drawing/2014/main" id="{83B9C3AF-60DC-4E19-A4C4-4F289E23B94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420758" y="3575273"/>
                        <a:ext cx="1868487" cy="4937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9" name="Conector recto de flecha 18">
            <a:extLst>
              <a:ext uri="{FF2B5EF4-FFF2-40B4-BE49-F238E27FC236}">
                <a16:creationId xmlns:a16="http://schemas.microsoft.com/office/drawing/2014/main" id="{E5C8B5DD-4AF8-444E-9D86-200EFC0A0675}"/>
              </a:ext>
            </a:extLst>
          </p:cNvPr>
          <p:cNvCxnSpPr/>
          <p:nvPr/>
        </p:nvCxnSpPr>
        <p:spPr>
          <a:xfrm>
            <a:off x="7149738" y="4054639"/>
            <a:ext cx="0" cy="398210"/>
          </a:xfrm>
          <a:prstGeom prst="straightConnector1">
            <a:avLst/>
          </a:prstGeom>
          <a:ln w="28575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CuadroTexto 20">
            <a:extLst>
              <a:ext uri="{FF2B5EF4-FFF2-40B4-BE49-F238E27FC236}">
                <a16:creationId xmlns:a16="http://schemas.microsoft.com/office/drawing/2014/main" id="{26E64568-44F0-409D-80BB-5DEFDB29514E}"/>
              </a:ext>
            </a:extLst>
          </p:cNvPr>
          <p:cNvSpPr txBox="1"/>
          <p:nvPr/>
        </p:nvSpPr>
        <p:spPr>
          <a:xfrm>
            <a:off x="6322286" y="4476098"/>
            <a:ext cx="47675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s-AR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s-AR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s-AR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s-AR" dirty="0"/>
              <a:t>: probabilidad de pasar del estado </a:t>
            </a:r>
            <a:r>
              <a:rPr lang="es-AR" i="1" dirty="0"/>
              <a:t>j</a:t>
            </a:r>
            <a:r>
              <a:rPr lang="es-AR" dirty="0"/>
              <a:t> al estado </a:t>
            </a:r>
            <a:r>
              <a:rPr lang="es-AR" i="1" dirty="0"/>
              <a:t>i</a:t>
            </a: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D76E4711-655E-4409-A1BF-7D152B0FEBF4}"/>
              </a:ext>
            </a:extLst>
          </p:cNvPr>
          <p:cNvSpPr txBox="1"/>
          <p:nvPr/>
        </p:nvSpPr>
        <p:spPr>
          <a:xfrm>
            <a:off x="6249399" y="4977627"/>
            <a:ext cx="53621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La suma de los elementos de cada columna debe dar 1 </a:t>
            </a: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7C710C82-C9B5-4751-A7AD-8F903F453026}"/>
              </a:ext>
            </a:extLst>
          </p:cNvPr>
          <p:cNvSpPr txBox="1"/>
          <p:nvPr/>
        </p:nvSpPr>
        <p:spPr>
          <a:xfrm>
            <a:off x="6392390" y="5811604"/>
            <a:ext cx="53303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1400" dirty="0">
                <a:latin typeface="Abadi" panose="020B0604020104020204" pitchFamily="34" charset="0"/>
              </a:rPr>
              <a:t>Observación: En vez de en columnas se podría haber escrito en fila</a:t>
            </a:r>
          </a:p>
        </p:txBody>
      </p:sp>
      <p:sp>
        <p:nvSpPr>
          <p:cNvPr id="66" name="Estrella de 5 puntas 70">
            <a:extLst>
              <a:ext uri="{FF2B5EF4-FFF2-40B4-BE49-F238E27FC236}">
                <a16:creationId xmlns:a16="http://schemas.microsoft.com/office/drawing/2014/main" id="{54352CC4-4E9C-4F7C-9027-DD3BB2F9F77C}"/>
              </a:ext>
            </a:extLst>
          </p:cNvPr>
          <p:cNvSpPr/>
          <p:nvPr/>
        </p:nvSpPr>
        <p:spPr>
          <a:xfrm>
            <a:off x="11370412" y="6277140"/>
            <a:ext cx="499259" cy="431470"/>
          </a:xfrm>
          <a:prstGeom prst="star5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8" name="CuadroTexto 77">
            <a:extLst>
              <a:ext uri="{FF2B5EF4-FFF2-40B4-BE49-F238E27FC236}">
                <a16:creationId xmlns:a16="http://schemas.microsoft.com/office/drawing/2014/main" id="{C90F195B-B9A1-4DA4-9366-81B18AA50DDE}"/>
              </a:ext>
            </a:extLst>
          </p:cNvPr>
          <p:cNvSpPr txBox="1"/>
          <p:nvPr/>
        </p:nvSpPr>
        <p:spPr>
          <a:xfrm>
            <a:off x="-46480" y="192"/>
            <a:ext cx="23269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b="1" dirty="0"/>
              <a:t>PROCESO DE MARKOV</a:t>
            </a:r>
          </a:p>
        </p:txBody>
      </p:sp>
    </p:spTree>
    <p:extLst>
      <p:ext uri="{BB962C8B-B14F-4D97-AF65-F5344CB8AC3E}">
        <p14:creationId xmlns:p14="http://schemas.microsoft.com/office/powerpoint/2010/main" val="3667466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0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55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7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000"/>
                            </p:stCondLst>
                            <p:childTnLst>
                              <p:par>
                                <p:cTn id="10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/>
      <p:bldP spid="71" grpId="0"/>
      <p:bldP spid="72" grpId="0"/>
      <p:bldP spid="73" grpId="0"/>
      <p:bldP spid="74" grpId="0"/>
      <p:bldP spid="75" grpId="0"/>
      <p:bldP spid="76" grpId="0"/>
      <p:bldP spid="77" grpId="0"/>
      <p:bldP spid="9" grpId="0" animBg="1"/>
      <p:bldP spid="21" grpId="0"/>
      <p:bldP spid="22" grpId="0"/>
      <p:bldP spid="24" grpId="0"/>
      <p:bldP spid="6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5000"/>
                <a:lumOff val="95000"/>
              </a:schemeClr>
            </a:gs>
            <a:gs pos="74000">
              <a:schemeClr val="accent3">
                <a:lumMod val="45000"/>
                <a:lumOff val="55000"/>
              </a:schemeClr>
            </a:gs>
            <a:gs pos="83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to 1">
            <a:extLst>
              <a:ext uri="{FF2B5EF4-FFF2-40B4-BE49-F238E27FC236}">
                <a16:creationId xmlns:a16="http://schemas.microsoft.com/office/drawing/2014/main" id="{99BBB278-6C29-4033-91CE-8295CE16AB2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760536" y="638036"/>
          <a:ext cx="3259137" cy="1008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286000" imgH="711000" progId="Equation.DSMT4">
                  <p:embed/>
                </p:oleObj>
              </mc:Choice>
              <mc:Fallback>
                <p:oleObj name="Equation" r:id="rId2" imgW="2286000" imgH="711000" progId="Equation.DSMT4">
                  <p:embed/>
                  <p:pic>
                    <p:nvPicPr>
                      <p:cNvPr id="2" name="Objeto 1">
                        <a:extLst>
                          <a:ext uri="{FF2B5EF4-FFF2-40B4-BE49-F238E27FC236}">
                            <a16:creationId xmlns:a16="http://schemas.microsoft.com/office/drawing/2014/main" id="{99BBB278-6C29-4033-91CE-8295CE16AB2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60536" y="638036"/>
                        <a:ext cx="3259137" cy="100806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71DC4374-6387-47F9-88A6-DA78B970A65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720944" y="552106"/>
          <a:ext cx="2316163" cy="1008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625400" imgH="711000" progId="Equation.DSMT4">
                  <p:embed/>
                </p:oleObj>
              </mc:Choice>
              <mc:Fallback>
                <p:oleObj name="Equation" r:id="rId4" imgW="1625400" imgH="711000" progId="Equation.DSMT4">
                  <p:embed/>
                  <p:pic>
                    <p:nvPicPr>
                      <p:cNvPr id="3" name="Objeto 2">
                        <a:extLst>
                          <a:ext uri="{FF2B5EF4-FFF2-40B4-BE49-F238E27FC236}">
                            <a16:creationId xmlns:a16="http://schemas.microsoft.com/office/drawing/2014/main" id="{71DC4374-6387-47F9-88A6-DA78B970A65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20944" y="552106"/>
                        <a:ext cx="2316163" cy="100806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331B558A-55CE-46B6-AC27-97B66C8D71DE}"/>
              </a:ext>
            </a:extLst>
          </p:cNvPr>
          <p:cNvSpPr txBox="1"/>
          <p:nvPr/>
        </p:nvSpPr>
        <p:spPr>
          <a:xfrm>
            <a:off x="7321511" y="110342"/>
            <a:ext cx="14584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Estado Actual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9C24632-414F-4F70-B5A9-60B50203E9B3}"/>
              </a:ext>
            </a:extLst>
          </p:cNvPr>
          <p:cNvSpPr txBox="1"/>
          <p:nvPr/>
        </p:nvSpPr>
        <p:spPr>
          <a:xfrm>
            <a:off x="8879026" y="110342"/>
            <a:ext cx="16362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Estado Próximo</a:t>
            </a:r>
          </a:p>
        </p:txBody>
      </p:sp>
      <p:graphicFrame>
        <p:nvGraphicFramePr>
          <p:cNvPr id="7" name="Objeto 6">
            <a:extLst>
              <a:ext uri="{FF2B5EF4-FFF2-40B4-BE49-F238E27FC236}">
                <a16:creationId xmlns:a16="http://schemas.microsoft.com/office/drawing/2014/main" id="{91895037-E2DA-441C-9795-B59F167381E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938598" y="245494"/>
          <a:ext cx="984885" cy="3693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609480" imgH="228600" progId="Equation.DSMT4">
                  <p:embed/>
                </p:oleObj>
              </mc:Choice>
              <mc:Fallback>
                <p:oleObj name="Equation" r:id="rId6" imgW="609480" imgH="228600" progId="Equation.DSMT4">
                  <p:embed/>
                  <p:pic>
                    <p:nvPicPr>
                      <p:cNvPr id="7" name="Objeto 6">
                        <a:extLst>
                          <a:ext uri="{FF2B5EF4-FFF2-40B4-BE49-F238E27FC236}">
                            <a16:creationId xmlns:a16="http://schemas.microsoft.com/office/drawing/2014/main" id="{91895037-E2DA-441C-9795-B59F167381E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938598" y="245494"/>
                        <a:ext cx="984885" cy="36933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to 7">
            <a:extLst>
              <a:ext uri="{FF2B5EF4-FFF2-40B4-BE49-F238E27FC236}">
                <a16:creationId xmlns:a16="http://schemas.microsoft.com/office/drawing/2014/main" id="{2CE5CAE0-6ED5-49CF-AAD7-780EB5828C2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793500" y="3919208"/>
          <a:ext cx="987425" cy="369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609480" imgH="228600" progId="Equation.DSMT4">
                  <p:embed/>
                </p:oleObj>
              </mc:Choice>
              <mc:Fallback>
                <p:oleObj name="Equation" r:id="rId8" imgW="609480" imgH="228600" progId="Equation.DSMT4">
                  <p:embed/>
                  <p:pic>
                    <p:nvPicPr>
                      <p:cNvPr id="8" name="Objeto 7">
                        <a:extLst>
                          <a:ext uri="{FF2B5EF4-FFF2-40B4-BE49-F238E27FC236}">
                            <a16:creationId xmlns:a16="http://schemas.microsoft.com/office/drawing/2014/main" id="{2CE5CAE0-6ED5-49CF-AAD7-780EB5828C2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793500" y="3919208"/>
                        <a:ext cx="987425" cy="3698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to 8">
            <a:extLst>
              <a:ext uri="{FF2B5EF4-FFF2-40B4-BE49-F238E27FC236}">
                <a16:creationId xmlns:a16="http://schemas.microsoft.com/office/drawing/2014/main" id="{AF69A55F-6672-4406-AAC4-C240399F3D2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460328" y="2639346"/>
          <a:ext cx="3963987" cy="1008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2781000" imgH="711000" progId="Equation.DSMT4">
                  <p:embed/>
                </p:oleObj>
              </mc:Choice>
              <mc:Fallback>
                <p:oleObj name="Equation" r:id="rId10" imgW="2781000" imgH="711000" progId="Equation.DSMT4">
                  <p:embed/>
                  <p:pic>
                    <p:nvPicPr>
                      <p:cNvPr id="9" name="Objeto 8">
                        <a:extLst>
                          <a:ext uri="{FF2B5EF4-FFF2-40B4-BE49-F238E27FC236}">
                            <a16:creationId xmlns:a16="http://schemas.microsoft.com/office/drawing/2014/main" id="{AF69A55F-6672-4406-AAC4-C240399F3D2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60328" y="2639346"/>
                        <a:ext cx="3963987" cy="100806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CuadroTexto 9">
            <a:extLst>
              <a:ext uri="{FF2B5EF4-FFF2-40B4-BE49-F238E27FC236}">
                <a16:creationId xmlns:a16="http://schemas.microsoft.com/office/drawing/2014/main" id="{38438B55-E619-4E26-A1ED-D697DE9DBEF6}"/>
              </a:ext>
            </a:extLst>
          </p:cNvPr>
          <p:cNvSpPr txBox="1"/>
          <p:nvPr/>
        </p:nvSpPr>
        <p:spPr>
          <a:xfrm>
            <a:off x="5978735" y="2269987"/>
            <a:ext cx="14584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Estado Actual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BF48957-C06D-4F40-872D-ECB8C94D4D6C}"/>
              </a:ext>
            </a:extLst>
          </p:cNvPr>
          <p:cNvSpPr txBox="1"/>
          <p:nvPr/>
        </p:nvSpPr>
        <p:spPr>
          <a:xfrm>
            <a:off x="7635289" y="2266285"/>
            <a:ext cx="16362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Estado Próximo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3A691409-503D-484A-A651-80BB83EF808E}"/>
              </a:ext>
            </a:extLst>
          </p:cNvPr>
          <p:cNvSpPr txBox="1"/>
          <p:nvPr/>
        </p:nvSpPr>
        <p:spPr>
          <a:xfrm>
            <a:off x="9269727" y="2262583"/>
            <a:ext cx="27729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Estado Siguiente al Próximo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D17D0E44-EF22-4FCF-85B8-0CBC5DB9B977}"/>
              </a:ext>
            </a:extLst>
          </p:cNvPr>
          <p:cNvSpPr txBox="1"/>
          <p:nvPr/>
        </p:nvSpPr>
        <p:spPr>
          <a:xfrm>
            <a:off x="369888" y="1918654"/>
            <a:ext cx="33519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¿Y el estado siguiente al próximo?</a:t>
            </a:r>
          </a:p>
        </p:txBody>
      </p:sp>
      <p:graphicFrame>
        <p:nvGraphicFramePr>
          <p:cNvPr id="14" name="Objeto 13">
            <a:extLst>
              <a:ext uri="{FF2B5EF4-FFF2-40B4-BE49-F238E27FC236}">
                <a16:creationId xmlns:a16="http://schemas.microsoft.com/office/drawing/2014/main" id="{AB56F0F1-4E98-44E0-9184-1999607F9EB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748313" y="2639346"/>
          <a:ext cx="2298700" cy="1008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1612800" imgH="711000" progId="Equation.DSMT4">
                  <p:embed/>
                </p:oleObj>
              </mc:Choice>
              <mc:Fallback>
                <p:oleObj name="Equation" r:id="rId12" imgW="1612800" imgH="711000" progId="Equation.DSMT4">
                  <p:embed/>
                  <p:pic>
                    <p:nvPicPr>
                      <p:cNvPr id="14" name="Objeto 13">
                        <a:extLst>
                          <a:ext uri="{FF2B5EF4-FFF2-40B4-BE49-F238E27FC236}">
                            <a16:creationId xmlns:a16="http://schemas.microsoft.com/office/drawing/2014/main" id="{AB56F0F1-4E98-44E0-9184-1999607F9EB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48313" y="2639346"/>
                        <a:ext cx="2298700" cy="100806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to 14">
            <a:extLst>
              <a:ext uri="{FF2B5EF4-FFF2-40B4-BE49-F238E27FC236}">
                <a16:creationId xmlns:a16="http://schemas.microsoft.com/office/drawing/2014/main" id="{8E25728A-9364-4320-8B71-4286D97BF6F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897663" y="2309487"/>
          <a:ext cx="984885" cy="3693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4" imgW="609480" imgH="228600" progId="Equation.DSMT4">
                  <p:embed/>
                </p:oleObj>
              </mc:Choice>
              <mc:Fallback>
                <p:oleObj name="Equation" r:id="rId14" imgW="609480" imgH="228600" progId="Equation.DSMT4">
                  <p:embed/>
                  <p:pic>
                    <p:nvPicPr>
                      <p:cNvPr id="15" name="Objeto 14">
                        <a:extLst>
                          <a:ext uri="{FF2B5EF4-FFF2-40B4-BE49-F238E27FC236}">
                            <a16:creationId xmlns:a16="http://schemas.microsoft.com/office/drawing/2014/main" id="{8E25728A-9364-4320-8B71-4286D97BF6F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2897663" y="2309487"/>
                        <a:ext cx="984885" cy="36933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to 15">
            <a:extLst>
              <a:ext uri="{FF2B5EF4-FFF2-40B4-BE49-F238E27FC236}">
                <a16:creationId xmlns:a16="http://schemas.microsoft.com/office/drawing/2014/main" id="{F0A5A69D-71CB-4B7B-9910-158160B9AE8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047013" y="2639346"/>
          <a:ext cx="996950" cy="1008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6" imgW="698400" imgH="711000" progId="Equation.DSMT4">
                  <p:embed/>
                </p:oleObj>
              </mc:Choice>
              <mc:Fallback>
                <p:oleObj name="Equation" r:id="rId16" imgW="698400" imgH="711000" progId="Equation.DSMT4">
                  <p:embed/>
                  <p:pic>
                    <p:nvPicPr>
                      <p:cNvPr id="16" name="Objeto 15">
                        <a:extLst>
                          <a:ext uri="{FF2B5EF4-FFF2-40B4-BE49-F238E27FC236}">
                            <a16:creationId xmlns:a16="http://schemas.microsoft.com/office/drawing/2014/main" id="{F0A5A69D-71CB-4B7B-9910-158160B9AE8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47013" y="2639346"/>
                        <a:ext cx="996950" cy="100806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to 17">
            <a:extLst>
              <a:ext uri="{FF2B5EF4-FFF2-40B4-BE49-F238E27FC236}">
                <a16:creationId xmlns:a16="http://schemas.microsoft.com/office/drawing/2014/main" id="{0FBFE8FD-EAB2-47E1-8977-666FEBA3A78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792888" y="3888253"/>
          <a:ext cx="1254125" cy="411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8" imgW="774360" imgH="253800" progId="Equation.DSMT4">
                  <p:embed/>
                </p:oleObj>
              </mc:Choice>
              <mc:Fallback>
                <p:oleObj name="Equation" r:id="rId18" imgW="774360" imgH="253800" progId="Equation.DSMT4">
                  <p:embed/>
                  <p:pic>
                    <p:nvPicPr>
                      <p:cNvPr id="18" name="Objeto 17">
                        <a:extLst>
                          <a:ext uri="{FF2B5EF4-FFF2-40B4-BE49-F238E27FC236}">
                            <a16:creationId xmlns:a16="http://schemas.microsoft.com/office/drawing/2014/main" id="{0FBFE8FD-EAB2-47E1-8977-666FEBA3A78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9"/>
                      <a:stretch>
                        <a:fillRect/>
                      </a:stretch>
                    </p:blipFill>
                    <p:spPr>
                      <a:xfrm>
                        <a:off x="2792888" y="3888253"/>
                        <a:ext cx="1254125" cy="4111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to 18">
            <a:extLst>
              <a:ext uri="{FF2B5EF4-FFF2-40B4-BE49-F238E27FC236}">
                <a16:creationId xmlns:a16="http://schemas.microsoft.com/office/drawing/2014/main" id="{9284F91E-A8D7-4681-84C3-3B055590877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047013" y="3898571"/>
          <a:ext cx="842962" cy="390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0" imgW="520560" imgH="241200" progId="Equation.DSMT4">
                  <p:embed/>
                </p:oleObj>
              </mc:Choice>
              <mc:Fallback>
                <p:oleObj name="Equation" r:id="rId20" imgW="520560" imgH="241200" progId="Equation.DSMT4">
                  <p:embed/>
                  <p:pic>
                    <p:nvPicPr>
                      <p:cNvPr id="19" name="Objeto 18">
                        <a:extLst>
                          <a:ext uri="{FF2B5EF4-FFF2-40B4-BE49-F238E27FC236}">
                            <a16:creationId xmlns:a16="http://schemas.microsoft.com/office/drawing/2014/main" id="{9284F91E-A8D7-4681-84C3-3B055590877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1"/>
                      <a:stretch>
                        <a:fillRect/>
                      </a:stretch>
                    </p:blipFill>
                    <p:spPr>
                      <a:xfrm>
                        <a:off x="4047013" y="3898571"/>
                        <a:ext cx="842962" cy="390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CuadroTexto 19">
            <a:extLst>
              <a:ext uri="{FF2B5EF4-FFF2-40B4-BE49-F238E27FC236}">
                <a16:creationId xmlns:a16="http://schemas.microsoft.com/office/drawing/2014/main" id="{279DE8A1-A994-4022-AF36-F0740B1EC196}"/>
              </a:ext>
            </a:extLst>
          </p:cNvPr>
          <p:cNvSpPr txBox="1"/>
          <p:nvPr/>
        </p:nvSpPr>
        <p:spPr>
          <a:xfrm>
            <a:off x="2383135" y="4318936"/>
            <a:ext cx="25068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El producto es asociativo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DB105E26-0044-4896-84BC-A527EF5BA7DA}"/>
              </a:ext>
            </a:extLst>
          </p:cNvPr>
          <p:cNvSpPr txBox="1"/>
          <p:nvPr/>
        </p:nvSpPr>
        <p:spPr>
          <a:xfrm>
            <a:off x="818004" y="5032537"/>
            <a:ext cx="15623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/>
              <a:t>Estado </a:t>
            </a:r>
            <a:r>
              <a:rPr lang="es-A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s-AR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1</a:t>
            </a:r>
            <a:endParaRPr lang="es-A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AEA2A0D9-CDC2-43CB-BE76-CF9BF6EC6C8E}"/>
              </a:ext>
            </a:extLst>
          </p:cNvPr>
          <p:cNvSpPr txBox="1"/>
          <p:nvPr/>
        </p:nvSpPr>
        <p:spPr>
          <a:xfrm>
            <a:off x="2461897" y="5028835"/>
            <a:ext cx="17527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/>
              <a:t>Estado </a:t>
            </a:r>
            <a:r>
              <a:rPr lang="es-A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endParaRPr lang="es-A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3" name="Objeto 22">
            <a:extLst>
              <a:ext uri="{FF2B5EF4-FFF2-40B4-BE49-F238E27FC236}">
                <a16:creationId xmlns:a16="http://schemas.microsoft.com/office/drawing/2014/main" id="{C500109B-F8F8-4A47-BCF2-38CE93A0457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28738" y="6042025"/>
          <a:ext cx="1754187" cy="554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2" imgW="723600" imgH="228600" progId="Equation.DSMT4">
                  <p:embed/>
                </p:oleObj>
              </mc:Choice>
              <mc:Fallback>
                <p:oleObj name="Equation" r:id="rId22" imgW="723600" imgH="228600" progId="Equation.DSMT4">
                  <p:embed/>
                  <p:pic>
                    <p:nvPicPr>
                      <p:cNvPr id="23" name="Objeto 22">
                        <a:extLst>
                          <a:ext uri="{FF2B5EF4-FFF2-40B4-BE49-F238E27FC236}">
                            <a16:creationId xmlns:a16="http://schemas.microsoft.com/office/drawing/2014/main" id="{C500109B-F8F8-4A47-BCF2-38CE93A0457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3"/>
                      <a:stretch>
                        <a:fillRect/>
                      </a:stretch>
                    </p:blipFill>
                    <p:spPr>
                      <a:xfrm>
                        <a:off x="1328738" y="6042025"/>
                        <a:ext cx="1754187" cy="554038"/>
                      </a:xfrm>
                      <a:prstGeom prst="rect">
                        <a:avLst/>
                      </a:prstGeom>
                      <a:ln w="2857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" name="Objeto 23">
            <a:extLst>
              <a:ext uri="{FF2B5EF4-FFF2-40B4-BE49-F238E27FC236}">
                <a16:creationId xmlns:a16="http://schemas.microsoft.com/office/drawing/2014/main" id="{5D82F7EE-EAEE-4670-94CC-E3CE41719BB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22306" y="5498009"/>
          <a:ext cx="1766888" cy="369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4" imgW="1091880" imgH="228600" progId="Equation.DSMT4">
                  <p:embed/>
                </p:oleObj>
              </mc:Choice>
              <mc:Fallback>
                <p:oleObj name="Equation" r:id="rId24" imgW="1091880" imgH="228600" progId="Equation.DSMT4">
                  <p:embed/>
                  <p:pic>
                    <p:nvPicPr>
                      <p:cNvPr id="24" name="Objeto 23">
                        <a:extLst>
                          <a:ext uri="{FF2B5EF4-FFF2-40B4-BE49-F238E27FC236}">
                            <a16:creationId xmlns:a16="http://schemas.microsoft.com/office/drawing/2014/main" id="{5D82F7EE-EAEE-4670-94CC-E3CE41719BB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5"/>
                      <a:stretch>
                        <a:fillRect/>
                      </a:stretch>
                    </p:blipFill>
                    <p:spPr>
                      <a:xfrm>
                        <a:off x="1322306" y="5498009"/>
                        <a:ext cx="1766888" cy="3698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Estrella de 5 puntas 70">
            <a:extLst>
              <a:ext uri="{FF2B5EF4-FFF2-40B4-BE49-F238E27FC236}">
                <a16:creationId xmlns:a16="http://schemas.microsoft.com/office/drawing/2014/main" id="{5457A7CB-149C-4090-8441-4E7111D01685}"/>
              </a:ext>
            </a:extLst>
          </p:cNvPr>
          <p:cNvSpPr/>
          <p:nvPr/>
        </p:nvSpPr>
        <p:spPr>
          <a:xfrm>
            <a:off x="11370412" y="6277140"/>
            <a:ext cx="499259" cy="431470"/>
          </a:xfrm>
          <a:prstGeom prst="star5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cxnSp>
        <p:nvCxnSpPr>
          <p:cNvPr id="17" name="Conector recto 16">
            <a:extLst>
              <a:ext uri="{FF2B5EF4-FFF2-40B4-BE49-F238E27FC236}">
                <a16:creationId xmlns:a16="http://schemas.microsoft.com/office/drawing/2014/main" id="{8AA9BF32-A15A-4C56-B754-F32DBF3DB0CE}"/>
              </a:ext>
            </a:extLst>
          </p:cNvPr>
          <p:cNvCxnSpPr/>
          <p:nvPr/>
        </p:nvCxnSpPr>
        <p:spPr>
          <a:xfrm>
            <a:off x="369888" y="4804012"/>
            <a:ext cx="1149978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3" name="Grupo 32">
            <a:extLst>
              <a:ext uri="{FF2B5EF4-FFF2-40B4-BE49-F238E27FC236}">
                <a16:creationId xmlns:a16="http://schemas.microsoft.com/office/drawing/2014/main" id="{D3195AD1-2E22-470F-8B06-729140E651AC}"/>
              </a:ext>
            </a:extLst>
          </p:cNvPr>
          <p:cNvGrpSpPr/>
          <p:nvPr/>
        </p:nvGrpSpPr>
        <p:grpSpPr>
          <a:xfrm>
            <a:off x="6079341" y="5048942"/>
            <a:ext cx="5241273" cy="818458"/>
            <a:chOff x="6079341" y="5048942"/>
            <a:chExt cx="5241273" cy="818458"/>
          </a:xfrm>
        </p:grpSpPr>
        <p:sp>
          <p:nvSpPr>
            <p:cNvPr id="26" name="CuadroTexto 25">
              <a:extLst>
                <a:ext uri="{FF2B5EF4-FFF2-40B4-BE49-F238E27FC236}">
                  <a16:creationId xmlns:a16="http://schemas.microsoft.com/office/drawing/2014/main" id="{86517FD5-C04C-4565-9C0C-0D6F397A7306}"/>
                </a:ext>
              </a:extLst>
            </p:cNvPr>
            <p:cNvSpPr txBox="1"/>
            <p:nvPr/>
          </p:nvSpPr>
          <p:spPr>
            <a:xfrm>
              <a:off x="6079341" y="5078756"/>
              <a:ext cx="156237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AR" dirty="0"/>
                <a:t>Estado </a:t>
              </a:r>
              <a:r>
                <a:rPr lang="es-AR" dirty="0"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Inicial</a:t>
              </a:r>
              <a:endParaRPr lang="es-AR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CuadroTexto 26">
              <a:extLst>
                <a:ext uri="{FF2B5EF4-FFF2-40B4-BE49-F238E27FC236}">
                  <a16:creationId xmlns:a16="http://schemas.microsoft.com/office/drawing/2014/main" id="{625958B5-CE79-48F1-9E57-B4985A84F4E2}"/>
                </a:ext>
              </a:extLst>
            </p:cNvPr>
            <p:cNvSpPr txBox="1"/>
            <p:nvPr/>
          </p:nvSpPr>
          <p:spPr>
            <a:xfrm>
              <a:off x="9567836" y="5048942"/>
              <a:ext cx="175277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AR" dirty="0"/>
                <a:t>Estado </a:t>
              </a:r>
              <a:r>
                <a:rPr lang="es-AR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k</a:t>
              </a:r>
              <a:endParaRPr lang="es-AR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32" name="Grupo 31">
              <a:extLst>
                <a:ext uri="{FF2B5EF4-FFF2-40B4-BE49-F238E27FC236}">
                  <a16:creationId xmlns:a16="http://schemas.microsoft.com/office/drawing/2014/main" id="{724B3797-6B50-46E7-946E-8512B4D920C9}"/>
                </a:ext>
              </a:extLst>
            </p:cNvPr>
            <p:cNvGrpSpPr/>
            <p:nvPr/>
          </p:nvGrpSpPr>
          <p:grpSpPr>
            <a:xfrm>
              <a:off x="6672263" y="5497513"/>
              <a:ext cx="3533775" cy="369887"/>
              <a:chOff x="6672263" y="5497513"/>
              <a:chExt cx="3533775" cy="369887"/>
            </a:xfrm>
          </p:grpSpPr>
          <p:graphicFrame>
            <p:nvGraphicFramePr>
              <p:cNvPr id="28" name="Objeto 27">
                <a:extLst>
                  <a:ext uri="{FF2B5EF4-FFF2-40B4-BE49-F238E27FC236}">
                    <a16:creationId xmlns:a16="http://schemas.microsoft.com/office/drawing/2014/main" id="{CAD432A4-3E77-4D67-9138-4C7C72F4FC33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6672263" y="5497513"/>
              <a:ext cx="3533775" cy="36988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Equation" r:id="rId26" imgW="2184120" imgH="228600" progId="Equation.DSMT4">
                      <p:embed/>
                    </p:oleObj>
                  </mc:Choice>
                  <mc:Fallback>
                    <p:oleObj name="Equation" r:id="rId26" imgW="2184120" imgH="228600" progId="Equation.DSMT4">
                      <p:embed/>
                      <p:pic>
                        <p:nvPicPr>
                          <p:cNvPr id="28" name="Objeto 27">
                            <a:extLst>
                              <a:ext uri="{FF2B5EF4-FFF2-40B4-BE49-F238E27FC236}">
                                <a16:creationId xmlns:a16="http://schemas.microsoft.com/office/drawing/2014/main" id="{CAD432A4-3E77-4D67-9138-4C7C72F4FC33}"/>
                              </a:ext>
                            </a:extLst>
                          </p:cNvPr>
                          <p:cNvPicPr/>
                          <p:nvPr/>
                        </p:nvPicPr>
                        <p:blipFill>
                          <a:blip r:embed="rId27"/>
                          <a:stretch>
                            <a:fillRect/>
                          </a:stretch>
                        </p:blipFill>
                        <p:spPr>
                          <a:xfrm>
                            <a:off x="6672263" y="5497513"/>
                            <a:ext cx="3533775" cy="369887"/>
                          </a:xfrm>
                          <a:prstGeom prst="rect">
                            <a:avLst/>
                          </a:prstGeom>
                        </p:spPr>
                      </p:pic>
                    </p:oleObj>
                  </mc:Fallback>
                </mc:AlternateContent>
              </a:graphicData>
            </a:graphic>
          </p:graphicFrame>
          <p:cxnSp>
            <p:nvCxnSpPr>
              <p:cNvPr id="30" name="Conector recto de flecha 29">
                <a:extLst>
                  <a:ext uri="{FF2B5EF4-FFF2-40B4-BE49-F238E27FC236}">
                    <a16:creationId xmlns:a16="http://schemas.microsoft.com/office/drawing/2014/main" id="{6A07ADAE-DF53-437C-9690-5617D87923A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41716" y="5682456"/>
                <a:ext cx="1680406" cy="0"/>
              </a:xfrm>
              <a:prstGeom prst="straightConnector1">
                <a:avLst/>
              </a:prstGeom>
              <a:ln w="28575">
                <a:solidFill>
                  <a:srgbClr val="7030A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aphicFrame>
        <p:nvGraphicFramePr>
          <p:cNvPr id="31" name="Objeto 30">
            <a:extLst>
              <a:ext uri="{FF2B5EF4-FFF2-40B4-BE49-F238E27FC236}">
                <a16:creationId xmlns:a16="http://schemas.microsoft.com/office/drawing/2014/main" id="{05399402-8291-4B1E-87FF-BDC038C0F40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674333" y="6027738"/>
          <a:ext cx="1690687" cy="584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8" imgW="698400" imgH="241200" progId="Equation.DSMT4">
                  <p:embed/>
                </p:oleObj>
              </mc:Choice>
              <mc:Fallback>
                <p:oleObj name="Equation" r:id="rId28" imgW="698400" imgH="241200" progId="Equation.DSMT4">
                  <p:embed/>
                  <p:pic>
                    <p:nvPicPr>
                      <p:cNvPr id="31" name="Objeto 30">
                        <a:extLst>
                          <a:ext uri="{FF2B5EF4-FFF2-40B4-BE49-F238E27FC236}">
                            <a16:creationId xmlns:a16="http://schemas.microsoft.com/office/drawing/2014/main" id="{05399402-8291-4B1E-87FF-BDC038C0F40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9"/>
                      <a:stretch>
                        <a:fillRect/>
                      </a:stretch>
                    </p:blipFill>
                    <p:spPr>
                      <a:xfrm>
                        <a:off x="7674333" y="6027738"/>
                        <a:ext cx="1690687" cy="584200"/>
                      </a:xfrm>
                      <a:prstGeom prst="rect">
                        <a:avLst/>
                      </a:prstGeom>
                      <a:ln w="28575">
                        <a:solidFill>
                          <a:srgbClr val="7030A0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91317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000"/>
                            </p:stCondLst>
                            <p:childTnLst>
                              <p:par>
                                <p:cTn id="10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20" grpId="0"/>
      <p:bldP spid="21" grpId="0"/>
      <p:bldP spid="22" grpId="0"/>
      <p:bldP spid="2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C872BAF3-C75C-6E88-FD38-F62D05DCB1EB}"/>
              </a:ext>
            </a:extLst>
          </p:cNvPr>
          <p:cNvSpPr txBox="1"/>
          <p:nvPr/>
        </p:nvSpPr>
        <p:spPr>
          <a:xfrm>
            <a:off x="719199" y="1166885"/>
            <a:ext cx="110078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dirty="0"/>
              <a:t>Observación: Podría escribirse la misma información en forma transpuesta</a:t>
            </a:r>
            <a:endParaRPr lang="es-AR" sz="2800" dirty="0"/>
          </a:p>
        </p:txBody>
      </p:sp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CD17106D-6E9F-A11A-D3CD-13F31AB3F45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48353429"/>
              </p:ext>
            </p:extLst>
          </p:nvPr>
        </p:nvGraphicFramePr>
        <p:xfrm>
          <a:off x="594779" y="2201674"/>
          <a:ext cx="1389614" cy="5212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609480" imgH="228600" progId="Equation.DSMT4">
                  <p:embed/>
                </p:oleObj>
              </mc:Choice>
              <mc:Fallback>
                <p:oleObj name="Equation" r:id="rId2" imgW="609480" imgH="228600" progId="Equation.DSMT4">
                  <p:embed/>
                  <p:pic>
                    <p:nvPicPr>
                      <p:cNvPr id="3" name="Objeto 2">
                        <a:extLst>
                          <a:ext uri="{FF2B5EF4-FFF2-40B4-BE49-F238E27FC236}">
                            <a16:creationId xmlns:a16="http://schemas.microsoft.com/office/drawing/2014/main" id="{CD17106D-6E9F-A11A-D3CD-13F31AB3F45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594779" y="2201674"/>
                        <a:ext cx="1389614" cy="52120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5" name="Conector recto de flecha 4">
            <a:extLst>
              <a:ext uri="{FF2B5EF4-FFF2-40B4-BE49-F238E27FC236}">
                <a16:creationId xmlns:a16="http://schemas.microsoft.com/office/drawing/2014/main" id="{1F2F20E5-1098-AB94-D351-7D8D114A5E66}"/>
              </a:ext>
            </a:extLst>
          </p:cNvPr>
          <p:cNvCxnSpPr/>
          <p:nvPr/>
        </p:nvCxnSpPr>
        <p:spPr>
          <a:xfrm>
            <a:off x="2381842" y="2483298"/>
            <a:ext cx="77216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" name="Objeto 5">
            <a:extLst>
              <a:ext uri="{FF2B5EF4-FFF2-40B4-BE49-F238E27FC236}">
                <a16:creationId xmlns:a16="http://schemas.microsoft.com/office/drawing/2014/main" id="{88439C4C-91BD-899D-0EF9-F03A16351FA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98762287"/>
              </p:ext>
            </p:extLst>
          </p:nvPr>
        </p:nvGraphicFramePr>
        <p:xfrm>
          <a:off x="3348802" y="2143190"/>
          <a:ext cx="5267325" cy="638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311200" imgH="279360" progId="Equation.DSMT4">
                  <p:embed/>
                </p:oleObj>
              </mc:Choice>
              <mc:Fallback>
                <p:oleObj name="Equation" r:id="rId4" imgW="2311200" imgH="279360" progId="Equation.DSMT4">
                  <p:embed/>
                  <p:pic>
                    <p:nvPicPr>
                      <p:cNvPr id="6" name="Objeto 5">
                        <a:extLst>
                          <a:ext uri="{FF2B5EF4-FFF2-40B4-BE49-F238E27FC236}">
                            <a16:creationId xmlns:a16="http://schemas.microsoft.com/office/drawing/2014/main" id="{88439C4C-91BD-899D-0EF9-F03A16351FA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348802" y="2143190"/>
                        <a:ext cx="5267325" cy="6381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to 6">
            <a:extLst>
              <a:ext uri="{FF2B5EF4-FFF2-40B4-BE49-F238E27FC236}">
                <a16:creationId xmlns:a16="http://schemas.microsoft.com/office/drawing/2014/main" id="{434E1D7F-FDCA-4648-55E3-4330271B3B1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50555059"/>
              </p:ext>
            </p:extLst>
          </p:nvPr>
        </p:nvGraphicFramePr>
        <p:xfrm>
          <a:off x="594779" y="3152339"/>
          <a:ext cx="1592263" cy="549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698400" imgH="241200" progId="Equation.DSMT4">
                  <p:embed/>
                </p:oleObj>
              </mc:Choice>
              <mc:Fallback>
                <p:oleObj name="Equation" r:id="rId6" imgW="698400" imgH="241200" progId="Equation.DSMT4">
                  <p:embed/>
                  <p:pic>
                    <p:nvPicPr>
                      <p:cNvPr id="7" name="Objeto 6">
                        <a:extLst>
                          <a:ext uri="{FF2B5EF4-FFF2-40B4-BE49-F238E27FC236}">
                            <a16:creationId xmlns:a16="http://schemas.microsoft.com/office/drawing/2014/main" id="{434E1D7F-FDCA-4648-55E3-4330271B3B1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594779" y="3152339"/>
                        <a:ext cx="1592263" cy="5492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8" name="Conector recto de flecha 7">
            <a:extLst>
              <a:ext uri="{FF2B5EF4-FFF2-40B4-BE49-F238E27FC236}">
                <a16:creationId xmlns:a16="http://schemas.microsoft.com/office/drawing/2014/main" id="{973ED542-1610-730F-2ECD-36B6FF107FE7}"/>
              </a:ext>
            </a:extLst>
          </p:cNvPr>
          <p:cNvCxnSpPr/>
          <p:nvPr/>
        </p:nvCxnSpPr>
        <p:spPr>
          <a:xfrm>
            <a:off x="2381842" y="3426976"/>
            <a:ext cx="77216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9" name="Objeto 8">
            <a:extLst>
              <a:ext uri="{FF2B5EF4-FFF2-40B4-BE49-F238E27FC236}">
                <a16:creationId xmlns:a16="http://schemas.microsoft.com/office/drawing/2014/main" id="{5223055F-A114-C8A7-0890-38980180603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26726545"/>
              </p:ext>
            </p:extLst>
          </p:nvPr>
        </p:nvGraphicFramePr>
        <p:xfrm>
          <a:off x="3348802" y="3078519"/>
          <a:ext cx="8856663" cy="696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3886200" imgH="304560" progId="Equation.DSMT4">
                  <p:embed/>
                </p:oleObj>
              </mc:Choice>
              <mc:Fallback>
                <p:oleObj name="Equation" r:id="rId8" imgW="3886200" imgH="304560" progId="Equation.DSMT4">
                  <p:embed/>
                  <p:pic>
                    <p:nvPicPr>
                      <p:cNvPr id="9" name="Objeto 8">
                        <a:extLst>
                          <a:ext uri="{FF2B5EF4-FFF2-40B4-BE49-F238E27FC236}">
                            <a16:creationId xmlns:a16="http://schemas.microsoft.com/office/drawing/2014/main" id="{5223055F-A114-C8A7-0890-38980180603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3348802" y="3078519"/>
                        <a:ext cx="8856663" cy="6969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CuadroTexto 9">
            <a:extLst>
              <a:ext uri="{FF2B5EF4-FFF2-40B4-BE49-F238E27FC236}">
                <a16:creationId xmlns:a16="http://schemas.microsoft.com/office/drawing/2014/main" id="{FDE2F0B1-DAFC-B0D6-F34E-613610D7D771}"/>
              </a:ext>
            </a:extLst>
          </p:cNvPr>
          <p:cNvSpPr txBox="1"/>
          <p:nvPr/>
        </p:nvSpPr>
        <p:spPr>
          <a:xfrm>
            <a:off x="2032119" y="4480560"/>
            <a:ext cx="790068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dirty="0"/>
              <a:t>La información en columna del estado que </a:t>
            </a:r>
            <a:r>
              <a:rPr lang="es-ES" dirty="0" err="1"/>
              <a:t>postmultiplica</a:t>
            </a:r>
            <a:r>
              <a:rPr lang="es-ES" dirty="0"/>
              <a:t> a la matriz de transición,</a:t>
            </a:r>
          </a:p>
          <a:p>
            <a:pPr algn="ctr"/>
            <a:r>
              <a:rPr lang="es-ES" dirty="0"/>
              <a:t> pasaría a escribirse</a:t>
            </a:r>
          </a:p>
          <a:p>
            <a:pPr algn="ctr"/>
            <a:r>
              <a:rPr lang="es-ES" dirty="0"/>
              <a:t>en información en fila que </a:t>
            </a:r>
            <a:r>
              <a:rPr lang="es-ES" dirty="0" err="1"/>
              <a:t>premultiplica</a:t>
            </a:r>
            <a:r>
              <a:rPr lang="es-ES" dirty="0"/>
              <a:t> a la matriz de transición.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423694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5000"/>
                <a:lumOff val="95000"/>
              </a:schemeClr>
            </a:gs>
            <a:gs pos="74000">
              <a:schemeClr val="accent3">
                <a:lumMod val="45000"/>
                <a:lumOff val="55000"/>
              </a:schemeClr>
            </a:gs>
            <a:gs pos="83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ipse 3">
            <a:extLst>
              <a:ext uri="{FF2B5EF4-FFF2-40B4-BE49-F238E27FC236}">
                <a16:creationId xmlns:a16="http://schemas.microsoft.com/office/drawing/2014/main" id="{8052C323-21E8-4034-8D00-BDCECB45ECEC}"/>
              </a:ext>
            </a:extLst>
          </p:cNvPr>
          <p:cNvSpPr/>
          <p:nvPr/>
        </p:nvSpPr>
        <p:spPr>
          <a:xfrm>
            <a:off x="357704" y="517006"/>
            <a:ext cx="1632857" cy="1184987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/>
              <a:t>Bien</a:t>
            </a:r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FA3204C3-4E7C-4D94-B0F8-8E880A68089C}"/>
              </a:ext>
            </a:extLst>
          </p:cNvPr>
          <p:cNvSpPr/>
          <p:nvPr/>
        </p:nvSpPr>
        <p:spPr>
          <a:xfrm>
            <a:off x="357703" y="2839760"/>
            <a:ext cx="1632857" cy="118498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/>
              <a:t>Regular</a:t>
            </a:r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7E931C8A-BFE1-4E8B-8624-5274438C2A8A}"/>
              </a:ext>
            </a:extLst>
          </p:cNvPr>
          <p:cNvSpPr/>
          <p:nvPr/>
        </p:nvSpPr>
        <p:spPr>
          <a:xfrm>
            <a:off x="357702" y="5128463"/>
            <a:ext cx="1632857" cy="1184987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/>
              <a:t>Mal</a:t>
            </a:r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1D0C5E06-1041-4FD6-B45E-217D6C5FFD74}"/>
              </a:ext>
            </a:extLst>
          </p:cNvPr>
          <p:cNvSpPr/>
          <p:nvPr/>
        </p:nvSpPr>
        <p:spPr>
          <a:xfrm>
            <a:off x="3372513" y="0"/>
            <a:ext cx="1391575" cy="7200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/>
              <a:t>Bien</a:t>
            </a:r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8103B987-4D79-460E-A6D2-A413FEB8EA09}"/>
              </a:ext>
            </a:extLst>
          </p:cNvPr>
          <p:cNvSpPr/>
          <p:nvPr/>
        </p:nvSpPr>
        <p:spPr>
          <a:xfrm>
            <a:off x="3372512" y="749500"/>
            <a:ext cx="1391575" cy="72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/>
              <a:t>Regular</a:t>
            </a:r>
          </a:p>
        </p:txBody>
      </p:sp>
      <p:sp>
        <p:nvSpPr>
          <p:cNvPr id="12" name="Elipse 11">
            <a:extLst>
              <a:ext uri="{FF2B5EF4-FFF2-40B4-BE49-F238E27FC236}">
                <a16:creationId xmlns:a16="http://schemas.microsoft.com/office/drawing/2014/main" id="{B273EF80-04BC-4602-ACA9-E2DA14BA5432}"/>
              </a:ext>
            </a:extLst>
          </p:cNvPr>
          <p:cNvSpPr/>
          <p:nvPr/>
        </p:nvSpPr>
        <p:spPr>
          <a:xfrm>
            <a:off x="3372513" y="3072254"/>
            <a:ext cx="1391575" cy="72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/>
              <a:t>Regular</a:t>
            </a:r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DB0B1EEB-192E-4191-8226-E4595FD3C5A2}"/>
              </a:ext>
            </a:extLst>
          </p:cNvPr>
          <p:cNvSpPr/>
          <p:nvPr/>
        </p:nvSpPr>
        <p:spPr>
          <a:xfrm>
            <a:off x="3403956" y="5395226"/>
            <a:ext cx="1391575" cy="72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/>
              <a:t>Regular</a:t>
            </a:r>
          </a:p>
        </p:txBody>
      </p:sp>
      <p:sp>
        <p:nvSpPr>
          <p:cNvPr id="14" name="Elipse 13">
            <a:extLst>
              <a:ext uri="{FF2B5EF4-FFF2-40B4-BE49-F238E27FC236}">
                <a16:creationId xmlns:a16="http://schemas.microsoft.com/office/drawing/2014/main" id="{46482245-5D5E-47C8-8222-5CAD3176EC42}"/>
              </a:ext>
            </a:extLst>
          </p:cNvPr>
          <p:cNvSpPr/>
          <p:nvPr/>
        </p:nvSpPr>
        <p:spPr>
          <a:xfrm>
            <a:off x="3372509" y="2340742"/>
            <a:ext cx="1391575" cy="7200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/>
              <a:t>Bien</a:t>
            </a:r>
          </a:p>
        </p:txBody>
      </p:sp>
      <p:sp>
        <p:nvSpPr>
          <p:cNvPr id="15" name="Elipse 14">
            <a:extLst>
              <a:ext uri="{FF2B5EF4-FFF2-40B4-BE49-F238E27FC236}">
                <a16:creationId xmlns:a16="http://schemas.microsoft.com/office/drawing/2014/main" id="{28E67C94-B1FC-48D5-A8F7-EEE9AB64C7AF}"/>
              </a:ext>
            </a:extLst>
          </p:cNvPr>
          <p:cNvSpPr/>
          <p:nvPr/>
        </p:nvSpPr>
        <p:spPr>
          <a:xfrm>
            <a:off x="3372508" y="4653264"/>
            <a:ext cx="1391575" cy="7200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/>
              <a:t>Bien</a:t>
            </a:r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B1315A79-9A9A-4717-B177-DA452162EB7E}"/>
              </a:ext>
            </a:extLst>
          </p:cNvPr>
          <p:cNvSpPr/>
          <p:nvPr/>
        </p:nvSpPr>
        <p:spPr>
          <a:xfrm>
            <a:off x="3372511" y="1499000"/>
            <a:ext cx="1391575" cy="720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/>
              <a:t>Mal</a:t>
            </a:r>
          </a:p>
        </p:txBody>
      </p:sp>
      <p:sp>
        <p:nvSpPr>
          <p:cNvPr id="17" name="Elipse 16">
            <a:extLst>
              <a:ext uri="{FF2B5EF4-FFF2-40B4-BE49-F238E27FC236}">
                <a16:creationId xmlns:a16="http://schemas.microsoft.com/office/drawing/2014/main" id="{72A8B188-CEFA-4245-8F77-989E777A823E}"/>
              </a:ext>
            </a:extLst>
          </p:cNvPr>
          <p:cNvSpPr/>
          <p:nvPr/>
        </p:nvSpPr>
        <p:spPr>
          <a:xfrm>
            <a:off x="3372509" y="3812229"/>
            <a:ext cx="1391575" cy="720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/>
              <a:t>Mal</a:t>
            </a:r>
          </a:p>
        </p:txBody>
      </p:sp>
      <p:sp>
        <p:nvSpPr>
          <p:cNvPr id="18" name="Elipse 17">
            <a:extLst>
              <a:ext uri="{FF2B5EF4-FFF2-40B4-BE49-F238E27FC236}">
                <a16:creationId xmlns:a16="http://schemas.microsoft.com/office/drawing/2014/main" id="{110CE123-E30E-4D81-8DBF-C1861DBEA6F7}"/>
              </a:ext>
            </a:extLst>
          </p:cNvPr>
          <p:cNvSpPr/>
          <p:nvPr/>
        </p:nvSpPr>
        <p:spPr>
          <a:xfrm>
            <a:off x="3403956" y="6127550"/>
            <a:ext cx="1391575" cy="720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/>
              <a:t>Mal</a:t>
            </a:r>
          </a:p>
        </p:txBody>
      </p:sp>
      <p:cxnSp>
        <p:nvCxnSpPr>
          <p:cNvPr id="20" name="Conector recto de flecha 19">
            <a:extLst>
              <a:ext uri="{FF2B5EF4-FFF2-40B4-BE49-F238E27FC236}">
                <a16:creationId xmlns:a16="http://schemas.microsoft.com/office/drawing/2014/main" id="{8BC8C45F-3F20-4672-BD42-B5C8601345E6}"/>
              </a:ext>
            </a:extLst>
          </p:cNvPr>
          <p:cNvCxnSpPr>
            <a:stCxn id="4" idx="7"/>
            <a:endCxn id="7" idx="2"/>
          </p:cNvCxnSpPr>
          <p:nvPr/>
        </p:nvCxnSpPr>
        <p:spPr>
          <a:xfrm flipV="1">
            <a:off x="1751435" y="360000"/>
            <a:ext cx="1621078" cy="33054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3" name="Conector recto de flecha 22">
            <a:extLst>
              <a:ext uri="{FF2B5EF4-FFF2-40B4-BE49-F238E27FC236}">
                <a16:creationId xmlns:a16="http://schemas.microsoft.com/office/drawing/2014/main" id="{9E23C970-05B3-4D3E-9865-1AF6454D6211}"/>
              </a:ext>
            </a:extLst>
          </p:cNvPr>
          <p:cNvCxnSpPr>
            <a:stCxn id="4" idx="6"/>
            <a:endCxn id="10" idx="2"/>
          </p:cNvCxnSpPr>
          <p:nvPr/>
        </p:nvCxnSpPr>
        <p:spPr>
          <a:xfrm>
            <a:off x="1990561" y="1109500"/>
            <a:ext cx="138195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 recto de flecha 24">
            <a:extLst>
              <a:ext uri="{FF2B5EF4-FFF2-40B4-BE49-F238E27FC236}">
                <a16:creationId xmlns:a16="http://schemas.microsoft.com/office/drawing/2014/main" id="{65CB0C5A-2176-4064-8219-8C9BDDE270FE}"/>
              </a:ext>
            </a:extLst>
          </p:cNvPr>
          <p:cNvCxnSpPr>
            <a:stCxn id="4" idx="5"/>
            <a:endCxn id="16" idx="2"/>
          </p:cNvCxnSpPr>
          <p:nvPr/>
        </p:nvCxnSpPr>
        <p:spPr>
          <a:xfrm>
            <a:off x="1751435" y="1528456"/>
            <a:ext cx="1621076" cy="33054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ector recto de flecha 26">
            <a:extLst>
              <a:ext uri="{FF2B5EF4-FFF2-40B4-BE49-F238E27FC236}">
                <a16:creationId xmlns:a16="http://schemas.microsoft.com/office/drawing/2014/main" id="{2F80AC39-22CA-4A19-AF5B-5309F8782525}"/>
              </a:ext>
            </a:extLst>
          </p:cNvPr>
          <p:cNvCxnSpPr>
            <a:stCxn id="5" idx="7"/>
            <a:endCxn id="14" idx="2"/>
          </p:cNvCxnSpPr>
          <p:nvPr/>
        </p:nvCxnSpPr>
        <p:spPr>
          <a:xfrm flipV="1">
            <a:off x="1751434" y="2700742"/>
            <a:ext cx="1621075" cy="312555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ector recto de flecha 29">
            <a:extLst>
              <a:ext uri="{FF2B5EF4-FFF2-40B4-BE49-F238E27FC236}">
                <a16:creationId xmlns:a16="http://schemas.microsoft.com/office/drawing/2014/main" id="{F763CD12-74F4-4D56-AD98-CE200D737481}"/>
              </a:ext>
            </a:extLst>
          </p:cNvPr>
          <p:cNvCxnSpPr>
            <a:stCxn id="5" idx="6"/>
            <a:endCxn id="12" idx="2"/>
          </p:cNvCxnSpPr>
          <p:nvPr/>
        </p:nvCxnSpPr>
        <p:spPr>
          <a:xfrm>
            <a:off x="1990560" y="3432254"/>
            <a:ext cx="138195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ector recto de flecha 31">
            <a:extLst>
              <a:ext uri="{FF2B5EF4-FFF2-40B4-BE49-F238E27FC236}">
                <a16:creationId xmlns:a16="http://schemas.microsoft.com/office/drawing/2014/main" id="{6C92A50F-8055-4896-9CBA-7439B49F35EE}"/>
              </a:ext>
            </a:extLst>
          </p:cNvPr>
          <p:cNvCxnSpPr>
            <a:stCxn id="5" idx="5"/>
            <a:endCxn id="17" idx="2"/>
          </p:cNvCxnSpPr>
          <p:nvPr/>
        </p:nvCxnSpPr>
        <p:spPr>
          <a:xfrm>
            <a:off x="1751434" y="3851210"/>
            <a:ext cx="1621075" cy="32101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ector recto de flecha 33">
            <a:extLst>
              <a:ext uri="{FF2B5EF4-FFF2-40B4-BE49-F238E27FC236}">
                <a16:creationId xmlns:a16="http://schemas.microsoft.com/office/drawing/2014/main" id="{D4B32BA8-B480-4B59-AFF4-0E703827365A}"/>
              </a:ext>
            </a:extLst>
          </p:cNvPr>
          <p:cNvCxnSpPr>
            <a:stCxn id="6" idx="7"/>
            <a:endCxn id="15" idx="2"/>
          </p:cNvCxnSpPr>
          <p:nvPr/>
        </p:nvCxnSpPr>
        <p:spPr>
          <a:xfrm flipV="1">
            <a:off x="1751433" y="5013264"/>
            <a:ext cx="1621075" cy="288736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ector recto de flecha 35">
            <a:extLst>
              <a:ext uri="{FF2B5EF4-FFF2-40B4-BE49-F238E27FC236}">
                <a16:creationId xmlns:a16="http://schemas.microsoft.com/office/drawing/2014/main" id="{58DE912C-65A8-4D40-BC58-C56E1310FCCB}"/>
              </a:ext>
            </a:extLst>
          </p:cNvPr>
          <p:cNvCxnSpPr>
            <a:stCxn id="6" idx="6"/>
            <a:endCxn id="13" idx="2"/>
          </p:cNvCxnSpPr>
          <p:nvPr/>
        </p:nvCxnSpPr>
        <p:spPr>
          <a:xfrm>
            <a:off x="1990559" y="5720957"/>
            <a:ext cx="1413397" cy="3426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ector recto de flecha 37">
            <a:extLst>
              <a:ext uri="{FF2B5EF4-FFF2-40B4-BE49-F238E27FC236}">
                <a16:creationId xmlns:a16="http://schemas.microsoft.com/office/drawing/2014/main" id="{FA646D51-B15A-443F-A417-625AD4B67975}"/>
              </a:ext>
            </a:extLst>
          </p:cNvPr>
          <p:cNvCxnSpPr>
            <a:stCxn id="6" idx="5"/>
            <a:endCxn id="18" idx="2"/>
          </p:cNvCxnSpPr>
          <p:nvPr/>
        </p:nvCxnSpPr>
        <p:spPr>
          <a:xfrm>
            <a:off x="1751433" y="6139913"/>
            <a:ext cx="1652523" cy="34763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ctangle 2">
            <a:extLst>
              <a:ext uri="{FF2B5EF4-FFF2-40B4-BE49-F238E27FC236}">
                <a16:creationId xmlns:a16="http://schemas.microsoft.com/office/drawing/2014/main" id="{52F965D6-5E92-48A3-98AD-348410A54E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20275" y="170199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AR"/>
          </a:p>
        </p:txBody>
      </p:sp>
      <p:graphicFrame>
        <p:nvGraphicFramePr>
          <p:cNvPr id="43" name="Objeto 42">
            <a:extLst>
              <a:ext uri="{FF2B5EF4-FFF2-40B4-BE49-F238E27FC236}">
                <a16:creationId xmlns:a16="http://schemas.microsoft.com/office/drawing/2014/main" id="{5DDAD3A5-8AC2-4063-AD4E-1321E2A2C88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306126" y="4098365"/>
          <a:ext cx="2108200" cy="327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384200" imgH="215640" progId="Equation.DSMT4">
                  <p:embed/>
                </p:oleObj>
              </mc:Choice>
              <mc:Fallback>
                <p:oleObj name="Equation" r:id="rId2" imgW="1384200" imgH="215640" progId="Equation.DSMT4">
                  <p:embed/>
                  <p:pic>
                    <p:nvPicPr>
                      <p:cNvPr id="43" name="Objeto 42">
                        <a:extLst>
                          <a:ext uri="{FF2B5EF4-FFF2-40B4-BE49-F238E27FC236}">
                            <a16:creationId xmlns:a16="http://schemas.microsoft.com/office/drawing/2014/main" id="{5DDAD3A5-8AC2-4063-AD4E-1321E2A2C88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06126" y="4098365"/>
                        <a:ext cx="2108200" cy="32702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" name="CuadroTexto 43">
            <a:extLst>
              <a:ext uri="{FF2B5EF4-FFF2-40B4-BE49-F238E27FC236}">
                <a16:creationId xmlns:a16="http://schemas.microsoft.com/office/drawing/2014/main" id="{AE6AC44F-D4E2-4ABC-B726-5E056AA7C9C7}"/>
              </a:ext>
            </a:extLst>
          </p:cNvPr>
          <p:cNvSpPr txBox="1"/>
          <p:nvPr/>
        </p:nvSpPr>
        <p:spPr>
          <a:xfrm>
            <a:off x="2163552" y="207593"/>
            <a:ext cx="6270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000" dirty="0"/>
              <a:t>70%</a:t>
            </a:r>
          </a:p>
        </p:txBody>
      </p:sp>
      <p:sp>
        <p:nvSpPr>
          <p:cNvPr id="45" name="CuadroTexto 44">
            <a:extLst>
              <a:ext uri="{FF2B5EF4-FFF2-40B4-BE49-F238E27FC236}">
                <a16:creationId xmlns:a16="http://schemas.microsoft.com/office/drawing/2014/main" id="{578888C8-D0A9-41E0-BB66-372A83D99EC8}"/>
              </a:ext>
            </a:extLst>
          </p:cNvPr>
          <p:cNvSpPr txBox="1"/>
          <p:nvPr/>
        </p:nvSpPr>
        <p:spPr>
          <a:xfrm>
            <a:off x="2163297" y="779160"/>
            <a:ext cx="6270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000" dirty="0"/>
              <a:t>30%</a:t>
            </a:r>
          </a:p>
        </p:txBody>
      </p:sp>
      <p:sp>
        <p:nvSpPr>
          <p:cNvPr id="46" name="CuadroTexto 45">
            <a:extLst>
              <a:ext uri="{FF2B5EF4-FFF2-40B4-BE49-F238E27FC236}">
                <a16:creationId xmlns:a16="http://schemas.microsoft.com/office/drawing/2014/main" id="{63D18E25-2F45-439B-B91F-863CE9B68725}"/>
              </a:ext>
            </a:extLst>
          </p:cNvPr>
          <p:cNvSpPr txBox="1"/>
          <p:nvPr/>
        </p:nvSpPr>
        <p:spPr>
          <a:xfrm>
            <a:off x="2275591" y="1350727"/>
            <a:ext cx="4972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000" dirty="0"/>
              <a:t>0%</a:t>
            </a:r>
          </a:p>
        </p:txBody>
      </p:sp>
      <p:sp>
        <p:nvSpPr>
          <p:cNvPr id="47" name="CuadroTexto 46">
            <a:extLst>
              <a:ext uri="{FF2B5EF4-FFF2-40B4-BE49-F238E27FC236}">
                <a16:creationId xmlns:a16="http://schemas.microsoft.com/office/drawing/2014/main" id="{CF6D9BED-152A-4F8A-887F-6145081D8BFA}"/>
              </a:ext>
            </a:extLst>
          </p:cNvPr>
          <p:cNvSpPr txBox="1"/>
          <p:nvPr/>
        </p:nvSpPr>
        <p:spPr>
          <a:xfrm>
            <a:off x="2163553" y="2555687"/>
            <a:ext cx="6270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000" dirty="0"/>
              <a:t>25%</a:t>
            </a:r>
          </a:p>
        </p:txBody>
      </p:sp>
      <p:sp>
        <p:nvSpPr>
          <p:cNvPr id="48" name="CuadroTexto 47">
            <a:extLst>
              <a:ext uri="{FF2B5EF4-FFF2-40B4-BE49-F238E27FC236}">
                <a16:creationId xmlns:a16="http://schemas.microsoft.com/office/drawing/2014/main" id="{2BAD72C3-4487-40D4-B265-483433298158}"/>
              </a:ext>
            </a:extLst>
          </p:cNvPr>
          <p:cNvSpPr txBox="1"/>
          <p:nvPr/>
        </p:nvSpPr>
        <p:spPr>
          <a:xfrm>
            <a:off x="2145748" y="3103435"/>
            <a:ext cx="6270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000" dirty="0"/>
              <a:t>40%</a:t>
            </a:r>
          </a:p>
        </p:txBody>
      </p:sp>
      <p:sp>
        <p:nvSpPr>
          <p:cNvPr id="49" name="CuadroTexto 48">
            <a:extLst>
              <a:ext uri="{FF2B5EF4-FFF2-40B4-BE49-F238E27FC236}">
                <a16:creationId xmlns:a16="http://schemas.microsoft.com/office/drawing/2014/main" id="{CB52ED03-EE65-4991-92E0-9FE1AB67CC00}"/>
              </a:ext>
            </a:extLst>
          </p:cNvPr>
          <p:cNvSpPr txBox="1"/>
          <p:nvPr/>
        </p:nvSpPr>
        <p:spPr>
          <a:xfrm>
            <a:off x="2141649" y="3663490"/>
            <a:ext cx="6270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000" dirty="0"/>
              <a:t>35%</a:t>
            </a:r>
          </a:p>
        </p:txBody>
      </p:sp>
      <p:sp>
        <p:nvSpPr>
          <p:cNvPr id="50" name="CuadroTexto 49">
            <a:extLst>
              <a:ext uri="{FF2B5EF4-FFF2-40B4-BE49-F238E27FC236}">
                <a16:creationId xmlns:a16="http://schemas.microsoft.com/office/drawing/2014/main" id="{EA253EBF-3780-4D13-81FB-76B0895D8B4E}"/>
              </a:ext>
            </a:extLst>
          </p:cNvPr>
          <p:cNvSpPr txBox="1"/>
          <p:nvPr/>
        </p:nvSpPr>
        <p:spPr>
          <a:xfrm>
            <a:off x="2228218" y="4852062"/>
            <a:ext cx="4972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000" dirty="0"/>
              <a:t>0%</a:t>
            </a:r>
          </a:p>
        </p:txBody>
      </p:sp>
      <p:sp>
        <p:nvSpPr>
          <p:cNvPr id="51" name="CuadroTexto 50">
            <a:extLst>
              <a:ext uri="{FF2B5EF4-FFF2-40B4-BE49-F238E27FC236}">
                <a16:creationId xmlns:a16="http://schemas.microsoft.com/office/drawing/2014/main" id="{0B465152-4FF6-487E-89CF-7C2F3E205E48}"/>
              </a:ext>
            </a:extLst>
          </p:cNvPr>
          <p:cNvSpPr txBox="1"/>
          <p:nvPr/>
        </p:nvSpPr>
        <p:spPr>
          <a:xfrm>
            <a:off x="2271237" y="5427279"/>
            <a:ext cx="4972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000" dirty="0"/>
              <a:t>0%</a:t>
            </a:r>
          </a:p>
        </p:txBody>
      </p:sp>
      <p:sp>
        <p:nvSpPr>
          <p:cNvPr id="52" name="CuadroTexto 51">
            <a:extLst>
              <a:ext uri="{FF2B5EF4-FFF2-40B4-BE49-F238E27FC236}">
                <a16:creationId xmlns:a16="http://schemas.microsoft.com/office/drawing/2014/main" id="{2B6A9924-E823-47EB-A921-EDFDB4EFC9C1}"/>
              </a:ext>
            </a:extLst>
          </p:cNvPr>
          <p:cNvSpPr txBox="1"/>
          <p:nvPr/>
        </p:nvSpPr>
        <p:spPr>
          <a:xfrm>
            <a:off x="2033454" y="5952668"/>
            <a:ext cx="75693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000" dirty="0"/>
              <a:t>100%</a:t>
            </a:r>
          </a:p>
        </p:txBody>
      </p:sp>
      <p:sp>
        <p:nvSpPr>
          <p:cNvPr id="53" name="CuadroTexto 52">
            <a:extLst>
              <a:ext uri="{FF2B5EF4-FFF2-40B4-BE49-F238E27FC236}">
                <a16:creationId xmlns:a16="http://schemas.microsoft.com/office/drawing/2014/main" id="{688514F4-7801-47C2-878D-1D88019CE79C}"/>
              </a:ext>
            </a:extLst>
          </p:cNvPr>
          <p:cNvSpPr txBox="1"/>
          <p:nvPr/>
        </p:nvSpPr>
        <p:spPr>
          <a:xfrm>
            <a:off x="789248" y="1235045"/>
            <a:ext cx="7697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>
                <a:solidFill>
                  <a:schemeClr val="bg1"/>
                </a:solidFill>
              </a:rPr>
              <a:t>36000</a:t>
            </a:r>
          </a:p>
        </p:txBody>
      </p:sp>
      <p:sp>
        <p:nvSpPr>
          <p:cNvPr id="54" name="CuadroTexto 53">
            <a:extLst>
              <a:ext uri="{FF2B5EF4-FFF2-40B4-BE49-F238E27FC236}">
                <a16:creationId xmlns:a16="http://schemas.microsoft.com/office/drawing/2014/main" id="{81AAC7F4-2247-4FD9-8B07-147AD771A5BC}"/>
              </a:ext>
            </a:extLst>
          </p:cNvPr>
          <p:cNvSpPr txBox="1"/>
          <p:nvPr/>
        </p:nvSpPr>
        <p:spPr>
          <a:xfrm>
            <a:off x="789248" y="3607588"/>
            <a:ext cx="7697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>
                <a:solidFill>
                  <a:schemeClr val="bg1"/>
                </a:solidFill>
              </a:rPr>
              <a:t>12000</a:t>
            </a:r>
          </a:p>
        </p:txBody>
      </p:sp>
      <p:sp>
        <p:nvSpPr>
          <p:cNvPr id="55" name="CuadroTexto 54">
            <a:extLst>
              <a:ext uri="{FF2B5EF4-FFF2-40B4-BE49-F238E27FC236}">
                <a16:creationId xmlns:a16="http://schemas.microsoft.com/office/drawing/2014/main" id="{12C3115F-CA43-40EB-A3E7-0BEC58310F64}"/>
              </a:ext>
            </a:extLst>
          </p:cNvPr>
          <p:cNvSpPr txBox="1"/>
          <p:nvPr/>
        </p:nvSpPr>
        <p:spPr>
          <a:xfrm>
            <a:off x="859947" y="5846502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>
                <a:solidFill>
                  <a:schemeClr val="bg1"/>
                </a:solidFill>
              </a:rPr>
              <a:t>4000</a:t>
            </a:r>
          </a:p>
        </p:txBody>
      </p:sp>
      <p:sp>
        <p:nvSpPr>
          <p:cNvPr id="56" name="CuadroTexto 55">
            <a:extLst>
              <a:ext uri="{FF2B5EF4-FFF2-40B4-BE49-F238E27FC236}">
                <a16:creationId xmlns:a16="http://schemas.microsoft.com/office/drawing/2014/main" id="{648B59CD-FCF8-4995-8A2C-5C6438FC355B}"/>
              </a:ext>
            </a:extLst>
          </p:cNvPr>
          <p:cNvSpPr txBox="1"/>
          <p:nvPr/>
        </p:nvSpPr>
        <p:spPr>
          <a:xfrm>
            <a:off x="4790835" y="130020"/>
            <a:ext cx="13051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>
                <a:solidFill>
                  <a:schemeClr val="accent6">
                    <a:lumMod val="75000"/>
                  </a:schemeClr>
                </a:solidFill>
              </a:rPr>
              <a:t>36000</a:t>
            </a:r>
            <a:r>
              <a:rPr lang="es-AR" dirty="0">
                <a:solidFill>
                  <a:schemeClr val="accent6">
                    <a:lumMod val="75000"/>
                  </a:schemeClr>
                </a:solidFill>
                <a:sym typeface="Symbol" panose="05050102010706020507" pitchFamily="18" charset="2"/>
              </a:rPr>
              <a:t>0,70</a:t>
            </a:r>
            <a:endParaRPr lang="es-AR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7" name="CuadroTexto 56">
            <a:extLst>
              <a:ext uri="{FF2B5EF4-FFF2-40B4-BE49-F238E27FC236}">
                <a16:creationId xmlns:a16="http://schemas.microsoft.com/office/drawing/2014/main" id="{25421BE2-8CDE-480E-BC2C-9395A7551EFD}"/>
              </a:ext>
            </a:extLst>
          </p:cNvPr>
          <p:cNvSpPr txBox="1"/>
          <p:nvPr/>
        </p:nvSpPr>
        <p:spPr>
          <a:xfrm>
            <a:off x="4754458" y="2456090"/>
            <a:ext cx="13051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>
                <a:solidFill>
                  <a:schemeClr val="accent6">
                    <a:lumMod val="75000"/>
                  </a:schemeClr>
                </a:solidFill>
              </a:rPr>
              <a:t>12000</a:t>
            </a:r>
            <a:r>
              <a:rPr lang="es-AR" dirty="0">
                <a:solidFill>
                  <a:schemeClr val="accent6">
                    <a:lumMod val="75000"/>
                  </a:schemeClr>
                </a:solidFill>
                <a:sym typeface="Symbol" panose="05050102010706020507" pitchFamily="18" charset="2"/>
              </a:rPr>
              <a:t>0,25</a:t>
            </a:r>
            <a:endParaRPr lang="es-AR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8" name="CuadroTexto 57">
            <a:extLst>
              <a:ext uri="{FF2B5EF4-FFF2-40B4-BE49-F238E27FC236}">
                <a16:creationId xmlns:a16="http://schemas.microsoft.com/office/drawing/2014/main" id="{8AD7B716-67A0-4D50-85B5-CC978B15BFAE}"/>
              </a:ext>
            </a:extLst>
          </p:cNvPr>
          <p:cNvSpPr txBox="1"/>
          <p:nvPr/>
        </p:nvSpPr>
        <p:spPr>
          <a:xfrm>
            <a:off x="4754457" y="4788300"/>
            <a:ext cx="1188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>
                <a:solidFill>
                  <a:schemeClr val="accent6">
                    <a:lumMod val="75000"/>
                  </a:schemeClr>
                </a:solidFill>
              </a:rPr>
              <a:t>4000</a:t>
            </a:r>
            <a:r>
              <a:rPr lang="es-AR" dirty="0">
                <a:solidFill>
                  <a:schemeClr val="accent6">
                    <a:lumMod val="75000"/>
                  </a:schemeClr>
                </a:solidFill>
                <a:sym typeface="Symbol" panose="05050102010706020507" pitchFamily="18" charset="2"/>
              </a:rPr>
              <a:t>0,00</a:t>
            </a:r>
            <a:endParaRPr lang="es-AR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9" name="CuadroTexto 58">
            <a:extLst>
              <a:ext uri="{FF2B5EF4-FFF2-40B4-BE49-F238E27FC236}">
                <a16:creationId xmlns:a16="http://schemas.microsoft.com/office/drawing/2014/main" id="{B8A0FA36-9802-451B-BADE-D64DD3653B2E}"/>
              </a:ext>
            </a:extLst>
          </p:cNvPr>
          <p:cNvSpPr txBox="1"/>
          <p:nvPr/>
        </p:nvSpPr>
        <p:spPr>
          <a:xfrm>
            <a:off x="4764083" y="940060"/>
            <a:ext cx="13051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>
                <a:solidFill>
                  <a:schemeClr val="accent1"/>
                </a:solidFill>
              </a:rPr>
              <a:t>36000</a:t>
            </a:r>
            <a:r>
              <a:rPr lang="es-AR" dirty="0">
                <a:solidFill>
                  <a:schemeClr val="accent1"/>
                </a:solidFill>
                <a:sym typeface="Symbol" panose="05050102010706020507" pitchFamily="18" charset="2"/>
              </a:rPr>
              <a:t>0,30</a:t>
            </a:r>
            <a:endParaRPr lang="es-AR" dirty="0">
              <a:solidFill>
                <a:schemeClr val="accent1"/>
              </a:solidFill>
            </a:endParaRPr>
          </a:p>
        </p:txBody>
      </p:sp>
      <p:sp>
        <p:nvSpPr>
          <p:cNvPr id="60" name="CuadroTexto 59">
            <a:extLst>
              <a:ext uri="{FF2B5EF4-FFF2-40B4-BE49-F238E27FC236}">
                <a16:creationId xmlns:a16="http://schemas.microsoft.com/office/drawing/2014/main" id="{9DFE6116-0FA1-4F09-A1E4-7A6D6E3D757F}"/>
              </a:ext>
            </a:extLst>
          </p:cNvPr>
          <p:cNvSpPr txBox="1"/>
          <p:nvPr/>
        </p:nvSpPr>
        <p:spPr>
          <a:xfrm>
            <a:off x="4754457" y="1623717"/>
            <a:ext cx="13051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>
                <a:solidFill>
                  <a:srgbClr val="FF0000"/>
                </a:solidFill>
              </a:rPr>
              <a:t>36000</a:t>
            </a:r>
            <a:r>
              <a:rPr lang="es-AR" dirty="0">
                <a:solidFill>
                  <a:srgbClr val="FF0000"/>
                </a:solidFill>
                <a:sym typeface="Symbol" panose="05050102010706020507" pitchFamily="18" charset="2"/>
              </a:rPr>
              <a:t>0,00</a:t>
            </a:r>
            <a:endParaRPr lang="es-AR" dirty="0">
              <a:solidFill>
                <a:srgbClr val="FF0000"/>
              </a:solidFill>
            </a:endParaRPr>
          </a:p>
        </p:txBody>
      </p:sp>
      <p:sp>
        <p:nvSpPr>
          <p:cNvPr id="61" name="CuadroTexto 60">
            <a:extLst>
              <a:ext uri="{FF2B5EF4-FFF2-40B4-BE49-F238E27FC236}">
                <a16:creationId xmlns:a16="http://schemas.microsoft.com/office/drawing/2014/main" id="{B1CF7931-CF00-4E55-94CF-56BE59C89C0F}"/>
              </a:ext>
            </a:extLst>
          </p:cNvPr>
          <p:cNvSpPr txBox="1"/>
          <p:nvPr/>
        </p:nvSpPr>
        <p:spPr>
          <a:xfrm>
            <a:off x="4711175" y="3227265"/>
            <a:ext cx="13051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>
                <a:solidFill>
                  <a:schemeClr val="accent1"/>
                </a:solidFill>
              </a:rPr>
              <a:t>12000</a:t>
            </a:r>
            <a:r>
              <a:rPr lang="es-AR" dirty="0">
                <a:solidFill>
                  <a:schemeClr val="accent1"/>
                </a:solidFill>
                <a:sym typeface="Symbol" panose="05050102010706020507" pitchFamily="18" charset="2"/>
              </a:rPr>
              <a:t>0,40</a:t>
            </a:r>
            <a:endParaRPr lang="es-AR" dirty="0">
              <a:solidFill>
                <a:schemeClr val="accent1"/>
              </a:solidFill>
            </a:endParaRPr>
          </a:p>
        </p:txBody>
      </p:sp>
      <p:sp>
        <p:nvSpPr>
          <p:cNvPr id="62" name="CuadroTexto 61">
            <a:extLst>
              <a:ext uri="{FF2B5EF4-FFF2-40B4-BE49-F238E27FC236}">
                <a16:creationId xmlns:a16="http://schemas.microsoft.com/office/drawing/2014/main" id="{079D383A-8FC7-4903-968C-26CCFD20790F}"/>
              </a:ext>
            </a:extLst>
          </p:cNvPr>
          <p:cNvSpPr txBox="1"/>
          <p:nvPr/>
        </p:nvSpPr>
        <p:spPr>
          <a:xfrm>
            <a:off x="4695947" y="3958777"/>
            <a:ext cx="13051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>
                <a:solidFill>
                  <a:srgbClr val="FF0000"/>
                </a:solidFill>
              </a:rPr>
              <a:t>12000</a:t>
            </a:r>
            <a:r>
              <a:rPr lang="es-AR" dirty="0">
                <a:solidFill>
                  <a:srgbClr val="FF0000"/>
                </a:solidFill>
                <a:sym typeface="Symbol" panose="05050102010706020507" pitchFamily="18" charset="2"/>
              </a:rPr>
              <a:t>0,35</a:t>
            </a:r>
            <a:endParaRPr lang="es-AR" dirty="0">
              <a:solidFill>
                <a:srgbClr val="FF0000"/>
              </a:solidFill>
            </a:endParaRPr>
          </a:p>
        </p:txBody>
      </p:sp>
      <p:sp>
        <p:nvSpPr>
          <p:cNvPr id="63" name="CuadroTexto 62">
            <a:extLst>
              <a:ext uri="{FF2B5EF4-FFF2-40B4-BE49-F238E27FC236}">
                <a16:creationId xmlns:a16="http://schemas.microsoft.com/office/drawing/2014/main" id="{939CC446-3B82-46B6-8C02-9DBC6EF4B22B}"/>
              </a:ext>
            </a:extLst>
          </p:cNvPr>
          <p:cNvSpPr txBox="1"/>
          <p:nvPr/>
        </p:nvSpPr>
        <p:spPr>
          <a:xfrm>
            <a:off x="4775435" y="5536290"/>
            <a:ext cx="1188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>
                <a:solidFill>
                  <a:schemeClr val="accent1"/>
                </a:solidFill>
              </a:rPr>
              <a:t>4000</a:t>
            </a:r>
            <a:r>
              <a:rPr lang="es-AR" dirty="0">
                <a:solidFill>
                  <a:schemeClr val="accent1"/>
                </a:solidFill>
                <a:sym typeface="Symbol" panose="05050102010706020507" pitchFamily="18" charset="2"/>
              </a:rPr>
              <a:t>0,00</a:t>
            </a:r>
            <a:endParaRPr lang="es-AR" dirty="0">
              <a:solidFill>
                <a:schemeClr val="accent1"/>
              </a:solidFill>
            </a:endParaRPr>
          </a:p>
        </p:txBody>
      </p:sp>
      <p:sp>
        <p:nvSpPr>
          <p:cNvPr id="64" name="CuadroTexto 63">
            <a:extLst>
              <a:ext uri="{FF2B5EF4-FFF2-40B4-BE49-F238E27FC236}">
                <a16:creationId xmlns:a16="http://schemas.microsoft.com/office/drawing/2014/main" id="{65A36423-0F1E-4C31-B565-09C2E1695556}"/>
              </a:ext>
            </a:extLst>
          </p:cNvPr>
          <p:cNvSpPr txBox="1"/>
          <p:nvPr/>
        </p:nvSpPr>
        <p:spPr>
          <a:xfrm>
            <a:off x="4789939" y="6302884"/>
            <a:ext cx="1188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>
                <a:solidFill>
                  <a:srgbClr val="FF0000"/>
                </a:solidFill>
              </a:rPr>
              <a:t>4000</a:t>
            </a:r>
            <a:r>
              <a:rPr lang="es-AR" dirty="0">
                <a:solidFill>
                  <a:srgbClr val="FF0000"/>
                </a:solidFill>
                <a:sym typeface="Symbol" panose="05050102010706020507" pitchFamily="18" charset="2"/>
              </a:rPr>
              <a:t>1,00</a:t>
            </a:r>
            <a:endParaRPr lang="es-AR" dirty="0">
              <a:solidFill>
                <a:srgbClr val="FF0000"/>
              </a:solidFill>
            </a:endParaRPr>
          </a:p>
        </p:txBody>
      </p:sp>
      <p:graphicFrame>
        <p:nvGraphicFramePr>
          <p:cNvPr id="65" name="Objeto 64">
            <a:extLst>
              <a:ext uri="{FF2B5EF4-FFF2-40B4-BE49-F238E27FC236}">
                <a16:creationId xmlns:a16="http://schemas.microsoft.com/office/drawing/2014/main" id="{892244E5-A213-4655-B01E-C3C6ABBD31C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986714" y="5354979"/>
          <a:ext cx="6138862" cy="1008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4305240" imgH="711000" progId="Equation.DSMT4">
                  <p:embed/>
                </p:oleObj>
              </mc:Choice>
              <mc:Fallback>
                <p:oleObj name="Equation" r:id="rId4" imgW="4305240" imgH="711000" progId="Equation.DSMT4">
                  <p:embed/>
                  <p:pic>
                    <p:nvPicPr>
                      <p:cNvPr id="65" name="Objeto 64">
                        <a:extLst>
                          <a:ext uri="{FF2B5EF4-FFF2-40B4-BE49-F238E27FC236}">
                            <a16:creationId xmlns:a16="http://schemas.microsoft.com/office/drawing/2014/main" id="{892244E5-A213-4655-B01E-C3C6ABBD31C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86714" y="5354979"/>
                        <a:ext cx="6138862" cy="100806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67" name="Conector recto 66">
            <a:extLst>
              <a:ext uri="{FF2B5EF4-FFF2-40B4-BE49-F238E27FC236}">
                <a16:creationId xmlns:a16="http://schemas.microsoft.com/office/drawing/2014/main" id="{6E9B1D90-F740-45D2-A8B6-D228F1E4BCC0}"/>
              </a:ext>
            </a:extLst>
          </p:cNvPr>
          <p:cNvCxnSpPr>
            <a:cxnSpLocks/>
          </p:cNvCxnSpPr>
          <p:nvPr/>
        </p:nvCxnSpPr>
        <p:spPr>
          <a:xfrm flipV="1">
            <a:off x="5916609" y="3651362"/>
            <a:ext cx="6164856" cy="9604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9" name="Conector recto 68">
            <a:extLst>
              <a:ext uri="{FF2B5EF4-FFF2-40B4-BE49-F238E27FC236}">
                <a16:creationId xmlns:a16="http://schemas.microsoft.com/office/drawing/2014/main" id="{F2C6A39E-EA19-46A3-9CC7-6E3C9DF8DFF3}"/>
              </a:ext>
            </a:extLst>
          </p:cNvPr>
          <p:cNvCxnSpPr>
            <a:cxnSpLocks/>
          </p:cNvCxnSpPr>
          <p:nvPr/>
        </p:nvCxnSpPr>
        <p:spPr>
          <a:xfrm flipH="1">
            <a:off x="8443822" y="2335397"/>
            <a:ext cx="0" cy="267786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79" name="Objeto 78">
            <a:extLst>
              <a:ext uri="{FF2B5EF4-FFF2-40B4-BE49-F238E27FC236}">
                <a16:creationId xmlns:a16="http://schemas.microsoft.com/office/drawing/2014/main" id="{F1FC8C5D-4E67-4FC2-B847-C1DFE3CF341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755492" y="2478497"/>
          <a:ext cx="2089150" cy="1065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307880" imgH="672840" progId="Equation.DSMT4">
                  <p:embed/>
                </p:oleObj>
              </mc:Choice>
              <mc:Fallback>
                <p:oleObj name="Equation" r:id="rId6" imgW="1307880" imgH="672840" progId="Equation.DSMT4">
                  <p:embed/>
                  <p:pic>
                    <p:nvPicPr>
                      <p:cNvPr id="79" name="Objeto 78">
                        <a:extLst>
                          <a:ext uri="{FF2B5EF4-FFF2-40B4-BE49-F238E27FC236}">
                            <a16:creationId xmlns:a16="http://schemas.microsoft.com/office/drawing/2014/main" id="{F1FC8C5D-4E67-4FC2-B847-C1DFE3CF341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755492" y="2478497"/>
                        <a:ext cx="2089150" cy="106521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5" name="CuadroTexto 84">
            <a:extLst>
              <a:ext uri="{FF2B5EF4-FFF2-40B4-BE49-F238E27FC236}">
                <a16:creationId xmlns:a16="http://schemas.microsoft.com/office/drawing/2014/main" id="{BDF5ED25-38FD-441D-92CB-167453953BDF}"/>
              </a:ext>
            </a:extLst>
          </p:cNvPr>
          <p:cNvSpPr txBox="1"/>
          <p:nvPr/>
        </p:nvSpPr>
        <p:spPr>
          <a:xfrm>
            <a:off x="6617074" y="4634432"/>
            <a:ext cx="14863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b="1" dirty="0"/>
              <a:t>Estado Actual</a:t>
            </a:r>
          </a:p>
        </p:txBody>
      </p:sp>
      <p:sp>
        <p:nvSpPr>
          <p:cNvPr id="86" name="CuadroTexto 85">
            <a:extLst>
              <a:ext uri="{FF2B5EF4-FFF2-40B4-BE49-F238E27FC236}">
                <a16:creationId xmlns:a16="http://schemas.microsoft.com/office/drawing/2014/main" id="{DB0973FC-8957-475E-BF27-BC34A1AE8651}"/>
              </a:ext>
            </a:extLst>
          </p:cNvPr>
          <p:cNvSpPr txBox="1"/>
          <p:nvPr/>
        </p:nvSpPr>
        <p:spPr>
          <a:xfrm>
            <a:off x="8991037" y="4622640"/>
            <a:ext cx="16712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b="1" dirty="0">
                <a:solidFill>
                  <a:srgbClr val="7030A0"/>
                </a:solidFill>
              </a:rPr>
              <a:t>Estado Próximo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DD57A5FD-C1BC-444A-BD6F-3582A1E581C2}"/>
              </a:ext>
            </a:extLst>
          </p:cNvPr>
          <p:cNvSpPr txBox="1"/>
          <p:nvPr/>
        </p:nvSpPr>
        <p:spPr>
          <a:xfrm>
            <a:off x="6651480" y="-4617"/>
            <a:ext cx="50660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Estado actual: 36000 Bien; 12000 Regular; 4000 Mal</a:t>
            </a:r>
          </a:p>
        </p:txBody>
      </p:sp>
      <p:sp>
        <p:nvSpPr>
          <p:cNvPr id="66" name="CuadroTexto 65">
            <a:extLst>
              <a:ext uri="{FF2B5EF4-FFF2-40B4-BE49-F238E27FC236}">
                <a16:creationId xmlns:a16="http://schemas.microsoft.com/office/drawing/2014/main" id="{52363C79-22CE-4C9C-8E78-EF6EF44C20FE}"/>
              </a:ext>
            </a:extLst>
          </p:cNvPr>
          <p:cNvSpPr txBox="1"/>
          <p:nvPr/>
        </p:nvSpPr>
        <p:spPr>
          <a:xfrm>
            <a:off x="6059622" y="339491"/>
            <a:ext cx="17019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Estado próximo: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85798D05-7B08-4BF6-B0F9-9F3B9AD3A4DC}"/>
              </a:ext>
            </a:extLst>
          </p:cNvPr>
          <p:cNvSpPr/>
          <p:nvPr/>
        </p:nvSpPr>
        <p:spPr>
          <a:xfrm>
            <a:off x="6122755" y="709141"/>
            <a:ext cx="5985902" cy="436137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/>
              <a:t>36000</a:t>
            </a:r>
            <a:r>
              <a:rPr lang="es-AR" dirty="0">
                <a:sym typeface="Symbol" panose="05050102010706020507" pitchFamily="18" charset="2"/>
              </a:rPr>
              <a:t>0,70+120000,25+40000,00=28200</a:t>
            </a:r>
            <a:endParaRPr lang="es-AR" dirty="0"/>
          </a:p>
        </p:txBody>
      </p:sp>
      <p:sp>
        <p:nvSpPr>
          <p:cNvPr id="68" name="Rectángulo 67">
            <a:extLst>
              <a:ext uri="{FF2B5EF4-FFF2-40B4-BE49-F238E27FC236}">
                <a16:creationId xmlns:a16="http://schemas.microsoft.com/office/drawing/2014/main" id="{774DB635-6795-4BED-9178-2C3A48482AB4}"/>
              </a:ext>
            </a:extLst>
          </p:cNvPr>
          <p:cNvSpPr/>
          <p:nvPr/>
        </p:nvSpPr>
        <p:spPr>
          <a:xfrm>
            <a:off x="6122755" y="1263398"/>
            <a:ext cx="5985902" cy="4361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/>
              <a:t>36000</a:t>
            </a:r>
            <a:r>
              <a:rPr lang="es-AR" dirty="0">
                <a:sym typeface="Symbol" panose="05050102010706020507" pitchFamily="18" charset="2"/>
              </a:rPr>
              <a:t>0,30+120000,40+40000,00=15600</a:t>
            </a:r>
            <a:endParaRPr lang="es-AR" dirty="0"/>
          </a:p>
        </p:txBody>
      </p:sp>
      <p:sp>
        <p:nvSpPr>
          <p:cNvPr id="78" name="Rectángulo 77">
            <a:extLst>
              <a:ext uri="{FF2B5EF4-FFF2-40B4-BE49-F238E27FC236}">
                <a16:creationId xmlns:a16="http://schemas.microsoft.com/office/drawing/2014/main" id="{008D4F16-2FD7-45CB-8DA1-DBB99D8FA3EB}"/>
              </a:ext>
            </a:extLst>
          </p:cNvPr>
          <p:cNvSpPr/>
          <p:nvPr/>
        </p:nvSpPr>
        <p:spPr>
          <a:xfrm>
            <a:off x="6122755" y="1824077"/>
            <a:ext cx="5985902" cy="436137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/>
              <a:t>36000</a:t>
            </a:r>
            <a:r>
              <a:rPr lang="es-AR" dirty="0">
                <a:sym typeface="Symbol" panose="05050102010706020507" pitchFamily="18" charset="2"/>
              </a:rPr>
              <a:t>0,00+120000,35+40001,00=8200</a:t>
            </a:r>
            <a:endParaRPr lang="es-AR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4A8CC7D3-2958-48A2-9D3F-3308AE006EED}"/>
              </a:ext>
            </a:extLst>
          </p:cNvPr>
          <p:cNvSpPr txBox="1"/>
          <p:nvPr/>
        </p:nvSpPr>
        <p:spPr>
          <a:xfrm>
            <a:off x="8470641" y="4026679"/>
            <a:ext cx="14276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000" dirty="0">
                <a:solidFill>
                  <a:schemeClr val="accent6">
                    <a:lumMod val="75000"/>
                  </a:schemeClr>
                </a:solidFill>
                <a:cs typeface="Times New Roman" panose="02020603050405020304" pitchFamily="18" charset="0"/>
              </a:rPr>
              <a:t>28200</a:t>
            </a:r>
          </a:p>
        </p:txBody>
      </p:sp>
      <p:sp>
        <p:nvSpPr>
          <p:cNvPr id="81" name="CuadroTexto 80">
            <a:extLst>
              <a:ext uri="{FF2B5EF4-FFF2-40B4-BE49-F238E27FC236}">
                <a16:creationId xmlns:a16="http://schemas.microsoft.com/office/drawing/2014/main" id="{962D6612-A343-492C-BE63-B5D985DE8782}"/>
              </a:ext>
            </a:extLst>
          </p:cNvPr>
          <p:cNvSpPr txBox="1"/>
          <p:nvPr/>
        </p:nvSpPr>
        <p:spPr>
          <a:xfrm>
            <a:off x="9285948" y="4022350"/>
            <a:ext cx="14276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000" dirty="0">
                <a:solidFill>
                  <a:schemeClr val="accent1"/>
                </a:solidFill>
                <a:cs typeface="Times New Roman" panose="02020603050405020304" pitchFamily="18" charset="0"/>
              </a:rPr>
              <a:t>15600</a:t>
            </a:r>
          </a:p>
        </p:txBody>
      </p:sp>
      <p:sp>
        <p:nvSpPr>
          <p:cNvPr id="83" name="CuadroTexto 82">
            <a:extLst>
              <a:ext uri="{FF2B5EF4-FFF2-40B4-BE49-F238E27FC236}">
                <a16:creationId xmlns:a16="http://schemas.microsoft.com/office/drawing/2014/main" id="{357492CF-B6FE-42AB-90DC-2AA3CAC8BF3D}"/>
              </a:ext>
            </a:extLst>
          </p:cNvPr>
          <p:cNvSpPr txBox="1"/>
          <p:nvPr/>
        </p:nvSpPr>
        <p:spPr>
          <a:xfrm>
            <a:off x="10115091" y="4006814"/>
            <a:ext cx="14276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000" dirty="0">
                <a:solidFill>
                  <a:srgbClr val="FF0000"/>
                </a:solidFill>
                <a:cs typeface="Times New Roman" panose="02020603050405020304" pitchFamily="18" charset="0"/>
              </a:rPr>
              <a:t>8200</a:t>
            </a:r>
          </a:p>
        </p:txBody>
      </p:sp>
      <p:sp>
        <p:nvSpPr>
          <p:cNvPr id="19" name="Elipse 18">
            <a:extLst>
              <a:ext uri="{FF2B5EF4-FFF2-40B4-BE49-F238E27FC236}">
                <a16:creationId xmlns:a16="http://schemas.microsoft.com/office/drawing/2014/main" id="{0B6AAEB0-E65D-4189-B083-F861B998A5F0}"/>
              </a:ext>
            </a:extLst>
          </p:cNvPr>
          <p:cNvSpPr/>
          <p:nvPr/>
        </p:nvSpPr>
        <p:spPr>
          <a:xfrm rot="16200000">
            <a:off x="6965778" y="3156291"/>
            <a:ext cx="720000" cy="2160000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2" name="Elipse 21">
            <a:extLst>
              <a:ext uri="{FF2B5EF4-FFF2-40B4-BE49-F238E27FC236}">
                <a16:creationId xmlns:a16="http://schemas.microsoft.com/office/drawing/2014/main" id="{94A35B64-6A79-45E5-B843-BC79E71918F3}"/>
              </a:ext>
            </a:extLst>
          </p:cNvPr>
          <p:cNvSpPr/>
          <p:nvPr/>
        </p:nvSpPr>
        <p:spPr>
          <a:xfrm>
            <a:off x="8473936" y="2332620"/>
            <a:ext cx="2448000" cy="1332000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88" name="Elipse 87">
            <a:extLst>
              <a:ext uri="{FF2B5EF4-FFF2-40B4-BE49-F238E27FC236}">
                <a16:creationId xmlns:a16="http://schemas.microsoft.com/office/drawing/2014/main" id="{851F6C70-7E92-48DF-AE35-4317FF665CB0}"/>
              </a:ext>
            </a:extLst>
          </p:cNvPr>
          <p:cNvSpPr/>
          <p:nvPr/>
        </p:nvSpPr>
        <p:spPr>
          <a:xfrm rot="16200000">
            <a:off x="9282324" y="3095210"/>
            <a:ext cx="720000" cy="2232000"/>
          </a:xfrm>
          <a:prstGeom prst="ellipse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rgbClr val="7030A0"/>
              </a:solidFill>
            </a:endParaRP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79DD86C4-63B7-4E5D-BE82-5E69DCB877E7}"/>
              </a:ext>
            </a:extLst>
          </p:cNvPr>
          <p:cNvSpPr txBox="1"/>
          <p:nvPr/>
        </p:nvSpPr>
        <p:spPr>
          <a:xfrm>
            <a:off x="10808702" y="3030877"/>
            <a:ext cx="13463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b="1" dirty="0">
                <a:solidFill>
                  <a:schemeClr val="accent2"/>
                </a:solidFill>
              </a:rPr>
              <a:t>Modela </a:t>
            </a:r>
          </a:p>
          <a:p>
            <a:r>
              <a:rPr lang="es-AR" b="1" dirty="0">
                <a:solidFill>
                  <a:schemeClr val="accent2"/>
                </a:solidFill>
              </a:rPr>
              <a:t>la transición</a:t>
            </a:r>
          </a:p>
        </p:txBody>
      </p:sp>
      <p:graphicFrame>
        <p:nvGraphicFramePr>
          <p:cNvPr id="89" name="Objeto 88">
            <a:extLst>
              <a:ext uri="{FF2B5EF4-FFF2-40B4-BE49-F238E27FC236}">
                <a16:creationId xmlns:a16="http://schemas.microsoft.com/office/drawing/2014/main" id="{49A94F75-2A5F-4D36-83E2-1A6555F31F8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182373" y="6353561"/>
          <a:ext cx="1120679" cy="4211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609480" imgH="228600" progId="Equation.DSMT4">
                  <p:embed/>
                </p:oleObj>
              </mc:Choice>
              <mc:Fallback>
                <p:oleObj name="Equation" r:id="rId8" imgW="609480" imgH="228600" progId="Equation.DSMT4">
                  <p:embed/>
                  <p:pic>
                    <p:nvPicPr>
                      <p:cNvPr id="89" name="Objeto 88">
                        <a:extLst>
                          <a:ext uri="{FF2B5EF4-FFF2-40B4-BE49-F238E27FC236}">
                            <a16:creationId xmlns:a16="http://schemas.microsoft.com/office/drawing/2014/main" id="{49A94F75-2A5F-4D36-83E2-1A6555F31F8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9182373" y="6353561"/>
                        <a:ext cx="1120679" cy="42115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" name="CuadroTexto 32">
            <a:extLst>
              <a:ext uri="{FF2B5EF4-FFF2-40B4-BE49-F238E27FC236}">
                <a16:creationId xmlns:a16="http://schemas.microsoft.com/office/drawing/2014/main" id="{DB3AA7C7-F25A-4467-BA5E-8DC48DADB58D}"/>
              </a:ext>
            </a:extLst>
          </p:cNvPr>
          <p:cNvSpPr txBox="1"/>
          <p:nvPr/>
        </p:nvSpPr>
        <p:spPr>
          <a:xfrm>
            <a:off x="11167270" y="2401941"/>
            <a:ext cx="4122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32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</a:p>
        </p:txBody>
      </p:sp>
      <p:sp>
        <p:nvSpPr>
          <p:cNvPr id="35" name="Rectángulo: esquinas redondeadas 34">
            <a:extLst>
              <a:ext uri="{FF2B5EF4-FFF2-40B4-BE49-F238E27FC236}">
                <a16:creationId xmlns:a16="http://schemas.microsoft.com/office/drawing/2014/main" id="{6CE72BD6-ACD9-4B00-87BC-177A0326C0D1}"/>
              </a:ext>
            </a:extLst>
          </p:cNvPr>
          <p:cNvSpPr/>
          <p:nvPr/>
        </p:nvSpPr>
        <p:spPr>
          <a:xfrm>
            <a:off x="11063728" y="2312066"/>
            <a:ext cx="613368" cy="672108"/>
          </a:xfrm>
          <a:prstGeom prst="roundRect">
            <a:avLst>
              <a:gd name="adj" fmla="val 33705"/>
            </a:avLst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90" name="Rectángulo: esquinas redondeadas 89">
            <a:extLst>
              <a:ext uri="{FF2B5EF4-FFF2-40B4-BE49-F238E27FC236}">
                <a16:creationId xmlns:a16="http://schemas.microsoft.com/office/drawing/2014/main" id="{C697B37B-4FED-44B7-888B-7B4AD163A0B7}"/>
              </a:ext>
            </a:extLst>
          </p:cNvPr>
          <p:cNvSpPr/>
          <p:nvPr/>
        </p:nvSpPr>
        <p:spPr>
          <a:xfrm>
            <a:off x="6315441" y="4922749"/>
            <a:ext cx="483440" cy="672108"/>
          </a:xfrm>
          <a:prstGeom prst="roundRect">
            <a:avLst>
              <a:gd name="adj" fmla="val 36545"/>
            </a:avLst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sp>
        <p:nvSpPr>
          <p:cNvPr id="91" name="CuadroTexto 90">
            <a:extLst>
              <a:ext uri="{FF2B5EF4-FFF2-40B4-BE49-F238E27FC236}">
                <a16:creationId xmlns:a16="http://schemas.microsoft.com/office/drawing/2014/main" id="{B458EF6D-4CAD-4E2A-B38D-AEEC623092F6}"/>
              </a:ext>
            </a:extLst>
          </p:cNvPr>
          <p:cNvSpPr txBox="1"/>
          <p:nvPr/>
        </p:nvSpPr>
        <p:spPr>
          <a:xfrm>
            <a:off x="6221292" y="4906099"/>
            <a:ext cx="6174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s-AR" sz="32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92" name="Rectángulo: esquinas redondeadas 91">
            <a:extLst>
              <a:ext uri="{FF2B5EF4-FFF2-40B4-BE49-F238E27FC236}">
                <a16:creationId xmlns:a16="http://schemas.microsoft.com/office/drawing/2014/main" id="{EC03490B-62DD-438D-9396-31DE60B05DF0}"/>
              </a:ext>
            </a:extLst>
          </p:cNvPr>
          <p:cNvSpPr/>
          <p:nvPr/>
        </p:nvSpPr>
        <p:spPr>
          <a:xfrm>
            <a:off x="10662264" y="4716063"/>
            <a:ext cx="483440" cy="672108"/>
          </a:xfrm>
          <a:prstGeom prst="roundRect">
            <a:avLst>
              <a:gd name="adj" fmla="val 36545"/>
            </a:avLst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sp>
        <p:nvSpPr>
          <p:cNvPr id="93" name="CuadroTexto 92">
            <a:extLst>
              <a:ext uri="{FF2B5EF4-FFF2-40B4-BE49-F238E27FC236}">
                <a16:creationId xmlns:a16="http://schemas.microsoft.com/office/drawing/2014/main" id="{B22C1A08-52CE-4776-B8BA-7BD3CC6EF782}"/>
              </a:ext>
            </a:extLst>
          </p:cNvPr>
          <p:cNvSpPr txBox="1"/>
          <p:nvPr/>
        </p:nvSpPr>
        <p:spPr>
          <a:xfrm>
            <a:off x="10604383" y="4746549"/>
            <a:ext cx="6174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s-AR" sz="3200" baseline="-25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71" name="Estrella de 5 puntas 70">
            <a:extLst>
              <a:ext uri="{FF2B5EF4-FFF2-40B4-BE49-F238E27FC236}">
                <a16:creationId xmlns:a16="http://schemas.microsoft.com/office/drawing/2014/main" id="{EC3595BE-864F-4381-8273-A4F6ECB060B2}"/>
              </a:ext>
            </a:extLst>
          </p:cNvPr>
          <p:cNvSpPr/>
          <p:nvPr/>
        </p:nvSpPr>
        <p:spPr>
          <a:xfrm>
            <a:off x="11370412" y="6277140"/>
            <a:ext cx="499259" cy="431470"/>
          </a:xfrm>
          <a:prstGeom prst="star5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8A2A0CF7-A51D-4114-9E73-AE70CB7136B7}"/>
              </a:ext>
            </a:extLst>
          </p:cNvPr>
          <p:cNvSpPr txBox="1"/>
          <p:nvPr/>
        </p:nvSpPr>
        <p:spPr>
          <a:xfrm>
            <a:off x="-46480" y="192"/>
            <a:ext cx="23269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b="1" dirty="0"/>
              <a:t>PROCESO DE MARKOV</a:t>
            </a:r>
          </a:p>
        </p:txBody>
      </p:sp>
    </p:spTree>
    <p:extLst>
      <p:ext uri="{BB962C8B-B14F-4D97-AF65-F5344CB8AC3E}">
        <p14:creationId xmlns:p14="http://schemas.microsoft.com/office/powerpoint/2010/main" val="1340397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500"/>
                            </p:stCondLst>
                            <p:childTnLst>
                              <p:par>
                                <p:cTn id="6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000"/>
                            </p:stCondLst>
                            <p:childTnLst>
                              <p:par>
                                <p:cTn id="8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500"/>
                            </p:stCondLst>
                            <p:childTnLst>
                              <p:par>
                                <p:cTn id="9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1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6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7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7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9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9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4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20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2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5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27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9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2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5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7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8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9" fill="hold">
                      <p:stCondLst>
                        <p:cond delay="indefinite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7" fill="hold">
                            <p:stCondLst>
                              <p:cond delay="1000"/>
                            </p:stCondLst>
                            <p:childTnLst>
                              <p:par>
                                <p:cTn id="248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0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6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7" fill="hold">
                      <p:stCondLst>
                        <p:cond delay="indefinite"/>
                      </p:stCondLst>
                      <p:childTnLst>
                        <p:par>
                          <p:cTn id="268" fill="hold">
                            <p:stCondLst>
                              <p:cond delay="0"/>
                            </p:stCondLst>
                            <p:childTnLst>
                              <p:par>
                                <p:cTn id="26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1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2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3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4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5" fill="hold">
                            <p:stCondLst>
                              <p:cond delay="1000"/>
                            </p:stCondLst>
                            <p:childTnLst>
                              <p:par>
                                <p:cTn id="276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8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9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0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1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2" fill="hold">
                            <p:stCondLst>
                              <p:cond delay="2000"/>
                            </p:stCondLst>
                            <p:childTnLst>
                              <p:par>
                                <p:cTn id="283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5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6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7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8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1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2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3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4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5" fill="hold">
                      <p:stCondLst>
                        <p:cond delay="indefinite"/>
                      </p:stCondLst>
                      <p:childTnLst>
                        <p:par>
                          <p:cTn id="296" fill="hold">
                            <p:stCondLst>
                              <p:cond delay="0"/>
                            </p:stCondLst>
                            <p:childTnLst>
                              <p:par>
                                <p:cTn id="29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9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0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1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2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3" fill="hold">
                            <p:stCondLst>
                              <p:cond delay="1000"/>
                            </p:stCondLst>
                            <p:childTnLst>
                              <p:par>
                                <p:cTn id="30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6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44" grpId="0"/>
      <p:bldP spid="45" grpId="0"/>
      <p:bldP spid="46" grpId="0"/>
      <p:bldP spid="47" grpId="0"/>
      <p:bldP spid="48" grpId="0"/>
      <p:bldP spid="49" grpId="0"/>
      <p:bldP spid="50" grpId="0"/>
      <p:bldP spid="51" grpId="0"/>
      <p:bldP spid="52" grpId="0"/>
      <p:bldP spid="53" grpId="0"/>
      <p:bldP spid="54" grpId="0"/>
      <p:bldP spid="55" grpId="0"/>
      <p:bldP spid="56" grpId="0"/>
      <p:bldP spid="57" grpId="0"/>
      <p:bldP spid="58" grpId="0"/>
      <p:bldP spid="59" grpId="0"/>
      <p:bldP spid="60" grpId="0"/>
      <p:bldP spid="61" grpId="0"/>
      <p:bldP spid="62" grpId="0"/>
      <p:bldP spid="63" grpId="0"/>
      <p:bldP spid="64" grpId="0"/>
      <p:bldP spid="85" grpId="0"/>
      <p:bldP spid="86" grpId="0"/>
      <p:bldP spid="2" grpId="0"/>
      <p:bldP spid="66" grpId="0"/>
      <p:bldP spid="8" grpId="0" animBg="1"/>
      <p:bldP spid="68" grpId="0" animBg="1"/>
      <p:bldP spid="78" grpId="0" animBg="1"/>
      <p:bldP spid="11" grpId="0"/>
      <p:bldP spid="81" grpId="0"/>
      <p:bldP spid="83" grpId="0"/>
      <p:bldP spid="19" grpId="0" animBg="1"/>
      <p:bldP spid="22" grpId="0" animBg="1"/>
      <p:bldP spid="88" grpId="0" animBg="1"/>
      <p:bldP spid="29" grpId="0"/>
      <p:bldP spid="33" grpId="0"/>
      <p:bldP spid="35" grpId="0" animBg="1"/>
      <p:bldP spid="90" grpId="0" animBg="1"/>
      <p:bldP spid="91" grpId="0"/>
      <p:bldP spid="92" grpId="0" animBg="1"/>
      <p:bldP spid="93" grpId="0"/>
      <p:bldP spid="7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5000"/>
                <a:lumOff val="95000"/>
              </a:schemeClr>
            </a:gs>
            <a:gs pos="74000">
              <a:schemeClr val="accent3">
                <a:lumMod val="45000"/>
                <a:lumOff val="55000"/>
              </a:schemeClr>
            </a:gs>
            <a:gs pos="83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ipse 3">
            <a:extLst>
              <a:ext uri="{FF2B5EF4-FFF2-40B4-BE49-F238E27FC236}">
                <a16:creationId xmlns:a16="http://schemas.microsoft.com/office/drawing/2014/main" id="{8052C323-21E8-4034-8D00-BDCECB45ECEC}"/>
              </a:ext>
            </a:extLst>
          </p:cNvPr>
          <p:cNvSpPr/>
          <p:nvPr/>
        </p:nvSpPr>
        <p:spPr>
          <a:xfrm>
            <a:off x="357704" y="517006"/>
            <a:ext cx="1632857" cy="1184987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/>
              <a:t>Bien</a:t>
            </a:r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FA3204C3-4E7C-4D94-B0F8-8E880A68089C}"/>
              </a:ext>
            </a:extLst>
          </p:cNvPr>
          <p:cNvSpPr/>
          <p:nvPr/>
        </p:nvSpPr>
        <p:spPr>
          <a:xfrm>
            <a:off x="357703" y="2839760"/>
            <a:ext cx="1632857" cy="118498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/>
              <a:t>Regular</a:t>
            </a:r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7E931C8A-BFE1-4E8B-8624-5274438C2A8A}"/>
              </a:ext>
            </a:extLst>
          </p:cNvPr>
          <p:cNvSpPr/>
          <p:nvPr/>
        </p:nvSpPr>
        <p:spPr>
          <a:xfrm>
            <a:off x="357702" y="5128463"/>
            <a:ext cx="1632857" cy="1184987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/>
              <a:t>Mal</a:t>
            </a:r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1D0C5E06-1041-4FD6-B45E-217D6C5FFD74}"/>
              </a:ext>
            </a:extLst>
          </p:cNvPr>
          <p:cNvSpPr/>
          <p:nvPr/>
        </p:nvSpPr>
        <p:spPr>
          <a:xfrm>
            <a:off x="3372513" y="0"/>
            <a:ext cx="1391575" cy="7200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/>
              <a:t>Bien</a:t>
            </a:r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8103B987-4D79-460E-A6D2-A413FEB8EA09}"/>
              </a:ext>
            </a:extLst>
          </p:cNvPr>
          <p:cNvSpPr/>
          <p:nvPr/>
        </p:nvSpPr>
        <p:spPr>
          <a:xfrm>
            <a:off x="3372512" y="749500"/>
            <a:ext cx="1391575" cy="72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/>
              <a:t>Regular</a:t>
            </a:r>
          </a:p>
        </p:txBody>
      </p:sp>
      <p:sp>
        <p:nvSpPr>
          <p:cNvPr id="12" name="Elipse 11">
            <a:extLst>
              <a:ext uri="{FF2B5EF4-FFF2-40B4-BE49-F238E27FC236}">
                <a16:creationId xmlns:a16="http://schemas.microsoft.com/office/drawing/2014/main" id="{B273EF80-04BC-4602-ACA9-E2DA14BA5432}"/>
              </a:ext>
            </a:extLst>
          </p:cNvPr>
          <p:cNvSpPr/>
          <p:nvPr/>
        </p:nvSpPr>
        <p:spPr>
          <a:xfrm>
            <a:off x="3372513" y="3072254"/>
            <a:ext cx="1391575" cy="72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/>
              <a:t>Regular</a:t>
            </a:r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DB0B1EEB-192E-4191-8226-E4595FD3C5A2}"/>
              </a:ext>
            </a:extLst>
          </p:cNvPr>
          <p:cNvSpPr/>
          <p:nvPr/>
        </p:nvSpPr>
        <p:spPr>
          <a:xfrm>
            <a:off x="3403956" y="5395226"/>
            <a:ext cx="1391575" cy="72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/>
              <a:t>Regular</a:t>
            </a:r>
          </a:p>
        </p:txBody>
      </p:sp>
      <p:sp>
        <p:nvSpPr>
          <p:cNvPr id="14" name="Elipse 13">
            <a:extLst>
              <a:ext uri="{FF2B5EF4-FFF2-40B4-BE49-F238E27FC236}">
                <a16:creationId xmlns:a16="http://schemas.microsoft.com/office/drawing/2014/main" id="{46482245-5D5E-47C8-8222-5CAD3176EC42}"/>
              </a:ext>
            </a:extLst>
          </p:cNvPr>
          <p:cNvSpPr/>
          <p:nvPr/>
        </p:nvSpPr>
        <p:spPr>
          <a:xfrm>
            <a:off x="3372509" y="2340742"/>
            <a:ext cx="1391575" cy="7200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/>
              <a:t>Bien</a:t>
            </a:r>
          </a:p>
        </p:txBody>
      </p:sp>
      <p:sp>
        <p:nvSpPr>
          <p:cNvPr id="15" name="Elipse 14">
            <a:extLst>
              <a:ext uri="{FF2B5EF4-FFF2-40B4-BE49-F238E27FC236}">
                <a16:creationId xmlns:a16="http://schemas.microsoft.com/office/drawing/2014/main" id="{28E67C94-B1FC-48D5-A8F7-EEE9AB64C7AF}"/>
              </a:ext>
            </a:extLst>
          </p:cNvPr>
          <p:cNvSpPr/>
          <p:nvPr/>
        </p:nvSpPr>
        <p:spPr>
          <a:xfrm>
            <a:off x="3372508" y="4653264"/>
            <a:ext cx="1391575" cy="7200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/>
              <a:t>Bien</a:t>
            </a:r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B1315A79-9A9A-4717-B177-DA452162EB7E}"/>
              </a:ext>
            </a:extLst>
          </p:cNvPr>
          <p:cNvSpPr/>
          <p:nvPr/>
        </p:nvSpPr>
        <p:spPr>
          <a:xfrm>
            <a:off x="3372511" y="1499000"/>
            <a:ext cx="1391575" cy="720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/>
              <a:t>Mal</a:t>
            </a:r>
          </a:p>
        </p:txBody>
      </p:sp>
      <p:sp>
        <p:nvSpPr>
          <p:cNvPr id="17" name="Elipse 16">
            <a:extLst>
              <a:ext uri="{FF2B5EF4-FFF2-40B4-BE49-F238E27FC236}">
                <a16:creationId xmlns:a16="http://schemas.microsoft.com/office/drawing/2014/main" id="{72A8B188-CEFA-4245-8F77-989E777A823E}"/>
              </a:ext>
            </a:extLst>
          </p:cNvPr>
          <p:cNvSpPr/>
          <p:nvPr/>
        </p:nvSpPr>
        <p:spPr>
          <a:xfrm>
            <a:off x="3372509" y="3812229"/>
            <a:ext cx="1391575" cy="720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/>
              <a:t>Mal</a:t>
            </a:r>
          </a:p>
        </p:txBody>
      </p:sp>
      <p:sp>
        <p:nvSpPr>
          <p:cNvPr id="18" name="Elipse 17">
            <a:extLst>
              <a:ext uri="{FF2B5EF4-FFF2-40B4-BE49-F238E27FC236}">
                <a16:creationId xmlns:a16="http://schemas.microsoft.com/office/drawing/2014/main" id="{110CE123-E30E-4D81-8DBF-C1861DBEA6F7}"/>
              </a:ext>
            </a:extLst>
          </p:cNvPr>
          <p:cNvSpPr/>
          <p:nvPr/>
        </p:nvSpPr>
        <p:spPr>
          <a:xfrm>
            <a:off x="3403956" y="6127550"/>
            <a:ext cx="1391575" cy="720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/>
              <a:t>Mal</a:t>
            </a:r>
          </a:p>
        </p:txBody>
      </p:sp>
      <p:cxnSp>
        <p:nvCxnSpPr>
          <p:cNvPr id="20" name="Conector recto de flecha 19">
            <a:extLst>
              <a:ext uri="{FF2B5EF4-FFF2-40B4-BE49-F238E27FC236}">
                <a16:creationId xmlns:a16="http://schemas.microsoft.com/office/drawing/2014/main" id="{8BC8C45F-3F20-4672-BD42-B5C8601345E6}"/>
              </a:ext>
            </a:extLst>
          </p:cNvPr>
          <p:cNvCxnSpPr>
            <a:stCxn id="4" idx="7"/>
            <a:endCxn id="7" idx="2"/>
          </p:cNvCxnSpPr>
          <p:nvPr/>
        </p:nvCxnSpPr>
        <p:spPr>
          <a:xfrm flipV="1">
            <a:off x="1751435" y="360000"/>
            <a:ext cx="1621078" cy="33054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3" name="Conector recto de flecha 22">
            <a:extLst>
              <a:ext uri="{FF2B5EF4-FFF2-40B4-BE49-F238E27FC236}">
                <a16:creationId xmlns:a16="http://schemas.microsoft.com/office/drawing/2014/main" id="{9E23C970-05B3-4D3E-9865-1AF6454D6211}"/>
              </a:ext>
            </a:extLst>
          </p:cNvPr>
          <p:cNvCxnSpPr>
            <a:stCxn id="4" idx="6"/>
            <a:endCxn id="10" idx="2"/>
          </p:cNvCxnSpPr>
          <p:nvPr/>
        </p:nvCxnSpPr>
        <p:spPr>
          <a:xfrm>
            <a:off x="1990561" y="1109500"/>
            <a:ext cx="138195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 recto de flecha 24">
            <a:extLst>
              <a:ext uri="{FF2B5EF4-FFF2-40B4-BE49-F238E27FC236}">
                <a16:creationId xmlns:a16="http://schemas.microsoft.com/office/drawing/2014/main" id="{65CB0C5A-2176-4064-8219-8C9BDDE270FE}"/>
              </a:ext>
            </a:extLst>
          </p:cNvPr>
          <p:cNvCxnSpPr>
            <a:stCxn id="4" idx="5"/>
            <a:endCxn id="16" idx="2"/>
          </p:cNvCxnSpPr>
          <p:nvPr/>
        </p:nvCxnSpPr>
        <p:spPr>
          <a:xfrm>
            <a:off x="1751435" y="1528456"/>
            <a:ext cx="1621076" cy="33054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ector recto de flecha 26">
            <a:extLst>
              <a:ext uri="{FF2B5EF4-FFF2-40B4-BE49-F238E27FC236}">
                <a16:creationId xmlns:a16="http://schemas.microsoft.com/office/drawing/2014/main" id="{2F80AC39-22CA-4A19-AF5B-5309F8782525}"/>
              </a:ext>
            </a:extLst>
          </p:cNvPr>
          <p:cNvCxnSpPr>
            <a:stCxn id="5" idx="7"/>
            <a:endCxn id="14" idx="2"/>
          </p:cNvCxnSpPr>
          <p:nvPr/>
        </p:nvCxnSpPr>
        <p:spPr>
          <a:xfrm flipV="1">
            <a:off x="1751434" y="2700742"/>
            <a:ext cx="1621075" cy="312555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ector recto de flecha 29">
            <a:extLst>
              <a:ext uri="{FF2B5EF4-FFF2-40B4-BE49-F238E27FC236}">
                <a16:creationId xmlns:a16="http://schemas.microsoft.com/office/drawing/2014/main" id="{F763CD12-74F4-4D56-AD98-CE200D737481}"/>
              </a:ext>
            </a:extLst>
          </p:cNvPr>
          <p:cNvCxnSpPr>
            <a:stCxn id="5" idx="6"/>
            <a:endCxn id="12" idx="2"/>
          </p:cNvCxnSpPr>
          <p:nvPr/>
        </p:nvCxnSpPr>
        <p:spPr>
          <a:xfrm>
            <a:off x="1990560" y="3432254"/>
            <a:ext cx="138195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ector recto de flecha 31">
            <a:extLst>
              <a:ext uri="{FF2B5EF4-FFF2-40B4-BE49-F238E27FC236}">
                <a16:creationId xmlns:a16="http://schemas.microsoft.com/office/drawing/2014/main" id="{6C92A50F-8055-4896-9CBA-7439B49F35EE}"/>
              </a:ext>
            </a:extLst>
          </p:cNvPr>
          <p:cNvCxnSpPr>
            <a:stCxn id="5" idx="5"/>
            <a:endCxn id="17" idx="2"/>
          </p:cNvCxnSpPr>
          <p:nvPr/>
        </p:nvCxnSpPr>
        <p:spPr>
          <a:xfrm>
            <a:off x="1751434" y="3851210"/>
            <a:ext cx="1621075" cy="32101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ector recto de flecha 33">
            <a:extLst>
              <a:ext uri="{FF2B5EF4-FFF2-40B4-BE49-F238E27FC236}">
                <a16:creationId xmlns:a16="http://schemas.microsoft.com/office/drawing/2014/main" id="{D4B32BA8-B480-4B59-AFF4-0E703827365A}"/>
              </a:ext>
            </a:extLst>
          </p:cNvPr>
          <p:cNvCxnSpPr>
            <a:stCxn id="6" idx="7"/>
            <a:endCxn id="15" idx="2"/>
          </p:cNvCxnSpPr>
          <p:nvPr/>
        </p:nvCxnSpPr>
        <p:spPr>
          <a:xfrm flipV="1">
            <a:off x="1751433" y="5013264"/>
            <a:ext cx="1621075" cy="288736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ector recto de flecha 35">
            <a:extLst>
              <a:ext uri="{FF2B5EF4-FFF2-40B4-BE49-F238E27FC236}">
                <a16:creationId xmlns:a16="http://schemas.microsoft.com/office/drawing/2014/main" id="{58DE912C-65A8-4D40-BC58-C56E1310FCCB}"/>
              </a:ext>
            </a:extLst>
          </p:cNvPr>
          <p:cNvCxnSpPr>
            <a:stCxn id="6" idx="6"/>
            <a:endCxn id="13" idx="2"/>
          </p:cNvCxnSpPr>
          <p:nvPr/>
        </p:nvCxnSpPr>
        <p:spPr>
          <a:xfrm>
            <a:off x="1990559" y="5720957"/>
            <a:ext cx="1413397" cy="3426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ector recto de flecha 37">
            <a:extLst>
              <a:ext uri="{FF2B5EF4-FFF2-40B4-BE49-F238E27FC236}">
                <a16:creationId xmlns:a16="http://schemas.microsoft.com/office/drawing/2014/main" id="{FA646D51-B15A-443F-A417-625AD4B67975}"/>
              </a:ext>
            </a:extLst>
          </p:cNvPr>
          <p:cNvCxnSpPr>
            <a:stCxn id="6" idx="5"/>
            <a:endCxn id="18" idx="2"/>
          </p:cNvCxnSpPr>
          <p:nvPr/>
        </p:nvCxnSpPr>
        <p:spPr>
          <a:xfrm>
            <a:off x="1751433" y="6139913"/>
            <a:ext cx="1652523" cy="34763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ctangle 2">
            <a:extLst>
              <a:ext uri="{FF2B5EF4-FFF2-40B4-BE49-F238E27FC236}">
                <a16:creationId xmlns:a16="http://schemas.microsoft.com/office/drawing/2014/main" id="{52F965D6-5E92-48A3-98AD-348410A54E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20275" y="170199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AR"/>
          </a:p>
        </p:txBody>
      </p:sp>
      <p:graphicFrame>
        <p:nvGraphicFramePr>
          <p:cNvPr id="43" name="Objeto 42">
            <a:extLst>
              <a:ext uri="{FF2B5EF4-FFF2-40B4-BE49-F238E27FC236}">
                <a16:creationId xmlns:a16="http://schemas.microsoft.com/office/drawing/2014/main" id="{5DDAD3A5-8AC2-4063-AD4E-1321E2A2C88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159500" y="1357313"/>
          <a:ext cx="2552700" cy="1247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447560" imgH="711000" progId="Equation.DSMT4">
                  <p:embed/>
                </p:oleObj>
              </mc:Choice>
              <mc:Fallback>
                <p:oleObj name="Equation" r:id="rId2" imgW="1447560" imgH="711000" progId="Equation.DSMT4">
                  <p:embed/>
                  <p:pic>
                    <p:nvPicPr>
                      <p:cNvPr id="43" name="Objeto 42">
                        <a:extLst>
                          <a:ext uri="{FF2B5EF4-FFF2-40B4-BE49-F238E27FC236}">
                            <a16:creationId xmlns:a16="http://schemas.microsoft.com/office/drawing/2014/main" id="{5DDAD3A5-8AC2-4063-AD4E-1321E2A2C88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59500" y="1357313"/>
                        <a:ext cx="2552700" cy="12477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" name="CuadroTexto 43">
            <a:extLst>
              <a:ext uri="{FF2B5EF4-FFF2-40B4-BE49-F238E27FC236}">
                <a16:creationId xmlns:a16="http://schemas.microsoft.com/office/drawing/2014/main" id="{AE6AC44F-D4E2-4ABC-B726-5E056AA7C9C7}"/>
              </a:ext>
            </a:extLst>
          </p:cNvPr>
          <p:cNvSpPr txBox="1"/>
          <p:nvPr/>
        </p:nvSpPr>
        <p:spPr>
          <a:xfrm>
            <a:off x="2163552" y="207593"/>
            <a:ext cx="6270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000" dirty="0"/>
              <a:t>70%</a:t>
            </a:r>
          </a:p>
        </p:txBody>
      </p:sp>
      <p:sp>
        <p:nvSpPr>
          <p:cNvPr id="45" name="CuadroTexto 44">
            <a:extLst>
              <a:ext uri="{FF2B5EF4-FFF2-40B4-BE49-F238E27FC236}">
                <a16:creationId xmlns:a16="http://schemas.microsoft.com/office/drawing/2014/main" id="{578888C8-D0A9-41E0-BB66-372A83D99EC8}"/>
              </a:ext>
            </a:extLst>
          </p:cNvPr>
          <p:cNvSpPr txBox="1"/>
          <p:nvPr/>
        </p:nvSpPr>
        <p:spPr>
          <a:xfrm>
            <a:off x="2163297" y="779160"/>
            <a:ext cx="6270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000" dirty="0"/>
              <a:t>30%</a:t>
            </a:r>
          </a:p>
        </p:txBody>
      </p:sp>
      <p:sp>
        <p:nvSpPr>
          <p:cNvPr id="46" name="CuadroTexto 45">
            <a:extLst>
              <a:ext uri="{FF2B5EF4-FFF2-40B4-BE49-F238E27FC236}">
                <a16:creationId xmlns:a16="http://schemas.microsoft.com/office/drawing/2014/main" id="{63D18E25-2F45-439B-B91F-863CE9B68725}"/>
              </a:ext>
            </a:extLst>
          </p:cNvPr>
          <p:cNvSpPr txBox="1"/>
          <p:nvPr/>
        </p:nvSpPr>
        <p:spPr>
          <a:xfrm>
            <a:off x="2275591" y="1350727"/>
            <a:ext cx="4972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000" dirty="0"/>
              <a:t>0%</a:t>
            </a:r>
          </a:p>
        </p:txBody>
      </p:sp>
      <p:sp>
        <p:nvSpPr>
          <p:cNvPr id="47" name="CuadroTexto 46">
            <a:extLst>
              <a:ext uri="{FF2B5EF4-FFF2-40B4-BE49-F238E27FC236}">
                <a16:creationId xmlns:a16="http://schemas.microsoft.com/office/drawing/2014/main" id="{CF6D9BED-152A-4F8A-887F-6145081D8BFA}"/>
              </a:ext>
            </a:extLst>
          </p:cNvPr>
          <p:cNvSpPr txBox="1"/>
          <p:nvPr/>
        </p:nvSpPr>
        <p:spPr>
          <a:xfrm>
            <a:off x="2163553" y="2555687"/>
            <a:ext cx="6270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000" dirty="0"/>
              <a:t>25%</a:t>
            </a:r>
          </a:p>
        </p:txBody>
      </p:sp>
      <p:sp>
        <p:nvSpPr>
          <p:cNvPr id="48" name="CuadroTexto 47">
            <a:extLst>
              <a:ext uri="{FF2B5EF4-FFF2-40B4-BE49-F238E27FC236}">
                <a16:creationId xmlns:a16="http://schemas.microsoft.com/office/drawing/2014/main" id="{2BAD72C3-4487-40D4-B265-483433298158}"/>
              </a:ext>
            </a:extLst>
          </p:cNvPr>
          <p:cNvSpPr txBox="1"/>
          <p:nvPr/>
        </p:nvSpPr>
        <p:spPr>
          <a:xfrm>
            <a:off x="2145748" y="3103435"/>
            <a:ext cx="6270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000" dirty="0"/>
              <a:t>40%</a:t>
            </a:r>
          </a:p>
        </p:txBody>
      </p:sp>
      <p:sp>
        <p:nvSpPr>
          <p:cNvPr id="49" name="CuadroTexto 48">
            <a:extLst>
              <a:ext uri="{FF2B5EF4-FFF2-40B4-BE49-F238E27FC236}">
                <a16:creationId xmlns:a16="http://schemas.microsoft.com/office/drawing/2014/main" id="{CB52ED03-EE65-4991-92E0-9FE1AB67CC00}"/>
              </a:ext>
            </a:extLst>
          </p:cNvPr>
          <p:cNvSpPr txBox="1"/>
          <p:nvPr/>
        </p:nvSpPr>
        <p:spPr>
          <a:xfrm>
            <a:off x="2141649" y="3663490"/>
            <a:ext cx="6270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000" dirty="0"/>
              <a:t>35%</a:t>
            </a:r>
          </a:p>
        </p:txBody>
      </p:sp>
      <p:sp>
        <p:nvSpPr>
          <p:cNvPr id="50" name="CuadroTexto 49">
            <a:extLst>
              <a:ext uri="{FF2B5EF4-FFF2-40B4-BE49-F238E27FC236}">
                <a16:creationId xmlns:a16="http://schemas.microsoft.com/office/drawing/2014/main" id="{EA253EBF-3780-4D13-81FB-76B0895D8B4E}"/>
              </a:ext>
            </a:extLst>
          </p:cNvPr>
          <p:cNvSpPr txBox="1"/>
          <p:nvPr/>
        </p:nvSpPr>
        <p:spPr>
          <a:xfrm>
            <a:off x="2287517" y="4838711"/>
            <a:ext cx="4972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000" dirty="0"/>
              <a:t>0%</a:t>
            </a:r>
          </a:p>
        </p:txBody>
      </p:sp>
      <p:sp>
        <p:nvSpPr>
          <p:cNvPr id="51" name="CuadroTexto 50">
            <a:extLst>
              <a:ext uri="{FF2B5EF4-FFF2-40B4-BE49-F238E27FC236}">
                <a16:creationId xmlns:a16="http://schemas.microsoft.com/office/drawing/2014/main" id="{0B465152-4FF6-487E-89CF-7C2F3E205E48}"/>
              </a:ext>
            </a:extLst>
          </p:cNvPr>
          <p:cNvSpPr txBox="1"/>
          <p:nvPr/>
        </p:nvSpPr>
        <p:spPr>
          <a:xfrm>
            <a:off x="2313344" y="5411494"/>
            <a:ext cx="4972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000" dirty="0"/>
              <a:t>0%</a:t>
            </a:r>
          </a:p>
        </p:txBody>
      </p:sp>
      <p:sp>
        <p:nvSpPr>
          <p:cNvPr id="52" name="CuadroTexto 51">
            <a:extLst>
              <a:ext uri="{FF2B5EF4-FFF2-40B4-BE49-F238E27FC236}">
                <a16:creationId xmlns:a16="http://schemas.microsoft.com/office/drawing/2014/main" id="{2B6A9924-E823-47EB-A921-EDFDB4EFC9C1}"/>
              </a:ext>
            </a:extLst>
          </p:cNvPr>
          <p:cNvSpPr txBox="1"/>
          <p:nvPr/>
        </p:nvSpPr>
        <p:spPr>
          <a:xfrm>
            <a:off x="2157674" y="5939965"/>
            <a:ext cx="75693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000" dirty="0"/>
              <a:t>100%</a:t>
            </a:r>
          </a:p>
        </p:txBody>
      </p:sp>
      <p:sp>
        <p:nvSpPr>
          <p:cNvPr id="53" name="CuadroTexto 52">
            <a:extLst>
              <a:ext uri="{FF2B5EF4-FFF2-40B4-BE49-F238E27FC236}">
                <a16:creationId xmlns:a16="http://schemas.microsoft.com/office/drawing/2014/main" id="{688514F4-7801-47C2-878D-1D88019CE79C}"/>
              </a:ext>
            </a:extLst>
          </p:cNvPr>
          <p:cNvSpPr txBox="1"/>
          <p:nvPr/>
        </p:nvSpPr>
        <p:spPr>
          <a:xfrm>
            <a:off x="789248" y="1235045"/>
            <a:ext cx="7697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>
                <a:solidFill>
                  <a:schemeClr val="bg1"/>
                </a:solidFill>
              </a:rPr>
              <a:t>36000</a:t>
            </a:r>
          </a:p>
        </p:txBody>
      </p:sp>
      <p:sp>
        <p:nvSpPr>
          <p:cNvPr id="54" name="CuadroTexto 53">
            <a:extLst>
              <a:ext uri="{FF2B5EF4-FFF2-40B4-BE49-F238E27FC236}">
                <a16:creationId xmlns:a16="http://schemas.microsoft.com/office/drawing/2014/main" id="{81AAC7F4-2247-4FD9-8B07-147AD771A5BC}"/>
              </a:ext>
            </a:extLst>
          </p:cNvPr>
          <p:cNvSpPr txBox="1"/>
          <p:nvPr/>
        </p:nvSpPr>
        <p:spPr>
          <a:xfrm>
            <a:off x="789248" y="3607588"/>
            <a:ext cx="7697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>
                <a:solidFill>
                  <a:schemeClr val="bg1"/>
                </a:solidFill>
              </a:rPr>
              <a:t>12000</a:t>
            </a:r>
          </a:p>
        </p:txBody>
      </p:sp>
      <p:sp>
        <p:nvSpPr>
          <p:cNvPr id="55" name="CuadroTexto 54">
            <a:extLst>
              <a:ext uri="{FF2B5EF4-FFF2-40B4-BE49-F238E27FC236}">
                <a16:creationId xmlns:a16="http://schemas.microsoft.com/office/drawing/2014/main" id="{12C3115F-CA43-40EB-A3E7-0BEC58310F64}"/>
              </a:ext>
            </a:extLst>
          </p:cNvPr>
          <p:cNvSpPr txBox="1"/>
          <p:nvPr/>
        </p:nvSpPr>
        <p:spPr>
          <a:xfrm>
            <a:off x="859947" y="5846502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>
                <a:solidFill>
                  <a:schemeClr val="bg1"/>
                </a:solidFill>
              </a:rPr>
              <a:t>4000</a:t>
            </a:r>
          </a:p>
        </p:txBody>
      </p:sp>
      <p:sp>
        <p:nvSpPr>
          <p:cNvPr id="56" name="CuadroTexto 55">
            <a:extLst>
              <a:ext uri="{FF2B5EF4-FFF2-40B4-BE49-F238E27FC236}">
                <a16:creationId xmlns:a16="http://schemas.microsoft.com/office/drawing/2014/main" id="{648B59CD-FCF8-4995-8A2C-5C6438FC355B}"/>
              </a:ext>
            </a:extLst>
          </p:cNvPr>
          <p:cNvSpPr txBox="1"/>
          <p:nvPr/>
        </p:nvSpPr>
        <p:spPr>
          <a:xfrm>
            <a:off x="4790835" y="130020"/>
            <a:ext cx="13051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>
                <a:solidFill>
                  <a:schemeClr val="accent6">
                    <a:lumMod val="75000"/>
                  </a:schemeClr>
                </a:solidFill>
              </a:rPr>
              <a:t>36000</a:t>
            </a:r>
            <a:r>
              <a:rPr lang="es-AR" dirty="0">
                <a:solidFill>
                  <a:schemeClr val="accent6">
                    <a:lumMod val="75000"/>
                  </a:schemeClr>
                </a:solidFill>
                <a:sym typeface="Symbol" panose="05050102010706020507" pitchFamily="18" charset="2"/>
              </a:rPr>
              <a:t>0,70</a:t>
            </a:r>
            <a:endParaRPr lang="es-AR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7" name="CuadroTexto 56">
            <a:extLst>
              <a:ext uri="{FF2B5EF4-FFF2-40B4-BE49-F238E27FC236}">
                <a16:creationId xmlns:a16="http://schemas.microsoft.com/office/drawing/2014/main" id="{25421BE2-8CDE-480E-BC2C-9395A7551EFD}"/>
              </a:ext>
            </a:extLst>
          </p:cNvPr>
          <p:cNvSpPr txBox="1"/>
          <p:nvPr/>
        </p:nvSpPr>
        <p:spPr>
          <a:xfrm>
            <a:off x="4754458" y="2456090"/>
            <a:ext cx="13051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>
                <a:solidFill>
                  <a:schemeClr val="accent6">
                    <a:lumMod val="75000"/>
                  </a:schemeClr>
                </a:solidFill>
              </a:rPr>
              <a:t>12000</a:t>
            </a:r>
            <a:r>
              <a:rPr lang="es-AR" dirty="0">
                <a:solidFill>
                  <a:schemeClr val="accent6">
                    <a:lumMod val="75000"/>
                  </a:schemeClr>
                </a:solidFill>
                <a:sym typeface="Symbol" panose="05050102010706020507" pitchFamily="18" charset="2"/>
              </a:rPr>
              <a:t>0,25</a:t>
            </a:r>
            <a:endParaRPr lang="es-AR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8" name="CuadroTexto 57">
            <a:extLst>
              <a:ext uri="{FF2B5EF4-FFF2-40B4-BE49-F238E27FC236}">
                <a16:creationId xmlns:a16="http://schemas.microsoft.com/office/drawing/2014/main" id="{8AD7B716-67A0-4D50-85B5-CC978B15BFAE}"/>
              </a:ext>
            </a:extLst>
          </p:cNvPr>
          <p:cNvSpPr txBox="1"/>
          <p:nvPr/>
        </p:nvSpPr>
        <p:spPr>
          <a:xfrm>
            <a:off x="4754457" y="4788300"/>
            <a:ext cx="1188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>
                <a:solidFill>
                  <a:schemeClr val="accent6">
                    <a:lumMod val="75000"/>
                  </a:schemeClr>
                </a:solidFill>
              </a:rPr>
              <a:t>4000</a:t>
            </a:r>
            <a:r>
              <a:rPr lang="es-AR" dirty="0">
                <a:solidFill>
                  <a:schemeClr val="accent6">
                    <a:lumMod val="75000"/>
                  </a:schemeClr>
                </a:solidFill>
                <a:sym typeface="Symbol" panose="05050102010706020507" pitchFamily="18" charset="2"/>
              </a:rPr>
              <a:t>0,00</a:t>
            </a:r>
            <a:endParaRPr lang="es-AR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9" name="CuadroTexto 58">
            <a:extLst>
              <a:ext uri="{FF2B5EF4-FFF2-40B4-BE49-F238E27FC236}">
                <a16:creationId xmlns:a16="http://schemas.microsoft.com/office/drawing/2014/main" id="{B8A0FA36-9802-451B-BADE-D64DD3653B2E}"/>
              </a:ext>
            </a:extLst>
          </p:cNvPr>
          <p:cNvSpPr txBox="1"/>
          <p:nvPr/>
        </p:nvSpPr>
        <p:spPr>
          <a:xfrm>
            <a:off x="4764083" y="940060"/>
            <a:ext cx="13051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>
                <a:solidFill>
                  <a:schemeClr val="accent1"/>
                </a:solidFill>
              </a:rPr>
              <a:t>36000</a:t>
            </a:r>
            <a:r>
              <a:rPr lang="es-AR" dirty="0">
                <a:solidFill>
                  <a:schemeClr val="accent1"/>
                </a:solidFill>
                <a:sym typeface="Symbol" panose="05050102010706020507" pitchFamily="18" charset="2"/>
              </a:rPr>
              <a:t>0,30</a:t>
            </a:r>
            <a:endParaRPr lang="es-AR" dirty="0">
              <a:solidFill>
                <a:schemeClr val="accent1"/>
              </a:solidFill>
            </a:endParaRPr>
          </a:p>
        </p:txBody>
      </p:sp>
      <p:sp>
        <p:nvSpPr>
          <p:cNvPr id="60" name="CuadroTexto 59">
            <a:extLst>
              <a:ext uri="{FF2B5EF4-FFF2-40B4-BE49-F238E27FC236}">
                <a16:creationId xmlns:a16="http://schemas.microsoft.com/office/drawing/2014/main" id="{9DFE6116-0FA1-4F09-A1E4-7A6D6E3D757F}"/>
              </a:ext>
            </a:extLst>
          </p:cNvPr>
          <p:cNvSpPr txBox="1"/>
          <p:nvPr/>
        </p:nvSpPr>
        <p:spPr>
          <a:xfrm>
            <a:off x="4754457" y="1623717"/>
            <a:ext cx="13051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>
                <a:solidFill>
                  <a:srgbClr val="FF0000"/>
                </a:solidFill>
              </a:rPr>
              <a:t>36000</a:t>
            </a:r>
            <a:r>
              <a:rPr lang="es-AR" dirty="0">
                <a:solidFill>
                  <a:srgbClr val="FF0000"/>
                </a:solidFill>
                <a:sym typeface="Symbol" panose="05050102010706020507" pitchFamily="18" charset="2"/>
              </a:rPr>
              <a:t>0,00</a:t>
            </a:r>
            <a:endParaRPr lang="es-AR" dirty="0">
              <a:solidFill>
                <a:srgbClr val="FF0000"/>
              </a:solidFill>
            </a:endParaRPr>
          </a:p>
        </p:txBody>
      </p:sp>
      <p:sp>
        <p:nvSpPr>
          <p:cNvPr id="61" name="CuadroTexto 60">
            <a:extLst>
              <a:ext uri="{FF2B5EF4-FFF2-40B4-BE49-F238E27FC236}">
                <a16:creationId xmlns:a16="http://schemas.microsoft.com/office/drawing/2014/main" id="{B1CF7931-CF00-4E55-94CF-56BE59C89C0F}"/>
              </a:ext>
            </a:extLst>
          </p:cNvPr>
          <p:cNvSpPr txBox="1"/>
          <p:nvPr/>
        </p:nvSpPr>
        <p:spPr>
          <a:xfrm>
            <a:off x="4711175" y="3227265"/>
            <a:ext cx="13051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>
                <a:solidFill>
                  <a:schemeClr val="accent1"/>
                </a:solidFill>
              </a:rPr>
              <a:t>12000</a:t>
            </a:r>
            <a:r>
              <a:rPr lang="es-AR" dirty="0">
                <a:solidFill>
                  <a:schemeClr val="accent1"/>
                </a:solidFill>
                <a:sym typeface="Symbol" panose="05050102010706020507" pitchFamily="18" charset="2"/>
              </a:rPr>
              <a:t>0,40</a:t>
            </a:r>
            <a:endParaRPr lang="es-AR" dirty="0">
              <a:solidFill>
                <a:schemeClr val="accent1"/>
              </a:solidFill>
            </a:endParaRPr>
          </a:p>
        </p:txBody>
      </p:sp>
      <p:sp>
        <p:nvSpPr>
          <p:cNvPr id="62" name="CuadroTexto 61">
            <a:extLst>
              <a:ext uri="{FF2B5EF4-FFF2-40B4-BE49-F238E27FC236}">
                <a16:creationId xmlns:a16="http://schemas.microsoft.com/office/drawing/2014/main" id="{079D383A-8FC7-4903-968C-26CCFD20790F}"/>
              </a:ext>
            </a:extLst>
          </p:cNvPr>
          <p:cNvSpPr txBox="1"/>
          <p:nvPr/>
        </p:nvSpPr>
        <p:spPr>
          <a:xfrm>
            <a:off x="4695947" y="3958777"/>
            <a:ext cx="13051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>
                <a:solidFill>
                  <a:srgbClr val="FF0000"/>
                </a:solidFill>
              </a:rPr>
              <a:t>12000</a:t>
            </a:r>
            <a:r>
              <a:rPr lang="es-AR" dirty="0">
                <a:solidFill>
                  <a:srgbClr val="FF0000"/>
                </a:solidFill>
                <a:sym typeface="Symbol" panose="05050102010706020507" pitchFamily="18" charset="2"/>
              </a:rPr>
              <a:t>0,35</a:t>
            </a:r>
            <a:endParaRPr lang="es-AR" dirty="0">
              <a:solidFill>
                <a:srgbClr val="FF0000"/>
              </a:solidFill>
            </a:endParaRPr>
          </a:p>
        </p:txBody>
      </p:sp>
      <p:sp>
        <p:nvSpPr>
          <p:cNvPr id="63" name="CuadroTexto 62">
            <a:extLst>
              <a:ext uri="{FF2B5EF4-FFF2-40B4-BE49-F238E27FC236}">
                <a16:creationId xmlns:a16="http://schemas.microsoft.com/office/drawing/2014/main" id="{939CC446-3B82-46B6-8C02-9DBC6EF4B22B}"/>
              </a:ext>
            </a:extLst>
          </p:cNvPr>
          <p:cNvSpPr txBox="1"/>
          <p:nvPr/>
        </p:nvSpPr>
        <p:spPr>
          <a:xfrm>
            <a:off x="4764083" y="5536290"/>
            <a:ext cx="1188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>
                <a:solidFill>
                  <a:schemeClr val="accent1"/>
                </a:solidFill>
              </a:rPr>
              <a:t>4000</a:t>
            </a:r>
            <a:r>
              <a:rPr lang="es-AR" dirty="0">
                <a:solidFill>
                  <a:schemeClr val="accent1"/>
                </a:solidFill>
                <a:sym typeface="Symbol" panose="05050102010706020507" pitchFamily="18" charset="2"/>
              </a:rPr>
              <a:t>0,00</a:t>
            </a:r>
            <a:endParaRPr lang="es-AR" dirty="0">
              <a:solidFill>
                <a:schemeClr val="accent1"/>
              </a:solidFill>
            </a:endParaRPr>
          </a:p>
        </p:txBody>
      </p:sp>
      <p:sp>
        <p:nvSpPr>
          <p:cNvPr id="64" name="CuadroTexto 63">
            <a:extLst>
              <a:ext uri="{FF2B5EF4-FFF2-40B4-BE49-F238E27FC236}">
                <a16:creationId xmlns:a16="http://schemas.microsoft.com/office/drawing/2014/main" id="{65A36423-0F1E-4C31-B565-09C2E1695556}"/>
              </a:ext>
            </a:extLst>
          </p:cNvPr>
          <p:cNvSpPr txBox="1"/>
          <p:nvPr/>
        </p:nvSpPr>
        <p:spPr>
          <a:xfrm>
            <a:off x="4789939" y="6302884"/>
            <a:ext cx="1188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>
                <a:solidFill>
                  <a:srgbClr val="FF0000"/>
                </a:solidFill>
              </a:rPr>
              <a:t>4000</a:t>
            </a:r>
            <a:r>
              <a:rPr lang="es-AR" dirty="0">
                <a:solidFill>
                  <a:srgbClr val="FF0000"/>
                </a:solidFill>
                <a:sym typeface="Symbol" panose="05050102010706020507" pitchFamily="18" charset="2"/>
              </a:rPr>
              <a:t>1,00</a:t>
            </a:r>
            <a:endParaRPr lang="es-AR" dirty="0">
              <a:solidFill>
                <a:srgbClr val="FF0000"/>
              </a:solidFill>
            </a:endParaRPr>
          </a:p>
        </p:txBody>
      </p:sp>
      <p:cxnSp>
        <p:nvCxnSpPr>
          <p:cNvPr id="67" name="Conector recto 66">
            <a:extLst>
              <a:ext uri="{FF2B5EF4-FFF2-40B4-BE49-F238E27FC236}">
                <a16:creationId xmlns:a16="http://schemas.microsoft.com/office/drawing/2014/main" id="{6E9B1D90-F740-45D2-A8B6-D228F1E4BCC0}"/>
              </a:ext>
            </a:extLst>
          </p:cNvPr>
          <p:cNvCxnSpPr/>
          <p:nvPr/>
        </p:nvCxnSpPr>
        <p:spPr>
          <a:xfrm>
            <a:off x="9445315" y="1361603"/>
            <a:ext cx="260985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9" name="Conector recto 68">
            <a:extLst>
              <a:ext uri="{FF2B5EF4-FFF2-40B4-BE49-F238E27FC236}">
                <a16:creationId xmlns:a16="http://schemas.microsoft.com/office/drawing/2014/main" id="{F2C6A39E-EA19-46A3-9CC7-6E3C9DF8DFF3}"/>
              </a:ext>
            </a:extLst>
          </p:cNvPr>
          <p:cNvCxnSpPr>
            <a:cxnSpLocks/>
          </p:cNvCxnSpPr>
          <p:nvPr/>
        </p:nvCxnSpPr>
        <p:spPr>
          <a:xfrm>
            <a:off x="10273990" y="867554"/>
            <a:ext cx="0" cy="200454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0" name="CuadroTexto 69">
            <a:extLst>
              <a:ext uri="{FF2B5EF4-FFF2-40B4-BE49-F238E27FC236}">
                <a16:creationId xmlns:a16="http://schemas.microsoft.com/office/drawing/2014/main" id="{966C0881-9FD0-47BE-94B3-113630A58087}"/>
              </a:ext>
            </a:extLst>
          </p:cNvPr>
          <p:cNvSpPr txBox="1"/>
          <p:nvPr/>
        </p:nvSpPr>
        <p:spPr>
          <a:xfrm>
            <a:off x="10454977" y="600762"/>
            <a:ext cx="16362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Estado Próximo</a:t>
            </a:r>
          </a:p>
        </p:txBody>
      </p:sp>
      <p:sp>
        <p:nvSpPr>
          <p:cNvPr id="71" name="CuadroTexto 70">
            <a:extLst>
              <a:ext uri="{FF2B5EF4-FFF2-40B4-BE49-F238E27FC236}">
                <a16:creationId xmlns:a16="http://schemas.microsoft.com/office/drawing/2014/main" id="{5112E9BE-1E93-4EA1-9804-381E8415D823}"/>
              </a:ext>
            </a:extLst>
          </p:cNvPr>
          <p:cNvSpPr txBox="1"/>
          <p:nvPr/>
        </p:nvSpPr>
        <p:spPr>
          <a:xfrm>
            <a:off x="8841052" y="1634889"/>
            <a:ext cx="8653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Estado </a:t>
            </a:r>
          </a:p>
          <a:p>
            <a:r>
              <a:rPr lang="es-AR" dirty="0"/>
              <a:t>actual</a:t>
            </a:r>
          </a:p>
        </p:txBody>
      </p:sp>
      <p:sp>
        <p:nvSpPr>
          <p:cNvPr id="72" name="CuadroTexto 71">
            <a:extLst>
              <a:ext uri="{FF2B5EF4-FFF2-40B4-BE49-F238E27FC236}">
                <a16:creationId xmlns:a16="http://schemas.microsoft.com/office/drawing/2014/main" id="{20EE323C-F88E-4E0D-B134-AE6EE5575E06}"/>
              </a:ext>
            </a:extLst>
          </p:cNvPr>
          <p:cNvSpPr txBox="1"/>
          <p:nvPr/>
        </p:nvSpPr>
        <p:spPr>
          <a:xfrm>
            <a:off x="10535699" y="979764"/>
            <a:ext cx="309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B</a:t>
            </a:r>
          </a:p>
        </p:txBody>
      </p:sp>
      <p:sp>
        <p:nvSpPr>
          <p:cNvPr id="73" name="CuadroTexto 72">
            <a:extLst>
              <a:ext uri="{FF2B5EF4-FFF2-40B4-BE49-F238E27FC236}">
                <a16:creationId xmlns:a16="http://schemas.microsoft.com/office/drawing/2014/main" id="{FA495C42-0FDA-4B3F-9236-9D4BE1D15A89}"/>
              </a:ext>
            </a:extLst>
          </p:cNvPr>
          <p:cNvSpPr txBox="1"/>
          <p:nvPr/>
        </p:nvSpPr>
        <p:spPr>
          <a:xfrm>
            <a:off x="11158088" y="983562"/>
            <a:ext cx="309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R</a:t>
            </a:r>
          </a:p>
        </p:txBody>
      </p:sp>
      <p:sp>
        <p:nvSpPr>
          <p:cNvPr id="74" name="CuadroTexto 73">
            <a:extLst>
              <a:ext uri="{FF2B5EF4-FFF2-40B4-BE49-F238E27FC236}">
                <a16:creationId xmlns:a16="http://schemas.microsoft.com/office/drawing/2014/main" id="{40CBFF30-7087-4C24-ACE7-DC18139C4F66}"/>
              </a:ext>
            </a:extLst>
          </p:cNvPr>
          <p:cNvSpPr txBox="1"/>
          <p:nvPr/>
        </p:nvSpPr>
        <p:spPr>
          <a:xfrm>
            <a:off x="11636153" y="964415"/>
            <a:ext cx="381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M</a:t>
            </a:r>
          </a:p>
        </p:txBody>
      </p:sp>
      <p:sp>
        <p:nvSpPr>
          <p:cNvPr id="75" name="CuadroTexto 74">
            <a:extLst>
              <a:ext uri="{FF2B5EF4-FFF2-40B4-BE49-F238E27FC236}">
                <a16:creationId xmlns:a16="http://schemas.microsoft.com/office/drawing/2014/main" id="{6367CD7D-D712-4637-AF9E-5BBE466C2151}"/>
              </a:ext>
            </a:extLst>
          </p:cNvPr>
          <p:cNvSpPr txBox="1"/>
          <p:nvPr/>
        </p:nvSpPr>
        <p:spPr>
          <a:xfrm>
            <a:off x="9857432" y="1421826"/>
            <a:ext cx="309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B</a:t>
            </a:r>
          </a:p>
        </p:txBody>
      </p:sp>
      <p:sp>
        <p:nvSpPr>
          <p:cNvPr id="76" name="CuadroTexto 75">
            <a:extLst>
              <a:ext uri="{FF2B5EF4-FFF2-40B4-BE49-F238E27FC236}">
                <a16:creationId xmlns:a16="http://schemas.microsoft.com/office/drawing/2014/main" id="{AEC321DB-3325-4518-A49F-E1DC5C971F3E}"/>
              </a:ext>
            </a:extLst>
          </p:cNvPr>
          <p:cNvSpPr txBox="1"/>
          <p:nvPr/>
        </p:nvSpPr>
        <p:spPr>
          <a:xfrm>
            <a:off x="9855900" y="1849617"/>
            <a:ext cx="309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R</a:t>
            </a:r>
          </a:p>
        </p:txBody>
      </p:sp>
      <p:sp>
        <p:nvSpPr>
          <p:cNvPr id="77" name="CuadroTexto 76">
            <a:extLst>
              <a:ext uri="{FF2B5EF4-FFF2-40B4-BE49-F238E27FC236}">
                <a16:creationId xmlns:a16="http://schemas.microsoft.com/office/drawing/2014/main" id="{68336935-E3F0-447F-AC32-2DC3EC8E14B6}"/>
              </a:ext>
            </a:extLst>
          </p:cNvPr>
          <p:cNvSpPr txBox="1"/>
          <p:nvPr/>
        </p:nvSpPr>
        <p:spPr>
          <a:xfrm>
            <a:off x="9855900" y="2244630"/>
            <a:ext cx="381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M</a:t>
            </a:r>
          </a:p>
        </p:txBody>
      </p:sp>
      <p:graphicFrame>
        <p:nvGraphicFramePr>
          <p:cNvPr id="79" name="Objeto 78">
            <a:extLst>
              <a:ext uri="{FF2B5EF4-FFF2-40B4-BE49-F238E27FC236}">
                <a16:creationId xmlns:a16="http://schemas.microsoft.com/office/drawing/2014/main" id="{F1FC8C5D-4E67-4FC2-B847-C1DFE3CF341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271125" y="1439863"/>
          <a:ext cx="1838325" cy="1177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041120" imgH="672840" progId="Equation.DSMT4">
                  <p:embed/>
                </p:oleObj>
              </mc:Choice>
              <mc:Fallback>
                <p:oleObj name="Equation" r:id="rId4" imgW="1041120" imgH="672840" progId="Equation.DSMT4">
                  <p:embed/>
                  <p:pic>
                    <p:nvPicPr>
                      <p:cNvPr id="79" name="Objeto 78">
                        <a:extLst>
                          <a:ext uri="{FF2B5EF4-FFF2-40B4-BE49-F238E27FC236}">
                            <a16:creationId xmlns:a16="http://schemas.microsoft.com/office/drawing/2014/main" id="{F1FC8C5D-4E67-4FC2-B847-C1DFE3CF341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271125" y="1439863"/>
                        <a:ext cx="1838325" cy="117792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82" name="Conector recto de flecha 81">
            <a:extLst>
              <a:ext uri="{FF2B5EF4-FFF2-40B4-BE49-F238E27FC236}">
                <a16:creationId xmlns:a16="http://schemas.microsoft.com/office/drawing/2014/main" id="{6CF2FB70-FC1B-49C7-905F-8C0126A7839D}"/>
              </a:ext>
            </a:extLst>
          </p:cNvPr>
          <p:cNvCxnSpPr/>
          <p:nvPr/>
        </p:nvCxnSpPr>
        <p:spPr>
          <a:xfrm>
            <a:off x="10405753" y="481719"/>
            <a:ext cx="0" cy="844722"/>
          </a:xfrm>
          <a:prstGeom prst="straightConnector1">
            <a:avLst/>
          </a:prstGeom>
          <a:ln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Conector recto de flecha 83">
            <a:extLst>
              <a:ext uri="{FF2B5EF4-FFF2-40B4-BE49-F238E27FC236}">
                <a16:creationId xmlns:a16="http://schemas.microsoft.com/office/drawing/2014/main" id="{F995F694-2FBE-4FBD-8E11-B005E819FAE4}"/>
              </a:ext>
            </a:extLst>
          </p:cNvPr>
          <p:cNvCxnSpPr/>
          <p:nvPr/>
        </p:nvCxnSpPr>
        <p:spPr>
          <a:xfrm flipH="1">
            <a:off x="9558466" y="1440242"/>
            <a:ext cx="904567" cy="0"/>
          </a:xfrm>
          <a:prstGeom prst="straightConnector1">
            <a:avLst/>
          </a:prstGeom>
          <a:ln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uadroTexto 7">
            <a:extLst>
              <a:ext uri="{FF2B5EF4-FFF2-40B4-BE49-F238E27FC236}">
                <a16:creationId xmlns:a16="http://schemas.microsoft.com/office/drawing/2014/main" id="{2AAAC528-24EA-49E0-A4F6-C899D7E78D02}"/>
              </a:ext>
            </a:extLst>
          </p:cNvPr>
          <p:cNvSpPr txBox="1"/>
          <p:nvPr/>
        </p:nvSpPr>
        <p:spPr>
          <a:xfrm>
            <a:off x="6326669" y="99233"/>
            <a:ext cx="54343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Matriz de transición del estado actual al estado próximo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8FAE2A7C-AEC4-4F36-8B47-0F6500D60D41}"/>
              </a:ext>
            </a:extLst>
          </p:cNvPr>
          <p:cNvSpPr txBox="1"/>
          <p:nvPr/>
        </p:nvSpPr>
        <p:spPr>
          <a:xfrm>
            <a:off x="6448634" y="3032121"/>
            <a:ext cx="2322046" cy="369332"/>
          </a:xfrm>
          <a:prstGeom prst="rect">
            <a:avLst/>
          </a:prstGeom>
          <a:solidFill>
            <a:schemeClr val="accent2"/>
          </a:solidFill>
        </p:spPr>
        <p:txBody>
          <a:bodyPr wrap="none" rtlCol="0">
            <a:spAutoFit/>
          </a:bodyPr>
          <a:lstStyle/>
          <a:p>
            <a:r>
              <a:rPr lang="es-AR" dirty="0"/>
              <a:t>Matriz de probabilidad</a:t>
            </a:r>
          </a:p>
        </p:txBody>
      </p:sp>
      <p:graphicFrame>
        <p:nvGraphicFramePr>
          <p:cNvPr id="68" name="Objeto 67">
            <a:extLst>
              <a:ext uri="{FF2B5EF4-FFF2-40B4-BE49-F238E27FC236}">
                <a16:creationId xmlns:a16="http://schemas.microsoft.com/office/drawing/2014/main" id="{83B9C3AF-60DC-4E19-A4C4-4F289E23B94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420758" y="3575273"/>
          <a:ext cx="1868487" cy="493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155600" imgH="304560" progId="Equation.DSMT4">
                  <p:embed/>
                </p:oleObj>
              </mc:Choice>
              <mc:Fallback>
                <p:oleObj name="Equation" r:id="rId6" imgW="1155600" imgH="304560" progId="Equation.DSMT4">
                  <p:embed/>
                  <p:pic>
                    <p:nvPicPr>
                      <p:cNvPr id="68" name="Objeto 67">
                        <a:extLst>
                          <a:ext uri="{FF2B5EF4-FFF2-40B4-BE49-F238E27FC236}">
                            <a16:creationId xmlns:a16="http://schemas.microsoft.com/office/drawing/2014/main" id="{83B9C3AF-60DC-4E19-A4C4-4F289E23B94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420758" y="3575273"/>
                        <a:ext cx="1868487" cy="4937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9" name="Conector recto de flecha 18">
            <a:extLst>
              <a:ext uri="{FF2B5EF4-FFF2-40B4-BE49-F238E27FC236}">
                <a16:creationId xmlns:a16="http://schemas.microsoft.com/office/drawing/2014/main" id="{E5C8B5DD-4AF8-444E-9D86-200EFC0A0675}"/>
              </a:ext>
            </a:extLst>
          </p:cNvPr>
          <p:cNvCxnSpPr/>
          <p:nvPr/>
        </p:nvCxnSpPr>
        <p:spPr>
          <a:xfrm>
            <a:off x="7149738" y="4054639"/>
            <a:ext cx="0" cy="398210"/>
          </a:xfrm>
          <a:prstGeom prst="straightConnector1">
            <a:avLst/>
          </a:prstGeom>
          <a:ln w="28575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CuadroTexto 20">
            <a:extLst>
              <a:ext uri="{FF2B5EF4-FFF2-40B4-BE49-F238E27FC236}">
                <a16:creationId xmlns:a16="http://schemas.microsoft.com/office/drawing/2014/main" id="{26E64568-44F0-409D-80BB-5DEFDB29514E}"/>
              </a:ext>
            </a:extLst>
          </p:cNvPr>
          <p:cNvSpPr txBox="1"/>
          <p:nvPr/>
        </p:nvSpPr>
        <p:spPr>
          <a:xfrm>
            <a:off x="6322286" y="4476098"/>
            <a:ext cx="47675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s-AR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s-AR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s-AR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s-AR" dirty="0"/>
              <a:t>: probabilidad de pasar del estado </a:t>
            </a:r>
            <a:r>
              <a:rPr lang="es-AR" i="1" dirty="0"/>
              <a:t>i</a:t>
            </a:r>
            <a:r>
              <a:rPr lang="es-AR" dirty="0"/>
              <a:t> al estado </a:t>
            </a:r>
            <a:r>
              <a:rPr lang="es-AR" i="1" dirty="0"/>
              <a:t>j</a:t>
            </a: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D76E4711-655E-4409-A1BF-7D152B0FEBF4}"/>
              </a:ext>
            </a:extLst>
          </p:cNvPr>
          <p:cNvSpPr txBox="1"/>
          <p:nvPr/>
        </p:nvSpPr>
        <p:spPr>
          <a:xfrm>
            <a:off x="6249399" y="4977627"/>
            <a:ext cx="4839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La suma de los elementos de cada fila debe dar 1 </a:t>
            </a: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7C710C82-C9B5-4751-A7AD-8F903F453026}"/>
              </a:ext>
            </a:extLst>
          </p:cNvPr>
          <p:cNvSpPr txBox="1"/>
          <p:nvPr/>
        </p:nvSpPr>
        <p:spPr>
          <a:xfrm>
            <a:off x="6392390" y="5811604"/>
            <a:ext cx="57438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1400" dirty="0">
                <a:latin typeface="Abadi" panose="020B0604020104020204" pitchFamily="34" charset="0"/>
              </a:rPr>
              <a:t>Observación: En vez de en columnas se podría haber escrito en columna</a:t>
            </a:r>
          </a:p>
        </p:txBody>
      </p:sp>
      <p:sp>
        <p:nvSpPr>
          <p:cNvPr id="66" name="Estrella de 5 puntas 70">
            <a:extLst>
              <a:ext uri="{FF2B5EF4-FFF2-40B4-BE49-F238E27FC236}">
                <a16:creationId xmlns:a16="http://schemas.microsoft.com/office/drawing/2014/main" id="{54352CC4-4E9C-4F7C-9027-DD3BB2F9F77C}"/>
              </a:ext>
            </a:extLst>
          </p:cNvPr>
          <p:cNvSpPr/>
          <p:nvPr/>
        </p:nvSpPr>
        <p:spPr>
          <a:xfrm>
            <a:off x="11370412" y="6277140"/>
            <a:ext cx="499259" cy="431470"/>
          </a:xfrm>
          <a:prstGeom prst="star5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8" name="CuadroTexto 77">
            <a:extLst>
              <a:ext uri="{FF2B5EF4-FFF2-40B4-BE49-F238E27FC236}">
                <a16:creationId xmlns:a16="http://schemas.microsoft.com/office/drawing/2014/main" id="{FCE976D4-C20D-4FE6-B604-519C05A3995C}"/>
              </a:ext>
            </a:extLst>
          </p:cNvPr>
          <p:cNvSpPr txBox="1"/>
          <p:nvPr/>
        </p:nvSpPr>
        <p:spPr>
          <a:xfrm>
            <a:off x="-46480" y="192"/>
            <a:ext cx="23269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b="1" dirty="0"/>
              <a:t>PROCESO DE MARKOV</a:t>
            </a:r>
          </a:p>
        </p:txBody>
      </p:sp>
    </p:spTree>
    <p:extLst>
      <p:ext uri="{BB962C8B-B14F-4D97-AF65-F5344CB8AC3E}">
        <p14:creationId xmlns:p14="http://schemas.microsoft.com/office/powerpoint/2010/main" val="2099643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0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55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7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000"/>
                            </p:stCondLst>
                            <p:childTnLst>
                              <p:par>
                                <p:cTn id="10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/>
      <p:bldP spid="71" grpId="0"/>
      <p:bldP spid="72" grpId="0"/>
      <p:bldP spid="73" grpId="0"/>
      <p:bldP spid="74" grpId="0"/>
      <p:bldP spid="75" grpId="0"/>
      <p:bldP spid="76" grpId="0"/>
      <p:bldP spid="77" grpId="0"/>
      <p:bldP spid="9" grpId="0" animBg="1"/>
      <p:bldP spid="21" grpId="0"/>
      <p:bldP spid="22" grpId="0"/>
      <p:bldP spid="24" grpId="0"/>
      <p:bldP spid="6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5000"/>
                <a:lumOff val="95000"/>
              </a:schemeClr>
            </a:gs>
            <a:gs pos="74000">
              <a:schemeClr val="accent3">
                <a:lumMod val="45000"/>
                <a:lumOff val="55000"/>
              </a:schemeClr>
            </a:gs>
            <a:gs pos="83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to 1">
            <a:extLst>
              <a:ext uri="{FF2B5EF4-FFF2-40B4-BE49-F238E27FC236}">
                <a16:creationId xmlns:a16="http://schemas.microsoft.com/office/drawing/2014/main" id="{99BBB278-6C29-4033-91CE-8295CE16AB2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22263" y="638175"/>
          <a:ext cx="6137275" cy="1008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4305240" imgH="711000" progId="Equation.DSMT4">
                  <p:embed/>
                </p:oleObj>
              </mc:Choice>
              <mc:Fallback>
                <p:oleObj name="Equation" r:id="rId2" imgW="4305240" imgH="711000" progId="Equation.DSMT4">
                  <p:embed/>
                  <p:pic>
                    <p:nvPicPr>
                      <p:cNvPr id="2" name="Objeto 1">
                        <a:extLst>
                          <a:ext uri="{FF2B5EF4-FFF2-40B4-BE49-F238E27FC236}">
                            <a16:creationId xmlns:a16="http://schemas.microsoft.com/office/drawing/2014/main" id="{99BBB278-6C29-4033-91CE-8295CE16AB2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2263" y="638175"/>
                        <a:ext cx="6137275" cy="100806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71DC4374-6387-47F9-88A6-DA78B970A65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999010" y="719612"/>
          <a:ext cx="2298700" cy="1004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612800" imgH="711000" progId="Equation.DSMT4">
                  <p:embed/>
                </p:oleObj>
              </mc:Choice>
              <mc:Fallback>
                <p:oleObj name="Equation" r:id="rId4" imgW="1612800" imgH="711000" progId="Equation.DSMT4">
                  <p:embed/>
                  <p:pic>
                    <p:nvPicPr>
                      <p:cNvPr id="3" name="Objeto 2">
                        <a:extLst>
                          <a:ext uri="{FF2B5EF4-FFF2-40B4-BE49-F238E27FC236}">
                            <a16:creationId xmlns:a16="http://schemas.microsoft.com/office/drawing/2014/main" id="{71DC4374-6387-47F9-88A6-DA78B970A65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99010" y="719612"/>
                        <a:ext cx="2298700" cy="100488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331B558A-55CE-46B6-AC27-97B66C8D71DE}"/>
              </a:ext>
            </a:extLst>
          </p:cNvPr>
          <p:cNvSpPr txBox="1"/>
          <p:nvPr/>
        </p:nvSpPr>
        <p:spPr>
          <a:xfrm>
            <a:off x="9297710" y="657926"/>
            <a:ext cx="14584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Estado Actual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9C24632-414F-4F70-B5A9-60B50203E9B3}"/>
              </a:ext>
            </a:extLst>
          </p:cNvPr>
          <p:cNvSpPr txBox="1"/>
          <p:nvPr/>
        </p:nvSpPr>
        <p:spPr>
          <a:xfrm>
            <a:off x="9320888" y="1318791"/>
            <a:ext cx="16362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Estado Próximo</a:t>
            </a:r>
          </a:p>
        </p:txBody>
      </p:sp>
      <p:graphicFrame>
        <p:nvGraphicFramePr>
          <p:cNvPr id="7" name="Objeto 6">
            <a:extLst>
              <a:ext uri="{FF2B5EF4-FFF2-40B4-BE49-F238E27FC236}">
                <a16:creationId xmlns:a16="http://schemas.microsoft.com/office/drawing/2014/main" id="{91895037-E2DA-441C-9795-B59F167381E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938598" y="245494"/>
          <a:ext cx="984885" cy="3693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609480" imgH="228600" progId="Equation.DSMT4">
                  <p:embed/>
                </p:oleObj>
              </mc:Choice>
              <mc:Fallback>
                <p:oleObj name="Equation" r:id="rId6" imgW="609480" imgH="228600" progId="Equation.DSMT4">
                  <p:embed/>
                  <p:pic>
                    <p:nvPicPr>
                      <p:cNvPr id="7" name="Objeto 6">
                        <a:extLst>
                          <a:ext uri="{FF2B5EF4-FFF2-40B4-BE49-F238E27FC236}">
                            <a16:creationId xmlns:a16="http://schemas.microsoft.com/office/drawing/2014/main" id="{91895037-E2DA-441C-9795-B59F167381E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938598" y="245494"/>
                        <a:ext cx="984885" cy="36933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to 7">
            <a:extLst>
              <a:ext uri="{FF2B5EF4-FFF2-40B4-BE49-F238E27FC236}">
                <a16:creationId xmlns:a16="http://schemas.microsoft.com/office/drawing/2014/main" id="{2CE5CAE0-6ED5-49CF-AAD7-780EB5828C2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54683" y="3507757"/>
          <a:ext cx="1028700" cy="369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634680" imgH="228600" progId="Equation.DSMT4">
                  <p:embed/>
                </p:oleObj>
              </mc:Choice>
              <mc:Fallback>
                <p:oleObj name="Equation" r:id="rId8" imgW="634680" imgH="228600" progId="Equation.DSMT4">
                  <p:embed/>
                  <p:pic>
                    <p:nvPicPr>
                      <p:cNvPr id="8" name="Objeto 7">
                        <a:extLst>
                          <a:ext uri="{FF2B5EF4-FFF2-40B4-BE49-F238E27FC236}">
                            <a16:creationId xmlns:a16="http://schemas.microsoft.com/office/drawing/2014/main" id="{2CE5CAE0-6ED5-49CF-AAD7-780EB5828C2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2254683" y="3507757"/>
                        <a:ext cx="1028700" cy="3698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to 8">
            <a:extLst>
              <a:ext uri="{FF2B5EF4-FFF2-40B4-BE49-F238E27FC236}">
                <a16:creationId xmlns:a16="http://schemas.microsoft.com/office/drawing/2014/main" id="{AF69A55F-6672-4406-AAC4-C240399F3D2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035523" y="2223469"/>
          <a:ext cx="2225675" cy="1654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1562040" imgH="1168200" progId="Equation.DSMT4">
                  <p:embed/>
                </p:oleObj>
              </mc:Choice>
              <mc:Fallback>
                <p:oleObj name="Equation" r:id="rId10" imgW="1562040" imgH="1168200" progId="Equation.DSMT4">
                  <p:embed/>
                  <p:pic>
                    <p:nvPicPr>
                      <p:cNvPr id="9" name="Objeto 8">
                        <a:extLst>
                          <a:ext uri="{FF2B5EF4-FFF2-40B4-BE49-F238E27FC236}">
                            <a16:creationId xmlns:a16="http://schemas.microsoft.com/office/drawing/2014/main" id="{AF69A55F-6672-4406-AAC4-C240399F3D2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35523" y="2223469"/>
                        <a:ext cx="2225675" cy="16541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CuadroTexto 9">
            <a:extLst>
              <a:ext uri="{FF2B5EF4-FFF2-40B4-BE49-F238E27FC236}">
                <a16:creationId xmlns:a16="http://schemas.microsoft.com/office/drawing/2014/main" id="{38438B55-E619-4E26-A1ED-D697DE9DBEF6}"/>
              </a:ext>
            </a:extLst>
          </p:cNvPr>
          <p:cNvSpPr txBox="1"/>
          <p:nvPr/>
        </p:nvSpPr>
        <p:spPr>
          <a:xfrm>
            <a:off x="9288238" y="2151271"/>
            <a:ext cx="14584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Estado Actual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BF48957-C06D-4F40-872D-ECB8C94D4D6C}"/>
              </a:ext>
            </a:extLst>
          </p:cNvPr>
          <p:cNvSpPr txBox="1"/>
          <p:nvPr/>
        </p:nvSpPr>
        <p:spPr>
          <a:xfrm>
            <a:off x="9342464" y="2812136"/>
            <a:ext cx="16362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Estado Próximo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3A691409-503D-484A-A651-80BB83EF808E}"/>
              </a:ext>
            </a:extLst>
          </p:cNvPr>
          <p:cNvSpPr txBox="1"/>
          <p:nvPr/>
        </p:nvSpPr>
        <p:spPr>
          <a:xfrm>
            <a:off x="9342464" y="3476799"/>
            <a:ext cx="27729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Estado Siguiente al Próximo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D17D0E44-EF22-4FCF-85B8-0CBC5DB9B977}"/>
              </a:ext>
            </a:extLst>
          </p:cNvPr>
          <p:cNvSpPr txBox="1"/>
          <p:nvPr/>
        </p:nvSpPr>
        <p:spPr>
          <a:xfrm>
            <a:off x="369888" y="1700443"/>
            <a:ext cx="33519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¿Y el estado siguiente al próximo?</a:t>
            </a:r>
          </a:p>
        </p:txBody>
      </p:sp>
      <p:graphicFrame>
        <p:nvGraphicFramePr>
          <p:cNvPr id="14" name="Objeto 13">
            <a:extLst>
              <a:ext uri="{FF2B5EF4-FFF2-40B4-BE49-F238E27FC236}">
                <a16:creationId xmlns:a16="http://schemas.microsoft.com/office/drawing/2014/main" id="{AB56F0F1-4E98-44E0-9184-1999607F9EB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9033" y="2454850"/>
          <a:ext cx="3854450" cy="1008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2705040" imgH="711000" progId="Equation.DSMT4">
                  <p:embed/>
                </p:oleObj>
              </mc:Choice>
              <mc:Fallback>
                <p:oleObj name="Equation" r:id="rId12" imgW="2705040" imgH="711000" progId="Equation.DSMT4">
                  <p:embed/>
                  <p:pic>
                    <p:nvPicPr>
                      <p:cNvPr id="14" name="Objeto 13">
                        <a:extLst>
                          <a:ext uri="{FF2B5EF4-FFF2-40B4-BE49-F238E27FC236}">
                            <a16:creationId xmlns:a16="http://schemas.microsoft.com/office/drawing/2014/main" id="{AB56F0F1-4E98-44E0-9184-1999607F9EB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033" y="2454850"/>
                        <a:ext cx="3854450" cy="100806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to 14">
            <a:extLst>
              <a:ext uri="{FF2B5EF4-FFF2-40B4-BE49-F238E27FC236}">
                <a16:creationId xmlns:a16="http://schemas.microsoft.com/office/drawing/2014/main" id="{8E25728A-9364-4320-8B71-4286D97BF6F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384014" y="2090593"/>
          <a:ext cx="984885" cy="3693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4" imgW="609480" imgH="228600" progId="Equation.DSMT4">
                  <p:embed/>
                </p:oleObj>
              </mc:Choice>
              <mc:Fallback>
                <p:oleObj name="Equation" r:id="rId14" imgW="609480" imgH="228600" progId="Equation.DSMT4">
                  <p:embed/>
                  <p:pic>
                    <p:nvPicPr>
                      <p:cNvPr id="15" name="Objeto 14">
                        <a:extLst>
                          <a:ext uri="{FF2B5EF4-FFF2-40B4-BE49-F238E27FC236}">
                            <a16:creationId xmlns:a16="http://schemas.microsoft.com/office/drawing/2014/main" id="{8E25728A-9364-4320-8B71-4286D97BF6F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3384014" y="2090593"/>
                        <a:ext cx="984885" cy="36933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to 15">
            <a:extLst>
              <a:ext uri="{FF2B5EF4-FFF2-40B4-BE49-F238E27FC236}">
                <a16:creationId xmlns:a16="http://schemas.microsoft.com/office/drawing/2014/main" id="{F0A5A69D-71CB-4B7B-9910-158160B9AE8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923483" y="2744985"/>
          <a:ext cx="2392362" cy="360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6" imgW="1676160" imgH="253800" progId="Equation.DSMT4">
                  <p:embed/>
                </p:oleObj>
              </mc:Choice>
              <mc:Fallback>
                <p:oleObj name="Equation" r:id="rId16" imgW="1676160" imgH="253800" progId="Equation.DSMT4">
                  <p:embed/>
                  <p:pic>
                    <p:nvPicPr>
                      <p:cNvPr id="16" name="Objeto 15">
                        <a:extLst>
                          <a:ext uri="{FF2B5EF4-FFF2-40B4-BE49-F238E27FC236}">
                            <a16:creationId xmlns:a16="http://schemas.microsoft.com/office/drawing/2014/main" id="{F0A5A69D-71CB-4B7B-9910-158160B9AE8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23483" y="2744985"/>
                        <a:ext cx="2392362" cy="36036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to 17">
            <a:extLst>
              <a:ext uri="{FF2B5EF4-FFF2-40B4-BE49-F238E27FC236}">
                <a16:creationId xmlns:a16="http://schemas.microsoft.com/office/drawing/2014/main" id="{0FBFE8FD-EAB2-47E1-8977-666FEBA3A78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283383" y="3476799"/>
          <a:ext cx="1254125" cy="411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8" imgW="774360" imgH="253800" progId="Equation.DSMT4">
                  <p:embed/>
                </p:oleObj>
              </mc:Choice>
              <mc:Fallback>
                <p:oleObj name="Equation" r:id="rId18" imgW="774360" imgH="253800" progId="Equation.DSMT4">
                  <p:embed/>
                  <p:pic>
                    <p:nvPicPr>
                      <p:cNvPr id="18" name="Objeto 17">
                        <a:extLst>
                          <a:ext uri="{FF2B5EF4-FFF2-40B4-BE49-F238E27FC236}">
                            <a16:creationId xmlns:a16="http://schemas.microsoft.com/office/drawing/2014/main" id="{0FBFE8FD-EAB2-47E1-8977-666FEBA3A78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9"/>
                      <a:stretch>
                        <a:fillRect/>
                      </a:stretch>
                    </p:blipFill>
                    <p:spPr>
                      <a:xfrm>
                        <a:off x="3283383" y="3476799"/>
                        <a:ext cx="1254125" cy="4111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to 18">
            <a:extLst>
              <a:ext uri="{FF2B5EF4-FFF2-40B4-BE49-F238E27FC236}">
                <a16:creationId xmlns:a16="http://schemas.microsoft.com/office/drawing/2014/main" id="{9284F91E-A8D7-4681-84C3-3B055590877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537508" y="3487119"/>
          <a:ext cx="842962" cy="390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0" imgW="520560" imgH="241200" progId="Equation.DSMT4">
                  <p:embed/>
                </p:oleObj>
              </mc:Choice>
              <mc:Fallback>
                <p:oleObj name="Equation" r:id="rId20" imgW="520560" imgH="241200" progId="Equation.DSMT4">
                  <p:embed/>
                  <p:pic>
                    <p:nvPicPr>
                      <p:cNvPr id="19" name="Objeto 18">
                        <a:extLst>
                          <a:ext uri="{FF2B5EF4-FFF2-40B4-BE49-F238E27FC236}">
                            <a16:creationId xmlns:a16="http://schemas.microsoft.com/office/drawing/2014/main" id="{9284F91E-A8D7-4681-84C3-3B055590877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1"/>
                      <a:stretch>
                        <a:fillRect/>
                      </a:stretch>
                    </p:blipFill>
                    <p:spPr>
                      <a:xfrm>
                        <a:off x="4537508" y="3487119"/>
                        <a:ext cx="842962" cy="390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CuadroTexto 19">
            <a:extLst>
              <a:ext uri="{FF2B5EF4-FFF2-40B4-BE49-F238E27FC236}">
                <a16:creationId xmlns:a16="http://schemas.microsoft.com/office/drawing/2014/main" id="{279DE8A1-A994-4022-AF36-F0740B1EC196}"/>
              </a:ext>
            </a:extLst>
          </p:cNvPr>
          <p:cNvSpPr txBox="1"/>
          <p:nvPr/>
        </p:nvSpPr>
        <p:spPr>
          <a:xfrm>
            <a:off x="2623036" y="3906750"/>
            <a:ext cx="25068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El producto es asociativo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DB105E26-0044-4896-84BC-A527EF5BA7DA}"/>
              </a:ext>
            </a:extLst>
          </p:cNvPr>
          <p:cNvSpPr txBox="1"/>
          <p:nvPr/>
        </p:nvSpPr>
        <p:spPr>
          <a:xfrm>
            <a:off x="3095268" y="4755574"/>
            <a:ext cx="15623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/>
              <a:t>Estado </a:t>
            </a:r>
            <a:r>
              <a:rPr lang="es-A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s-AR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</a:t>
            </a:r>
            <a:r>
              <a:rPr 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AEA2A0D9-CDC2-43CB-BE76-CF9BF6EC6C8E}"/>
              </a:ext>
            </a:extLst>
          </p:cNvPr>
          <p:cNvSpPr txBox="1"/>
          <p:nvPr/>
        </p:nvSpPr>
        <p:spPr>
          <a:xfrm>
            <a:off x="3091661" y="5470470"/>
            <a:ext cx="17527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/>
              <a:t>Estado </a:t>
            </a:r>
            <a:r>
              <a:rPr lang="es-A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endParaRPr lang="es-A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3" name="Objeto 22">
            <a:extLst>
              <a:ext uri="{FF2B5EF4-FFF2-40B4-BE49-F238E27FC236}">
                <a16:creationId xmlns:a16="http://schemas.microsoft.com/office/drawing/2014/main" id="{C500109B-F8F8-4A47-BCF2-38CE93A0457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180810" y="5202740"/>
          <a:ext cx="1692275" cy="584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2" imgW="698400" imgH="241200" progId="Equation.DSMT4">
                  <p:embed/>
                </p:oleObj>
              </mc:Choice>
              <mc:Fallback>
                <p:oleObj name="Equation" r:id="rId22" imgW="698400" imgH="241200" progId="Equation.DSMT4">
                  <p:embed/>
                  <p:pic>
                    <p:nvPicPr>
                      <p:cNvPr id="23" name="Objeto 22">
                        <a:extLst>
                          <a:ext uri="{FF2B5EF4-FFF2-40B4-BE49-F238E27FC236}">
                            <a16:creationId xmlns:a16="http://schemas.microsoft.com/office/drawing/2014/main" id="{C500109B-F8F8-4A47-BCF2-38CE93A0457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3"/>
                      <a:stretch>
                        <a:fillRect/>
                      </a:stretch>
                    </p:blipFill>
                    <p:spPr>
                      <a:xfrm>
                        <a:off x="9180810" y="5202740"/>
                        <a:ext cx="1692275" cy="584200"/>
                      </a:xfrm>
                      <a:prstGeom prst="rect">
                        <a:avLst/>
                      </a:prstGeom>
                      <a:ln w="28575">
                        <a:solidFill>
                          <a:srgbClr val="7030A0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" name="Objeto 23">
            <a:extLst>
              <a:ext uri="{FF2B5EF4-FFF2-40B4-BE49-F238E27FC236}">
                <a16:creationId xmlns:a16="http://schemas.microsoft.com/office/drawing/2014/main" id="{5D82F7EE-EAEE-4670-94CC-E3CE41719BB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98700" y="4760913"/>
          <a:ext cx="493713" cy="1109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4" imgW="304560" imgH="685800" progId="Equation.DSMT4">
                  <p:embed/>
                </p:oleObj>
              </mc:Choice>
              <mc:Fallback>
                <p:oleObj name="Equation" r:id="rId24" imgW="304560" imgH="685800" progId="Equation.DSMT4">
                  <p:embed/>
                  <p:pic>
                    <p:nvPicPr>
                      <p:cNvPr id="24" name="Objeto 23">
                        <a:extLst>
                          <a:ext uri="{FF2B5EF4-FFF2-40B4-BE49-F238E27FC236}">
                            <a16:creationId xmlns:a16="http://schemas.microsoft.com/office/drawing/2014/main" id="{5D82F7EE-EAEE-4670-94CC-E3CE41719BB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5"/>
                      <a:stretch>
                        <a:fillRect/>
                      </a:stretch>
                    </p:blipFill>
                    <p:spPr>
                      <a:xfrm>
                        <a:off x="2298700" y="4760913"/>
                        <a:ext cx="493713" cy="11096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Estrella de 5 puntas 70">
            <a:extLst>
              <a:ext uri="{FF2B5EF4-FFF2-40B4-BE49-F238E27FC236}">
                <a16:creationId xmlns:a16="http://schemas.microsoft.com/office/drawing/2014/main" id="{5457A7CB-149C-4090-8441-4E7111D01685}"/>
              </a:ext>
            </a:extLst>
          </p:cNvPr>
          <p:cNvSpPr/>
          <p:nvPr/>
        </p:nvSpPr>
        <p:spPr>
          <a:xfrm>
            <a:off x="11370412" y="6277140"/>
            <a:ext cx="499259" cy="431470"/>
          </a:xfrm>
          <a:prstGeom prst="star5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cxnSp>
        <p:nvCxnSpPr>
          <p:cNvPr id="17" name="Conector recto 16">
            <a:extLst>
              <a:ext uri="{FF2B5EF4-FFF2-40B4-BE49-F238E27FC236}">
                <a16:creationId xmlns:a16="http://schemas.microsoft.com/office/drawing/2014/main" id="{C9C6418E-C4B9-4C9B-B529-60F55D944C70}"/>
              </a:ext>
            </a:extLst>
          </p:cNvPr>
          <p:cNvCxnSpPr>
            <a:cxnSpLocks/>
          </p:cNvCxnSpPr>
          <p:nvPr/>
        </p:nvCxnSpPr>
        <p:spPr>
          <a:xfrm flipV="1">
            <a:off x="540327" y="4372721"/>
            <a:ext cx="11436784" cy="8497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8" name="Objeto 27">
            <a:extLst>
              <a:ext uri="{FF2B5EF4-FFF2-40B4-BE49-F238E27FC236}">
                <a16:creationId xmlns:a16="http://schemas.microsoft.com/office/drawing/2014/main" id="{F2A88DD6-0024-42B5-9D01-6FE031CD62B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621213" y="5049838"/>
          <a:ext cx="1517650" cy="479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6" imgW="723600" imgH="228600" progId="Equation.DSMT4">
                  <p:embed/>
                </p:oleObj>
              </mc:Choice>
              <mc:Fallback>
                <p:oleObj name="Equation" r:id="rId26" imgW="723600" imgH="228600" progId="Equation.DSMT4">
                  <p:embed/>
                  <p:pic>
                    <p:nvPicPr>
                      <p:cNvPr id="28" name="Objeto 27">
                        <a:extLst>
                          <a:ext uri="{FF2B5EF4-FFF2-40B4-BE49-F238E27FC236}">
                            <a16:creationId xmlns:a16="http://schemas.microsoft.com/office/drawing/2014/main" id="{F2A88DD6-0024-42B5-9D01-6FE031CD62B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7"/>
                      <a:stretch>
                        <a:fillRect/>
                      </a:stretch>
                    </p:blipFill>
                    <p:spPr>
                      <a:xfrm>
                        <a:off x="4621213" y="5049838"/>
                        <a:ext cx="1517650" cy="479425"/>
                      </a:xfrm>
                      <a:prstGeom prst="rect">
                        <a:avLst/>
                      </a:prstGeom>
                      <a:ln w="2857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0" name="Conector recto 29">
            <a:extLst>
              <a:ext uri="{FF2B5EF4-FFF2-40B4-BE49-F238E27FC236}">
                <a16:creationId xmlns:a16="http://schemas.microsoft.com/office/drawing/2014/main" id="{B932A678-8188-442D-A75B-FA7910B444CD}"/>
              </a:ext>
            </a:extLst>
          </p:cNvPr>
          <p:cNvCxnSpPr/>
          <p:nvPr/>
        </p:nvCxnSpPr>
        <p:spPr>
          <a:xfrm>
            <a:off x="6607285" y="4415210"/>
            <a:ext cx="0" cy="2293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5" name="Grupo 34">
            <a:extLst>
              <a:ext uri="{FF2B5EF4-FFF2-40B4-BE49-F238E27FC236}">
                <a16:creationId xmlns:a16="http://schemas.microsoft.com/office/drawing/2014/main" id="{A374BFB1-B9A1-45FB-876C-EF5157338D12}"/>
              </a:ext>
            </a:extLst>
          </p:cNvPr>
          <p:cNvGrpSpPr/>
          <p:nvPr/>
        </p:nvGrpSpPr>
        <p:grpSpPr>
          <a:xfrm>
            <a:off x="7130689" y="4545751"/>
            <a:ext cx="2220442" cy="1849437"/>
            <a:chOff x="7130689" y="4545751"/>
            <a:chExt cx="2220442" cy="1849437"/>
          </a:xfrm>
        </p:grpSpPr>
        <p:graphicFrame>
          <p:nvGraphicFramePr>
            <p:cNvPr id="27" name="Objeto 26">
              <a:extLst>
                <a:ext uri="{FF2B5EF4-FFF2-40B4-BE49-F238E27FC236}">
                  <a16:creationId xmlns:a16="http://schemas.microsoft.com/office/drawing/2014/main" id="{EC6B5CB2-9C36-4EB5-8962-6ACB59B91B02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7130689" y="4545751"/>
            <a:ext cx="350838" cy="184943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28" imgW="215640" imgH="1143000" progId="Equation.DSMT4">
                    <p:embed/>
                  </p:oleObj>
                </mc:Choice>
                <mc:Fallback>
                  <p:oleObj name="Equation" r:id="rId28" imgW="215640" imgH="1143000" progId="Equation.DSMT4">
                    <p:embed/>
                    <p:pic>
                      <p:nvPicPr>
                        <p:cNvPr id="27" name="Objeto 26">
                          <a:extLst>
                            <a:ext uri="{FF2B5EF4-FFF2-40B4-BE49-F238E27FC236}">
                              <a16:creationId xmlns:a16="http://schemas.microsoft.com/office/drawing/2014/main" id="{EC6B5CB2-9C36-4EB5-8962-6ACB59B91B02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29"/>
                        <a:stretch>
                          <a:fillRect/>
                        </a:stretch>
                      </p:blipFill>
                      <p:spPr>
                        <a:xfrm>
                          <a:off x="7130689" y="4545751"/>
                          <a:ext cx="350838" cy="1849437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cxnSp>
          <p:nvCxnSpPr>
            <p:cNvPr id="32" name="Conector recto de flecha 31">
              <a:extLst>
                <a:ext uri="{FF2B5EF4-FFF2-40B4-BE49-F238E27FC236}">
                  <a16:creationId xmlns:a16="http://schemas.microsoft.com/office/drawing/2014/main" id="{6B957FC4-254E-4835-96B3-94834A429316}"/>
                </a:ext>
              </a:extLst>
            </p:cNvPr>
            <p:cNvCxnSpPr/>
            <p:nvPr/>
          </p:nvCxnSpPr>
          <p:spPr>
            <a:xfrm>
              <a:off x="7247515" y="4925848"/>
              <a:ext cx="0" cy="1068459"/>
            </a:xfrm>
            <a:prstGeom prst="straightConnector1">
              <a:avLst/>
            </a:prstGeom>
            <a:ln w="1905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CuadroTexto 32">
              <a:extLst>
                <a:ext uri="{FF2B5EF4-FFF2-40B4-BE49-F238E27FC236}">
                  <a16:creationId xmlns:a16="http://schemas.microsoft.com/office/drawing/2014/main" id="{6A9A7E50-2C1B-41B6-B96C-318236191B7F}"/>
                </a:ext>
              </a:extLst>
            </p:cNvPr>
            <p:cNvSpPr txBox="1"/>
            <p:nvPr/>
          </p:nvSpPr>
          <p:spPr>
            <a:xfrm>
              <a:off x="7598353" y="4626041"/>
              <a:ext cx="156237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AR" dirty="0"/>
                <a:t>Estado </a:t>
              </a:r>
              <a:r>
                <a:rPr lang="es-AR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Inicial</a:t>
              </a:r>
            </a:p>
          </p:txBody>
        </p:sp>
        <p:sp>
          <p:nvSpPr>
            <p:cNvPr id="34" name="CuadroTexto 33">
              <a:extLst>
                <a:ext uri="{FF2B5EF4-FFF2-40B4-BE49-F238E27FC236}">
                  <a16:creationId xmlns:a16="http://schemas.microsoft.com/office/drawing/2014/main" id="{51D8D9DE-3904-492C-9DB0-A4276047CA12}"/>
                </a:ext>
              </a:extLst>
            </p:cNvPr>
            <p:cNvSpPr txBox="1"/>
            <p:nvPr/>
          </p:nvSpPr>
          <p:spPr>
            <a:xfrm>
              <a:off x="7598353" y="5994307"/>
              <a:ext cx="175277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AR" dirty="0"/>
                <a:t>Estado </a:t>
              </a:r>
              <a:r>
                <a:rPr lang="es-AR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k</a:t>
              </a:r>
              <a:endParaRPr lang="es-AR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02094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000"/>
                            </p:stCondLst>
                            <p:childTnLst>
                              <p:par>
                                <p:cTn id="93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9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000"/>
                            </p:stCondLst>
                            <p:childTnLst>
                              <p:par>
                                <p:cTn id="1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20" grpId="0"/>
      <p:bldP spid="21" grpId="0"/>
      <p:bldP spid="22" grpId="0"/>
      <p:bldP spid="2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5000"/>
                <a:lumOff val="95000"/>
              </a:schemeClr>
            </a:gs>
            <a:gs pos="74000">
              <a:schemeClr val="accent3">
                <a:lumMod val="45000"/>
                <a:lumOff val="55000"/>
              </a:schemeClr>
            </a:gs>
            <a:gs pos="83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to 1">
            <a:extLst>
              <a:ext uri="{FF2B5EF4-FFF2-40B4-BE49-F238E27FC236}">
                <a16:creationId xmlns:a16="http://schemas.microsoft.com/office/drawing/2014/main" id="{99BBB278-6C29-4033-91CE-8295CE16AB2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22263" y="836955"/>
          <a:ext cx="6137275" cy="1008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4305240" imgH="711000" progId="Equation.DSMT4">
                  <p:embed/>
                </p:oleObj>
              </mc:Choice>
              <mc:Fallback>
                <p:oleObj name="Equation" r:id="rId2" imgW="4305240" imgH="711000" progId="Equation.DSMT4">
                  <p:embed/>
                  <p:pic>
                    <p:nvPicPr>
                      <p:cNvPr id="2" name="Objeto 1">
                        <a:extLst>
                          <a:ext uri="{FF2B5EF4-FFF2-40B4-BE49-F238E27FC236}">
                            <a16:creationId xmlns:a16="http://schemas.microsoft.com/office/drawing/2014/main" id="{99BBB278-6C29-4033-91CE-8295CE16AB2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2263" y="836955"/>
                        <a:ext cx="6137275" cy="100806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71DC4374-6387-47F9-88A6-DA78B970A65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999010" y="918392"/>
          <a:ext cx="2298700" cy="1004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612800" imgH="711000" progId="Equation.DSMT4">
                  <p:embed/>
                </p:oleObj>
              </mc:Choice>
              <mc:Fallback>
                <p:oleObj name="Equation" r:id="rId4" imgW="1612800" imgH="711000" progId="Equation.DSMT4">
                  <p:embed/>
                  <p:pic>
                    <p:nvPicPr>
                      <p:cNvPr id="3" name="Objeto 2">
                        <a:extLst>
                          <a:ext uri="{FF2B5EF4-FFF2-40B4-BE49-F238E27FC236}">
                            <a16:creationId xmlns:a16="http://schemas.microsoft.com/office/drawing/2014/main" id="{71DC4374-6387-47F9-88A6-DA78B970A65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99010" y="918392"/>
                        <a:ext cx="2298700" cy="100488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331B558A-55CE-46B6-AC27-97B66C8D71DE}"/>
              </a:ext>
            </a:extLst>
          </p:cNvPr>
          <p:cNvSpPr txBox="1"/>
          <p:nvPr/>
        </p:nvSpPr>
        <p:spPr>
          <a:xfrm>
            <a:off x="9297710" y="856706"/>
            <a:ext cx="14584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Estado Actual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9C24632-414F-4F70-B5A9-60B50203E9B3}"/>
              </a:ext>
            </a:extLst>
          </p:cNvPr>
          <p:cNvSpPr txBox="1"/>
          <p:nvPr/>
        </p:nvSpPr>
        <p:spPr>
          <a:xfrm>
            <a:off x="9320888" y="1517571"/>
            <a:ext cx="16362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Estado Próximo</a:t>
            </a:r>
          </a:p>
        </p:txBody>
      </p:sp>
      <p:graphicFrame>
        <p:nvGraphicFramePr>
          <p:cNvPr id="7" name="Objeto 6">
            <a:extLst>
              <a:ext uri="{FF2B5EF4-FFF2-40B4-BE49-F238E27FC236}">
                <a16:creationId xmlns:a16="http://schemas.microsoft.com/office/drawing/2014/main" id="{91895037-E2DA-441C-9795-B59F167381E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938598" y="444274"/>
          <a:ext cx="984885" cy="3693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609480" imgH="228600" progId="Equation.DSMT4">
                  <p:embed/>
                </p:oleObj>
              </mc:Choice>
              <mc:Fallback>
                <p:oleObj name="Equation" r:id="rId6" imgW="609480" imgH="228600" progId="Equation.DSMT4">
                  <p:embed/>
                  <p:pic>
                    <p:nvPicPr>
                      <p:cNvPr id="7" name="Objeto 6">
                        <a:extLst>
                          <a:ext uri="{FF2B5EF4-FFF2-40B4-BE49-F238E27FC236}">
                            <a16:creationId xmlns:a16="http://schemas.microsoft.com/office/drawing/2014/main" id="{91895037-E2DA-441C-9795-B59F167381E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938598" y="444274"/>
                        <a:ext cx="984885" cy="36933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D17D0E44-EF22-4FCF-85B8-0CBC5DB9B977}"/>
              </a:ext>
            </a:extLst>
          </p:cNvPr>
          <p:cNvSpPr txBox="1"/>
          <p:nvPr/>
        </p:nvSpPr>
        <p:spPr>
          <a:xfrm>
            <a:off x="300855" y="2801589"/>
            <a:ext cx="118259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El total de elementos en el estado actual : 36000 + 12000 + 4000 = 52000. Ese número se usa para normalizar la información</a:t>
            </a:r>
          </a:p>
        </p:txBody>
      </p:sp>
      <p:sp>
        <p:nvSpPr>
          <p:cNvPr id="25" name="Estrella de 5 puntas 70">
            <a:extLst>
              <a:ext uri="{FF2B5EF4-FFF2-40B4-BE49-F238E27FC236}">
                <a16:creationId xmlns:a16="http://schemas.microsoft.com/office/drawing/2014/main" id="{5457A7CB-149C-4090-8441-4E7111D01685}"/>
              </a:ext>
            </a:extLst>
          </p:cNvPr>
          <p:cNvSpPr/>
          <p:nvPr/>
        </p:nvSpPr>
        <p:spPr>
          <a:xfrm>
            <a:off x="11370412" y="6277140"/>
            <a:ext cx="499259" cy="431470"/>
          </a:xfrm>
          <a:prstGeom prst="star5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8F03D17E-2BBB-43F7-9295-A27FDC112FFD}"/>
              </a:ext>
            </a:extLst>
          </p:cNvPr>
          <p:cNvSpPr txBox="1"/>
          <p:nvPr/>
        </p:nvSpPr>
        <p:spPr>
          <a:xfrm>
            <a:off x="185530" y="245494"/>
            <a:ext cx="15694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b="1" dirty="0"/>
              <a:t>OBSERVACIÓN</a:t>
            </a: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6723E13B-84F1-4480-8AB2-CF9E8C84A594}"/>
              </a:ext>
            </a:extLst>
          </p:cNvPr>
          <p:cNvSpPr txBox="1"/>
          <p:nvPr/>
        </p:nvSpPr>
        <p:spPr>
          <a:xfrm>
            <a:off x="322263" y="2199861"/>
            <a:ext cx="118039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A veces, en vez de trabajar describiendo los estados con números concretos, también los estados se describen con fracciones</a:t>
            </a:r>
          </a:p>
        </p:txBody>
      </p:sp>
      <p:graphicFrame>
        <p:nvGraphicFramePr>
          <p:cNvPr id="36" name="Objeto 35">
            <a:extLst>
              <a:ext uri="{FF2B5EF4-FFF2-40B4-BE49-F238E27FC236}">
                <a16:creationId xmlns:a16="http://schemas.microsoft.com/office/drawing/2014/main" id="{F5EBE855-E6EC-4811-8095-E808661B218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755900" y="3357603"/>
          <a:ext cx="6680200" cy="1008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4686120" imgH="711000" progId="Equation.DSMT4">
                  <p:embed/>
                </p:oleObj>
              </mc:Choice>
              <mc:Fallback>
                <p:oleObj name="Equation" r:id="rId8" imgW="4686120" imgH="711000" progId="Equation.DSMT4">
                  <p:embed/>
                  <p:pic>
                    <p:nvPicPr>
                      <p:cNvPr id="36" name="Objeto 35">
                        <a:extLst>
                          <a:ext uri="{FF2B5EF4-FFF2-40B4-BE49-F238E27FC236}">
                            <a16:creationId xmlns:a16="http://schemas.microsoft.com/office/drawing/2014/main" id="{F5EBE855-E6EC-4811-8095-E808661B218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55900" y="3357603"/>
                        <a:ext cx="6680200" cy="100806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" name="Cerrar llave 28">
            <a:extLst>
              <a:ext uri="{FF2B5EF4-FFF2-40B4-BE49-F238E27FC236}">
                <a16:creationId xmlns:a16="http://schemas.microsoft.com/office/drawing/2014/main" id="{AC0612A5-A0EB-451E-AD63-F497E41A7BA2}"/>
              </a:ext>
            </a:extLst>
          </p:cNvPr>
          <p:cNvSpPr/>
          <p:nvPr/>
        </p:nvSpPr>
        <p:spPr>
          <a:xfrm rot="5400000">
            <a:off x="3729634" y="3228469"/>
            <a:ext cx="387698" cy="2243212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596FF65A-C6FF-43DE-9FD6-70AB67A3A343}"/>
              </a:ext>
            </a:extLst>
          </p:cNvPr>
          <p:cNvSpPr txBox="1"/>
          <p:nvPr/>
        </p:nvSpPr>
        <p:spPr>
          <a:xfrm>
            <a:off x="2418071" y="4764379"/>
            <a:ext cx="30108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La suma de las fracciones da 1</a:t>
            </a:r>
          </a:p>
        </p:txBody>
      </p:sp>
      <p:sp>
        <p:nvSpPr>
          <p:cNvPr id="38" name="Cerrar llave 37">
            <a:extLst>
              <a:ext uri="{FF2B5EF4-FFF2-40B4-BE49-F238E27FC236}">
                <a16:creationId xmlns:a16="http://schemas.microsoft.com/office/drawing/2014/main" id="{570FBE17-BAFD-409E-AA28-C10B2B778EE3}"/>
              </a:ext>
            </a:extLst>
          </p:cNvPr>
          <p:cNvSpPr/>
          <p:nvPr/>
        </p:nvSpPr>
        <p:spPr>
          <a:xfrm rot="5400000">
            <a:off x="8043667" y="3274207"/>
            <a:ext cx="387698" cy="2243212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9" name="CuadroTexto 38">
            <a:extLst>
              <a:ext uri="{FF2B5EF4-FFF2-40B4-BE49-F238E27FC236}">
                <a16:creationId xmlns:a16="http://schemas.microsoft.com/office/drawing/2014/main" id="{CF696DF6-18E4-4B16-AAD7-A06347DF5EDC}"/>
              </a:ext>
            </a:extLst>
          </p:cNvPr>
          <p:cNvSpPr txBox="1"/>
          <p:nvPr/>
        </p:nvSpPr>
        <p:spPr>
          <a:xfrm>
            <a:off x="6732104" y="4810117"/>
            <a:ext cx="30108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La suma de las fracciones da 1</a:t>
            </a:r>
          </a:p>
        </p:txBody>
      </p:sp>
      <p:sp>
        <p:nvSpPr>
          <p:cNvPr id="40" name="CuadroTexto 39">
            <a:extLst>
              <a:ext uri="{FF2B5EF4-FFF2-40B4-BE49-F238E27FC236}">
                <a16:creationId xmlns:a16="http://schemas.microsoft.com/office/drawing/2014/main" id="{3D54503E-C1FF-47DB-855D-AE50D8343C0D}"/>
              </a:ext>
            </a:extLst>
          </p:cNvPr>
          <p:cNvSpPr txBox="1"/>
          <p:nvPr/>
        </p:nvSpPr>
        <p:spPr>
          <a:xfrm>
            <a:off x="2906033" y="5532425"/>
            <a:ext cx="71070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Y se sigue trabajando en fracciones decidiendo cuántos decimales se usan</a:t>
            </a:r>
          </a:p>
        </p:txBody>
      </p:sp>
    </p:spTree>
    <p:extLst>
      <p:ext uri="{BB962C8B-B14F-4D97-AF65-F5344CB8AC3E}">
        <p14:creationId xmlns:p14="http://schemas.microsoft.com/office/powerpoint/2010/main" val="2858024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5" grpId="0" animBg="1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650</Words>
  <Application>Microsoft Office PowerPoint</Application>
  <PresentationFormat>Panorámica</PresentationFormat>
  <Paragraphs>227</Paragraphs>
  <Slides>9</Slides>
  <Notes>0</Notes>
  <HiddenSlides>0</HiddenSlides>
  <MMClips>0</MMClips>
  <ScaleCrop>false</ScaleCrop>
  <HeadingPairs>
    <vt:vector size="8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2</vt:i4>
      </vt:variant>
      <vt:variant>
        <vt:lpstr>Títulos de diapositiva</vt:lpstr>
      </vt:variant>
      <vt:variant>
        <vt:i4>9</vt:i4>
      </vt:variant>
    </vt:vector>
  </HeadingPairs>
  <TitlesOfParts>
    <vt:vector size="17" baseType="lpstr">
      <vt:lpstr>Abadi</vt:lpstr>
      <vt:lpstr>Arial</vt:lpstr>
      <vt:lpstr>Calibri</vt:lpstr>
      <vt:lpstr>Calibri Light</vt:lpstr>
      <vt:lpstr>Times New Roman</vt:lpstr>
      <vt:lpstr>Tema de Office</vt:lpstr>
      <vt:lpstr>Equation</vt:lpstr>
      <vt:lpstr>MathType 6.0 Equation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Julia Contin</dc:creator>
  <cp:lastModifiedBy>Julia Contin</cp:lastModifiedBy>
  <cp:revision>1</cp:revision>
  <dcterms:created xsi:type="dcterms:W3CDTF">2022-06-09T03:36:02Z</dcterms:created>
  <dcterms:modified xsi:type="dcterms:W3CDTF">2022-06-09T13:54:56Z</dcterms:modified>
</cp:coreProperties>
</file>