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81" r:id="rId3"/>
    <p:sldId id="297" r:id="rId4"/>
    <p:sldId id="298" r:id="rId5"/>
    <p:sldId id="299" r:id="rId6"/>
    <p:sldId id="300" r:id="rId7"/>
    <p:sldId id="301" r:id="rId8"/>
    <p:sldId id="305" r:id="rId9"/>
    <p:sldId id="303" r:id="rId10"/>
    <p:sldId id="304" r:id="rId11"/>
    <p:sldId id="283" r:id="rId12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45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a Contin" initials="JC" lastIdx="1" clrIdx="0">
    <p:extLst>
      <p:ext uri="{19B8F6BF-5375-455C-9EA6-DF929625EA0E}">
        <p15:presenceInfo xmlns:p15="http://schemas.microsoft.com/office/powerpoint/2012/main" userId="Julia Cont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B200"/>
    <a:srgbClr val="4C3A00"/>
    <a:srgbClr val="9966FF"/>
    <a:srgbClr val="C40CA1"/>
    <a:srgbClr val="9999FF"/>
    <a:srgbClr val="CC99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0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1134" y="72"/>
      </p:cViewPr>
      <p:guideLst>
        <p:guide orient="horz" pos="958"/>
        <p:guide pos="45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86.wmf"/><Relationship Id="rId2" Type="http://schemas.openxmlformats.org/officeDocument/2006/relationships/image" Target="../media/image85.wmf"/><Relationship Id="rId1" Type="http://schemas.openxmlformats.org/officeDocument/2006/relationships/image" Target="../media/image84.wmf"/><Relationship Id="rId5" Type="http://schemas.openxmlformats.org/officeDocument/2006/relationships/image" Target="../media/image88.wmf"/><Relationship Id="rId4" Type="http://schemas.openxmlformats.org/officeDocument/2006/relationships/image" Target="../media/image87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9.wmf"/><Relationship Id="rId7" Type="http://schemas.openxmlformats.org/officeDocument/2006/relationships/image" Target="../media/image12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6" Type="http://schemas.openxmlformats.org/officeDocument/2006/relationships/image" Target="../media/image1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4.wmf"/><Relationship Id="rId1" Type="http://schemas.openxmlformats.org/officeDocument/2006/relationships/image" Target="../media/image1.wmf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image" Target="../media/image23.wmf"/><Relationship Id="rId7" Type="http://schemas.openxmlformats.org/officeDocument/2006/relationships/image" Target="../media/image27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6" Type="http://schemas.openxmlformats.org/officeDocument/2006/relationships/image" Target="../media/image26.wmf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13" Type="http://schemas.openxmlformats.org/officeDocument/2006/relationships/image" Target="../media/image41.wmf"/><Relationship Id="rId18" Type="http://schemas.openxmlformats.org/officeDocument/2006/relationships/image" Target="../media/image46.wmf"/><Relationship Id="rId3" Type="http://schemas.openxmlformats.org/officeDocument/2006/relationships/image" Target="../media/image31.wmf"/><Relationship Id="rId7" Type="http://schemas.openxmlformats.org/officeDocument/2006/relationships/image" Target="../media/image35.wmf"/><Relationship Id="rId12" Type="http://schemas.openxmlformats.org/officeDocument/2006/relationships/image" Target="../media/image40.wmf"/><Relationship Id="rId17" Type="http://schemas.openxmlformats.org/officeDocument/2006/relationships/image" Target="../media/image45.wmf"/><Relationship Id="rId2" Type="http://schemas.openxmlformats.org/officeDocument/2006/relationships/image" Target="../media/image30.wmf"/><Relationship Id="rId16" Type="http://schemas.openxmlformats.org/officeDocument/2006/relationships/image" Target="../media/image44.wmf"/><Relationship Id="rId1" Type="http://schemas.openxmlformats.org/officeDocument/2006/relationships/image" Target="../media/image29.wmf"/><Relationship Id="rId6" Type="http://schemas.openxmlformats.org/officeDocument/2006/relationships/image" Target="../media/image34.wmf"/><Relationship Id="rId11" Type="http://schemas.openxmlformats.org/officeDocument/2006/relationships/image" Target="../media/image39.wmf"/><Relationship Id="rId5" Type="http://schemas.openxmlformats.org/officeDocument/2006/relationships/image" Target="../media/image33.wmf"/><Relationship Id="rId15" Type="http://schemas.openxmlformats.org/officeDocument/2006/relationships/image" Target="../media/image43.wmf"/><Relationship Id="rId10" Type="http://schemas.openxmlformats.org/officeDocument/2006/relationships/image" Target="../media/image38.wmf"/><Relationship Id="rId4" Type="http://schemas.openxmlformats.org/officeDocument/2006/relationships/image" Target="../media/image32.wmf"/><Relationship Id="rId9" Type="http://schemas.openxmlformats.org/officeDocument/2006/relationships/image" Target="../media/image37.wmf"/><Relationship Id="rId14" Type="http://schemas.openxmlformats.org/officeDocument/2006/relationships/image" Target="../media/image42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54.wmf"/><Relationship Id="rId3" Type="http://schemas.openxmlformats.org/officeDocument/2006/relationships/image" Target="../media/image49.wmf"/><Relationship Id="rId7" Type="http://schemas.openxmlformats.org/officeDocument/2006/relationships/image" Target="../media/image53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Relationship Id="rId6" Type="http://schemas.openxmlformats.org/officeDocument/2006/relationships/image" Target="../media/image52.wmf"/><Relationship Id="rId11" Type="http://schemas.openxmlformats.org/officeDocument/2006/relationships/image" Target="../media/image57.wmf"/><Relationship Id="rId5" Type="http://schemas.openxmlformats.org/officeDocument/2006/relationships/image" Target="../media/image51.wmf"/><Relationship Id="rId10" Type="http://schemas.openxmlformats.org/officeDocument/2006/relationships/image" Target="../media/image56.wmf"/><Relationship Id="rId4" Type="http://schemas.openxmlformats.org/officeDocument/2006/relationships/image" Target="../media/image50.wmf"/><Relationship Id="rId9" Type="http://schemas.openxmlformats.org/officeDocument/2006/relationships/image" Target="../media/image55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65.wmf"/><Relationship Id="rId3" Type="http://schemas.openxmlformats.org/officeDocument/2006/relationships/image" Target="../media/image60.wmf"/><Relationship Id="rId7" Type="http://schemas.openxmlformats.org/officeDocument/2006/relationships/image" Target="../media/image64.wmf"/><Relationship Id="rId2" Type="http://schemas.openxmlformats.org/officeDocument/2006/relationships/image" Target="../media/image59.wmf"/><Relationship Id="rId1" Type="http://schemas.openxmlformats.org/officeDocument/2006/relationships/image" Target="../media/image58.wmf"/><Relationship Id="rId6" Type="http://schemas.openxmlformats.org/officeDocument/2006/relationships/image" Target="../media/image63.wmf"/><Relationship Id="rId5" Type="http://schemas.openxmlformats.org/officeDocument/2006/relationships/image" Target="../media/image62.wmf"/><Relationship Id="rId10" Type="http://schemas.openxmlformats.org/officeDocument/2006/relationships/image" Target="../media/image67.wmf"/><Relationship Id="rId4" Type="http://schemas.openxmlformats.org/officeDocument/2006/relationships/image" Target="../media/image61.wmf"/><Relationship Id="rId9" Type="http://schemas.openxmlformats.org/officeDocument/2006/relationships/image" Target="../media/image66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75.wmf"/><Relationship Id="rId13" Type="http://schemas.openxmlformats.org/officeDocument/2006/relationships/image" Target="../media/image80.wmf"/><Relationship Id="rId3" Type="http://schemas.openxmlformats.org/officeDocument/2006/relationships/image" Target="../media/image70.wmf"/><Relationship Id="rId7" Type="http://schemas.openxmlformats.org/officeDocument/2006/relationships/image" Target="../media/image74.wmf"/><Relationship Id="rId12" Type="http://schemas.openxmlformats.org/officeDocument/2006/relationships/image" Target="../media/image79.wmf"/><Relationship Id="rId2" Type="http://schemas.openxmlformats.org/officeDocument/2006/relationships/image" Target="../media/image69.wmf"/><Relationship Id="rId16" Type="http://schemas.openxmlformats.org/officeDocument/2006/relationships/image" Target="../media/image83.wmf"/><Relationship Id="rId1" Type="http://schemas.openxmlformats.org/officeDocument/2006/relationships/image" Target="../media/image68.wmf"/><Relationship Id="rId6" Type="http://schemas.openxmlformats.org/officeDocument/2006/relationships/image" Target="../media/image73.wmf"/><Relationship Id="rId11" Type="http://schemas.openxmlformats.org/officeDocument/2006/relationships/image" Target="../media/image78.wmf"/><Relationship Id="rId5" Type="http://schemas.openxmlformats.org/officeDocument/2006/relationships/image" Target="../media/image72.wmf"/><Relationship Id="rId15" Type="http://schemas.openxmlformats.org/officeDocument/2006/relationships/image" Target="../media/image82.wmf"/><Relationship Id="rId10" Type="http://schemas.openxmlformats.org/officeDocument/2006/relationships/image" Target="../media/image77.wmf"/><Relationship Id="rId4" Type="http://schemas.openxmlformats.org/officeDocument/2006/relationships/image" Target="../media/image71.wmf"/><Relationship Id="rId9" Type="http://schemas.openxmlformats.org/officeDocument/2006/relationships/image" Target="../media/image76.wmf"/><Relationship Id="rId14" Type="http://schemas.openxmlformats.org/officeDocument/2006/relationships/image" Target="../media/image8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08BADB-FB84-48CC-8196-27BC71858E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4195934-B08D-456F-A0C4-87B4DE7C14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71A0834-2F59-4DD6-8FF2-5B33FE594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0D25A-7790-4795-AD8B-857576DF2B01}" type="datetimeFigureOut">
              <a:rPr lang="es-AR" smtClean="0"/>
              <a:t>28/04/2022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CCB62F3-03D0-49E7-86DF-2B6D585A2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E19A94-A7CB-42FC-99A2-31457DFB1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771B-E996-435C-91E3-C8E5F08F01C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4106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0E432F-113C-4365-83FD-EE6D0E426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3F3CA21-9D96-42A0-8A6D-882631371B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F386FE2-C05F-439D-9FE4-AC7257683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0D25A-7790-4795-AD8B-857576DF2B01}" type="datetimeFigureOut">
              <a:rPr lang="es-AR" smtClean="0"/>
              <a:t>28/04/2022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E2DB554-FA8C-455C-9D8C-F61365BE4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BADC0C1-0202-4E53-9A90-313121083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771B-E996-435C-91E3-C8E5F08F01C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65788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77B2886-E542-4A81-BDE4-DA7B0E09C7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0CECF94-E548-4DB9-9226-70F010B28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6979FBB-2742-4477-A8C3-9B92D6636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0D25A-7790-4795-AD8B-857576DF2B01}" type="datetimeFigureOut">
              <a:rPr lang="es-AR" smtClean="0"/>
              <a:t>28/04/2022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01C3FDE-FDF9-4EB7-BAA5-32D6E869C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86F384-909E-4D41-8BCB-9B85F9108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771B-E996-435C-91E3-C8E5F08F01C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30063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92A4E8-BF1C-42B2-A281-5F78B3844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FB33041-0693-4809-851D-4FB8BE6F68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963BB7C-12B5-4906-B1D0-B80115580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0D25A-7790-4795-AD8B-857576DF2B01}" type="datetimeFigureOut">
              <a:rPr lang="es-AR" smtClean="0"/>
              <a:t>28/04/2022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C04A4D7-9CD3-4156-A30E-23E45F4C6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F952A8-C10F-4726-90A0-2C410F322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771B-E996-435C-91E3-C8E5F08F01C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84033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8403EA-D3B7-4EBC-808A-00370561F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4893982-6E0B-486F-B013-0DD3D9C601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A9C331C-DF36-430E-95D1-56166B964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0D25A-7790-4795-AD8B-857576DF2B01}" type="datetimeFigureOut">
              <a:rPr lang="es-AR" smtClean="0"/>
              <a:t>28/04/2022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476C102-2197-415A-8B01-733E12BFE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502934-4A94-4D93-AB8C-019298B64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771B-E996-435C-91E3-C8E5F08F01C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86423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2B203E-7CB0-423A-9FD7-47B9A57CA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D1238F-E683-4FDD-A5E9-9D49EE91BC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D3B99DE-994B-41E7-B2BD-04E856FF6C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F849174-491D-42C7-8876-DC0A39E93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0D25A-7790-4795-AD8B-857576DF2B01}" type="datetimeFigureOut">
              <a:rPr lang="es-AR" smtClean="0"/>
              <a:t>28/04/2022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9EA6100-BB4E-4710-85E7-40B5B2DFA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BC86CA2-7883-445D-A56B-48C597204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771B-E996-435C-91E3-C8E5F08F01C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91564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A660CD-8B31-4CE7-B26C-17D6BC1F9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D28109F-4ED9-48A9-A788-E3362E4791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B8E178A-22DE-43EA-9B4C-7EBFF67B06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7FDE9D-C96D-4859-A28C-E39DC660F6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43045A0-5092-4449-9604-7DFC6178F5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60CAB86-5049-4532-8ECF-70F4C8EC9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0D25A-7790-4795-AD8B-857576DF2B01}" type="datetimeFigureOut">
              <a:rPr lang="es-AR" smtClean="0"/>
              <a:t>28/04/2022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26AE5F5-53F0-41EC-B8F1-B9F3F3C41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AF43C01-70FB-4C74-9DDE-45EC5404C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771B-E996-435C-91E3-C8E5F08F01C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36572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07A913-E52C-47CA-9C5E-522181B55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C8445D0-F641-4A79-BD71-A6817D8D8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0D25A-7790-4795-AD8B-857576DF2B01}" type="datetimeFigureOut">
              <a:rPr lang="es-AR" smtClean="0"/>
              <a:t>28/04/2022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C1DBDF1-7F0B-459E-90AB-7880ECF6D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056D552-B4C9-4BAA-973D-9E627F507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771B-E996-435C-91E3-C8E5F08F01C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69227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236B9A8-F0C9-4C7B-BA98-E5B37A208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0D25A-7790-4795-AD8B-857576DF2B01}" type="datetimeFigureOut">
              <a:rPr lang="es-AR" smtClean="0"/>
              <a:t>28/04/2022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2D6BFD4-F7C6-48FF-92A2-D7A02D12A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5F6F5EA-F343-4E38-9A94-269CD2117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771B-E996-435C-91E3-C8E5F08F01C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27130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0211CC-6B04-40CF-BBEF-17BE57B9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2CD4B0A-4069-436E-BE6C-7921E5CF74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5A6C58C-E1C6-4979-8FF3-ED792870DA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D63EACB-5BBB-4759-B39A-F3181F274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0D25A-7790-4795-AD8B-857576DF2B01}" type="datetimeFigureOut">
              <a:rPr lang="es-AR" smtClean="0"/>
              <a:t>28/04/2022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A34AB08-66E6-4C24-A405-11ACA249D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C71F5B7-DD79-4A22-A5F9-B4089DBC7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771B-E996-435C-91E3-C8E5F08F01C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2605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DB1186-C36B-4B44-91B9-88D90E53C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AC98844-A821-45BD-89AE-A16E11EE96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7075C8A-115A-4240-9CE1-D92B18A925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B2E6B02-ED8E-4EF0-877F-4AA658259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0D25A-7790-4795-AD8B-857576DF2B01}" type="datetimeFigureOut">
              <a:rPr lang="es-AR" smtClean="0"/>
              <a:t>28/04/2022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270A506-F583-41C8-B334-A7F639486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0AAF9CD-7B38-4F71-93E4-EA7A20013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771B-E996-435C-91E3-C8E5F08F01C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38084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0CCBB62-2B07-465A-A2A8-998DE1DDF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440C27E-2373-400C-99C8-3363AC0397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F947163-A0BB-4077-862C-31595FC59C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0D25A-7790-4795-AD8B-857576DF2B01}" type="datetimeFigureOut">
              <a:rPr lang="es-AR" smtClean="0"/>
              <a:t>28/04/2022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3983AA2-49E1-4A15-A1CA-C4292BD733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3ABE0D2-25E3-4333-B251-6579443A6B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C1771B-E996-435C-91E3-C8E5F08F01C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89250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wmf"/><Relationship Id="rId13" Type="http://schemas.openxmlformats.org/officeDocument/2006/relationships/oleObject" Target="../embeddings/oleObject71.bin"/><Relationship Id="rId18" Type="http://schemas.openxmlformats.org/officeDocument/2006/relationships/image" Target="../media/image75.wmf"/><Relationship Id="rId26" Type="http://schemas.openxmlformats.org/officeDocument/2006/relationships/image" Target="../media/image79.wmf"/><Relationship Id="rId3" Type="http://schemas.openxmlformats.org/officeDocument/2006/relationships/oleObject" Target="../embeddings/oleObject66.bin"/><Relationship Id="rId21" Type="http://schemas.openxmlformats.org/officeDocument/2006/relationships/oleObject" Target="../embeddings/oleObject75.bin"/><Relationship Id="rId34" Type="http://schemas.openxmlformats.org/officeDocument/2006/relationships/image" Target="../media/image83.wmf"/><Relationship Id="rId7" Type="http://schemas.openxmlformats.org/officeDocument/2006/relationships/oleObject" Target="../embeddings/oleObject68.bin"/><Relationship Id="rId12" Type="http://schemas.openxmlformats.org/officeDocument/2006/relationships/image" Target="../media/image72.wmf"/><Relationship Id="rId17" Type="http://schemas.openxmlformats.org/officeDocument/2006/relationships/oleObject" Target="../embeddings/oleObject73.bin"/><Relationship Id="rId25" Type="http://schemas.openxmlformats.org/officeDocument/2006/relationships/oleObject" Target="../embeddings/oleObject77.bin"/><Relationship Id="rId33" Type="http://schemas.openxmlformats.org/officeDocument/2006/relationships/oleObject" Target="../embeddings/oleObject81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74.wmf"/><Relationship Id="rId20" Type="http://schemas.openxmlformats.org/officeDocument/2006/relationships/image" Target="../media/image76.wmf"/><Relationship Id="rId29" Type="http://schemas.openxmlformats.org/officeDocument/2006/relationships/oleObject" Target="../embeddings/oleObject79.bin"/><Relationship Id="rId1" Type="http://schemas.openxmlformats.org/officeDocument/2006/relationships/vmlDrawing" Target="../drawings/vmlDrawing9.vml"/><Relationship Id="rId6" Type="http://schemas.openxmlformats.org/officeDocument/2006/relationships/image" Target="../media/image69.wmf"/><Relationship Id="rId11" Type="http://schemas.openxmlformats.org/officeDocument/2006/relationships/oleObject" Target="../embeddings/oleObject70.bin"/><Relationship Id="rId24" Type="http://schemas.openxmlformats.org/officeDocument/2006/relationships/image" Target="../media/image78.wmf"/><Relationship Id="rId32" Type="http://schemas.openxmlformats.org/officeDocument/2006/relationships/image" Target="../media/image82.wmf"/><Relationship Id="rId5" Type="http://schemas.openxmlformats.org/officeDocument/2006/relationships/oleObject" Target="../embeddings/oleObject67.bin"/><Relationship Id="rId15" Type="http://schemas.openxmlformats.org/officeDocument/2006/relationships/oleObject" Target="../embeddings/oleObject72.bin"/><Relationship Id="rId23" Type="http://schemas.openxmlformats.org/officeDocument/2006/relationships/oleObject" Target="../embeddings/oleObject76.bin"/><Relationship Id="rId28" Type="http://schemas.openxmlformats.org/officeDocument/2006/relationships/image" Target="../media/image80.wmf"/><Relationship Id="rId10" Type="http://schemas.openxmlformats.org/officeDocument/2006/relationships/image" Target="../media/image71.wmf"/><Relationship Id="rId19" Type="http://schemas.openxmlformats.org/officeDocument/2006/relationships/oleObject" Target="../embeddings/oleObject74.bin"/><Relationship Id="rId31" Type="http://schemas.openxmlformats.org/officeDocument/2006/relationships/oleObject" Target="../embeddings/oleObject80.bin"/><Relationship Id="rId4" Type="http://schemas.openxmlformats.org/officeDocument/2006/relationships/image" Target="../media/image68.wmf"/><Relationship Id="rId9" Type="http://schemas.openxmlformats.org/officeDocument/2006/relationships/oleObject" Target="../embeddings/oleObject69.bin"/><Relationship Id="rId14" Type="http://schemas.openxmlformats.org/officeDocument/2006/relationships/image" Target="../media/image73.wmf"/><Relationship Id="rId22" Type="http://schemas.openxmlformats.org/officeDocument/2006/relationships/image" Target="../media/image77.wmf"/><Relationship Id="rId27" Type="http://schemas.openxmlformats.org/officeDocument/2006/relationships/oleObject" Target="../embeddings/oleObject78.bin"/><Relationship Id="rId30" Type="http://schemas.openxmlformats.org/officeDocument/2006/relationships/image" Target="../media/image81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wmf"/><Relationship Id="rId13" Type="http://schemas.openxmlformats.org/officeDocument/2006/relationships/image" Target="../media/image89.png"/><Relationship Id="rId3" Type="http://schemas.openxmlformats.org/officeDocument/2006/relationships/oleObject" Target="../embeddings/oleObject82.bin"/><Relationship Id="rId7" Type="http://schemas.openxmlformats.org/officeDocument/2006/relationships/oleObject" Target="../embeddings/oleObject84.bin"/><Relationship Id="rId12" Type="http://schemas.openxmlformats.org/officeDocument/2006/relationships/image" Target="../media/image88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92.svg"/><Relationship Id="rId1" Type="http://schemas.openxmlformats.org/officeDocument/2006/relationships/vmlDrawing" Target="../drawings/vmlDrawing10.vml"/><Relationship Id="rId6" Type="http://schemas.openxmlformats.org/officeDocument/2006/relationships/image" Target="../media/image85.wmf"/><Relationship Id="rId11" Type="http://schemas.openxmlformats.org/officeDocument/2006/relationships/oleObject" Target="../embeddings/oleObject86.bin"/><Relationship Id="rId5" Type="http://schemas.openxmlformats.org/officeDocument/2006/relationships/oleObject" Target="../embeddings/oleObject83.bin"/><Relationship Id="rId15" Type="http://schemas.openxmlformats.org/officeDocument/2006/relationships/image" Target="../media/image91.png"/><Relationship Id="rId10" Type="http://schemas.openxmlformats.org/officeDocument/2006/relationships/image" Target="../media/image87.wmf"/><Relationship Id="rId4" Type="http://schemas.openxmlformats.org/officeDocument/2006/relationships/image" Target="../media/image84.wmf"/><Relationship Id="rId9" Type="http://schemas.openxmlformats.org/officeDocument/2006/relationships/oleObject" Target="../embeddings/oleObject85.bin"/><Relationship Id="rId14" Type="http://schemas.openxmlformats.org/officeDocument/2006/relationships/image" Target="../media/image90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oleObject" Target="../embeddings/oleObject1.bin"/><Relationship Id="rId18" Type="http://schemas.openxmlformats.org/officeDocument/2006/relationships/image" Target="../media/image13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12" Type="http://schemas.openxmlformats.org/officeDocument/2006/relationships/image" Target="../media/image11.wmf"/><Relationship Id="rId17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2.wmf"/><Relationship Id="rId20" Type="http://schemas.openxmlformats.org/officeDocument/2006/relationships/image" Target="../media/image15.svg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wmf"/><Relationship Id="rId11" Type="http://schemas.openxmlformats.org/officeDocument/2006/relationships/oleObject" Target="../embeddings/oleObject11.bin"/><Relationship Id="rId5" Type="http://schemas.openxmlformats.org/officeDocument/2006/relationships/oleObject" Target="../embeddings/oleObject8.bin"/><Relationship Id="rId15" Type="http://schemas.openxmlformats.org/officeDocument/2006/relationships/oleObject" Target="../embeddings/oleObject12.bin"/><Relationship Id="rId10" Type="http://schemas.openxmlformats.org/officeDocument/2006/relationships/image" Target="../media/image10.wmf"/><Relationship Id="rId19" Type="http://schemas.openxmlformats.org/officeDocument/2006/relationships/image" Target="../media/image14.png"/><Relationship Id="rId4" Type="http://schemas.openxmlformats.org/officeDocument/2006/relationships/image" Target="../media/image7.wmf"/><Relationship Id="rId9" Type="http://schemas.openxmlformats.org/officeDocument/2006/relationships/oleObject" Target="../embeddings/oleObject10.bin"/><Relationship Id="rId14" Type="http://schemas.openxmlformats.org/officeDocument/2006/relationships/image" Target="../media/image1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13" Type="http://schemas.openxmlformats.org/officeDocument/2006/relationships/oleObject" Target="../embeddings/oleObject17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1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wmf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4.bin"/><Relationship Id="rId10" Type="http://schemas.openxmlformats.org/officeDocument/2006/relationships/image" Target="../media/image17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15.bin"/><Relationship Id="rId14" Type="http://schemas.openxmlformats.org/officeDocument/2006/relationships/image" Target="../media/image19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0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13" Type="http://schemas.openxmlformats.org/officeDocument/2006/relationships/oleObject" Target="../embeddings/oleObject24.bin"/><Relationship Id="rId18" Type="http://schemas.openxmlformats.org/officeDocument/2006/relationships/image" Target="../media/image28.wmf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12" Type="http://schemas.openxmlformats.org/officeDocument/2006/relationships/image" Target="../media/image25.wmf"/><Relationship Id="rId17" Type="http://schemas.openxmlformats.org/officeDocument/2006/relationships/oleObject" Target="../embeddings/oleObject26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7.w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22.wmf"/><Relationship Id="rId11" Type="http://schemas.openxmlformats.org/officeDocument/2006/relationships/oleObject" Target="../embeddings/oleObject23.bin"/><Relationship Id="rId5" Type="http://schemas.openxmlformats.org/officeDocument/2006/relationships/oleObject" Target="../embeddings/oleObject20.bin"/><Relationship Id="rId15" Type="http://schemas.openxmlformats.org/officeDocument/2006/relationships/oleObject" Target="../embeddings/oleObject25.bin"/><Relationship Id="rId10" Type="http://schemas.openxmlformats.org/officeDocument/2006/relationships/image" Target="../media/image24.wmf"/><Relationship Id="rId4" Type="http://schemas.openxmlformats.org/officeDocument/2006/relationships/image" Target="../media/image21.wmf"/><Relationship Id="rId9" Type="http://schemas.openxmlformats.org/officeDocument/2006/relationships/oleObject" Target="../embeddings/oleObject22.bin"/><Relationship Id="rId14" Type="http://schemas.openxmlformats.org/officeDocument/2006/relationships/image" Target="../media/image26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13" Type="http://schemas.openxmlformats.org/officeDocument/2006/relationships/oleObject" Target="../embeddings/oleObject32.bin"/><Relationship Id="rId18" Type="http://schemas.openxmlformats.org/officeDocument/2006/relationships/image" Target="../media/image36.wmf"/><Relationship Id="rId26" Type="http://schemas.openxmlformats.org/officeDocument/2006/relationships/image" Target="../media/image40.wmf"/><Relationship Id="rId3" Type="http://schemas.openxmlformats.org/officeDocument/2006/relationships/oleObject" Target="../embeddings/oleObject27.bin"/><Relationship Id="rId21" Type="http://schemas.openxmlformats.org/officeDocument/2006/relationships/oleObject" Target="../embeddings/oleObject36.bin"/><Relationship Id="rId34" Type="http://schemas.openxmlformats.org/officeDocument/2006/relationships/image" Target="../media/image44.wmf"/><Relationship Id="rId7" Type="http://schemas.openxmlformats.org/officeDocument/2006/relationships/oleObject" Target="../embeddings/oleObject29.bin"/><Relationship Id="rId12" Type="http://schemas.openxmlformats.org/officeDocument/2006/relationships/image" Target="../media/image33.wmf"/><Relationship Id="rId17" Type="http://schemas.openxmlformats.org/officeDocument/2006/relationships/oleObject" Target="../embeddings/oleObject34.bin"/><Relationship Id="rId25" Type="http://schemas.openxmlformats.org/officeDocument/2006/relationships/oleObject" Target="../embeddings/oleObject38.bin"/><Relationship Id="rId33" Type="http://schemas.openxmlformats.org/officeDocument/2006/relationships/oleObject" Target="../embeddings/oleObject42.bin"/><Relationship Id="rId38" Type="http://schemas.openxmlformats.org/officeDocument/2006/relationships/image" Target="../media/image46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5.wmf"/><Relationship Id="rId20" Type="http://schemas.openxmlformats.org/officeDocument/2006/relationships/image" Target="../media/image37.wmf"/><Relationship Id="rId29" Type="http://schemas.openxmlformats.org/officeDocument/2006/relationships/oleObject" Target="../embeddings/oleObject40.bin"/><Relationship Id="rId1" Type="http://schemas.openxmlformats.org/officeDocument/2006/relationships/vmlDrawing" Target="../drawings/vmlDrawing6.vml"/><Relationship Id="rId6" Type="http://schemas.openxmlformats.org/officeDocument/2006/relationships/image" Target="../media/image30.wmf"/><Relationship Id="rId11" Type="http://schemas.openxmlformats.org/officeDocument/2006/relationships/oleObject" Target="../embeddings/oleObject31.bin"/><Relationship Id="rId24" Type="http://schemas.openxmlformats.org/officeDocument/2006/relationships/image" Target="../media/image39.wmf"/><Relationship Id="rId32" Type="http://schemas.openxmlformats.org/officeDocument/2006/relationships/image" Target="../media/image43.wmf"/><Relationship Id="rId37" Type="http://schemas.openxmlformats.org/officeDocument/2006/relationships/oleObject" Target="../embeddings/oleObject44.bin"/><Relationship Id="rId5" Type="http://schemas.openxmlformats.org/officeDocument/2006/relationships/oleObject" Target="../embeddings/oleObject28.bin"/><Relationship Id="rId15" Type="http://schemas.openxmlformats.org/officeDocument/2006/relationships/oleObject" Target="../embeddings/oleObject33.bin"/><Relationship Id="rId23" Type="http://schemas.openxmlformats.org/officeDocument/2006/relationships/oleObject" Target="../embeddings/oleObject37.bin"/><Relationship Id="rId28" Type="http://schemas.openxmlformats.org/officeDocument/2006/relationships/image" Target="../media/image41.wmf"/><Relationship Id="rId36" Type="http://schemas.openxmlformats.org/officeDocument/2006/relationships/image" Target="../media/image45.wmf"/><Relationship Id="rId10" Type="http://schemas.openxmlformats.org/officeDocument/2006/relationships/image" Target="../media/image32.wmf"/><Relationship Id="rId19" Type="http://schemas.openxmlformats.org/officeDocument/2006/relationships/oleObject" Target="../embeddings/oleObject35.bin"/><Relationship Id="rId31" Type="http://schemas.openxmlformats.org/officeDocument/2006/relationships/oleObject" Target="../embeddings/oleObject41.bin"/><Relationship Id="rId4" Type="http://schemas.openxmlformats.org/officeDocument/2006/relationships/image" Target="../media/image29.wmf"/><Relationship Id="rId9" Type="http://schemas.openxmlformats.org/officeDocument/2006/relationships/oleObject" Target="../embeddings/oleObject30.bin"/><Relationship Id="rId14" Type="http://schemas.openxmlformats.org/officeDocument/2006/relationships/image" Target="../media/image34.wmf"/><Relationship Id="rId22" Type="http://schemas.openxmlformats.org/officeDocument/2006/relationships/image" Target="../media/image38.wmf"/><Relationship Id="rId27" Type="http://schemas.openxmlformats.org/officeDocument/2006/relationships/oleObject" Target="../embeddings/oleObject39.bin"/><Relationship Id="rId30" Type="http://schemas.openxmlformats.org/officeDocument/2006/relationships/image" Target="../media/image42.wmf"/><Relationship Id="rId35" Type="http://schemas.openxmlformats.org/officeDocument/2006/relationships/oleObject" Target="../embeddings/oleObject43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wmf"/><Relationship Id="rId13" Type="http://schemas.openxmlformats.org/officeDocument/2006/relationships/oleObject" Target="../embeddings/oleObject50.bin"/><Relationship Id="rId18" Type="http://schemas.openxmlformats.org/officeDocument/2006/relationships/image" Target="../media/image54.wmf"/><Relationship Id="rId3" Type="http://schemas.openxmlformats.org/officeDocument/2006/relationships/oleObject" Target="../embeddings/oleObject45.bin"/><Relationship Id="rId21" Type="http://schemas.openxmlformats.org/officeDocument/2006/relationships/oleObject" Target="../embeddings/oleObject54.bin"/><Relationship Id="rId7" Type="http://schemas.openxmlformats.org/officeDocument/2006/relationships/oleObject" Target="../embeddings/oleObject47.bin"/><Relationship Id="rId12" Type="http://schemas.openxmlformats.org/officeDocument/2006/relationships/image" Target="../media/image51.wmf"/><Relationship Id="rId17" Type="http://schemas.openxmlformats.org/officeDocument/2006/relationships/oleObject" Target="../embeddings/oleObject52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53.wmf"/><Relationship Id="rId20" Type="http://schemas.openxmlformats.org/officeDocument/2006/relationships/image" Target="../media/image55.w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48.wmf"/><Relationship Id="rId11" Type="http://schemas.openxmlformats.org/officeDocument/2006/relationships/oleObject" Target="../embeddings/oleObject49.bin"/><Relationship Id="rId24" Type="http://schemas.openxmlformats.org/officeDocument/2006/relationships/image" Target="../media/image57.wmf"/><Relationship Id="rId5" Type="http://schemas.openxmlformats.org/officeDocument/2006/relationships/oleObject" Target="../embeddings/oleObject46.bin"/><Relationship Id="rId15" Type="http://schemas.openxmlformats.org/officeDocument/2006/relationships/oleObject" Target="../embeddings/oleObject51.bin"/><Relationship Id="rId23" Type="http://schemas.openxmlformats.org/officeDocument/2006/relationships/oleObject" Target="../embeddings/oleObject55.bin"/><Relationship Id="rId10" Type="http://schemas.openxmlformats.org/officeDocument/2006/relationships/image" Target="../media/image50.wmf"/><Relationship Id="rId19" Type="http://schemas.openxmlformats.org/officeDocument/2006/relationships/oleObject" Target="../embeddings/oleObject53.bin"/><Relationship Id="rId4" Type="http://schemas.openxmlformats.org/officeDocument/2006/relationships/image" Target="../media/image47.wmf"/><Relationship Id="rId9" Type="http://schemas.openxmlformats.org/officeDocument/2006/relationships/oleObject" Target="../embeddings/oleObject48.bin"/><Relationship Id="rId14" Type="http://schemas.openxmlformats.org/officeDocument/2006/relationships/image" Target="../media/image52.wmf"/><Relationship Id="rId22" Type="http://schemas.openxmlformats.org/officeDocument/2006/relationships/image" Target="../media/image56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wmf"/><Relationship Id="rId13" Type="http://schemas.openxmlformats.org/officeDocument/2006/relationships/oleObject" Target="../embeddings/oleObject61.bin"/><Relationship Id="rId18" Type="http://schemas.openxmlformats.org/officeDocument/2006/relationships/image" Target="../media/image65.wmf"/><Relationship Id="rId3" Type="http://schemas.openxmlformats.org/officeDocument/2006/relationships/oleObject" Target="../embeddings/oleObject56.bin"/><Relationship Id="rId21" Type="http://schemas.openxmlformats.org/officeDocument/2006/relationships/oleObject" Target="../embeddings/oleObject65.bin"/><Relationship Id="rId7" Type="http://schemas.openxmlformats.org/officeDocument/2006/relationships/oleObject" Target="../embeddings/oleObject58.bin"/><Relationship Id="rId12" Type="http://schemas.openxmlformats.org/officeDocument/2006/relationships/image" Target="../media/image62.wmf"/><Relationship Id="rId17" Type="http://schemas.openxmlformats.org/officeDocument/2006/relationships/oleObject" Target="../embeddings/oleObject63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64.wmf"/><Relationship Id="rId20" Type="http://schemas.openxmlformats.org/officeDocument/2006/relationships/image" Target="../media/image66.w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59.wmf"/><Relationship Id="rId11" Type="http://schemas.openxmlformats.org/officeDocument/2006/relationships/oleObject" Target="../embeddings/oleObject60.bin"/><Relationship Id="rId5" Type="http://schemas.openxmlformats.org/officeDocument/2006/relationships/oleObject" Target="../embeddings/oleObject57.bin"/><Relationship Id="rId15" Type="http://schemas.openxmlformats.org/officeDocument/2006/relationships/oleObject" Target="../embeddings/oleObject62.bin"/><Relationship Id="rId10" Type="http://schemas.openxmlformats.org/officeDocument/2006/relationships/image" Target="../media/image61.wmf"/><Relationship Id="rId19" Type="http://schemas.openxmlformats.org/officeDocument/2006/relationships/oleObject" Target="../embeddings/oleObject64.bin"/><Relationship Id="rId4" Type="http://schemas.openxmlformats.org/officeDocument/2006/relationships/image" Target="../media/image58.wmf"/><Relationship Id="rId9" Type="http://schemas.openxmlformats.org/officeDocument/2006/relationships/oleObject" Target="../embeddings/oleObject59.bin"/><Relationship Id="rId14" Type="http://schemas.openxmlformats.org/officeDocument/2006/relationships/image" Target="../media/image63.wmf"/><Relationship Id="rId22" Type="http://schemas.openxmlformats.org/officeDocument/2006/relationships/image" Target="../media/image6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660003" y="2239289"/>
            <a:ext cx="1087199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AR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UNIDAD </a:t>
            </a:r>
            <a:r>
              <a:rPr lang="es-AR" sz="4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N°</a:t>
            </a:r>
            <a:r>
              <a:rPr lang="es-AR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2 – MATRICES Y DETERMINANTES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352767" y="2230992"/>
            <a:ext cx="25009991" cy="272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sp>
        <p:nvSpPr>
          <p:cNvPr id="5" name="CuadroTexto 4"/>
          <p:cNvSpPr txBox="1"/>
          <p:nvPr/>
        </p:nvSpPr>
        <p:spPr>
          <a:xfrm>
            <a:off x="5968753" y="4686301"/>
            <a:ext cx="5292346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AR" sz="2800" dirty="0"/>
              <a:t>ÁLGEBRA Y GEOMETRÍA ANALÍTICA</a:t>
            </a:r>
          </a:p>
          <a:p>
            <a:endParaRPr lang="es-AR" dirty="0"/>
          </a:p>
        </p:txBody>
      </p:sp>
      <p:sp>
        <p:nvSpPr>
          <p:cNvPr id="23" name="CuadroTexto 22"/>
          <p:cNvSpPr txBox="1"/>
          <p:nvPr/>
        </p:nvSpPr>
        <p:spPr>
          <a:xfrm>
            <a:off x="5951184" y="5486520"/>
            <a:ext cx="5309915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AR" sz="2800" dirty="0"/>
              <a:t>FACULTAD REGIONAL HAEDO - UTN</a:t>
            </a:r>
          </a:p>
          <a:p>
            <a:pPr algn="r"/>
            <a:endParaRPr lang="es-AR" dirty="0"/>
          </a:p>
        </p:txBody>
      </p:sp>
      <p:sp>
        <p:nvSpPr>
          <p:cNvPr id="6" name="Estrella de 5 puntas 70">
            <a:extLst>
              <a:ext uri="{FF2B5EF4-FFF2-40B4-BE49-F238E27FC236}">
                <a16:creationId xmlns:a16="http://schemas.microsoft.com/office/drawing/2014/main" id="{75DFD4F4-3692-4616-A5FF-6B1C9B551374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23AE2372-CC76-4ABD-81BF-5F8043CDCCE4}"/>
              </a:ext>
            </a:extLst>
          </p:cNvPr>
          <p:cNvSpPr/>
          <p:nvPr/>
        </p:nvSpPr>
        <p:spPr>
          <a:xfrm>
            <a:off x="1209361" y="3018621"/>
            <a:ext cx="1016105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es-AR" sz="3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Determinantes (II) – Matriz Adjunta </a:t>
            </a:r>
            <a:r>
              <a:rPr lang="es-AR" sz="3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sym typeface="Symbol" panose="05050102010706020507" pitchFamily="18" charset="2"/>
              </a:rPr>
              <a:t> Matrices semejantes</a:t>
            </a:r>
            <a:endParaRPr lang="es-AR" sz="3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784484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trella de 5 puntas 70">
            <a:extLst>
              <a:ext uri="{FF2B5EF4-FFF2-40B4-BE49-F238E27FC236}">
                <a16:creationId xmlns:a16="http://schemas.microsoft.com/office/drawing/2014/main" id="{731AB57B-3CD2-4B32-901B-CE2AB249D98B}"/>
              </a:ext>
            </a:extLst>
          </p:cNvPr>
          <p:cNvSpPr/>
          <p:nvPr/>
        </p:nvSpPr>
        <p:spPr>
          <a:xfrm>
            <a:off x="11587956" y="6287079"/>
            <a:ext cx="499259" cy="43147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70423096-58AE-4425-AD92-D8E49D69D64D}"/>
              </a:ext>
            </a:extLst>
          </p:cNvPr>
          <p:cNvCxnSpPr/>
          <p:nvPr/>
        </p:nvCxnSpPr>
        <p:spPr>
          <a:xfrm>
            <a:off x="459959" y="2368345"/>
            <a:ext cx="11808542" cy="0"/>
          </a:xfrm>
          <a:prstGeom prst="line">
            <a:avLst/>
          </a:pr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20" name="Objeto 19">
            <a:extLst>
              <a:ext uri="{FF2B5EF4-FFF2-40B4-BE49-F238E27FC236}">
                <a16:creationId xmlns:a16="http://schemas.microsoft.com/office/drawing/2014/main" id="{6D72D9AF-3C44-4A2E-82B4-08F87F93245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8606166"/>
              </p:ext>
            </p:extLst>
          </p:nvPr>
        </p:nvGraphicFramePr>
        <p:xfrm>
          <a:off x="849451" y="767041"/>
          <a:ext cx="1130300" cy="693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name="Equation" r:id="rId3" imgW="749160" imgH="457200" progId="Equation.DSMT4">
                  <p:embed/>
                </p:oleObj>
              </mc:Choice>
              <mc:Fallback>
                <p:oleObj name="Equation" r:id="rId3" imgW="749160" imgH="457200" progId="Equation.DSMT4">
                  <p:embed/>
                  <p:pic>
                    <p:nvPicPr>
                      <p:cNvPr id="20" name="Objeto 19">
                        <a:extLst>
                          <a:ext uri="{FF2B5EF4-FFF2-40B4-BE49-F238E27FC236}">
                            <a16:creationId xmlns:a16="http://schemas.microsoft.com/office/drawing/2014/main" id="{6D72D9AF-3C44-4A2E-82B4-08F87F93245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49451" y="767041"/>
                        <a:ext cx="1130300" cy="693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to 21">
            <a:extLst>
              <a:ext uri="{FF2B5EF4-FFF2-40B4-BE49-F238E27FC236}">
                <a16:creationId xmlns:a16="http://schemas.microsoft.com/office/drawing/2014/main" id="{384187D9-7709-42AF-930B-E22CBACB2C8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7683570"/>
              </p:ext>
            </p:extLst>
          </p:nvPr>
        </p:nvGraphicFramePr>
        <p:xfrm>
          <a:off x="2265491" y="999589"/>
          <a:ext cx="287564" cy="2299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name="Equation" r:id="rId5" imgW="190440" imgH="152280" progId="Equation.DSMT4">
                  <p:embed/>
                </p:oleObj>
              </mc:Choice>
              <mc:Fallback>
                <p:oleObj name="Equation" r:id="rId5" imgW="190440" imgH="152280" progId="Equation.DSMT4">
                  <p:embed/>
                  <p:pic>
                    <p:nvPicPr>
                      <p:cNvPr id="22" name="Objeto 21">
                        <a:extLst>
                          <a:ext uri="{FF2B5EF4-FFF2-40B4-BE49-F238E27FC236}">
                            <a16:creationId xmlns:a16="http://schemas.microsoft.com/office/drawing/2014/main" id="{384187D9-7709-42AF-930B-E22CBACB2C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265491" y="999589"/>
                        <a:ext cx="287564" cy="2299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to 22">
            <a:extLst>
              <a:ext uri="{FF2B5EF4-FFF2-40B4-BE49-F238E27FC236}">
                <a16:creationId xmlns:a16="http://schemas.microsoft.com/office/drawing/2014/main" id="{417C5B1C-E252-48BC-9BDB-1641FB44144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3418203"/>
              </p:ext>
            </p:extLst>
          </p:nvPr>
        </p:nvGraphicFramePr>
        <p:xfrm>
          <a:off x="2843006" y="738599"/>
          <a:ext cx="2374900" cy="731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" name="Equation" r:id="rId7" imgW="1574640" imgH="482400" progId="Equation.DSMT4">
                  <p:embed/>
                </p:oleObj>
              </mc:Choice>
              <mc:Fallback>
                <p:oleObj name="Equation" r:id="rId7" imgW="1574640" imgH="482400" progId="Equation.DSMT4">
                  <p:embed/>
                  <p:pic>
                    <p:nvPicPr>
                      <p:cNvPr id="23" name="Objeto 22">
                        <a:extLst>
                          <a:ext uri="{FF2B5EF4-FFF2-40B4-BE49-F238E27FC236}">
                            <a16:creationId xmlns:a16="http://schemas.microsoft.com/office/drawing/2014/main" id="{417C5B1C-E252-48BC-9BDB-1641FB44144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843006" y="738599"/>
                        <a:ext cx="2374900" cy="7318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to 23">
            <a:extLst>
              <a:ext uri="{FF2B5EF4-FFF2-40B4-BE49-F238E27FC236}">
                <a16:creationId xmlns:a16="http://schemas.microsoft.com/office/drawing/2014/main" id="{89F0D6B3-C36D-4B66-A875-4F7944A686B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2136004"/>
              </p:ext>
            </p:extLst>
          </p:nvPr>
        </p:nvGraphicFramePr>
        <p:xfrm>
          <a:off x="6890605" y="752519"/>
          <a:ext cx="3487737" cy="693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1" name="Equation" r:id="rId9" imgW="2311200" imgH="457200" progId="Equation.DSMT4">
                  <p:embed/>
                </p:oleObj>
              </mc:Choice>
              <mc:Fallback>
                <p:oleObj name="Equation" r:id="rId9" imgW="2311200" imgH="457200" progId="Equation.DSMT4">
                  <p:embed/>
                  <p:pic>
                    <p:nvPicPr>
                      <p:cNvPr id="24" name="Objeto 23">
                        <a:extLst>
                          <a:ext uri="{FF2B5EF4-FFF2-40B4-BE49-F238E27FC236}">
                            <a16:creationId xmlns:a16="http://schemas.microsoft.com/office/drawing/2014/main" id="{89F0D6B3-C36D-4B66-A875-4F7944A686B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890605" y="752519"/>
                        <a:ext cx="3487737" cy="693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to 24">
            <a:extLst>
              <a:ext uri="{FF2B5EF4-FFF2-40B4-BE49-F238E27FC236}">
                <a16:creationId xmlns:a16="http://schemas.microsoft.com/office/drawing/2014/main" id="{3F64262D-1F1F-427E-9A90-21A07E085DB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6663545"/>
              </p:ext>
            </p:extLst>
          </p:nvPr>
        </p:nvGraphicFramePr>
        <p:xfrm>
          <a:off x="6747539" y="1619043"/>
          <a:ext cx="3965575" cy="693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" name="Equation" r:id="rId11" imgW="2628720" imgH="457200" progId="Equation.DSMT4">
                  <p:embed/>
                </p:oleObj>
              </mc:Choice>
              <mc:Fallback>
                <p:oleObj name="Equation" r:id="rId11" imgW="2628720" imgH="457200" progId="Equation.DSMT4">
                  <p:embed/>
                  <p:pic>
                    <p:nvPicPr>
                      <p:cNvPr id="25" name="Objeto 24">
                        <a:extLst>
                          <a:ext uri="{FF2B5EF4-FFF2-40B4-BE49-F238E27FC236}">
                            <a16:creationId xmlns:a16="http://schemas.microsoft.com/office/drawing/2014/main" id="{3F64262D-1F1F-427E-9A90-21A07E085DB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6747539" y="1619043"/>
                        <a:ext cx="3965575" cy="693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CuadroTexto 25">
            <a:extLst>
              <a:ext uri="{FF2B5EF4-FFF2-40B4-BE49-F238E27FC236}">
                <a16:creationId xmlns:a16="http://schemas.microsoft.com/office/drawing/2014/main" id="{06474CAB-A5B5-49C3-934A-D6D6B87AC9A0}"/>
              </a:ext>
            </a:extLst>
          </p:cNvPr>
          <p:cNvSpPr txBox="1"/>
          <p:nvPr/>
        </p:nvSpPr>
        <p:spPr>
          <a:xfrm>
            <a:off x="1938396" y="1170160"/>
            <a:ext cx="10359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200" dirty="0"/>
              <a:t>Por inducción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B36A8F85-6D2A-46D8-8587-28B9FF86FF57}"/>
              </a:ext>
            </a:extLst>
          </p:cNvPr>
          <p:cNvSpPr txBox="1"/>
          <p:nvPr/>
        </p:nvSpPr>
        <p:spPr>
          <a:xfrm>
            <a:off x="8051732" y="1159933"/>
            <a:ext cx="8679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200" dirty="0"/>
              <a:t>Por cálculo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7913ED5C-0079-4CD8-B66F-95ED35E1F08E}"/>
              </a:ext>
            </a:extLst>
          </p:cNvPr>
          <p:cNvSpPr txBox="1"/>
          <p:nvPr/>
        </p:nvSpPr>
        <p:spPr>
          <a:xfrm>
            <a:off x="798472" y="1765321"/>
            <a:ext cx="3509166" cy="369332"/>
          </a:xfrm>
          <a:prstGeom prst="rect">
            <a:avLst/>
          </a:prstGeom>
          <a:noFill/>
          <a:ln w="25400">
            <a:noFill/>
          </a:ln>
        </p:spPr>
        <p:txBody>
          <a:bodyPr wrap="none" rtlCol="0">
            <a:spAutoFit/>
          </a:bodyPr>
          <a:lstStyle/>
          <a:p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Construcción de 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dirty="0"/>
              <a:t> semejante con 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s-AR" dirty="0"/>
          </a:p>
        </p:txBody>
      </p:sp>
      <p:graphicFrame>
        <p:nvGraphicFramePr>
          <p:cNvPr id="31" name="Objeto 30">
            <a:extLst>
              <a:ext uri="{FF2B5EF4-FFF2-40B4-BE49-F238E27FC236}">
                <a16:creationId xmlns:a16="http://schemas.microsoft.com/office/drawing/2014/main" id="{A62B1A08-AE55-4011-9007-CA6E081F1B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6989861"/>
              </p:ext>
            </p:extLst>
          </p:nvPr>
        </p:nvGraphicFramePr>
        <p:xfrm>
          <a:off x="10713114" y="1612905"/>
          <a:ext cx="1149350" cy="693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3" name="Equation" r:id="rId13" imgW="761760" imgH="457200" progId="Equation.DSMT4">
                  <p:embed/>
                </p:oleObj>
              </mc:Choice>
              <mc:Fallback>
                <p:oleObj name="Equation" r:id="rId13" imgW="761760" imgH="457200" progId="Equation.DSMT4">
                  <p:embed/>
                  <p:pic>
                    <p:nvPicPr>
                      <p:cNvPr id="31" name="Objeto 30">
                        <a:extLst>
                          <a:ext uri="{FF2B5EF4-FFF2-40B4-BE49-F238E27FC236}">
                            <a16:creationId xmlns:a16="http://schemas.microsoft.com/office/drawing/2014/main" id="{A62B1A08-AE55-4011-9007-CA6E081F1B2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0713114" y="1612905"/>
                        <a:ext cx="1149350" cy="693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to 32">
            <a:extLst>
              <a:ext uri="{FF2B5EF4-FFF2-40B4-BE49-F238E27FC236}">
                <a16:creationId xmlns:a16="http://schemas.microsoft.com/office/drawing/2014/main" id="{0A552BB3-7C66-4949-9FB1-2D36113C3E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6300560"/>
              </p:ext>
            </p:extLst>
          </p:nvPr>
        </p:nvGraphicFramePr>
        <p:xfrm>
          <a:off x="459959" y="2496333"/>
          <a:ext cx="1111250" cy="34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4" name="Equation" r:id="rId15" imgW="736560" imgH="228600" progId="Equation.DSMT4">
                  <p:embed/>
                </p:oleObj>
              </mc:Choice>
              <mc:Fallback>
                <p:oleObj name="Equation" r:id="rId15" imgW="736560" imgH="228600" progId="Equation.DSMT4">
                  <p:embed/>
                  <p:pic>
                    <p:nvPicPr>
                      <p:cNvPr id="33" name="Objeto 32">
                        <a:extLst>
                          <a:ext uri="{FF2B5EF4-FFF2-40B4-BE49-F238E27FC236}">
                            <a16:creationId xmlns:a16="http://schemas.microsoft.com/office/drawing/2014/main" id="{0A552BB3-7C66-4949-9FB1-2D36113C3E8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459959" y="2496333"/>
                        <a:ext cx="1111250" cy="346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CuadroTexto 33">
            <a:extLst>
              <a:ext uri="{FF2B5EF4-FFF2-40B4-BE49-F238E27FC236}">
                <a16:creationId xmlns:a16="http://schemas.microsoft.com/office/drawing/2014/main" id="{11D320C7-451E-4473-A6E6-800AE389F4DA}"/>
              </a:ext>
            </a:extLst>
          </p:cNvPr>
          <p:cNvSpPr txBox="1"/>
          <p:nvPr/>
        </p:nvSpPr>
        <p:spPr>
          <a:xfrm>
            <a:off x="356237" y="2989569"/>
            <a:ext cx="13186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dirty="0"/>
              <a:t>Por inducción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4AACE85-D998-450C-A767-32CD508A40FD}"/>
              </a:ext>
            </a:extLst>
          </p:cNvPr>
          <p:cNvSpPr txBox="1"/>
          <p:nvPr/>
        </p:nvSpPr>
        <p:spPr>
          <a:xfrm>
            <a:off x="466725" y="323850"/>
            <a:ext cx="962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/>
              <a:t>Ejemplo</a:t>
            </a:r>
          </a:p>
        </p:txBody>
      </p:sp>
      <p:graphicFrame>
        <p:nvGraphicFramePr>
          <p:cNvPr id="35" name="Objeto 34">
            <a:extLst>
              <a:ext uri="{FF2B5EF4-FFF2-40B4-BE49-F238E27FC236}">
                <a16:creationId xmlns:a16="http://schemas.microsoft.com/office/drawing/2014/main" id="{A139EC39-9022-4C8B-A26B-3C97C5F00AC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654480"/>
              </p:ext>
            </p:extLst>
          </p:nvPr>
        </p:nvGraphicFramePr>
        <p:xfrm>
          <a:off x="1833563" y="2814638"/>
          <a:ext cx="1360487" cy="693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5" name="Equation" r:id="rId17" imgW="901440" imgH="457200" progId="Equation.DSMT4">
                  <p:embed/>
                </p:oleObj>
              </mc:Choice>
              <mc:Fallback>
                <p:oleObj name="Equation" r:id="rId17" imgW="901440" imgH="457200" progId="Equation.DSMT4">
                  <p:embed/>
                  <p:pic>
                    <p:nvPicPr>
                      <p:cNvPr id="31" name="Objeto 30">
                        <a:extLst>
                          <a:ext uri="{FF2B5EF4-FFF2-40B4-BE49-F238E27FC236}">
                            <a16:creationId xmlns:a16="http://schemas.microsoft.com/office/drawing/2014/main" id="{A62B1A08-AE55-4011-9007-CA6E081F1B2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833563" y="2814638"/>
                        <a:ext cx="1360487" cy="693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EBA66E4F-F3E6-496E-B382-2128C6ACFD7A}"/>
              </a:ext>
            </a:extLst>
          </p:cNvPr>
          <p:cNvCxnSpPr/>
          <p:nvPr/>
        </p:nvCxnSpPr>
        <p:spPr>
          <a:xfrm>
            <a:off x="3359150" y="2842408"/>
            <a:ext cx="0" cy="66596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6" name="Objeto 35">
            <a:extLst>
              <a:ext uri="{FF2B5EF4-FFF2-40B4-BE49-F238E27FC236}">
                <a16:creationId xmlns:a16="http://schemas.microsoft.com/office/drawing/2014/main" id="{398CAE77-52DC-43A0-B71A-F7B933455C2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9537076"/>
              </p:ext>
            </p:extLst>
          </p:nvPr>
        </p:nvGraphicFramePr>
        <p:xfrm>
          <a:off x="3456404" y="2798731"/>
          <a:ext cx="2127250" cy="693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6" name="Equation" r:id="rId19" imgW="1409400" imgH="457200" progId="Equation.DSMT4">
                  <p:embed/>
                </p:oleObj>
              </mc:Choice>
              <mc:Fallback>
                <p:oleObj name="Equation" r:id="rId19" imgW="1409400" imgH="457200" progId="Equation.DSMT4">
                  <p:embed/>
                  <p:pic>
                    <p:nvPicPr>
                      <p:cNvPr id="35" name="Objeto 34">
                        <a:extLst>
                          <a:ext uri="{FF2B5EF4-FFF2-40B4-BE49-F238E27FC236}">
                            <a16:creationId xmlns:a16="http://schemas.microsoft.com/office/drawing/2014/main" id="{A139EC39-9022-4C8B-A26B-3C97C5F00A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3456404" y="2798731"/>
                        <a:ext cx="2127250" cy="693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to 36">
            <a:extLst>
              <a:ext uri="{FF2B5EF4-FFF2-40B4-BE49-F238E27FC236}">
                <a16:creationId xmlns:a16="http://schemas.microsoft.com/office/drawing/2014/main" id="{7D07EB43-4CB7-4BFB-BB34-7FC7805535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3083862"/>
              </p:ext>
            </p:extLst>
          </p:nvPr>
        </p:nvGraphicFramePr>
        <p:xfrm>
          <a:off x="5846008" y="2808537"/>
          <a:ext cx="1685925" cy="693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7" name="Equation" r:id="rId21" imgW="1117440" imgH="457200" progId="Equation.DSMT4">
                  <p:embed/>
                </p:oleObj>
              </mc:Choice>
              <mc:Fallback>
                <p:oleObj name="Equation" r:id="rId21" imgW="1117440" imgH="457200" progId="Equation.DSMT4">
                  <p:embed/>
                  <p:pic>
                    <p:nvPicPr>
                      <p:cNvPr id="35" name="Objeto 34">
                        <a:extLst>
                          <a:ext uri="{FF2B5EF4-FFF2-40B4-BE49-F238E27FC236}">
                            <a16:creationId xmlns:a16="http://schemas.microsoft.com/office/drawing/2014/main" id="{A139EC39-9022-4C8B-A26B-3C97C5F00A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5846008" y="2808537"/>
                        <a:ext cx="1685925" cy="693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8" name="Conector recto 37">
            <a:extLst>
              <a:ext uri="{FF2B5EF4-FFF2-40B4-BE49-F238E27FC236}">
                <a16:creationId xmlns:a16="http://schemas.microsoft.com/office/drawing/2014/main" id="{38196FEB-80BE-45DE-97A1-E7CB1568AF50}"/>
              </a:ext>
            </a:extLst>
          </p:cNvPr>
          <p:cNvCxnSpPr/>
          <p:nvPr/>
        </p:nvCxnSpPr>
        <p:spPr>
          <a:xfrm>
            <a:off x="5740400" y="2861458"/>
            <a:ext cx="0" cy="66596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9" name="Objeto 38">
            <a:extLst>
              <a:ext uri="{FF2B5EF4-FFF2-40B4-BE49-F238E27FC236}">
                <a16:creationId xmlns:a16="http://schemas.microsoft.com/office/drawing/2014/main" id="{BE84CB22-CB1A-4299-B3D2-4A2CCC7AD0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6027202"/>
              </p:ext>
            </p:extLst>
          </p:nvPr>
        </p:nvGraphicFramePr>
        <p:xfrm>
          <a:off x="7780338" y="2827338"/>
          <a:ext cx="1704975" cy="693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8" name="Equation" r:id="rId23" imgW="1130040" imgH="457200" progId="Equation.DSMT4">
                  <p:embed/>
                </p:oleObj>
              </mc:Choice>
              <mc:Fallback>
                <p:oleObj name="Equation" r:id="rId23" imgW="1130040" imgH="457200" progId="Equation.DSMT4">
                  <p:embed/>
                  <p:pic>
                    <p:nvPicPr>
                      <p:cNvPr id="37" name="Objeto 36">
                        <a:extLst>
                          <a:ext uri="{FF2B5EF4-FFF2-40B4-BE49-F238E27FC236}">
                            <a16:creationId xmlns:a16="http://schemas.microsoft.com/office/drawing/2014/main" id="{7D07EB43-4CB7-4BFB-BB34-7FC78055352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7780338" y="2827338"/>
                        <a:ext cx="1704975" cy="693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02B4AD36-B9B1-4065-8DC7-2E6CE990B3F4}"/>
              </a:ext>
            </a:extLst>
          </p:cNvPr>
          <p:cNvCxnSpPr/>
          <p:nvPr/>
        </p:nvCxnSpPr>
        <p:spPr>
          <a:xfrm>
            <a:off x="7683500" y="2880508"/>
            <a:ext cx="0" cy="66596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1" name="Objeto 40">
            <a:extLst>
              <a:ext uri="{FF2B5EF4-FFF2-40B4-BE49-F238E27FC236}">
                <a16:creationId xmlns:a16="http://schemas.microsoft.com/office/drawing/2014/main" id="{59D450C3-6332-4B75-8C71-A74C4FB6D2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6956965"/>
              </p:ext>
            </p:extLst>
          </p:nvPr>
        </p:nvGraphicFramePr>
        <p:xfrm>
          <a:off x="9771063" y="2817813"/>
          <a:ext cx="1685925" cy="693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9" name="Equation" r:id="rId25" imgW="1117440" imgH="457200" progId="Equation.DSMT4">
                  <p:embed/>
                </p:oleObj>
              </mc:Choice>
              <mc:Fallback>
                <p:oleObj name="Equation" r:id="rId25" imgW="1117440" imgH="457200" progId="Equation.DSMT4">
                  <p:embed/>
                  <p:pic>
                    <p:nvPicPr>
                      <p:cNvPr id="39" name="Objeto 38">
                        <a:extLst>
                          <a:ext uri="{FF2B5EF4-FFF2-40B4-BE49-F238E27FC236}">
                            <a16:creationId xmlns:a16="http://schemas.microsoft.com/office/drawing/2014/main" id="{BE84CB22-CB1A-4299-B3D2-4A2CCC7AD0D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9771063" y="2817813"/>
                        <a:ext cx="1685925" cy="693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2" name="Conector recto 41">
            <a:extLst>
              <a:ext uri="{FF2B5EF4-FFF2-40B4-BE49-F238E27FC236}">
                <a16:creationId xmlns:a16="http://schemas.microsoft.com/office/drawing/2014/main" id="{29B2D628-8F59-49BC-918F-CFBEAED80059}"/>
              </a:ext>
            </a:extLst>
          </p:cNvPr>
          <p:cNvCxnSpPr/>
          <p:nvPr/>
        </p:nvCxnSpPr>
        <p:spPr>
          <a:xfrm>
            <a:off x="9664700" y="2870983"/>
            <a:ext cx="0" cy="66596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CuadroTexto 43">
            <a:extLst>
              <a:ext uri="{FF2B5EF4-FFF2-40B4-BE49-F238E27FC236}">
                <a16:creationId xmlns:a16="http://schemas.microsoft.com/office/drawing/2014/main" id="{0A2E93A6-63BF-4687-A994-0526C0436187}"/>
              </a:ext>
            </a:extLst>
          </p:cNvPr>
          <p:cNvSpPr txBox="1"/>
          <p:nvPr/>
        </p:nvSpPr>
        <p:spPr>
          <a:xfrm>
            <a:off x="11436351" y="2888752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>
                <a:solidFill>
                  <a:schemeClr val="accent1"/>
                </a:solidFill>
                <a:sym typeface="Symbol" panose="05050102010706020507" pitchFamily="18" charset="2"/>
              </a:rPr>
              <a:t></a:t>
            </a:r>
            <a:endParaRPr lang="es-AR" sz="2400" dirty="0">
              <a:solidFill>
                <a:schemeClr val="accent1"/>
              </a:solidFill>
            </a:endParaRP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450940F1-4893-4256-8608-23459DE03465}"/>
              </a:ext>
            </a:extLst>
          </p:cNvPr>
          <p:cNvSpPr txBox="1"/>
          <p:nvPr/>
        </p:nvSpPr>
        <p:spPr>
          <a:xfrm>
            <a:off x="356237" y="4374302"/>
            <a:ext cx="22279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dirty="0"/>
              <a:t>Por matrices semejantes</a:t>
            </a:r>
          </a:p>
        </p:txBody>
      </p:sp>
      <p:graphicFrame>
        <p:nvGraphicFramePr>
          <p:cNvPr id="46" name="Objeto 45">
            <a:extLst>
              <a:ext uri="{FF2B5EF4-FFF2-40B4-BE49-F238E27FC236}">
                <a16:creationId xmlns:a16="http://schemas.microsoft.com/office/drawing/2014/main" id="{17F251C7-98A1-4285-AB20-FD98CFC6880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7158866"/>
              </p:ext>
            </p:extLst>
          </p:nvPr>
        </p:nvGraphicFramePr>
        <p:xfrm>
          <a:off x="2974975" y="4167187"/>
          <a:ext cx="4271963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0" name="Equation" r:id="rId27" imgW="2831760" imgH="495000" progId="Equation.DSMT4">
                  <p:embed/>
                </p:oleObj>
              </mc:Choice>
              <mc:Fallback>
                <p:oleObj name="Equation" r:id="rId27" imgW="2831760" imgH="495000" progId="Equation.DSMT4">
                  <p:embed/>
                  <p:pic>
                    <p:nvPicPr>
                      <p:cNvPr id="25" name="Objeto 24">
                        <a:extLst>
                          <a:ext uri="{FF2B5EF4-FFF2-40B4-BE49-F238E27FC236}">
                            <a16:creationId xmlns:a16="http://schemas.microsoft.com/office/drawing/2014/main" id="{3F64262D-1F1F-427E-9A90-21A07E085DB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2974975" y="4167187"/>
                        <a:ext cx="4271963" cy="752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" name="Objeto 46">
            <a:extLst>
              <a:ext uri="{FF2B5EF4-FFF2-40B4-BE49-F238E27FC236}">
                <a16:creationId xmlns:a16="http://schemas.microsoft.com/office/drawing/2014/main" id="{28B604AF-5840-4868-8D47-A2714D998F3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7454437"/>
              </p:ext>
            </p:extLst>
          </p:nvPr>
        </p:nvGraphicFramePr>
        <p:xfrm>
          <a:off x="7396956" y="4208461"/>
          <a:ext cx="3640138" cy="73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1" name="Equation" r:id="rId29" imgW="2412720" imgH="482400" progId="Equation.DSMT4">
                  <p:embed/>
                </p:oleObj>
              </mc:Choice>
              <mc:Fallback>
                <p:oleObj name="Equation" r:id="rId29" imgW="2412720" imgH="482400" progId="Equation.DSMT4">
                  <p:embed/>
                  <p:pic>
                    <p:nvPicPr>
                      <p:cNvPr id="46" name="Objeto 45">
                        <a:extLst>
                          <a:ext uri="{FF2B5EF4-FFF2-40B4-BE49-F238E27FC236}">
                            <a16:creationId xmlns:a16="http://schemas.microsoft.com/office/drawing/2014/main" id="{17F251C7-98A1-4285-AB20-FD98CFC6880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7396956" y="4208461"/>
                        <a:ext cx="3640138" cy="733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" name="Objeto 47">
            <a:extLst>
              <a:ext uri="{FF2B5EF4-FFF2-40B4-BE49-F238E27FC236}">
                <a16:creationId xmlns:a16="http://schemas.microsoft.com/office/drawing/2014/main" id="{F4262DDD-D896-4933-89F9-A1B9C0DC09C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533156"/>
              </p:ext>
            </p:extLst>
          </p:nvPr>
        </p:nvGraphicFramePr>
        <p:xfrm>
          <a:off x="4576763" y="5062537"/>
          <a:ext cx="3065462" cy="73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2" name="Equation" r:id="rId31" imgW="2031840" imgH="482400" progId="Equation.DSMT4">
                  <p:embed/>
                </p:oleObj>
              </mc:Choice>
              <mc:Fallback>
                <p:oleObj name="Equation" r:id="rId31" imgW="2031840" imgH="482400" progId="Equation.DSMT4">
                  <p:embed/>
                  <p:pic>
                    <p:nvPicPr>
                      <p:cNvPr id="47" name="Objeto 46">
                        <a:extLst>
                          <a:ext uri="{FF2B5EF4-FFF2-40B4-BE49-F238E27FC236}">
                            <a16:creationId xmlns:a16="http://schemas.microsoft.com/office/drawing/2014/main" id="{28B604AF-5840-4868-8D47-A2714D998F3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4576763" y="5062537"/>
                        <a:ext cx="3065462" cy="733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" name="Objeto 48">
            <a:extLst>
              <a:ext uri="{FF2B5EF4-FFF2-40B4-BE49-F238E27FC236}">
                <a16:creationId xmlns:a16="http://schemas.microsoft.com/office/drawing/2014/main" id="{88180419-F483-45D9-95D5-B1C430579B3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6208024"/>
              </p:ext>
            </p:extLst>
          </p:nvPr>
        </p:nvGraphicFramePr>
        <p:xfrm>
          <a:off x="4432300" y="6032499"/>
          <a:ext cx="3294063" cy="73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3" name="Equation" r:id="rId33" imgW="2184120" imgH="482400" progId="Equation.DSMT4">
                  <p:embed/>
                </p:oleObj>
              </mc:Choice>
              <mc:Fallback>
                <p:oleObj name="Equation" r:id="rId33" imgW="2184120" imgH="482400" progId="Equation.DSMT4">
                  <p:embed/>
                  <p:pic>
                    <p:nvPicPr>
                      <p:cNvPr id="48" name="Objeto 47">
                        <a:extLst>
                          <a:ext uri="{FF2B5EF4-FFF2-40B4-BE49-F238E27FC236}">
                            <a16:creationId xmlns:a16="http://schemas.microsoft.com/office/drawing/2014/main" id="{F4262DDD-D896-4933-89F9-A1B9C0DC09C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4"/>
                      <a:stretch>
                        <a:fillRect/>
                      </a:stretch>
                    </p:blipFill>
                    <p:spPr>
                      <a:xfrm>
                        <a:off x="4432300" y="6032499"/>
                        <a:ext cx="3294063" cy="733425"/>
                      </a:xfrm>
                      <a:prstGeom prst="rect">
                        <a:avLst/>
                      </a:prstGeom>
                      <a:ln w="22225">
                        <a:solidFill>
                          <a:schemeClr val="accent6">
                            <a:lumMod val="7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CuadroTexto 31">
            <a:extLst>
              <a:ext uri="{FF2B5EF4-FFF2-40B4-BE49-F238E27FC236}">
                <a16:creationId xmlns:a16="http://schemas.microsoft.com/office/drawing/2014/main" id="{21EF8F8E-23AB-4C2A-98F5-C7CD812BAFEA}"/>
              </a:ext>
            </a:extLst>
          </p:cNvPr>
          <p:cNvSpPr txBox="1"/>
          <p:nvPr/>
        </p:nvSpPr>
        <p:spPr>
          <a:xfrm>
            <a:off x="6723162" y="285869"/>
            <a:ext cx="5300746" cy="369332"/>
          </a:xfrm>
          <a:prstGeom prst="rect">
            <a:avLst/>
          </a:prstGeom>
          <a:noFill/>
          <a:ln w="25400">
            <a:noFill/>
          </a:ln>
        </p:spPr>
        <p:txBody>
          <a:bodyPr wrap="none" rtlCol="0">
            <a:spAutoFit/>
          </a:bodyPr>
          <a:lstStyle/>
          <a:p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AR" dirty="0"/>
              <a:t> matriz invertible (se puede usar de matriz de pasaje)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8D07656-9183-4A7C-87EB-0A17BB853CDF}"/>
              </a:ext>
            </a:extLst>
          </p:cNvPr>
          <p:cNvSpPr txBox="1"/>
          <p:nvPr/>
        </p:nvSpPr>
        <p:spPr>
          <a:xfrm>
            <a:off x="5685170" y="3688039"/>
            <a:ext cx="6462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rgbClr val="00B050"/>
                </a:solidFill>
              </a:rPr>
              <a:t>La ley de las potencias naturales de </a:t>
            </a:r>
            <a:r>
              <a:rPr lang="es-AR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dirty="0">
                <a:solidFill>
                  <a:srgbClr val="00B050"/>
                </a:solidFill>
              </a:rPr>
              <a:t> en forma directa no es simple</a:t>
            </a:r>
          </a:p>
        </p:txBody>
      </p:sp>
    </p:spTree>
    <p:extLst>
      <p:ext uri="{BB962C8B-B14F-4D97-AF65-F5344CB8AC3E}">
        <p14:creationId xmlns:p14="http://schemas.microsoft.com/office/powerpoint/2010/main" val="200610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0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000"/>
                            </p:stCondLst>
                            <p:childTnLst>
                              <p:par>
                                <p:cTn id="15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20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4" dur="100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6" grpId="0"/>
      <p:bldP spid="27" grpId="0"/>
      <p:bldP spid="28" grpId="0"/>
      <p:bldP spid="34" grpId="0"/>
      <p:bldP spid="44" grpId="0"/>
      <p:bldP spid="45" grpId="0"/>
      <p:bldP spid="32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trella de 5 puntas 70">
            <a:extLst>
              <a:ext uri="{FF2B5EF4-FFF2-40B4-BE49-F238E27FC236}">
                <a16:creationId xmlns:a16="http://schemas.microsoft.com/office/drawing/2014/main" id="{F1E6AD1D-0F8B-43E4-B018-91D703004FA0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C611FC9A-6B0E-4E9D-A7E0-737B6165122D}"/>
              </a:ext>
            </a:extLst>
          </p:cNvPr>
          <p:cNvSpPr/>
          <p:nvPr/>
        </p:nvSpPr>
        <p:spPr>
          <a:xfrm>
            <a:off x="541292" y="204256"/>
            <a:ext cx="371797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ES" sz="3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Rango de una matriz</a:t>
            </a:r>
          </a:p>
        </p:txBody>
      </p:sp>
      <p:graphicFrame>
        <p:nvGraphicFramePr>
          <p:cNvPr id="27" name="Objeto 26">
            <a:extLst>
              <a:ext uri="{FF2B5EF4-FFF2-40B4-BE49-F238E27FC236}">
                <a16:creationId xmlns:a16="http://schemas.microsoft.com/office/drawing/2014/main" id="{2E081F58-95D1-465D-864D-F287A466895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0000745"/>
              </p:ext>
            </p:extLst>
          </p:nvPr>
        </p:nvGraphicFramePr>
        <p:xfrm>
          <a:off x="695306" y="998795"/>
          <a:ext cx="2208212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" name="Equation" r:id="rId3" imgW="1168200" imgH="304560" progId="Equation.DSMT4">
                  <p:embed/>
                </p:oleObj>
              </mc:Choice>
              <mc:Fallback>
                <p:oleObj name="Equation" r:id="rId3" imgW="1168200" imgH="304560" progId="Equation.DSMT4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37037E73-58C2-4B2B-B924-7C844152EB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95306" y="998795"/>
                        <a:ext cx="2208212" cy="574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9" name="Conector recto de flecha 28">
            <a:extLst>
              <a:ext uri="{FF2B5EF4-FFF2-40B4-BE49-F238E27FC236}">
                <a16:creationId xmlns:a16="http://schemas.microsoft.com/office/drawing/2014/main" id="{C59B080A-B451-44A1-B35E-FD64240FF22A}"/>
              </a:ext>
            </a:extLst>
          </p:cNvPr>
          <p:cNvCxnSpPr/>
          <p:nvPr/>
        </p:nvCxnSpPr>
        <p:spPr>
          <a:xfrm>
            <a:off x="2936838" y="1270444"/>
            <a:ext cx="989703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uadroTexto 29">
            <a:extLst>
              <a:ext uri="{FF2B5EF4-FFF2-40B4-BE49-F238E27FC236}">
                <a16:creationId xmlns:a16="http://schemas.microsoft.com/office/drawing/2014/main" id="{1D487F5D-2A08-4AC2-9B9B-DADEBE46C336}"/>
              </a:ext>
            </a:extLst>
          </p:cNvPr>
          <p:cNvSpPr txBox="1"/>
          <p:nvPr/>
        </p:nvSpPr>
        <p:spPr>
          <a:xfrm>
            <a:off x="3978152" y="998795"/>
            <a:ext cx="78915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Rango de 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dirty="0"/>
              <a:t> es el orden del determinante no nulo de mayor orden que se pueda</a:t>
            </a:r>
          </a:p>
          <a:p>
            <a:r>
              <a:rPr lang="es-AR" dirty="0"/>
              <a:t>generar a partir de los elementos de A (tomando la propia matriz o </a:t>
            </a:r>
            <a:r>
              <a:rPr lang="es-AR" dirty="0" err="1"/>
              <a:t>submatrices</a:t>
            </a:r>
            <a:r>
              <a:rPr lang="es-AR" dirty="0"/>
              <a:t>)  </a:t>
            </a:r>
          </a:p>
        </p:txBody>
      </p:sp>
      <p:graphicFrame>
        <p:nvGraphicFramePr>
          <p:cNvPr id="31" name="Objeto 30">
            <a:extLst>
              <a:ext uri="{FF2B5EF4-FFF2-40B4-BE49-F238E27FC236}">
                <a16:creationId xmlns:a16="http://schemas.microsoft.com/office/drawing/2014/main" id="{5E4CFAAC-F8F6-449B-A251-91BDE6D78B4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6011471"/>
              </p:ext>
            </p:extLst>
          </p:nvPr>
        </p:nvGraphicFramePr>
        <p:xfrm>
          <a:off x="377656" y="2224800"/>
          <a:ext cx="2104147" cy="126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name="Equation" r:id="rId5" imgW="1180800" imgH="711000" progId="Equation.DSMT4">
                  <p:embed/>
                </p:oleObj>
              </mc:Choice>
              <mc:Fallback>
                <p:oleObj name="Equation" r:id="rId5" imgW="1180800" imgH="711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77656" y="2224800"/>
                        <a:ext cx="2104147" cy="1268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to 31">
            <a:extLst>
              <a:ext uri="{FF2B5EF4-FFF2-40B4-BE49-F238E27FC236}">
                <a16:creationId xmlns:a16="http://schemas.microsoft.com/office/drawing/2014/main" id="{A9D1BF36-3C48-4F3D-8B4A-B2E03D79EC1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6727307"/>
              </p:ext>
            </p:extLst>
          </p:nvPr>
        </p:nvGraphicFramePr>
        <p:xfrm>
          <a:off x="4023440" y="1656124"/>
          <a:ext cx="3432175" cy="477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4" name="Equation" r:id="rId7" imgW="1815840" imgH="253800" progId="Equation.DSMT4">
                  <p:embed/>
                </p:oleObj>
              </mc:Choice>
              <mc:Fallback>
                <p:oleObj name="Equation" r:id="rId7" imgW="1815840" imgH="253800" progId="Equation.DSMT4">
                  <p:embed/>
                  <p:pic>
                    <p:nvPicPr>
                      <p:cNvPr id="27" name="Objeto 26">
                        <a:extLst>
                          <a:ext uri="{FF2B5EF4-FFF2-40B4-BE49-F238E27FC236}">
                            <a16:creationId xmlns:a16="http://schemas.microsoft.com/office/drawing/2014/main" id="{2E081F58-95D1-465D-864D-F287A46689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023440" y="1656124"/>
                        <a:ext cx="3432175" cy="4778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CuadroTexto 36">
            <a:extLst>
              <a:ext uri="{FF2B5EF4-FFF2-40B4-BE49-F238E27FC236}">
                <a16:creationId xmlns:a16="http://schemas.microsoft.com/office/drawing/2014/main" id="{ACEC7A29-1A50-44DE-BC85-36B321BBE859}"/>
              </a:ext>
            </a:extLst>
          </p:cNvPr>
          <p:cNvSpPr txBox="1"/>
          <p:nvPr/>
        </p:nvSpPr>
        <p:spPr>
          <a:xfrm>
            <a:off x="4259263" y="3243018"/>
            <a:ext cx="2393604" cy="40011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AR" sz="2000" dirty="0"/>
              <a:t>El </a:t>
            </a:r>
            <a:r>
              <a:rPr lang="es-A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s-A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s-AR" sz="2000" dirty="0"/>
              <a:t> a lo sumo es 3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8597A423-9299-4556-8B97-7C70FBC357BB}"/>
              </a:ext>
            </a:extLst>
          </p:cNvPr>
          <p:cNvSpPr txBox="1"/>
          <p:nvPr/>
        </p:nvSpPr>
        <p:spPr>
          <a:xfrm>
            <a:off x="3166811" y="2865564"/>
            <a:ext cx="8701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El determinante de mayor orden que se puede escribir con </a:t>
            </a:r>
            <a:r>
              <a:rPr lang="es-AR" dirty="0" err="1"/>
              <a:t>submatrices</a:t>
            </a:r>
            <a:r>
              <a:rPr lang="es-AR" dirty="0"/>
              <a:t> de 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dirty="0"/>
              <a:t> es de orden 3.</a:t>
            </a: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73ACA356-43AD-4216-931F-371067353F2E}"/>
              </a:ext>
            </a:extLst>
          </p:cNvPr>
          <p:cNvSpPr txBox="1"/>
          <p:nvPr/>
        </p:nvSpPr>
        <p:spPr>
          <a:xfrm>
            <a:off x="3166811" y="3868490"/>
            <a:ext cx="870142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Pero las filas 1 y 3 son proporcionales, entonces todos los determinantes de orden 3 que se extraigan de </a:t>
            </a:r>
            <a:r>
              <a:rPr lang="es-A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dirty="0"/>
              <a:t> valen 0.</a:t>
            </a: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247725F9-5DA6-41BA-9A74-35031E8FF02D}"/>
              </a:ext>
            </a:extLst>
          </p:cNvPr>
          <p:cNvSpPr txBox="1"/>
          <p:nvPr/>
        </p:nvSpPr>
        <p:spPr>
          <a:xfrm>
            <a:off x="4259263" y="4570905"/>
            <a:ext cx="2393604" cy="40011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s-AR" sz="2000" dirty="0"/>
              <a:t>El </a:t>
            </a:r>
            <a:r>
              <a:rPr lang="es-A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s-A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s-AR" sz="2000" dirty="0"/>
              <a:t> a lo sumo es 2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ECA0725-766C-46F2-AF91-6BB9A3339D3A}"/>
              </a:ext>
            </a:extLst>
          </p:cNvPr>
          <p:cNvSpPr txBox="1"/>
          <p:nvPr/>
        </p:nvSpPr>
        <p:spPr>
          <a:xfrm>
            <a:off x="3201988" y="5299373"/>
            <a:ext cx="6154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¿Hay alguna </a:t>
            </a:r>
            <a:r>
              <a:rPr lang="es-AR" dirty="0" err="1"/>
              <a:t>submatriz</a:t>
            </a:r>
            <a:r>
              <a:rPr lang="es-AR" dirty="0"/>
              <a:t> de orden 2 cuyo determinante no sea 0?</a:t>
            </a:r>
          </a:p>
        </p:txBody>
      </p:sp>
      <p:graphicFrame>
        <p:nvGraphicFramePr>
          <p:cNvPr id="16" name="Objeto 15">
            <a:extLst>
              <a:ext uri="{FF2B5EF4-FFF2-40B4-BE49-F238E27FC236}">
                <a16:creationId xmlns:a16="http://schemas.microsoft.com/office/drawing/2014/main" id="{CBFDF230-E384-467E-BA1A-00D43923B2B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6797359"/>
              </p:ext>
            </p:extLst>
          </p:nvPr>
        </p:nvGraphicFramePr>
        <p:xfrm>
          <a:off x="1612746" y="5076051"/>
          <a:ext cx="1085850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5" name="Equation" r:id="rId9" imgW="609480" imgH="457200" progId="Equation.DSMT4">
                  <p:embed/>
                </p:oleObj>
              </mc:Choice>
              <mc:Fallback>
                <p:oleObj name="Equation" r:id="rId9" imgW="609480" imgH="457200" progId="Equation.DSMT4">
                  <p:embed/>
                  <p:pic>
                    <p:nvPicPr>
                      <p:cNvPr id="31" name="Objeto 30">
                        <a:extLst>
                          <a:ext uri="{FF2B5EF4-FFF2-40B4-BE49-F238E27FC236}">
                            <a16:creationId xmlns:a16="http://schemas.microsoft.com/office/drawing/2014/main" id="{5E4CFAAC-F8F6-449B-A251-91BDE6D78B4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612746" y="5076051"/>
                        <a:ext cx="1085850" cy="815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A42E1196-20B7-422C-9288-83AFA0968EA5}"/>
              </a:ext>
            </a:extLst>
          </p:cNvPr>
          <p:cNvSpPr txBox="1"/>
          <p:nvPr/>
        </p:nvSpPr>
        <p:spPr>
          <a:xfrm>
            <a:off x="4259263" y="5835976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SI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F1F6191-3530-4546-884A-FBEC0910FE34}"/>
              </a:ext>
            </a:extLst>
          </p:cNvPr>
          <p:cNvSpPr txBox="1"/>
          <p:nvPr/>
        </p:nvSpPr>
        <p:spPr>
          <a:xfrm>
            <a:off x="4607435" y="5846965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ym typeface="Symbol" panose="05050102010706020507" pitchFamily="18" charset="2"/>
              </a:rPr>
              <a:t></a:t>
            </a:r>
            <a:endParaRPr lang="es-AR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8206C691-12EF-49EF-B1E1-EBECA3CA49C1}"/>
              </a:ext>
            </a:extLst>
          </p:cNvPr>
          <p:cNvSpPr txBox="1"/>
          <p:nvPr/>
        </p:nvSpPr>
        <p:spPr>
          <a:xfrm>
            <a:off x="5019727" y="5806019"/>
            <a:ext cx="1327608" cy="400110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s-AR" sz="2000" dirty="0">
                <a:solidFill>
                  <a:srgbClr val="FFFF00"/>
                </a:solidFill>
              </a:rPr>
              <a:t>El </a:t>
            </a:r>
            <a:r>
              <a:rPr lang="es-AR" sz="20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s-A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s-AR" sz="20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s-AR" sz="2000" dirty="0">
                <a:solidFill>
                  <a:srgbClr val="FFFF00"/>
                </a:solidFill>
              </a:rPr>
              <a:t> es 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2296C6E-A0DA-4A40-A54A-836147E1B692}"/>
              </a:ext>
            </a:extLst>
          </p:cNvPr>
          <p:cNvSpPr txBox="1"/>
          <p:nvPr/>
        </p:nvSpPr>
        <p:spPr>
          <a:xfrm>
            <a:off x="3685868" y="6339278"/>
            <a:ext cx="68379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Exploraremos formas más metódicas para hallar el rango de una matriz</a:t>
            </a:r>
          </a:p>
        </p:txBody>
      </p:sp>
      <p:sp>
        <p:nvSpPr>
          <p:cNvPr id="7" name="Corchetes 6">
            <a:extLst>
              <a:ext uri="{FF2B5EF4-FFF2-40B4-BE49-F238E27FC236}">
                <a16:creationId xmlns:a16="http://schemas.microsoft.com/office/drawing/2014/main" id="{1F1CE6A9-9A92-4612-839F-E3908DA0664E}"/>
              </a:ext>
            </a:extLst>
          </p:cNvPr>
          <p:cNvSpPr/>
          <p:nvPr/>
        </p:nvSpPr>
        <p:spPr>
          <a:xfrm>
            <a:off x="1662499" y="2651983"/>
            <a:ext cx="704825" cy="717906"/>
          </a:xfrm>
          <a:prstGeom prst="bracketPair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Flecha: a la derecha 7">
            <a:extLst>
              <a:ext uri="{FF2B5EF4-FFF2-40B4-BE49-F238E27FC236}">
                <a16:creationId xmlns:a16="http://schemas.microsoft.com/office/drawing/2014/main" id="{CCD3601D-1D4C-48D9-B38A-C80AE6DF1578}"/>
              </a:ext>
            </a:extLst>
          </p:cNvPr>
          <p:cNvSpPr/>
          <p:nvPr/>
        </p:nvSpPr>
        <p:spPr>
          <a:xfrm rot="5400000">
            <a:off x="1206643" y="4127023"/>
            <a:ext cx="1631158" cy="266897"/>
          </a:xfrm>
          <a:prstGeom prst="rightArrow">
            <a:avLst>
              <a:gd name="adj1" fmla="val 21450"/>
              <a:gd name="adj2" fmla="val 9719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23" name="Objeto 22">
            <a:extLst>
              <a:ext uri="{FF2B5EF4-FFF2-40B4-BE49-F238E27FC236}">
                <a16:creationId xmlns:a16="http://schemas.microsoft.com/office/drawing/2014/main" id="{49DAFB03-A436-45AA-ACF4-EC5B11C8FD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7920997"/>
              </p:ext>
            </p:extLst>
          </p:nvPr>
        </p:nvGraphicFramePr>
        <p:xfrm>
          <a:off x="3201988" y="2251481"/>
          <a:ext cx="1057275" cy="35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6" name="Equation" r:id="rId11" imgW="558720" imgH="190440" progId="Equation.DSMT4">
                  <p:embed/>
                </p:oleObj>
              </mc:Choice>
              <mc:Fallback>
                <p:oleObj name="Equation" r:id="rId11" imgW="558720" imgH="190440" progId="Equation.DSMT4">
                  <p:embed/>
                  <p:pic>
                    <p:nvPicPr>
                      <p:cNvPr id="27" name="Objeto 26">
                        <a:extLst>
                          <a:ext uri="{FF2B5EF4-FFF2-40B4-BE49-F238E27FC236}">
                            <a16:creationId xmlns:a16="http://schemas.microsoft.com/office/drawing/2014/main" id="{2E081F58-95D1-465D-864D-F287A46689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3201988" y="2251481"/>
                        <a:ext cx="1057275" cy="358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Flecha: hacia abajo 9">
            <a:extLst>
              <a:ext uri="{FF2B5EF4-FFF2-40B4-BE49-F238E27FC236}">
                <a16:creationId xmlns:a16="http://schemas.microsoft.com/office/drawing/2014/main" id="{7C4DC006-3F65-4C5F-90EA-EFF62579425D}"/>
              </a:ext>
            </a:extLst>
          </p:cNvPr>
          <p:cNvSpPr/>
          <p:nvPr/>
        </p:nvSpPr>
        <p:spPr>
          <a:xfrm>
            <a:off x="3685869" y="2622796"/>
            <a:ext cx="204264" cy="294067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8" name="Gráfico 17" descr="Cabeza con engranajes">
            <a:extLst>
              <a:ext uri="{FF2B5EF4-FFF2-40B4-BE49-F238E27FC236}">
                <a16:creationId xmlns:a16="http://schemas.microsoft.com/office/drawing/2014/main" id="{1AA5B7AE-2DAF-4406-91E0-A441EBC849A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617617" y="3131735"/>
            <a:ext cx="794596" cy="794596"/>
          </a:xfrm>
          <a:prstGeom prst="rect">
            <a:avLst/>
          </a:prstGeom>
        </p:spPr>
      </p:pic>
      <p:pic>
        <p:nvPicPr>
          <p:cNvPr id="24" name="Gráfico 23" descr="Ojo">
            <a:extLst>
              <a:ext uri="{FF2B5EF4-FFF2-40B4-BE49-F238E27FC236}">
                <a16:creationId xmlns:a16="http://schemas.microsoft.com/office/drawing/2014/main" id="{8726F514-696A-4E8E-A560-E8194D0E21A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367324" y="3772972"/>
            <a:ext cx="914400" cy="914400"/>
          </a:xfrm>
          <a:prstGeom prst="rect">
            <a:avLst/>
          </a:prstGeom>
        </p:spPr>
      </p:pic>
      <p:pic>
        <p:nvPicPr>
          <p:cNvPr id="38" name="Gráfico 37" descr="Cabeza con engranajes">
            <a:extLst>
              <a:ext uri="{FF2B5EF4-FFF2-40B4-BE49-F238E27FC236}">
                <a16:creationId xmlns:a16="http://schemas.microsoft.com/office/drawing/2014/main" id="{EAB07060-504A-4A1D-A181-AABB6F7024E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617617" y="4444492"/>
            <a:ext cx="794596" cy="794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545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7" grpId="0" animBg="1"/>
      <p:bldP spid="40" grpId="0"/>
      <p:bldP spid="44" grpId="0"/>
      <p:bldP spid="48" grpId="0" animBg="1"/>
      <p:bldP spid="2" grpId="0"/>
      <p:bldP spid="3" grpId="0"/>
      <p:bldP spid="4" grpId="0"/>
      <p:bldP spid="19" grpId="0" animBg="1"/>
      <p:bldP spid="5" grpId="0"/>
      <p:bldP spid="7" grpId="0" animBg="1"/>
      <p:bldP spid="8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4ECA2EB4-4F0C-4D46-B821-6C9D487B7BD9}"/>
              </a:ext>
            </a:extLst>
          </p:cNvPr>
          <p:cNvSpPr/>
          <p:nvPr/>
        </p:nvSpPr>
        <p:spPr>
          <a:xfrm>
            <a:off x="541292" y="204256"/>
            <a:ext cx="11157065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ES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Regla de Laplace para calcular determinantes </a:t>
            </a:r>
          </a:p>
          <a:p>
            <a:pPr algn="r"/>
            <a:r>
              <a:rPr lang="es-ES" sz="2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(Desarrollo de un determinante por los elementos de una línea)</a:t>
            </a:r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37037E73-58C2-4B2B-B924-7C844152EB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2901191"/>
              </p:ext>
            </p:extLst>
          </p:nvPr>
        </p:nvGraphicFramePr>
        <p:xfrm>
          <a:off x="622729" y="1502866"/>
          <a:ext cx="2160270" cy="5756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Equation" r:id="rId3" imgW="1143000" imgH="304560" progId="Equation.DSMT4">
                  <p:embed/>
                </p:oleObj>
              </mc:Choice>
              <mc:Fallback>
                <p:oleObj name="Equation" r:id="rId3" imgW="1143000" imgH="304560" progId="Equation.DSMT4">
                  <p:embed/>
                  <p:pic>
                    <p:nvPicPr>
                      <p:cNvPr id="6" name="Objeto 5">
                        <a:extLst>
                          <a:ext uri="{FF2B5EF4-FFF2-40B4-BE49-F238E27FC236}">
                            <a16:creationId xmlns:a16="http://schemas.microsoft.com/office/drawing/2014/main" id="{7B5B04A9-C525-427A-B5BA-5D114F2AF40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2729" y="1502866"/>
                        <a:ext cx="2160270" cy="5756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4803CB6B-6872-4EFA-BB06-09704A4EE8F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9671729"/>
              </p:ext>
            </p:extLst>
          </p:nvPr>
        </p:nvGraphicFramePr>
        <p:xfrm>
          <a:off x="3621640" y="1594460"/>
          <a:ext cx="960437" cy="45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Equation" r:id="rId5" imgW="507960" imgH="241200" progId="Equation.DSMT4">
                  <p:embed/>
                </p:oleObj>
              </mc:Choice>
              <mc:Fallback>
                <p:oleObj name="Equation" r:id="rId5" imgW="507960" imgH="241200" progId="Equation.DSMT4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37037E73-58C2-4B2B-B924-7C844152EB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621640" y="1594460"/>
                        <a:ext cx="960437" cy="4556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2EE3FB43-D114-4A89-BB9E-80357773FFAA}"/>
              </a:ext>
            </a:extLst>
          </p:cNvPr>
          <p:cNvCxnSpPr/>
          <p:nvPr/>
        </p:nvCxnSpPr>
        <p:spPr>
          <a:xfrm>
            <a:off x="4959764" y="1790675"/>
            <a:ext cx="95415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A4631BB6-4F66-44DE-8965-7D2F361721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9357400"/>
              </p:ext>
            </p:extLst>
          </p:nvPr>
        </p:nvGraphicFramePr>
        <p:xfrm>
          <a:off x="6308032" y="1594460"/>
          <a:ext cx="1081088" cy="45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Equation" r:id="rId7" imgW="571320" imgH="241200" progId="Equation.DSMT4">
                  <p:embed/>
                </p:oleObj>
              </mc:Choice>
              <mc:Fallback>
                <p:oleObj name="Equation" r:id="rId7" imgW="571320" imgH="241200" progId="Equation.DSMT4">
                  <p:embed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4803CB6B-6872-4EFA-BB06-09704A4EE8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308032" y="1594460"/>
                        <a:ext cx="1081088" cy="4556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2E5359E4-C139-4796-A18D-EA3B1359FFD0}"/>
              </a:ext>
            </a:extLst>
          </p:cNvPr>
          <p:cNvCxnSpPr/>
          <p:nvPr/>
        </p:nvCxnSpPr>
        <p:spPr>
          <a:xfrm>
            <a:off x="7697235" y="1790675"/>
            <a:ext cx="95415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0328E5F2-9764-44AE-A886-62F51324A8A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0108184"/>
              </p:ext>
            </p:extLst>
          </p:nvPr>
        </p:nvGraphicFramePr>
        <p:xfrm>
          <a:off x="8795717" y="1520464"/>
          <a:ext cx="3173413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Equation" r:id="rId9" imgW="1676160" imgH="253800" progId="Equation.DSMT4">
                  <p:embed/>
                </p:oleObj>
              </mc:Choice>
              <mc:Fallback>
                <p:oleObj name="Equation" r:id="rId9" imgW="1676160" imgH="253800" progId="Equation.DSMT4">
                  <p:embed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A4631BB6-4F66-44DE-8965-7D2F361721B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8795717" y="1520464"/>
                        <a:ext cx="3173413" cy="479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E7F3164B-3799-4B03-BB78-8F600D0338EE}"/>
              </a:ext>
            </a:extLst>
          </p:cNvPr>
          <p:cNvSpPr txBox="1"/>
          <p:nvPr/>
        </p:nvSpPr>
        <p:spPr>
          <a:xfrm>
            <a:off x="3052912" y="2058741"/>
            <a:ext cx="2234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Elemento de la matriz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B23A7C8-E392-4F2B-A293-87633E3C83B7}"/>
              </a:ext>
            </a:extLst>
          </p:cNvPr>
          <p:cNvSpPr txBox="1"/>
          <p:nvPr/>
        </p:nvSpPr>
        <p:spPr>
          <a:xfrm>
            <a:off x="5786825" y="2089182"/>
            <a:ext cx="24781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dirty="0"/>
              <a:t>Menor complementario </a:t>
            </a:r>
          </a:p>
          <a:p>
            <a:pPr algn="ctr"/>
            <a:r>
              <a:rPr lang="es-AR" dirty="0"/>
              <a:t>asociado al elemento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303C2AC-56EC-4C2F-9EAB-192864661456}"/>
              </a:ext>
            </a:extLst>
          </p:cNvPr>
          <p:cNvSpPr txBox="1"/>
          <p:nvPr/>
        </p:nvSpPr>
        <p:spPr>
          <a:xfrm>
            <a:off x="9142623" y="2109114"/>
            <a:ext cx="2227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dirty="0"/>
              <a:t>Adjunto del elemento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24C14A4F-8B44-4DE7-82FF-946E935CDC5B}"/>
              </a:ext>
            </a:extLst>
          </p:cNvPr>
          <p:cNvSpPr txBox="1"/>
          <p:nvPr/>
        </p:nvSpPr>
        <p:spPr>
          <a:xfrm>
            <a:off x="242330" y="2838711"/>
            <a:ext cx="117803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/>
              <a:t>El valor del determinante de una matriz cuadrada se obtiene como la suma algebraica de los productos de los elementos de cualquier fila (o columna) por los correspondientes adjuntos.</a:t>
            </a:r>
          </a:p>
        </p:txBody>
      </p:sp>
      <p:sp>
        <p:nvSpPr>
          <p:cNvPr id="23" name="Estrella de 5 puntas 70">
            <a:extLst>
              <a:ext uri="{FF2B5EF4-FFF2-40B4-BE49-F238E27FC236}">
                <a16:creationId xmlns:a16="http://schemas.microsoft.com/office/drawing/2014/main" id="{51F4687F-0612-48C9-B121-C54C9830B4E4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435C28CB-E193-4228-A0BC-C1902D29C551}"/>
              </a:ext>
            </a:extLst>
          </p:cNvPr>
          <p:cNvSpPr txBox="1"/>
          <p:nvPr/>
        </p:nvSpPr>
        <p:spPr>
          <a:xfrm>
            <a:off x="1143000" y="3826236"/>
            <a:ext cx="2107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Si se elige la fila 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</a:t>
            </a:r>
            <a:endParaRPr lang="es-A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4" name="Objeto 23">
            <a:extLst>
              <a:ext uri="{FF2B5EF4-FFF2-40B4-BE49-F238E27FC236}">
                <a16:creationId xmlns:a16="http://schemas.microsoft.com/office/drawing/2014/main" id="{BD49499D-D809-470E-B493-72C9D69CDCF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498176"/>
              </p:ext>
            </p:extLst>
          </p:nvPr>
        </p:nvGraphicFramePr>
        <p:xfrm>
          <a:off x="3192619" y="4336546"/>
          <a:ext cx="6889750" cy="814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Equation" r:id="rId11" imgW="3644640" imgH="431640" progId="Equation.DSMT4">
                  <p:embed/>
                </p:oleObj>
              </mc:Choice>
              <mc:Fallback>
                <p:oleObj name="Equation" r:id="rId11" imgW="3644640" imgH="431640" progId="Equation.DSMT4">
                  <p:embed/>
                  <p:pic>
                    <p:nvPicPr>
                      <p:cNvPr id="16" name="Objeto 15">
                        <a:extLst>
                          <a:ext uri="{FF2B5EF4-FFF2-40B4-BE49-F238E27FC236}">
                            <a16:creationId xmlns:a16="http://schemas.microsoft.com/office/drawing/2014/main" id="{B3FFB281-99C9-4FFD-8F88-DE65D733C50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3192619" y="4336546"/>
                        <a:ext cx="6889750" cy="814388"/>
                      </a:xfrm>
                      <a:prstGeom prst="rect">
                        <a:avLst/>
                      </a:prstGeom>
                      <a:ln w="25400">
                        <a:solidFill>
                          <a:schemeClr val="accent2">
                            <a:lumMod val="7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CuadroTexto 24">
            <a:extLst>
              <a:ext uri="{FF2B5EF4-FFF2-40B4-BE49-F238E27FC236}">
                <a16:creationId xmlns:a16="http://schemas.microsoft.com/office/drawing/2014/main" id="{007DC7BE-F4E9-4EC1-998B-66F7AE932A29}"/>
              </a:ext>
            </a:extLst>
          </p:cNvPr>
          <p:cNvSpPr txBox="1"/>
          <p:nvPr/>
        </p:nvSpPr>
        <p:spPr>
          <a:xfrm>
            <a:off x="677574" y="5427455"/>
            <a:ext cx="26173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Si se elige la columna 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 </a:t>
            </a: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</a:t>
            </a:r>
            <a:endParaRPr lang="es-A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6" name="Objeto 25">
            <a:extLst>
              <a:ext uri="{FF2B5EF4-FFF2-40B4-BE49-F238E27FC236}">
                <a16:creationId xmlns:a16="http://schemas.microsoft.com/office/drawing/2014/main" id="{68176BED-F658-44F0-A609-0B07D4960D6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9392491"/>
              </p:ext>
            </p:extLst>
          </p:nvPr>
        </p:nvGraphicFramePr>
        <p:xfrm>
          <a:off x="3184414" y="5955796"/>
          <a:ext cx="688975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Equation" r:id="rId13" imgW="3644640" imgH="431640" progId="Equation.DSMT4">
                  <p:embed/>
                </p:oleObj>
              </mc:Choice>
              <mc:Fallback>
                <p:oleObj name="Equation" r:id="rId13" imgW="3644640" imgH="431640" progId="Equation.DSMT4">
                  <p:embed/>
                  <p:pic>
                    <p:nvPicPr>
                      <p:cNvPr id="22" name="Objeto 21">
                        <a:extLst>
                          <a:ext uri="{FF2B5EF4-FFF2-40B4-BE49-F238E27FC236}">
                            <a16:creationId xmlns:a16="http://schemas.microsoft.com/office/drawing/2014/main" id="{86EA1916-AB9E-451B-B025-699B5B2AFD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3184414" y="5955796"/>
                        <a:ext cx="6889750" cy="812800"/>
                      </a:xfrm>
                      <a:prstGeom prst="rect">
                        <a:avLst/>
                      </a:prstGeom>
                      <a:ln w="25400">
                        <a:solidFill>
                          <a:srgbClr val="7030A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136367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3" grpId="0" animBg="1"/>
      <p:bldP spid="21" grpId="0"/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6009F6E7-1BF2-41AA-B73D-32A44ECA4B72}"/>
              </a:ext>
            </a:extLst>
          </p:cNvPr>
          <p:cNvSpPr/>
          <p:nvPr/>
        </p:nvSpPr>
        <p:spPr>
          <a:xfrm>
            <a:off x="-41238" y="4097855"/>
            <a:ext cx="12274475" cy="304038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669A72FB-43E3-47EB-BDD6-841D153AAD1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8897056"/>
              </p:ext>
            </p:extLst>
          </p:nvPr>
        </p:nvGraphicFramePr>
        <p:xfrm>
          <a:off x="175448" y="443812"/>
          <a:ext cx="3480246" cy="13920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Equation" r:id="rId3" imgW="1841400" imgH="736560" progId="Equation.DSMT4">
                  <p:embed/>
                </p:oleObj>
              </mc:Choice>
              <mc:Fallback>
                <p:oleObj name="Equation" r:id="rId3" imgW="1841400" imgH="736560" progId="Equation.DSMT4">
                  <p:embed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F0DF8300-2C31-4F34-9CE1-4F631FD93C7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5448" y="443812"/>
                        <a:ext cx="3480246" cy="13920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9601DBAF-27F5-48A3-9CDF-5A0FE2612C4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527762"/>
              </p:ext>
            </p:extLst>
          </p:nvPr>
        </p:nvGraphicFramePr>
        <p:xfrm>
          <a:off x="4524645" y="932657"/>
          <a:ext cx="3768725" cy="45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Equation" r:id="rId5" imgW="1993680" imgH="241200" progId="Equation.DSMT4">
                  <p:embed/>
                </p:oleObj>
              </mc:Choice>
              <mc:Fallback>
                <p:oleObj name="Equation" r:id="rId5" imgW="1993680" imgH="241200" progId="Equation.DSMT4">
                  <p:embed/>
                  <p:pic>
                    <p:nvPicPr>
                      <p:cNvPr id="21" name="Objeto 20">
                        <a:extLst>
                          <a:ext uri="{FF2B5EF4-FFF2-40B4-BE49-F238E27FC236}">
                            <a16:creationId xmlns:a16="http://schemas.microsoft.com/office/drawing/2014/main" id="{EA486989-9678-4A3F-B02F-445194F2CEE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524645" y="932657"/>
                        <a:ext cx="3768725" cy="455612"/>
                      </a:xfrm>
                      <a:prstGeom prst="rect">
                        <a:avLst/>
                      </a:prstGeom>
                      <a:ln w="19050">
                        <a:solidFill>
                          <a:schemeClr val="accent6">
                            <a:lumMod val="7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F8C87987-62CB-42E6-BA9B-FB971067587D}"/>
              </a:ext>
            </a:extLst>
          </p:cNvPr>
          <p:cNvCxnSpPr>
            <a:cxnSpLocks/>
          </p:cNvCxnSpPr>
          <p:nvPr/>
        </p:nvCxnSpPr>
        <p:spPr>
          <a:xfrm>
            <a:off x="3644282" y="1170167"/>
            <a:ext cx="828000" cy="0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8ECBB8E1-5CA3-4ED4-818F-E6F2AB267D4F}"/>
              </a:ext>
            </a:extLst>
          </p:cNvPr>
          <p:cNvSpPr txBox="1"/>
          <p:nvPr/>
        </p:nvSpPr>
        <p:spPr>
          <a:xfrm>
            <a:off x="3635001" y="636672"/>
            <a:ext cx="792205" cy="400110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s-AR" sz="1000" dirty="0">
                <a:solidFill>
                  <a:schemeClr val="accent6">
                    <a:lumMod val="75000"/>
                  </a:schemeClr>
                </a:solidFill>
              </a:rPr>
              <a:t>REGLA DE </a:t>
            </a:r>
          </a:p>
          <a:p>
            <a:pPr algn="ctr"/>
            <a:r>
              <a:rPr lang="es-AR" sz="1000" dirty="0">
                <a:solidFill>
                  <a:schemeClr val="accent6">
                    <a:lumMod val="75000"/>
                  </a:schemeClr>
                </a:solidFill>
              </a:rPr>
              <a:t>LAPLACE F1</a:t>
            </a:r>
          </a:p>
        </p:txBody>
      </p:sp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A5F0355A-0752-4D43-8445-88EE0910D9B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443527"/>
              </p:ext>
            </p:extLst>
          </p:nvPr>
        </p:nvGraphicFramePr>
        <p:xfrm>
          <a:off x="5556987" y="2387429"/>
          <a:ext cx="2832100" cy="45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Equation" r:id="rId7" imgW="1498320" imgH="241200" progId="Equation.DSMT4">
                  <p:embed/>
                </p:oleObj>
              </mc:Choice>
              <mc:Fallback>
                <p:oleObj name="Equation" r:id="rId7" imgW="1498320" imgH="241200" progId="Equation.DSMT4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9601DBAF-27F5-48A3-9CDF-5A0FE2612C4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556987" y="2387429"/>
                        <a:ext cx="2832100" cy="455612"/>
                      </a:xfrm>
                      <a:prstGeom prst="rect">
                        <a:avLst/>
                      </a:prstGeom>
                      <a:ln w="1905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332BAD90-672F-48ED-8A82-B979831582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2462803"/>
              </p:ext>
            </p:extLst>
          </p:nvPr>
        </p:nvGraphicFramePr>
        <p:xfrm>
          <a:off x="4499712" y="2443982"/>
          <a:ext cx="1057275" cy="382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Equation" r:id="rId9" imgW="558720" imgH="203040" progId="Equation.DSMT4">
                  <p:embed/>
                </p:oleObj>
              </mc:Choice>
              <mc:Fallback>
                <p:oleObj name="Equation" r:id="rId9" imgW="558720" imgH="203040" progId="Equation.DSMT4">
                  <p:embed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A5F0355A-0752-4D43-8445-88EE0910D9B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499712" y="2443982"/>
                        <a:ext cx="1057275" cy="382587"/>
                      </a:xfrm>
                      <a:prstGeom prst="rect">
                        <a:avLst/>
                      </a:prstGeom>
                      <a:ln w="1905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DDA5EC35-CBFD-4474-BF72-CED142FDD2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9277145"/>
              </p:ext>
            </p:extLst>
          </p:nvPr>
        </p:nvGraphicFramePr>
        <p:xfrm>
          <a:off x="9215292" y="1939925"/>
          <a:ext cx="2903537" cy="1390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Equation" r:id="rId11" imgW="1536480" imgH="736560" progId="Equation.DSMT4">
                  <p:embed/>
                </p:oleObj>
              </mc:Choice>
              <mc:Fallback>
                <p:oleObj name="Equation" r:id="rId11" imgW="1536480" imgH="736560" progId="Equation.DSMT4">
                  <p:embed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669A72FB-43E3-47EB-BDD6-841D153AAD1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9215292" y="1939925"/>
                        <a:ext cx="2903537" cy="1390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826A7618-4B1B-48CE-AB74-10F3B08D014F}"/>
              </a:ext>
            </a:extLst>
          </p:cNvPr>
          <p:cNvCxnSpPr>
            <a:cxnSpLocks/>
          </p:cNvCxnSpPr>
          <p:nvPr/>
        </p:nvCxnSpPr>
        <p:spPr>
          <a:xfrm>
            <a:off x="8389087" y="2673350"/>
            <a:ext cx="828000" cy="0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errar llave 11">
            <a:extLst>
              <a:ext uri="{FF2B5EF4-FFF2-40B4-BE49-F238E27FC236}">
                <a16:creationId xmlns:a16="http://schemas.microsoft.com/office/drawing/2014/main" id="{3AFB2988-3527-43FB-913E-18FA0322E5E7}"/>
              </a:ext>
            </a:extLst>
          </p:cNvPr>
          <p:cNvSpPr/>
          <p:nvPr/>
        </p:nvSpPr>
        <p:spPr>
          <a:xfrm rot="5400000">
            <a:off x="11011558" y="2469885"/>
            <a:ext cx="267128" cy="1988510"/>
          </a:xfrm>
          <a:prstGeom prst="rightBrac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9A52ABF-31A4-4C78-88B0-8750EECCDE38}"/>
              </a:ext>
            </a:extLst>
          </p:cNvPr>
          <p:cNvSpPr txBox="1"/>
          <p:nvPr/>
        </p:nvSpPr>
        <p:spPr>
          <a:xfrm>
            <a:off x="11003622" y="363651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graphicFrame>
        <p:nvGraphicFramePr>
          <p:cNvPr id="15" name="Objeto 14">
            <a:extLst>
              <a:ext uri="{FF2B5EF4-FFF2-40B4-BE49-F238E27FC236}">
                <a16:creationId xmlns:a16="http://schemas.microsoft.com/office/drawing/2014/main" id="{2A1478FD-07FA-4ECC-B653-E3F10F94AFE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2885578"/>
              </p:ext>
            </p:extLst>
          </p:nvPr>
        </p:nvGraphicFramePr>
        <p:xfrm>
          <a:off x="324778" y="4296488"/>
          <a:ext cx="2160270" cy="5756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Equation" r:id="rId13" imgW="1143000" imgH="304560" progId="Equation.DSMT4">
                  <p:embed/>
                </p:oleObj>
              </mc:Choice>
              <mc:Fallback>
                <p:oleObj name="Equation" r:id="rId13" imgW="1143000" imgH="304560" progId="Equation.DSMT4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37037E73-58C2-4B2B-B924-7C844152EB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324778" y="4296488"/>
                        <a:ext cx="2160270" cy="5756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CuadroTexto 15">
            <a:extLst>
              <a:ext uri="{FF2B5EF4-FFF2-40B4-BE49-F238E27FC236}">
                <a16:creationId xmlns:a16="http://schemas.microsoft.com/office/drawing/2014/main" id="{722789E6-BF61-4C2A-835E-A0492BDC516D}"/>
              </a:ext>
            </a:extLst>
          </p:cNvPr>
          <p:cNvSpPr txBox="1"/>
          <p:nvPr/>
        </p:nvSpPr>
        <p:spPr>
          <a:xfrm>
            <a:off x="205816" y="5028109"/>
            <a:ext cx="118252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AR" sz="2200" dirty="0"/>
              <a:t>La suma algebraica de los productos de los elementos de cualquier línea (fila o columna) de un determinante multiplicados por los adjuntos correspondientes a una línea paralela es igual a cero.</a:t>
            </a:r>
          </a:p>
        </p:txBody>
      </p:sp>
      <p:graphicFrame>
        <p:nvGraphicFramePr>
          <p:cNvPr id="17" name="Objeto 16">
            <a:extLst>
              <a:ext uri="{FF2B5EF4-FFF2-40B4-BE49-F238E27FC236}">
                <a16:creationId xmlns:a16="http://schemas.microsoft.com/office/drawing/2014/main" id="{9A99E931-4093-4A02-B699-5CAF24A7854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7501645"/>
              </p:ext>
            </p:extLst>
          </p:nvPr>
        </p:nvGraphicFramePr>
        <p:xfrm>
          <a:off x="551237" y="5993522"/>
          <a:ext cx="5233988" cy="45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Equation" r:id="rId15" imgW="2768400" imgH="241200" progId="Equation.DSMT4">
                  <p:embed/>
                </p:oleObj>
              </mc:Choice>
              <mc:Fallback>
                <p:oleObj name="Equation" r:id="rId15" imgW="2768400" imgH="241200" progId="Equation.DSMT4">
                  <p:embed/>
                  <p:pic>
                    <p:nvPicPr>
                      <p:cNvPr id="24" name="Objeto 23">
                        <a:extLst>
                          <a:ext uri="{FF2B5EF4-FFF2-40B4-BE49-F238E27FC236}">
                            <a16:creationId xmlns:a16="http://schemas.microsoft.com/office/drawing/2014/main" id="{BD49499D-D809-470E-B493-72C9D69CDC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551237" y="5993522"/>
                        <a:ext cx="5233988" cy="455612"/>
                      </a:xfrm>
                      <a:prstGeom prst="rect">
                        <a:avLst/>
                      </a:prstGeom>
                      <a:ln w="25400">
                        <a:solidFill>
                          <a:schemeClr val="accent2">
                            <a:lumMod val="7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to 17">
            <a:extLst>
              <a:ext uri="{FF2B5EF4-FFF2-40B4-BE49-F238E27FC236}">
                <a16:creationId xmlns:a16="http://schemas.microsoft.com/office/drawing/2014/main" id="{3DFF93D8-0671-4389-9C20-A90551C039B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4036900"/>
              </p:ext>
            </p:extLst>
          </p:nvPr>
        </p:nvGraphicFramePr>
        <p:xfrm>
          <a:off x="6455988" y="5993522"/>
          <a:ext cx="5184775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Equation" r:id="rId17" imgW="2743200" imgH="241200" progId="Equation.DSMT4">
                  <p:embed/>
                </p:oleObj>
              </mc:Choice>
              <mc:Fallback>
                <p:oleObj name="Equation" r:id="rId17" imgW="2743200" imgH="241200" progId="Equation.DSMT4">
                  <p:embed/>
                  <p:pic>
                    <p:nvPicPr>
                      <p:cNvPr id="26" name="Objeto 25">
                        <a:extLst>
                          <a:ext uri="{FF2B5EF4-FFF2-40B4-BE49-F238E27FC236}">
                            <a16:creationId xmlns:a16="http://schemas.microsoft.com/office/drawing/2014/main" id="{68176BED-F658-44F0-A609-0B07D4960D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6455988" y="5993522"/>
                        <a:ext cx="5184775" cy="454025"/>
                      </a:xfrm>
                      <a:prstGeom prst="rect">
                        <a:avLst/>
                      </a:prstGeom>
                      <a:ln w="25400">
                        <a:solidFill>
                          <a:srgbClr val="7030A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2" name="Grupo 21">
            <a:extLst>
              <a:ext uri="{FF2B5EF4-FFF2-40B4-BE49-F238E27FC236}">
                <a16:creationId xmlns:a16="http://schemas.microsoft.com/office/drawing/2014/main" id="{5027FD90-C0A1-438F-BFFF-76AC914BA34F}"/>
              </a:ext>
            </a:extLst>
          </p:cNvPr>
          <p:cNvGrpSpPr/>
          <p:nvPr/>
        </p:nvGrpSpPr>
        <p:grpSpPr>
          <a:xfrm>
            <a:off x="8240185" y="79453"/>
            <a:ext cx="1333515" cy="1333515"/>
            <a:chOff x="8240185" y="79453"/>
            <a:chExt cx="1333515" cy="1333515"/>
          </a:xfrm>
        </p:grpSpPr>
        <p:pic>
          <p:nvPicPr>
            <p:cNvPr id="20" name="Gráfico 19" descr="Bocadillo de pensamiento">
              <a:extLst>
                <a:ext uri="{FF2B5EF4-FFF2-40B4-BE49-F238E27FC236}">
                  <a16:creationId xmlns:a16="http://schemas.microsoft.com/office/drawing/2014/main" id="{B41939EE-FF84-4FDC-8E35-3A292B770852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8240185" y="79453"/>
              <a:ext cx="1333515" cy="1333515"/>
            </a:xfrm>
            <a:prstGeom prst="rect">
              <a:avLst/>
            </a:prstGeom>
          </p:spPr>
        </p:pic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2E10DD40-2FCA-4BEC-8B98-3F2EE829B523}"/>
                </a:ext>
              </a:extLst>
            </p:cNvPr>
            <p:cNvSpPr txBox="1"/>
            <p:nvPr/>
          </p:nvSpPr>
          <p:spPr>
            <a:xfrm>
              <a:off x="8480222" y="422938"/>
              <a:ext cx="8534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dirty="0"/>
                <a:t>¿Y si…?</a:t>
              </a:r>
            </a:p>
          </p:txBody>
        </p:sp>
      </p:grp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ED1D42AE-44A1-4150-9FCE-24D043385C60}"/>
              </a:ext>
            </a:extLst>
          </p:cNvPr>
          <p:cNvCxnSpPr/>
          <p:nvPr/>
        </p:nvCxnSpPr>
        <p:spPr>
          <a:xfrm>
            <a:off x="6524090" y="1412968"/>
            <a:ext cx="0" cy="974461"/>
          </a:xfrm>
          <a:prstGeom prst="straightConnector1">
            <a:avLst/>
          </a:prstGeom>
          <a:ln w="25400">
            <a:solidFill>
              <a:srgbClr val="FF0000"/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Estrella de 5 puntas 70">
            <a:extLst>
              <a:ext uri="{FF2B5EF4-FFF2-40B4-BE49-F238E27FC236}">
                <a16:creationId xmlns:a16="http://schemas.microsoft.com/office/drawing/2014/main" id="{83B56072-9CCE-4395-B906-B42151F5F99C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>
              <a:gd name="adj" fmla="val 0"/>
              <a:gd name="hf" fmla="val 105146"/>
              <a:gd name="vf" fmla="val 11055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4" name="Estrella de 5 puntas 70">
            <a:extLst>
              <a:ext uri="{FF2B5EF4-FFF2-40B4-BE49-F238E27FC236}">
                <a16:creationId xmlns:a16="http://schemas.microsoft.com/office/drawing/2014/main" id="{866B2552-4798-463B-AFC8-27821F0C262A}"/>
              </a:ext>
            </a:extLst>
          </p:cNvPr>
          <p:cNvSpPr/>
          <p:nvPr/>
        </p:nvSpPr>
        <p:spPr>
          <a:xfrm>
            <a:off x="11522812" y="6369906"/>
            <a:ext cx="499259" cy="43147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580D7002-E083-4501-ADC3-9FA608E07A58}"/>
              </a:ext>
            </a:extLst>
          </p:cNvPr>
          <p:cNvCxnSpPr/>
          <p:nvPr/>
        </p:nvCxnSpPr>
        <p:spPr>
          <a:xfrm>
            <a:off x="5785225" y="1504200"/>
            <a:ext cx="0" cy="871450"/>
          </a:xfrm>
          <a:prstGeom prst="straightConnector1">
            <a:avLst/>
          </a:prstGeom>
          <a:ln w="28575">
            <a:solidFill>
              <a:srgbClr val="C40CA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de flecha 25">
            <a:extLst>
              <a:ext uri="{FF2B5EF4-FFF2-40B4-BE49-F238E27FC236}">
                <a16:creationId xmlns:a16="http://schemas.microsoft.com/office/drawing/2014/main" id="{C73CAB47-920C-4386-A991-11FEE46D4117}"/>
              </a:ext>
            </a:extLst>
          </p:cNvPr>
          <p:cNvCxnSpPr/>
          <p:nvPr/>
        </p:nvCxnSpPr>
        <p:spPr>
          <a:xfrm>
            <a:off x="6758240" y="1515979"/>
            <a:ext cx="0" cy="871450"/>
          </a:xfrm>
          <a:prstGeom prst="straightConnector1">
            <a:avLst/>
          </a:prstGeom>
          <a:ln w="28575">
            <a:solidFill>
              <a:srgbClr val="C40CA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de flecha 26">
            <a:extLst>
              <a:ext uri="{FF2B5EF4-FFF2-40B4-BE49-F238E27FC236}">
                <a16:creationId xmlns:a16="http://schemas.microsoft.com/office/drawing/2014/main" id="{3130B8F9-718B-4139-88BD-35AA92571FC6}"/>
              </a:ext>
            </a:extLst>
          </p:cNvPr>
          <p:cNvCxnSpPr/>
          <p:nvPr/>
        </p:nvCxnSpPr>
        <p:spPr>
          <a:xfrm>
            <a:off x="7778148" y="1515923"/>
            <a:ext cx="0" cy="871450"/>
          </a:xfrm>
          <a:prstGeom prst="straightConnector1">
            <a:avLst/>
          </a:prstGeom>
          <a:ln w="28575">
            <a:solidFill>
              <a:srgbClr val="C40CA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uadroTexto 18">
            <a:extLst>
              <a:ext uri="{FF2B5EF4-FFF2-40B4-BE49-F238E27FC236}">
                <a16:creationId xmlns:a16="http://schemas.microsoft.com/office/drawing/2014/main" id="{A4B84113-F588-42FA-A426-B3E5E33A33DF}"/>
              </a:ext>
            </a:extLst>
          </p:cNvPr>
          <p:cNvSpPr txBox="1"/>
          <p:nvPr/>
        </p:nvSpPr>
        <p:spPr>
          <a:xfrm>
            <a:off x="4712120" y="2928081"/>
            <a:ext cx="453419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rgbClr val="C40CA1"/>
                </a:solidFill>
              </a:rPr>
              <a:t>Elementos de la Fila 2 </a:t>
            </a:r>
            <a:r>
              <a:rPr lang="es-AR" dirty="0">
                <a:solidFill>
                  <a:srgbClr val="0070C0"/>
                </a:solidFill>
              </a:rPr>
              <a:t>con </a:t>
            </a:r>
            <a:r>
              <a:rPr lang="es-AR" dirty="0">
                <a:solidFill>
                  <a:srgbClr val="7030A0"/>
                </a:solidFill>
              </a:rPr>
              <a:t>adjuntos de la Fila 1</a:t>
            </a:r>
          </a:p>
        </p:txBody>
      </p:sp>
      <p:cxnSp>
        <p:nvCxnSpPr>
          <p:cNvPr id="28" name="Conector recto de flecha 27">
            <a:extLst>
              <a:ext uri="{FF2B5EF4-FFF2-40B4-BE49-F238E27FC236}">
                <a16:creationId xmlns:a16="http://schemas.microsoft.com/office/drawing/2014/main" id="{27B61482-DCCD-4AB4-8301-F311893AC797}"/>
              </a:ext>
            </a:extLst>
          </p:cNvPr>
          <p:cNvCxnSpPr/>
          <p:nvPr/>
        </p:nvCxnSpPr>
        <p:spPr>
          <a:xfrm>
            <a:off x="6209474" y="1496111"/>
            <a:ext cx="0" cy="871450"/>
          </a:xfrm>
          <a:prstGeom prst="straightConnector1">
            <a:avLst/>
          </a:prstGeom>
          <a:ln w="28575">
            <a:solidFill>
              <a:srgbClr val="7030A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de flecha 28">
            <a:extLst>
              <a:ext uri="{FF2B5EF4-FFF2-40B4-BE49-F238E27FC236}">
                <a16:creationId xmlns:a16="http://schemas.microsoft.com/office/drawing/2014/main" id="{4C0BF0F7-D8FD-49BF-979B-BBBE7E6EB455}"/>
              </a:ext>
            </a:extLst>
          </p:cNvPr>
          <p:cNvCxnSpPr/>
          <p:nvPr/>
        </p:nvCxnSpPr>
        <p:spPr>
          <a:xfrm>
            <a:off x="7182489" y="1507890"/>
            <a:ext cx="0" cy="871450"/>
          </a:xfrm>
          <a:prstGeom prst="straightConnector1">
            <a:avLst/>
          </a:prstGeom>
          <a:ln w="28575">
            <a:solidFill>
              <a:srgbClr val="7030A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>
            <a:extLst>
              <a:ext uri="{FF2B5EF4-FFF2-40B4-BE49-F238E27FC236}">
                <a16:creationId xmlns:a16="http://schemas.microsoft.com/office/drawing/2014/main" id="{FD2EBB3C-4981-4DAE-96C7-0CEBEA94AA1E}"/>
              </a:ext>
            </a:extLst>
          </p:cNvPr>
          <p:cNvCxnSpPr/>
          <p:nvPr/>
        </p:nvCxnSpPr>
        <p:spPr>
          <a:xfrm>
            <a:off x="8202397" y="1507834"/>
            <a:ext cx="0" cy="871450"/>
          </a:xfrm>
          <a:prstGeom prst="straightConnector1">
            <a:avLst/>
          </a:prstGeom>
          <a:ln w="28575">
            <a:solidFill>
              <a:srgbClr val="7030A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ángulo 30">
            <a:extLst>
              <a:ext uri="{FF2B5EF4-FFF2-40B4-BE49-F238E27FC236}">
                <a16:creationId xmlns:a16="http://schemas.microsoft.com/office/drawing/2014/main" id="{929030BC-5ABC-4AD4-883A-B6696F991773}"/>
              </a:ext>
            </a:extLst>
          </p:cNvPr>
          <p:cNvSpPr/>
          <p:nvPr/>
        </p:nvSpPr>
        <p:spPr>
          <a:xfrm>
            <a:off x="10348579" y="2063578"/>
            <a:ext cx="1692000" cy="323795"/>
          </a:xfrm>
          <a:prstGeom prst="rect">
            <a:avLst/>
          </a:prstGeom>
          <a:noFill/>
          <a:ln w="28575">
            <a:solidFill>
              <a:srgbClr val="C40C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8276C534-9016-46A1-BDBD-DECDE93362F2}"/>
              </a:ext>
            </a:extLst>
          </p:cNvPr>
          <p:cNvSpPr/>
          <p:nvPr/>
        </p:nvSpPr>
        <p:spPr>
          <a:xfrm>
            <a:off x="10348579" y="2543376"/>
            <a:ext cx="1692000" cy="694432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57249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000"/>
                            </p:stCondLst>
                            <p:childTnLst>
                              <p:par>
                                <p:cTn id="1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2" grpId="0" animBg="1"/>
      <p:bldP spid="13" grpId="0"/>
      <p:bldP spid="16" grpId="0"/>
      <p:bldP spid="24" grpId="0" animBg="1"/>
      <p:bldP spid="19" grpId="0"/>
      <p:bldP spid="31" grpId="0" animBg="1"/>
      <p:bldP spid="31" grpId="1" animBg="1"/>
      <p:bldP spid="33" grpId="0" animBg="1"/>
      <p:bldP spid="3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CB9C5C9C-538E-463A-B09F-D1229753753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4993266"/>
              </p:ext>
            </p:extLst>
          </p:nvPr>
        </p:nvGraphicFramePr>
        <p:xfrm>
          <a:off x="771814" y="1145974"/>
          <a:ext cx="2160270" cy="5756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Equation" r:id="rId3" imgW="1143000" imgH="304560" progId="Equation.DSMT4">
                  <p:embed/>
                </p:oleObj>
              </mc:Choice>
              <mc:Fallback>
                <p:oleObj name="Equation" r:id="rId3" imgW="1143000" imgH="304560" progId="Equation.DSMT4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37037E73-58C2-4B2B-B924-7C844152EB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71814" y="1145974"/>
                        <a:ext cx="2160270" cy="5756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" name="Conector recto de flecha 2">
            <a:extLst>
              <a:ext uri="{FF2B5EF4-FFF2-40B4-BE49-F238E27FC236}">
                <a16:creationId xmlns:a16="http://schemas.microsoft.com/office/drawing/2014/main" id="{2A69E07E-09CF-4002-952D-22A99BE897A8}"/>
              </a:ext>
            </a:extLst>
          </p:cNvPr>
          <p:cNvCxnSpPr/>
          <p:nvPr/>
        </p:nvCxnSpPr>
        <p:spPr>
          <a:xfrm>
            <a:off x="3021632" y="1454611"/>
            <a:ext cx="95415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E8274DA0-E385-48C1-991F-2A877D1F37E1}"/>
              </a:ext>
            </a:extLst>
          </p:cNvPr>
          <p:cNvCxnSpPr/>
          <p:nvPr/>
        </p:nvCxnSpPr>
        <p:spPr>
          <a:xfrm>
            <a:off x="7384771" y="1452631"/>
            <a:ext cx="95415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804F1A57-F8DE-4802-95E7-E61AFF7BA1E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0647589"/>
              </p:ext>
            </p:extLst>
          </p:nvPr>
        </p:nvGraphicFramePr>
        <p:xfrm>
          <a:off x="4085215" y="1192472"/>
          <a:ext cx="3173413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Equation" r:id="rId5" imgW="1676160" imgH="253800" progId="Equation.DSMT4">
                  <p:embed/>
                </p:oleObj>
              </mc:Choice>
              <mc:Fallback>
                <p:oleObj name="Equation" r:id="rId5" imgW="1676160" imgH="253800" progId="Equation.DSMT4">
                  <p:embed/>
                  <p:pic>
                    <p:nvPicPr>
                      <p:cNvPr id="9" name="Objeto 8">
                        <a:extLst>
                          <a:ext uri="{FF2B5EF4-FFF2-40B4-BE49-F238E27FC236}">
                            <a16:creationId xmlns:a16="http://schemas.microsoft.com/office/drawing/2014/main" id="{0328E5F2-9764-44AE-A886-62F51324A8A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085215" y="1192472"/>
                        <a:ext cx="3173413" cy="479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4804749C-361F-4CDA-9746-18BD3C1BC255}"/>
              </a:ext>
            </a:extLst>
          </p:cNvPr>
          <p:cNvSpPr txBox="1"/>
          <p:nvPr/>
        </p:nvSpPr>
        <p:spPr>
          <a:xfrm>
            <a:off x="4371838" y="1626494"/>
            <a:ext cx="2227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dirty="0"/>
              <a:t>Adjunto del elemento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8ADB739D-B47F-4D7C-95A1-500899BAFEB8}"/>
              </a:ext>
            </a:extLst>
          </p:cNvPr>
          <p:cNvSpPr/>
          <p:nvPr/>
        </p:nvSpPr>
        <p:spPr>
          <a:xfrm>
            <a:off x="541292" y="204256"/>
            <a:ext cx="762867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ES" sz="3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Matriz Adjunta de una matriz cuadrada</a:t>
            </a:r>
          </a:p>
        </p:txBody>
      </p:sp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6D2AC613-6C6A-4D91-BCD8-B59F3E2952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0974311"/>
              </p:ext>
            </p:extLst>
          </p:nvPr>
        </p:nvGraphicFramePr>
        <p:xfrm>
          <a:off x="8559236" y="1145415"/>
          <a:ext cx="2830513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Equation" r:id="rId7" imgW="1498320" imgH="304560" progId="Equation.DSMT4">
                  <p:embed/>
                </p:oleObj>
              </mc:Choice>
              <mc:Fallback>
                <p:oleObj name="Equation" r:id="rId7" imgW="1498320" imgH="304560" progId="Equation.DSMT4">
                  <p:embed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CB9C5C9C-538E-463A-B09F-D1229753753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559236" y="1145415"/>
                        <a:ext cx="2830513" cy="574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17BDC428-7B19-4C51-9162-4C7EF1620A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2179793"/>
              </p:ext>
            </p:extLst>
          </p:nvPr>
        </p:nvGraphicFramePr>
        <p:xfrm>
          <a:off x="949363" y="3054096"/>
          <a:ext cx="1558925" cy="525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Equation" r:id="rId9" imgW="825480" imgH="279360" progId="Equation.DSMT4">
                  <p:embed/>
                </p:oleObj>
              </mc:Choice>
              <mc:Fallback>
                <p:oleObj name="Equation" r:id="rId9" imgW="825480" imgH="279360" progId="Equation.DSMT4">
                  <p:embed/>
                  <p:pic>
                    <p:nvPicPr>
                      <p:cNvPr id="10" name="Objeto 9">
                        <a:extLst>
                          <a:ext uri="{FF2B5EF4-FFF2-40B4-BE49-F238E27FC236}">
                            <a16:creationId xmlns:a16="http://schemas.microsoft.com/office/drawing/2014/main" id="{4D1FB2AB-9C1B-4211-9A47-FA507F3D4D6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949363" y="3054096"/>
                        <a:ext cx="1558925" cy="525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B38C45FF-43DB-41E9-AD65-5D8E5E81E74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1839252"/>
              </p:ext>
            </p:extLst>
          </p:nvPr>
        </p:nvGraphicFramePr>
        <p:xfrm>
          <a:off x="2473017" y="2597150"/>
          <a:ext cx="4606925" cy="1439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Equation" r:id="rId11" imgW="2438280" imgH="761760" progId="Equation.DSMT4">
                  <p:embed/>
                </p:oleObj>
              </mc:Choice>
              <mc:Fallback>
                <p:oleObj name="Equation" r:id="rId11" imgW="2438280" imgH="761760" progId="Equation.DSMT4">
                  <p:embed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8AB1C148-6098-4810-A9AA-6185EF99ACA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473017" y="2597150"/>
                        <a:ext cx="4606925" cy="1439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83292900-47AD-455A-A0A7-E71F9219F2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0476109"/>
              </p:ext>
            </p:extLst>
          </p:nvPr>
        </p:nvGraphicFramePr>
        <p:xfrm>
          <a:off x="6963685" y="2641600"/>
          <a:ext cx="4511675" cy="1392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Equation" r:id="rId13" imgW="2387520" imgH="736560" progId="Equation.DSMT4">
                  <p:embed/>
                </p:oleObj>
              </mc:Choice>
              <mc:Fallback>
                <p:oleObj name="Equation" r:id="rId13" imgW="2387520" imgH="736560" progId="Equation.DSMT4">
                  <p:embed/>
                  <p:pic>
                    <p:nvPicPr>
                      <p:cNvPr id="12" name="Objeto 11">
                        <a:extLst>
                          <a:ext uri="{FF2B5EF4-FFF2-40B4-BE49-F238E27FC236}">
                            <a16:creationId xmlns:a16="http://schemas.microsoft.com/office/drawing/2014/main" id="{B38C45FF-43DB-41E9-AD65-5D8E5E81E74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6963685" y="2641600"/>
                        <a:ext cx="4511675" cy="1392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ángulo 13">
            <a:extLst>
              <a:ext uri="{FF2B5EF4-FFF2-40B4-BE49-F238E27FC236}">
                <a16:creationId xmlns:a16="http://schemas.microsoft.com/office/drawing/2014/main" id="{802EEE87-6569-4210-B3C7-9BA58DF7367A}"/>
              </a:ext>
            </a:extLst>
          </p:cNvPr>
          <p:cNvSpPr/>
          <p:nvPr/>
        </p:nvSpPr>
        <p:spPr>
          <a:xfrm>
            <a:off x="4466194" y="4767238"/>
            <a:ext cx="1232899" cy="30834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F1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7308B246-A18D-4E7E-A92C-4BAC435A24A4}"/>
              </a:ext>
            </a:extLst>
          </p:cNvPr>
          <p:cNvSpPr/>
          <p:nvPr/>
        </p:nvSpPr>
        <p:spPr>
          <a:xfrm>
            <a:off x="4466193" y="5314923"/>
            <a:ext cx="1232899" cy="30834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F2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9AA82B29-E05E-4A95-B715-CBE8379219B2}"/>
              </a:ext>
            </a:extLst>
          </p:cNvPr>
          <p:cNvSpPr/>
          <p:nvPr/>
        </p:nvSpPr>
        <p:spPr>
          <a:xfrm>
            <a:off x="4466194" y="5854650"/>
            <a:ext cx="1232899" cy="308349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F3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DB7D973E-2460-40BA-8B62-88EDFC367577}"/>
              </a:ext>
            </a:extLst>
          </p:cNvPr>
          <p:cNvSpPr txBox="1"/>
          <p:nvPr/>
        </p:nvSpPr>
        <p:spPr>
          <a:xfrm>
            <a:off x="5982144" y="5106202"/>
            <a:ext cx="3129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4000" dirty="0">
                <a:sym typeface="Symbol" panose="05050102010706020507" pitchFamily="18" charset="2"/>
              </a:rPr>
              <a:t></a:t>
            </a:r>
            <a:endParaRPr lang="es-AR" sz="4000" dirty="0"/>
          </a:p>
        </p:txBody>
      </p:sp>
      <p:sp>
        <p:nvSpPr>
          <p:cNvPr id="27" name="Corchetes 26">
            <a:extLst>
              <a:ext uri="{FF2B5EF4-FFF2-40B4-BE49-F238E27FC236}">
                <a16:creationId xmlns:a16="http://schemas.microsoft.com/office/drawing/2014/main" id="{553D8BF2-7DE6-479A-AF49-39ECE97E5725}"/>
              </a:ext>
            </a:extLst>
          </p:cNvPr>
          <p:cNvSpPr/>
          <p:nvPr/>
        </p:nvSpPr>
        <p:spPr>
          <a:xfrm>
            <a:off x="4134910" y="4521566"/>
            <a:ext cx="1877042" cy="1928191"/>
          </a:xfrm>
          <a:prstGeom prst="bracketPair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8" name="Corchetes 27">
            <a:extLst>
              <a:ext uri="{FF2B5EF4-FFF2-40B4-BE49-F238E27FC236}">
                <a16:creationId xmlns:a16="http://schemas.microsoft.com/office/drawing/2014/main" id="{2156F388-41AF-4B67-BEDC-80125D6D8992}"/>
              </a:ext>
            </a:extLst>
          </p:cNvPr>
          <p:cNvSpPr/>
          <p:nvPr/>
        </p:nvSpPr>
        <p:spPr>
          <a:xfrm>
            <a:off x="6265194" y="4524881"/>
            <a:ext cx="1877042" cy="1928191"/>
          </a:xfrm>
          <a:prstGeom prst="bracketPair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63836955-DEFF-4542-B975-884AEE5E8FE1}"/>
              </a:ext>
            </a:extLst>
          </p:cNvPr>
          <p:cNvGrpSpPr/>
          <p:nvPr/>
        </p:nvGrpSpPr>
        <p:grpSpPr>
          <a:xfrm>
            <a:off x="6527691" y="4842707"/>
            <a:ext cx="407484" cy="1477328"/>
            <a:chOff x="6527691" y="4842707"/>
            <a:chExt cx="407484" cy="1477328"/>
          </a:xfrm>
        </p:grpSpPr>
        <p:sp>
          <p:nvSpPr>
            <p:cNvPr id="24" name="Rectángulo 23">
              <a:extLst>
                <a:ext uri="{FF2B5EF4-FFF2-40B4-BE49-F238E27FC236}">
                  <a16:creationId xmlns:a16="http://schemas.microsoft.com/office/drawing/2014/main" id="{21458142-10E9-49F2-B3FC-ACF174B6EAD0}"/>
                </a:ext>
              </a:extLst>
            </p:cNvPr>
            <p:cNvSpPr/>
            <p:nvPr/>
          </p:nvSpPr>
          <p:spPr>
            <a:xfrm rot="5400000">
              <a:off x="6093330" y="5304982"/>
              <a:ext cx="1232899" cy="30834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B2E135CA-FFEB-4670-B45B-4B95AD13EB5A}"/>
                </a:ext>
              </a:extLst>
            </p:cNvPr>
            <p:cNvSpPr txBox="1"/>
            <p:nvPr/>
          </p:nvSpPr>
          <p:spPr>
            <a:xfrm>
              <a:off x="6527691" y="4842707"/>
              <a:ext cx="407484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AR" dirty="0"/>
                <a:t>A</a:t>
              </a:r>
            </a:p>
            <a:p>
              <a:pPr algn="ctr"/>
              <a:r>
                <a:rPr lang="es-AR" dirty="0"/>
                <a:t>D</a:t>
              </a:r>
            </a:p>
            <a:p>
              <a:pPr algn="ctr"/>
              <a:r>
                <a:rPr lang="es-AR" dirty="0" err="1"/>
                <a:t>Js</a:t>
              </a:r>
              <a:endParaRPr lang="es-AR" dirty="0"/>
            </a:p>
            <a:p>
              <a:pPr algn="ctr"/>
              <a:r>
                <a:rPr lang="es-AR" dirty="0"/>
                <a:t>F1</a:t>
              </a:r>
            </a:p>
            <a:p>
              <a:endParaRPr lang="es-AR" dirty="0"/>
            </a:p>
          </p:txBody>
        </p:sp>
      </p:grpSp>
      <p:grpSp>
        <p:nvGrpSpPr>
          <p:cNvPr id="36" name="Grupo 35">
            <a:extLst>
              <a:ext uri="{FF2B5EF4-FFF2-40B4-BE49-F238E27FC236}">
                <a16:creationId xmlns:a16="http://schemas.microsoft.com/office/drawing/2014/main" id="{D12BDA41-9A83-4223-BC65-0EAA90F862ED}"/>
              </a:ext>
            </a:extLst>
          </p:cNvPr>
          <p:cNvGrpSpPr/>
          <p:nvPr/>
        </p:nvGrpSpPr>
        <p:grpSpPr>
          <a:xfrm>
            <a:off x="7017510" y="4842707"/>
            <a:ext cx="407484" cy="1477328"/>
            <a:chOff x="7017510" y="4842707"/>
            <a:chExt cx="407484" cy="1477328"/>
          </a:xfrm>
        </p:grpSpPr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D0B82C95-157B-4E7B-9285-F957F10037F1}"/>
                </a:ext>
              </a:extLst>
            </p:cNvPr>
            <p:cNvSpPr/>
            <p:nvPr/>
          </p:nvSpPr>
          <p:spPr>
            <a:xfrm rot="5400000">
              <a:off x="6599521" y="5304982"/>
              <a:ext cx="1232899" cy="308349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75000"/>
                    <a:tint val="66000"/>
                    <a:satMod val="160000"/>
                  </a:schemeClr>
                </a:gs>
                <a:gs pos="50000">
                  <a:schemeClr val="accent2">
                    <a:lumMod val="75000"/>
                    <a:tint val="44500"/>
                    <a:satMod val="160000"/>
                  </a:schemeClr>
                </a:gs>
                <a:gs pos="100000">
                  <a:schemeClr val="accent2">
                    <a:lumMod val="75000"/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0D8693EA-E290-4D53-81CD-D0BFF8ED6FE2}"/>
                </a:ext>
              </a:extLst>
            </p:cNvPr>
            <p:cNvSpPr txBox="1"/>
            <p:nvPr/>
          </p:nvSpPr>
          <p:spPr>
            <a:xfrm>
              <a:off x="7017510" y="4842707"/>
              <a:ext cx="407484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AR" dirty="0"/>
                <a:t>A</a:t>
              </a:r>
            </a:p>
            <a:p>
              <a:pPr algn="ctr"/>
              <a:r>
                <a:rPr lang="es-AR" dirty="0"/>
                <a:t>D</a:t>
              </a:r>
            </a:p>
            <a:p>
              <a:pPr algn="ctr"/>
              <a:r>
                <a:rPr lang="es-AR" dirty="0" err="1"/>
                <a:t>Js</a:t>
              </a:r>
              <a:endParaRPr lang="es-AR" dirty="0"/>
            </a:p>
            <a:p>
              <a:pPr algn="ctr"/>
              <a:r>
                <a:rPr lang="es-AR" dirty="0"/>
                <a:t>F2</a:t>
              </a:r>
            </a:p>
            <a:p>
              <a:endParaRPr lang="es-AR" dirty="0"/>
            </a:p>
          </p:txBody>
        </p:sp>
      </p:grpSp>
      <p:grpSp>
        <p:nvGrpSpPr>
          <p:cNvPr id="37" name="Grupo 36">
            <a:extLst>
              <a:ext uri="{FF2B5EF4-FFF2-40B4-BE49-F238E27FC236}">
                <a16:creationId xmlns:a16="http://schemas.microsoft.com/office/drawing/2014/main" id="{8A5FA8FB-FE18-459E-B05E-C15B38493814}"/>
              </a:ext>
            </a:extLst>
          </p:cNvPr>
          <p:cNvGrpSpPr/>
          <p:nvPr/>
        </p:nvGrpSpPr>
        <p:grpSpPr>
          <a:xfrm>
            <a:off x="7475222" y="4842707"/>
            <a:ext cx="407484" cy="1490582"/>
            <a:chOff x="7475222" y="4842707"/>
            <a:chExt cx="407484" cy="1490582"/>
          </a:xfrm>
        </p:grpSpPr>
        <p:sp>
          <p:nvSpPr>
            <p:cNvPr id="26" name="Rectángulo 25">
              <a:extLst>
                <a:ext uri="{FF2B5EF4-FFF2-40B4-BE49-F238E27FC236}">
                  <a16:creationId xmlns:a16="http://schemas.microsoft.com/office/drawing/2014/main" id="{25D0649A-0137-4081-96A7-72FDBDA67786}"/>
                </a:ext>
              </a:extLst>
            </p:cNvPr>
            <p:cNvSpPr/>
            <p:nvPr/>
          </p:nvSpPr>
          <p:spPr>
            <a:xfrm rot="5400000">
              <a:off x="7061427" y="5304982"/>
              <a:ext cx="1232899" cy="308349"/>
            </a:xfrm>
            <a:prstGeom prst="rect">
              <a:avLst/>
            </a:prstGeom>
            <a:gradFill flip="none" rotWithShape="1">
              <a:gsLst>
                <a:gs pos="0">
                  <a:srgbClr val="7030A0">
                    <a:tint val="66000"/>
                    <a:satMod val="160000"/>
                  </a:srgbClr>
                </a:gs>
                <a:gs pos="50000">
                  <a:srgbClr val="7030A0">
                    <a:tint val="44500"/>
                    <a:satMod val="160000"/>
                  </a:srgbClr>
                </a:gs>
                <a:gs pos="100000">
                  <a:srgbClr val="7030A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4804EA06-A1E7-41AA-AA94-ABE8CED8F87A}"/>
                </a:ext>
              </a:extLst>
            </p:cNvPr>
            <p:cNvSpPr txBox="1"/>
            <p:nvPr/>
          </p:nvSpPr>
          <p:spPr>
            <a:xfrm>
              <a:off x="7475222" y="4855961"/>
              <a:ext cx="407484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AR" dirty="0"/>
                <a:t>A</a:t>
              </a:r>
            </a:p>
            <a:p>
              <a:pPr algn="ctr"/>
              <a:r>
                <a:rPr lang="es-AR" dirty="0"/>
                <a:t>D</a:t>
              </a:r>
            </a:p>
            <a:p>
              <a:pPr algn="ctr"/>
              <a:r>
                <a:rPr lang="es-AR" dirty="0" err="1"/>
                <a:t>Js</a:t>
              </a:r>
              <a:endParaRPr lang="es-AR" dirty="0"/>
            </a:p>
            <a:p>
              <a:pPr algn="ctr"/>
              <a:r>
                <a:rPr lang="es-AR" dirty="0"/>
                <a:t>F3</a:t>
              </a:r>
            </a:p>
            <a:p>
              <a:endParaRPr lang="es-AR" dirty="0"/>
            </a:p>
          </p:txBody>
        </p:sp>
      </p:grpSp>
      <p:sp>
        <p:nvSpPr>
          <p:cNvPr id="32" name="Estrella de 5 puntas 70">
            <a:extLst>
              <a:ext uri="{FF2B5EF4-FFF2-40B4-BE49-F238E27FC236}">
                <a16:creationId xmlns:a16="http://schemas.microsoft.com/office/drawing/2014/main" id="{31282D90-FA33-409F-B7E0-E6E312F74FFD}"/>
              </a:ext>
            </a:extLst>
          </p:cNvPr>
          <p:cNvSpPr/>
          <p:nvPr/>
        </p:nvSpPr>
        <p:spPr>
          <a:xfrm>
            <a:off x="11587956" y="6287079"/>
            <a:ext cx="499259" cy="43147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93C97A19-D2BA-4877-A80C-5F90BF196AD2}"/>
              </a:ext>
            </a:extLst>
          </p:cNvPr>
          <p:cNvSpPr txBox="1"/>
          <p:nvPr/>
        </p:nvSpPr>
        <p:spPr>
          <a:xfrm>
            <a:off x="8698382" y="1596069"/>
            <a:ext cx="20643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Matriz Adjunta de 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  <a:p>
            <a:pPr algn="ctr"/>
            <a:r>
              <a:rPr lang="es-AR" sz="1400" dirty="0"/>
              <a:t>Un aporte interesante</a:t>
            </a:r>
          </a:p>
        </p:txBody>
      </p:sp>
    </p:spTree>
    <p:extLst>
      <p:ext uri="{BB962C8B-B14F-4D97-AF65-F5344CB8AC3E}">
        <p14:creationId xmlns:p14="http://schemas.microsoft.com/office/powerpoint/2010/main" val="1488045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23" grpId="0"/>
      <p:bldP spid="27" grpId="0" animBg="1"/>
      <p:bldP spid="28" grpId="0" animBg="1"/>
      <p:bldP spid="32" grpId="0" animBg="1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38BCEB45-69D2-47FF-A6DC-C0A871B0DB68}"/>
              </a:ext>
            </a:extLst>
          </p:cNvPr>
          <p:cNvSpPr>
            <a:spLocks/>
          </p:cNvSpPr>
          <p:nvPr/>
        </p:nvSpPr>
        <p:spPr>
          <a:xfrm>
            <a:off x="1055357" y="3226403"/>
            <a:ext cx="1440000" cy="36014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400" dirty="0">
                <a:solidFill>
                  <a:schemeClr val="bg1"/>
                </a:solidFill>
              </a:rPr>
              <a:t>F1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BEDD1211-AA7C-42CB-AA6A-64B3877234C4}"/>
              </a:ext>
            </a:extLst>
          </p:cNvPr>
          <p:cNvSpPr>
            <a:spLocks noChangeAspect="1"/>
          </p:cNvSpPr>
          <p:nvPr/>
        </p:nvSpPr>
        <p:spPr>
          <a:xfrm>
            <a:off x="1065635" y="4486467"/>
            <a:ext cx="1439420" cy="360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400" dirty="0"/>
              <a:t>F2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3066CDC-6C6E-4BE7-B051-F82F44348F03}"/>
              </a:ext>
            </a:extLst>
          </p:cNvPr>
          <p:cNvSpPr>
            <a:spLocks noChangeAspect="1"/>
          </p:cNvSpPr>
          <p:nvPr/>
        </p:nvSpPr>
        <p:spPr>
          <a:xfrm>
            <a:off x="1055362" y="5738240"/>
            <a:ext cx="1439420" cy="3600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400" dirty="0"/>
              <a:t>F3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800796B-743D-4453-A810-C38DA6C38AB1}"/>
              </a:ext>
            </a:extLst>
          </p:cNvPr>
          <p:cNvSpPr>
            <a:spLocks noChangeAspect="1"/>
          </p:cNvSpPr>
          <p:nvPr/>
        </p:nvSpPr>
        <p:spPr>
          <a:xfrm rot="5400000">
            <a:off x="4047071" y="1119944"/>
            <a:ext cx="1439420" cy="360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07D5E461-B4C7-4680-8CD4-6DF72AF36367}"/>
              </a:ext>
            </a:extLst>
          </p:cNvPr>
          <p:cNvSpPr>
            <a:spLocks noChangeAspect="1"/>
          </p:cNvSpPr>
          <p:nvPr/>
        </p:nvSpPr>
        <p:spPr>
          <a:xfrm rot="5400000">
            <a:off x="5334098" y="1119944"/>
            <a:ext cx="1439420" cy="360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B150B314-175E-4B47-A163-CC74847962E6}"/>
              </a:ext>
            </a:extLst>
          </p:cNvPr>
          <p:cNvSpPr>
            <a:spLocks noChangeAspect="1"/>
          </p:cNvSpPr>
          <p:nvPr/>
        </p:nvSpPr>
        <p:spPr>
          <a:xfrm rot="5400000">
            <a:off x="6614587" y="1119944"/>
            <a:ext cx="1439420" cy="360000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Corchetes 8">
            <a:extLst>
              <a:ext uri="{FF2B5EF4-FFF2-40B4-BE49-F238E27FC236}">
                <a16:creationId xmlns:a16="http://schemas.microsoft.com/office/drawing/2014/main" id="{58260E03-7914-4D83-AE5E-52B7C346A183}"/>
              </a:ext>
            </a:extLst>
          </p:cNvPr>
          <p:cNvSpPr/>
          <p:nvPr/>
        </p:nvSpPr>
        <p:spPr>
          <a:xfrm>
            <a:off x="627806" y="2943623"/>
            <a:ext cx="2384170" cy="3446895"/>
          </a:xfrm>
          <a:prstGeom prst="bracketPair">
            <a:avLst>
              <a:gd name="adj" fmla="val 11065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Corchetes 9">
            <a:extLst>
              <a:ext uri="{FF2B5EF4-FFF2-40B4-BE49-F238E27FC236}">
                <a16:creationId xmlns:a16="http://schemas.microsoft.com/office/drawing/2014/main" id="{482D52EC-0810-4F13-9EE3-1247036E4A46}"/>
              </a:ext>
            </a:extLst>
          </p:cNvPr>
          <p:cNvSpPr/>
          <p:nvPr/>
        </p:nvSpPr>
        <p:spPr>
          <a:xfrm>
            <a:off x="4128832" y="303505"/>
            <a:ext cx="3890222" cy="1928191"/>
          </a:xfrm>
          <a:prstGeom prst="bracketPair">
            <a:avLst>
              <a:gd name="adj" fmla="val 1347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4D51731-1C0C-452A-8E50-25D4CB4D4769}"/>
              </a:ext>
            </a:extLst>
          </p:cNvPr>
          <p:cNvSpPr txBox="1"/>
          <p:nvPr/>
        </p:nvSpPr>
        <p:spPr>
          <a:xfrm>
            <a:off x="4545066" y="628047"/>
            <a:ext cx="455574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  <a:p>
            <a:pPr algn="ctr"/>
            <a:r>
              <a:rPr 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  <a:p>
            <a:pPr algn="ctr"/>
            <a:r>
              <a:rPr lang="es-A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Js</a:t>
            </a:r>
            <a:endParaRPr lang="es-A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F1</a:t>
            </a:r>
          </a:p>
          <a:p>
            <a:endParaRPr lang="es-AR" dirty="0"/>
          </a:p>
        </p:txBody>
      </p: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442D321D-F07F-4B5E-A639-ADBE72D603A6}"/>
              </a:ext>
            </a:extLst>
          </p:cNvPr>
          <p:cNvCxnSpPr/>
          <p:nvPr/>
        </p:nvCxnSpPr>
        <p:spPr>
          <a:xfrm>
            <a:off x="261121" y="2469447"/>
            <a:ext cx="8388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C19A2222-4770-4970-B413-3FABCCBD4626}"/>
              </a:ext>
            </a:extLst>
          </p:cNvPr>
          <p:cNvCxnSpPr/>
          <p:nvPr/>
        </p:nvCxnSpPr>
        <p:spPr>
          <a:xfrm>
            <a:off x="3438342" y="241861"/>
            <a:ext cx="0" cy="61200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Elipse 23">
            <a:extLst>
              <a:ext uri="{FF2B5EF4-FFF2-40B4-BE49-F238E27FC236}">
                <a16:creationId xmlns:a16="http://schemas.microsoft.com/office/drawing/2014/main" id="{47801D8D-6618-4935-B783-E2F4660BD631}"/>
              </a:ext>
            </a:extLst>
          </p:cNvPr>
          <p:cNvSpPr/>
          <p:nvPr/>
        </p:nvSpPr>
        <p:spPr>
          <a:xfrm>
            <a:off x="4317465" y="2943322"/>
            <a:ext cx="900000" cy="900000"/>
          </a:xfrm>
          <a:prstGeom prst="ellipse">
            <a:avLst/>
          </a:prstGeom>
          <a:pattFill prst="solidDmnd">
            <a:fgClr>
              <a:schemeClr val="accent1"/>
            </a:fgClr>
            <a:bgClr>
              <a:schemeClr val="accent1">
                <a:lumMod val="40000"/>
                <a:lumOff val="60000"/>
              </a:schemeClr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2A7A1D91-A927-443D-9C05-F3372748D667}"/>
              </a:ext>
            </a:extLst>
          </p:cNvPr>
          <p:cNvSpPr txBox="1"/>
          <p:nvPr/>
        </p:nvSpPr>
        <p:spPr>
          <a:xfrm>
            <a:off x="4421959" y="3114086"/>
            <a:ext cx="8515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</a:t>
            </a:r>
            <a:r>
              <a:rPr lang="es-AR" sz="32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s-AR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s-AR" sz="3200" dirty="0">
                <a:sym typeface="Symbol" panose="05050102010706020507" pitchFamily="18" charset="2"/>
              </a:rPr>
              <a:t></a:t>
            </a:r>
            <a:endParaRPr lang="es-AR" sz="3200" dirty="0"/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id="{07D27F4F-649B-49FF-8673-4C3071257F83}"/>
              </a:ext>
            </a:extLst>
          </p:cNvPr>
          <p:cNvSpPr/>
          <p:nvPr/>
        </p:nvSpPr>
        <p:spPr>
          <a:xfrm>
            <a:off x="5603808" y="2950120"/>
            <a:ext cx="900000" cy="900000"/>
          </a:xfrm>
          <a:prstGeom prst="ellipse">
            <a:avLst/>
          </a:prstGeom>
          <a:pattFill prst="solidDmnd">
            <a:fgClr>
              <a:schemeClr val="accent1"/>
            </a:fgClr>
            <a:bgClr>
              <a:schemeClr val="accent2">
                <a:lumMod val="60000"/>
                <a:lumOff val="40000"/>
              </a:schemeClr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2" name="Elipse 41">
            <a:extLst>
              <a:ext uri="{FF2B5EF4-FFF2-40B4-BE49-F238E27FC236}">
                <a16:creationId xmlns:a16="http://schemas.microsoft.com/office/drawing/2014/main" id="{107AD4D4-AAF6-4F2D-AB71-F6364CD3A9AA}"/>
              </a:ext>
            </a:extLst>
          </p:cNvPr>
          <p:cNvSpPr/>
          <p:nvPr/>
        </p:nvSpPr>
        <p:spPr>
          <a:xfrm>
            <a:off x="6890150" y="2949522"/>
            <a:ext cx="900000" cy="900000"/>
          </a:xfrm>
          <a:prstGeom prst="ellipse">
            <a:avLst/>
          </a:prstGeom>
          <a:pattFill prst="solidDmnd">
            <a:fgClr>
              <a:schemeClr val="accent1"/>
            </a:fgClr>
            <a:bgClr>
              <a:srgbClr val="CC99FF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4" name="Elipse 43">
            <a:extLst>
              <a:ext uri="{FF2B5EF4-FFF2-40B4-BE49-F238E27FC236}">
                <a16:creationId xmlns:a16="http://schemas.microsoft.com/office/drawing/2014/main" id="{F20064F1-4005-4B61-9158-AA7604C0F487}"/>
              </a:ext>
            </a:extLst>
          </p:cNvPr>
          <p:cNvSpPr/>
          <p:nvPr/>
        </p:nvSpPr>
        <p:spPr>
          <a:xfrm>
            <a:off x="4305342" y="4210701"/>
            <a:ext cx="900000" cy="900000"/>
          </a:xfrm>
          <a:prstGeom prst="ellipse">
            <a:avLst/>
          </a:prstGeom>
          <a:pattFill prst="solidDmnd">
            <a:fgClr>
              <a:schemeClr val="accent2">
                <a:lumMod val="75000"/>
              </a:schemeClr>
            </a:fgClr>
            <a:bgClr>
              <a:schemeClr val="accent1">
                <a:lumMod val="60000"/>
                <a:lumOff val="40000"/>
              </a:schemeClr>
            </a:bgClr>
          </a:patt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5" name="Elipse 44">
            <a:extLst>
              <a:ext uri="{FF2B5EF4-FFF2-40B4-BE49-F238E27FC236}">
                <a16:creationId xmlns:a16="http://schemas.microsoft.com/office/drawing/2014/main" id="{D0B019A6-430F-4AC1-BCFF-38C2A4DCF159}"/>
              </a:ext>
            </a:extLst>
          </p:cNvPr>
          <p:cNvSpPr/>
          <p:nvPr/>
        </p:nvSpPr>
        <p:spPr>
          <a:xfrm>
            <a:off x="4302929" y="5463586"/>
            <a:ext cx="900000" cy="900000"/>
          </a:xfrm>
          <a:prstGeom prst="ellipse">
            <a:avLst/>
          </a:prstGeom>
          <a:pattFill prst="solidDmnd">
            <a:fgClr>
              <a:srgbClr val="7030A0"/>
            </a:fgClr>
            <a:bgClr>
              <a:srgbClr val="9999FF"/>
            </a:bgClr>
          </a:patt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6" name="Elipse 45">
            <a:extLst>
              <a:ext uri="{FF2B5EF4-FFF2-40B4-BE49-F238E27FC236}">
                <a16:creationId xmlns:a16="http://schemas.microsoft.com/office/drawing/2014/main" id="{2A274B4D-28D0-460F-B75A-96642590FB0B}"/>
              </a:ext>
            </a:extLst>
          </p:cNvPr>
          <p:cNvSpPr/>
          <p:nvPr/>
        </p:nvSpPr>
        <p:spPr>
          <a:xfrm>
            <a:off x="5598169" y="4208990"/>
            <a:ext cx="900000" cy="900000"/>
          </a:xfrm>
          <a:prstGeom prst="ellipse">
            <a:avLst/>
          </a:prstGeom>
          <a:pattFill prst="solidDmnd">
            <a:fgClr>
              <a:schemeClr val="accent2">
                <a:lumMod val="75000"/>
              </a:schemeClr>
            </a:fgClr>
            <a:bgClr>
              <a:schemeClr val="accent2">
                <a:lumMod val="40000"/>
                <a:lumOff val="60000"/>
              </a:schemeClr>
            </a:bgClr>
          </a:patt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7" name="Elipse 46">
            <a:extLst>
              <a:ext uri="{FF2B5EF4-FFF2-40B4-BE49-F238E27FC236}">
                <a16:creationId xmlns:a16="http://schemas.microsoft.com/office/drawing/2014/main" id="{542CE8C2-C795-4A1F-9FD8-90B1094929F6}"/>
              </a:ext>
            </a:extLst>
          </p:cNvPr>
          <p:cNvSpPr/>
          <p:nvPr/>
        </p:nvSpPr>
        <p:spPr>
          <a:xfrm>
            <a:off x="6882438" y="4198717"/>
            <a:ext cx="900000" cy="900000"/>
          </a:xfrm>
          <a:prstGeom prst="ellipse">
            <a:avLst/>
          </a:prstGeom>
          <a:pattFill prst="solidDmnd">
            <a:fgClr>
              <a:schemeClr val="accent2">
                <a:lumMod val="75000"/>
              </a:schemeClr>
            </a:fgClr>
            <a:bgClr>
              <a:srgbClr val="CC99FF"/>
            </a:bgClr>
          </a:patt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8" name="Elipse 47">
            <a:extLst>
              <a:ext uri="{FF2B5EF4-FFF2-40B4-BE49-F238E27FC236}">
                <a16:creationId xmlns:a16="http://schemas.microsoft.com/office/drawing/2014/main" id="{794539BA-BE02-47A4-89E0-8E06A0709089}"/>
              </a:ext>
            </a:extLst>
          </p:cNvPr>
          <p:cNvSpPr/>
          <p:nvPr/>
        </p:nvSpPr>
        <p:spPr>
          <a:xfrm>
            <a:off x="5606030" y="5482424"/>
            <a:ext cx="900000" cy="900000"/>
          </a:xfrm>
          <a:prstGeom prst="ellipse">
            <a:avLst/>
          </a:prstGeom>
          <a:pattFill prst="solidDmnd">
            <a:fgClr>
              <a:srgbClr val="7030A0"/>
            </a:fgClr>
            <a:bgClr>
              <a:schemeClr val="accent2">
                <a:lumMod val="60000"/>
                <a:lumOff val="40000"/>
              </a:schemeClr>
            </a:bgClr>
          </a:patt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9" name="Elipse 48">
            <a:extLst>
              <a:ext uri="{FF2B5EF4-FFF2-40B4-BE49-F238E27FC236}">
                <a16:creationId xmlns:a16="http://schemas.microsoft.com/office/drawing/2014/main" id="{8973B466-C587-4111-9CEE-8B21F4C1948A}"/>
              </a:ext>
            </a:extLst>
          </p:cNvPr>
          <p:cNvSpPr/>
          <p:nvPr/>
        </p:nvSpPr>
        <p:spPr>
          <a:xfrm>
            <a:off x="6881148" y="5480244"/>
            <a:ext cx="900000" cy="900000"/>
          </a:xfrm>
          <a:prstGeom prst="ellipse">
            <a:avLst/>
          </a:prstGeom>
          <a:pattFill prst="solidDmnd">
            <a:fgClr>
              <a:srgbClr val="7030A0"/>
            </a:fgClr>
            <a:bgClr>
              <a:srgbClr val="CC99FF"/>
            </a:bgClr>
          </a:patt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B7936B46-25CE-4E2A-A8F6-DE31DBBFFBF6}"/>
              </a:ext>
            </a:extLst>
          </p:cNvPr>
          <p:cNvSpPr txBox="1"/>
          <p:nvPr/>
        </p:nvSpPr>
        <p:spPr>
          <a:xfrm>
            <a:off x="5699520" y="4418545"/>
            <a:ext cx="8515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</a:t>
            </a:r>
            <a:r>
              <a:rPr lang="es-AR" sz="32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s-AR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s-AR" sz="3200" dirty="0">
                <a:sym typeface="Symbol" panose="05050102010706020507" pitchFamily="18" charset="2"/>
              </a:rPr>
              <a:t></a:t>
            </a:r>
            <a:endParaRPr lang="es-AR" sz="3200" dirty="0"/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99B541A2-5DC8-4DB7-804C-A2BE0CA09211}"/>
              </a:ext>
            </a:extLst>
          </p:cNvPr>
          <p:cNvSpPr txBox="1"/>
          <p:nvPr/>
        </p:nvSpPr>
        <p:spPr>
          <a:xfrm>
            <a:off x="7007112" y="5692991"/>
            <a:ext cx="8515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</a:t>
            </a:r>
            <a:r>
              <a:rPr lang="es-AR" sz="32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s-AR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s-AR" sz="3200" dirty="0">
                <a:sym typeface="Symbol" panose="05050102010706020507" pitchFamily="18" charset="2"/>
              </a:rPr>
              <a:t></a:t>
            </a:r>
            <a:endParaRPr lang="es-AR" sz="3200" dirty="0"/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D647DA4F-DCD5-4EDA-B5EE-C10E145B3EA3}"/>
              </a:ext>
            </a:extLst>
          </p:cNvPr>
          <p:cNvSpPr txBox="1"/>
          <p:nvPr/>
        </p:nvSpPr>
        <p:spPr>
          <a:xfrm>
            <a:off x="5873808" y="3107510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0</a:t>
            </a:r>
            <a:endParaRPr lang="es-AR" sz="3200" dirty="0"/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1F05C336-4141-430D-8097-02B1B789DAE5}"/>
              </a:ext>
            </a:extLst>
          </p:cNvPr>
          <p:cNvSpPr txBox="1"/>
          <p:nvPr/>
        </p:nvSpPr>
        <p:spPr>
          <a:xfrm>
            <a:off x="7136223" y="3105351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0</a:t>
            </a:r>
            <a:endParaRPr lang="es-AR" sz="3200" dirty="0"/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7FCEEA66-AB5A-47D7-8125-A759D5896957}"/>
              </a:ext>
            </a:extLst>
          </p:cNvPr>
          <p:cNvSpPr txBox="1"/>
          <p:nvPr/>
        </p:nvSpPr>
        <p:spPr>
          <a:xfrm>
            <a:off x="4569425" y="4366602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0</a:t>
            </a:r>
            <a:endParaRPr lang="es-AR" sz="3200" dirty="0"/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0DF19BFC-BBAA-4132-AE2A-7448B92EAE94}"/>
              </a:ext>
            </a:extLst>
          </p:cNvPr>
          <p:cNvSpPr txBox="1"/>
          <p:nvPr/>
        </p:nvSpPr>
        <p:spPr>
          <a:xfrm>
            <a:off x="7139421" y="4356329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0</a:t>
            </a:r>
            <a:endParaRPr lang="es-AR" sz="3200" dirty="0"/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E4232C9F-616C-46BD-A5A6-3095EC3FA1B8}"/>
              </a:ext>
            </a:extLst>
          </p:cNvPr>
          <p:cNvSpPr txBox="1"/>
          <p:nvPr/>
        </p:nvSpPr>
        <p:spPr>
          <a:xfrm>
            <a:off x="4577928" y="5637856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0</a:t>
            </a:r>
            <a:endParaRPr lang="es-AR" sz="3200" dirty="0"/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969E5024-F9AE-4D11-8CFA-D1A499DF4294}"/>
              </a:ext>
            </a:extLst>
          </p:cNvPr>
          <p:cNvSpPr txBox="1"/>
          <p:nvPr/>
        </p:nvSpPr>
        <p:spPr>
          <a:xfrm>
            <a:off x="5872590" y="5638717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0</a:t>
            </a:r>
            <a:endParaRPr lang="es-AR" sz="3200" dirty="0"/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D3F09F44-B699-4825-AAAE-5748B7789C18}"/>
              </a:ext>
            </a:extLst>
          </p:cNvPr>
          <p:cNvSpPr txBox="1"/>
          <p:nvPr/>
        </p:nvSpPr>
        <p:spPr>
          <a:xfrm>
            <a:off x="5829304" y="636548"/>
            <a:ext cx="455574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  <a:p>
            <a:pPr algn="ctr"/>
            <a:r>
              <a:rPr 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  <a:p>
            <a:pPr algn="ctr"/>
            <a:r>
              <a:rPr lang="es-A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Js</a:t>
            </a:r>
            <a:endParaRPr lang="es-A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F2</a:t>
            </a:r>
          </a:p>
          <a:p>
            <a:endParaRPr lang="es-AR" dirty="0"/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385F0525-0FA1-472F-A956-1B2246AC4F20}"/>
              </a:ext>
            </a:extLst>
          </p:cNvPr>
          <p:cNvSpPr txBox="1"/>
          <p:nvPr/>
        </p:nvSpPr>
        <p:spPr>
          <a:xfrm>
            <a:off x="7111892" y="636611"/>
            <a:ext cx="455574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  <a:p>
            <a:pPr algn="ctr"/>
            <a:r>
              <a:rPr 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  <a:p>
            <a:pPr algn="ctr"/>
            <a:r>
              <a:rPr lang="es-A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Js</a:t>
            </a:r>
            <a:endParaRPr lang="es-A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F3</a:t>
            </a:r>
          </a:p>
          <a:p>
            <a:endParaRPr lang="es-AR" dirty="0"/>
          </a:p>
        </p:txBody>
      </p:sp>
      <p:sp>
        <p:nvSpPr>
          <p:cNvPr id="60" name="Corchetes 59">
            <a:extLst>
              <a:ext uri="{FF2B5EF4-FFF2-40B4-BE49-F238E27FC236}">
                <a16:creationId xmlns:a16="http://schemas.microsoft.com/office/drawing/2014/main" id="{4A2D6B3E-2EFB-4D8D-9789-BADF6280122D}"/>
              </a:ext>
            </a:extLst>
          </p:cNvPr>
          <p:cNvSpPr/>
          <p:nvPr/>
        </p:nvSpPr>
        <p:spPr>
          <a:xfrm>
            <a:off x="4137394" y="2715289"/>
            <a:ext cx="3890222" cy="3870448"/>
          </a:xfrm>
          <a:prstGeom prst="bracketPair">
            <a:avLst>
              <a:gd name="adj" fmla="val 8969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26" name="Conector recto de flecha 25">
            <a:extLst>
              <a:ext uri="{FF2B5EF4-FFF2-40B4-BE49-F238E27FC236}">
                <a16:creationId xmlns:a16="http://schemas.microsoft.com/office/drawing/2014/main" id="{7A0DBCBF-1B0B-48A6-9C19-C362A10A37F4}"/>
              </a:ext>
            </a:extLst>
          </p:cNvPr>
          <p:cNvCxnSpPr>
            <a:cxnSpLocks/>
          </p:cNvCxnSpPr>
          <p:nvPr/>
        </p:nvCxnSpPr>
        <p:spPr>
          <a:xfrm flipH="1">
            <a:off x="4757191" y="2019447"/>
            <a:ext cx="0" cy="900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01B37BF7-9759-48AA-B14A-4CF8D7CA0E17}"/>
              </a:ext>
            </a:extLst>
          </p:cNvPr>
          <p:cNvCxnSpPr>
            <a:cxnSpLocks/>
          </p:cNvCxnSpPr>
          <p:nvPr/>
        </p:nvCxnSpPr>
        <p:spPr>
          <a:xfrm flipV="1">
            <a:off x="2515905" y="3393322"/>
            <a:ext cx="1800000" cy="131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Estrella de 5 puntas 70">
            <a:extLst>
              <a:ext uri="{FF2B5EF4-FFF2-40B4-BE49-F238E27FC236}">
                <a16:creationId xmlns:a16="http://schemas.microsoft.com/office/drawing/2014/main" id="{8CF3C6F0-7C10-43C9-9871-1EC50330DA41}"/>
              </a:ext>
            </a:extLst>
          </p:cNvPr>
          <p:cNvSpPr/>
          <p:nvPr/>
        </p:nvSpPr>
        <p:spPr>
          <a:xfrm>
            <a:off x="11587956" y="6287079"/>
            <a:ext cx="499259" cy="43147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39" name="Conector recto de flecha 38">
            <a:extLst>
              <a:ext uri="{FF2B5EF4-FFF2-40B4-BE49-F238E27FC236}">
                <a16:creationId xmlns:a16="http://schemas.microsoft.com/office/drawing/2014/main" id="{9871EB2E-FEEA-45F9-B24F-976BFD670486}"/>
              </a:ext>
            </a:extLst>
          </p:cNvPr>
          <p:cNvCxnSpPr>
            <a:cxnSpLocks/>
          </p:cNvCxnSpPr>
          <p:nvPr/>
        </p:nvCxnSpPr>
        <p:spPr>
          <a:xfrm flipH="1">
            <a:off x="6043534" y="2029721"/>
            <a:ext cx="0" cy="900000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ector recto de flecha 62">
            <a:extLst>
              <a:ext uri="{FF2B5EF4-FFF2-40B4-BE49-F238E27FC236}">
                <a16:creationId xmlns:a16="http://schemas.microsoft.com/office/drawing/2014/main" id="{8C5602D0-020B-435F-A348-5E86A02F5DFA}"/>
              </a:ext>
            </a:extLst>
          </p:cNvPr>
          <p:cNvCxnSpPr>
            <a:cxnSpLocks/>
          </p:cNvCxnSpPr>
          <p:nvPr/>
        </p:nvCxnSpPr>
        <p:spPr>
          <a:xfrm flipV="1">
            <a:off x="2493647" y="4655330"/>
            <a:ext cx="1800000" cy="13152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ector recto de flecha 65">
            <a:extLst>
              <a:ext uri="{FF2B5EF4-FFF2-40B4-BE49-F238E27FC236}">
                <a16:creationId xmlns:a16="http://schemas.microsoft.com/office/drawing/2014/main" id="{15F40B4B-D865-479A-A259-63627C8A1A81}"/>
              </a:ext>
            </a:extLst>
          </p:cNvPr>
          <p:cNvCxnSpPr>
            <a:cxnSpLocks/>
          </p:cNvCxnSpPr>
          <p:nvPr/>
        </p:nvCxnSpPr>
        <p:spPr>
          <a:xfrm flipV="1">
            <a:off x="2503921" y="5908783"/>
            <a:ext cx="1800000" cy="13152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de flecha 39">
            <a:extLst>
              <a:ext uri="{FF2B5EF4-FFF2-40B4-BE49-F238E27FC236}">
                <a16:creationId xmlns:a16="http://schemas.microsoft.com/office/drawing/2014/main" id="{E963749E-AAFF-4A83-B249-77B6EE71BCDB}"/>
              </a:ext>
            </a:extLst>
          </p:cNvPr>
          <p:cNvCxnSpPr>
            <a:cxnSpLocks/>
          </p:cNvCxnSpPr>
          <p:nvPr/>
        </p:nvCxnSpPr>
        <p:spPr>
          <a:xfrm flipH="1">
            <a:off x="7334297" y="2019654"/>
            <a:ext cx="0" cy="900000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ector recto de flecha 60">
            <a:extLst>
              <a:ext uri="{FF2B5EF4-FFF2-40B4-BE49-F238E27FC236}">
                <a16:creationId xmlns:a16="http://schemas.microsoft.com/office/drawing/2014/main" id="{4B895918-C0CC-460F-B23D-31DA4522559A}"/>
              </a:ext>
            </a:extLst>
          </p:cNvPr>
          <p:cNvCxnSpPr>
            <a:cxnSpLocks/>
          </p:cNvCxnSpPr>
          <p:nvPr/>
        </p:nvCxnSpPr>
        <p:spPr>
          <a:xfrm flipV="1">
            <a:off x="2514195" y="3391611"/>
            <a:ext cx="3060000" cy="131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ector recto de flecha 61">
            <a:extLst>
              <a:ext uri="{FF2B5EF4-FFF2-40B4-BE49-F238E27FC236}">
                <a16:creationId xmlns:a16="http://schemas.microsoft.com/office/drawing/2014/main" id="{79A9B5B3-1FD0-4682-AE20-110ED67D5236}"/>
              </a:ext>
            </a:extLst>
          </p:cNvPr>
          <p:cNvCxnSpPr>
            <a:cxnSpLocks/>
          </p:cNvCxnSpPr>
          <p:nvPr/>
        </p:nvCxnSpPr>
        <p:spPr>
          <a:xfrm flipV="1">
            <a:off x="2491937" y="3389901"/>
            <a:ext cx="4392000" cy="131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cto de flecha 63">
            <a:extLst>
              <a:ext uri="{FF2B5EF4-FFF2-40B4-BE49-F238E27FC236}">
                <a16:creationId xmlns:a16="http://schemas.microsoft.com/office/drawing/2014/main" id="{668D8F9B-DFAE-4441-96AF-432F7C98DA5B}"/>
              </a:ext>
            </a:extLst>
          </p:cNvPr>
          <p:cNvCxnSpPr>
            <a:cxnSpLocks/>
          </p:cNvCxnSpPr>
          <p:nvPr/>
        </p:nvCxnSpPr>
        <p:spPr>
          <a:xfrm flipV="1">
            <a:off x="2491937" y="4653619"/>
            <a:ext cx="3060000" cy="13152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ector recto de flecha 64">
            <a:extLst>
              <a:ext uri="{FF2B5EF4-FFF2-40B4-BE49-F238E27FC236}">
                <a16:creationId xmlns:a16="http://schemas.microsoft.com/office/drawing/2014/main" id="{1CBF5DD9-44AE-47BF-964A-3EEC240D3084}"/>
              </a:ext>
            </a:extLst>
          </p:cNvPr>
          <p:cNvCxnSpPr>
            <a:cxnSpLocks/>
          </p:cNvCxnSpPr>
          <p:nvPr/>
        </p:nvCxnSpPr>
        <p:spPr>
          <a:xfrm flipV="1">
            <a:off x="2469679" y="4651909"/>
            <a:ext cx="4392000" cy="13152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ector recto de flecha 66">
            <a:extLst>
              <a:ext uri="{FF2B5EF4-FFF2-40B4-BE49-F238E27FC236}">
                <a16:creationId xmlns:a16="http://schemas.microsoft.com/office/drawing/2014/main" id="{24A6CE7C-7D44-4097-BAB7-0061BAACE531}"/>
              </a:ext>
            </a:extLst>
          </p:cNvPr>
          <p:cNvCxnSpPr>
            <a:cxnSpLocks/>
          </p:cNvCxnSpPr>
          <p:nvPr/>
        </p:nvCxnSpPr>
        <p:spPr>
          <a:xfrm flipV="1">
            <a:off x="2502211" y="5907072"/>
            <a:ext cx="3060000" cy="13152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ector recto de flecha 67">
            <a:extLst>
              <a:ext uri="{FF2B5EF4-FFF2-40B4-BE49-F238E27FC236}">
                <a16:creationId xmlns:a16="http://schemas.microsoft.com/office/drawing/2014/main" id="{BC53B90F-447E-4C59-AC15-80A8754D4D81}"/>
              </a:ext>
            </a:extLst>
          </p:cNvPr>
          <p:cNvCxnSpPr>
            <a:cxnSpLocks/>
          </p:cNvCxnSpPr>
          <p:nvPr/>
        </p:nvCxnSpPr>
        <p:spPr>
          <a:xfrm flipV="1">
            <a:off x="2479953" y="5905362"/>
            <a:ext cx="4392000" cy="13152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recto de flecha 68">
            <a:extLst>
              <a:ext uri="{FF2B5EF4-FFF2-40B4-BE49-F238E27FC236}">
                <a16:creationId xmlns:a16="http://schemas.microsoft.com/office/drawing/2014/main" id="{09EF3A2C-B3AF-4CE8-B1B1-2E0143865694}"/>
              </a:ext>
            </a:extLst>
          </p:cNvPr>
          <p:cNvCxnSpPr>
            <a:cxnSpLocks/>
          </p:cNvCxnSpPr>
          <p:nvPr/>
        </p:nvCxnSpPr>
        <p:spPr>
          <a:xfrm flipH="1">
            <a:off x="4765524" y="2022774"/>
            <a:ext cx="0" cy="2196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ector recto de flecha 69">
            <a:extLst>
              <a:ext uri="{FF2B5EF4-FFF2-40B4-BE49-F238E27FC236}">
                <a16:creationId xmlns:a16="http://schemas.microsoft.com/office/drawing/2014/main" id="{38DB342E-C580-4BD4-91E9-54C3A9C6CF65}"/>
              </a:ext>
            </a:extLst>
          </p:cNvPr>
          <p:cNvCxnSpPr>
            <a:cxnSpLocks/>
          </p:cNvCxnSpPr>
          <p:nvPr/>
        </p:nvCxnSpPr>
        <p:spPr>
          <a:xfrm flipH="1">
            <a:off x="4765524" y="2023265"/>
            <a:ext cx="0" cy="3456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ector recto de flecha 71">
            <a:extLst>
              <a:ext uri="{FF2B5EF4-FFF2-40B4-BE49-F238E27FC236}">
                <a16:creationId xmlns:a16="http://schemas.microsoft.com/office/drawing/2014/main" id="{49377C1B-B049-492A-84C0-7F1CA8E9AB81}"/>
              </a:ext>
            </a:extLst>
          </p:cNvPr>
          <p:cNvCxnSpPr>
            <a:cxnSpLocks/>
          </p:cNvCxnSpPr>
          <p:nvPr/>
        </p:nvCxnSpPr>
        <p:spPr>
          <a:xfrm flipH="1">
            <a:off x="6048078" y="2041612"/>
            <a:ext cx="0" cy="2196000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ector recto de flecha 70">
            <a:extLst>
              <a:ext uri="{FF2B5EF4-FFF2-40B4-BE49-F238E27FC236}">
                <a16:creationId xmlns:a16="http://schemas.microsoft.com/office/drawing/2014/main" id="{0ED1888E-76F0-4562-B8EA-26F04543B7D9}"/>
              </a:ext>
            </a:extLst>
          </p:cNvPr>
          <p:cNvCxnSpPr>
            <a:cxnSpLocks/>
          </p:cNvCxnSpPr>
          <p:nvPr/>
        </p:nvCxnSpPr>
        <p:spPr>
          <a:xfrm flipH="1">
            <a:off x="6048078" y="2042103"/>
            <a:ext cx="0" cy="3456000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ector recto de flecha 73">
            <a:extLst>
              <a:ext uri="{FF2B5EF4-FFF2-40B4-BE49-F238E27FC236}">
                <a16:creationId xmlns:a16="http://schemas.microsoft.com/office/drawing/2014/main" id="{E0AFB39A-D962-46D2-8196-77D9C42FE273}"/>
              </a:ext>
            </a:extLst>
          </p:cNvPr>
          <p:cNvCxnSpPr>
            <a:cxnSpLocks/>
          </p:cNvCxnSpPr>
          <p:nvPr/>
        </p:nvCxnSpPr>
        <p:spPr>
          <a:xfrm flipH="1">
            <a:off x="7332350" y="2041612"/>
            <a:ext cx="0" cy="2196000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ector recto de flecha 72">
            <a:extLst>
              <a:ext uri="{FF2B5EF4-FFF2-40B4-BE49-F238E27FC236}">
                <a16:creationId xmlns:a16="http://schemas.microsoft.com/office/drawing/2014/main" id="{BF854CD4-6753-480D-9EC9-5049CFDDE302}"/>
              </a:ext>
            </a:extLst>
          </p:cNvPr>
          <p:cNvCxnSpPr>
            <a:cxnSpLocks/>
          </p:cNvCxnSpPr>
          <p:nvPr/>
        </p:nvCxnSpPr>
        <p:spPr>
          <a:xfrm flipH="1">
            <a:off x="7332350" y="2042103"/>
            <a:ext cx="0" cy="3456000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6" name="Objeto 75">
            <a:extLst>
              <a:ext uri="{FF2B5EF4-FFF2-40B4-BE49-F238E27FC236}">
                <a16:creationId xmlns:a16="http://schemas.microsoft.com/office/drawing/2014/main" id="{95FE4629-84CB-4DF2-B97D-6345F04D54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7991757"/>
              </p:ext>
            </p:extLst>
          </p:nvPr>
        </p:nvGraphicFramePr>
        <p:xfrm>
          <a:off x="8870352" y="2114366"/>
          <a:ext cx="3254375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Equation" r:id="rId3" imgW="1282680" imgH="279360" progId="Equation.DSMT4">
                  <p:embed/>
                </p:oleObj>
              </mc:Choice>
              <mc:Fallback>
                <p:oleObj name="Equation" r:id="rId3" imgW="1282680" imgH="279360" progId="Equation.DSMT4">
                  <p:embed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CB9C5C9C-538E-463A-B09F-D1229753753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870352" y="2114366"/>
                        <a:ext cx="3254375" cy="711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3281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500"/>
                            </p:stCondLst>
                            <p:childTnLst>
                              <p:par>
                                <p:cTn id="16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8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500"/>
                            </p:stCondLst>
                            <p:childTnLst>
                              <p:par>
                                <p:cTn id="19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1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00"/>
                            </p:stCondLst>
                            <p:childTnLst>
                              <p:par>
                                <p:cTn id="2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4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500"/>
                            </p:stCondLst>
                            <p:childTnLst>
                              <p:par>
                                <p:cTn id="2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7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7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8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85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88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0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91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94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9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0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3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9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10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11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2" fill="hold">
                            <p:stCondLst>
                              <p:cond delay="2000"/>
                            </p:stCondLst>
                            <p:childTnLst>
                              <p:par>
                                <p:cTn id="3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32" grpId="0"/>
      <p:bldP spid="38" grpId="0" animBg="1"/>
      <p:bldP spid="38" grpId="1" animBg="1"/>
      <p:bldP spid="42" grpId="0" animBg="1"/>
      <p:bldP spid="42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60" grpId="0" animBg="1"/>
      <p:bldP spid="7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4F406CDD-E93C-4294-8D93-003CCB0B20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4329235"/>
              </p:ext>
            </p:extLst>
          </p:nvPr>
        </p:nvGraphicFramePr>
        <p:xfrm>
          <a:off x="1994352" y="2368754"/>
          <a:ext cx="2552533" cy="5559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Equation" r:id="rId3" imgW="1282680" imgH="279360" progId="Equation.DSMT4">
                  <p:embed/>
                </p:oleObj>
              </mc:Choice>
              <mc:Fallback>
                <p:oleObj name="Equation" r:id="rId3" imgW="1282680" imgH="279360" progId="Equation.DSMT4">
                  <p:embed/>
                  <p:pic>
                    <p:nvPicPr>
                      <p:cNvPr id="11" name="Objeto 10">
                        <a:extLst>
                          <a:ext uri="{FF2B5EF4-FFF2-40B4-BE49-F238E27FC236}">
                            <a16:creationId xmlns:a16="http://schemas.microsoft.com/office/drawing/2014/main" id="{17BDC428-7B19-4C51-9162-4C7EF1620A9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94352" y="2368754"/>
                        <a:ext cx="2552533" cy="555926"/>
                      </a:xfrm>
                      <a:prstGeom prst="rect">
                        <a:avLst/>
                      </a:prstGeom>
                      <a:ln w="25400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ángulo 3">
            <a:extLst>
              <a:ext uri="{FF2B5EF4-FFF2-40B4-BE49-F238E27FC236}">
                <a16:creationId xmlns:a16="http://schemas.microsoft.com/office/drawing/2014/main" id="{266CF5B9-A597-4EC3-BCA7-1E95C72D26C1}"/>
              </a:ext>
            </a:extLst>
          </p:cNvPr>
          <p:cNvSpPr/>
          <p:nvPr/>
        </p:nvSpPr>
        <p:spPr>
          <a:xfrm>
            <a:off x="335418" y="288681"/>
            <a:ext cx="715356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Aplicación - Cálculo de Matriz Inversa</a:t>
            </a:r>
            <a:endParaRPr lang="es-AR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8" name="Conector: angular 7">
            <a:extLst>
              <a:ext uri="{FF2B5EF4-FFF2-40B4-BE49-F238E27FC236}">
                <a16:creationId xmlns:a16="http://schemas.microsoft.com/office/drawing/2014/main" id="{F4BDBCFB-F567-4037-BF15-5128EDC735AD}"/>
              </a:ext>
            </a:extLst>
          </p:cNvPr>
          <p:cNvCxnSpPr>
            <a:cxnSpLocks/>
            <a:stCxn id="2" idx="3"/>
          </p:cNvCxnSpPr>
          <p:nvPr/>
        </p:nvCxnSpPr>
        <p:spPr>
          <a:xfrm flipV="1">
            <a:off x="4546885" y="1512901"/>
            <a:ext cx="2019957" cy="1133816"/>
          </a:xfrm>
          <a:prstGeom prst="bentConnector3">
            <a:avLst>
              <a:gd name="adj1" fmla="val 27112"/>
            </a:avLst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0393AC1E-3665-4720-8C5A-A28AE069B94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2031632"/>
              </p:ext>
            </p:extLst>
          </p:nvPr>
        </p:nvGraphicFramePr>
        <p:xfrm>
          <a:off x="6755308" y="1231779"/>
          <a:ext cx="2198687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Equation" r:id="rId5" imgW="1104840" imgH="279360" progId="Equation.DSMT4">
                  <p:embed/>
                </p:oleObj>
              </mc:Choice>
              <mc:Fallback>
                <p:oleObj name="Equation" r:id="rId5" imgW="1104840" imgH="279360" progId="Equation.DSMT4">
                  <p:embed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4F406CDD-E93C-4294-8D93-003CCB0B208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755308" y="1231779"/>
                        <a:ext cx="2198687" cy="555625"/>
                      </a:xfrm>
                      <a:prstGeom prst="rect">
                        <a:avLst/>
                      </a:prstGeom>
                      <a:ln w="254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to 17">
            <a:extLst>
              <a:ext uri="{FF2B5EF4-FFF2-40B4-BE49-F238E27FC236}">
                <a16:creationId xmlns:a16="http://schemas.microsoft.com/office/drawing/2014/main" id="{E6D0D90A-6EE8-40D7-AAE4-E090F812F34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1338440"/>
              </p:ext>
            </p:extLst>
          </p:nvPr>
        </p:nvGraphicFramePr>
        <p:xfrm>
          <a:off x="5370262" y="1068750"/>
          <a:ext cx="733320" cy="444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Equation" r:id="rId7" imgW="419040" imgH="253800" progId="Equation.DSMT4">
                  <p:embed/>
                </p:oleObj>
              </mc:Choice>
              <mc:Fallback>
                <p:oleObj name="Equation" r:id="rId7" imgW="419040" imgH="253800" progId="Equation.DSMT4">
                  <p:embed/>
                  <p:pic>
                    <p:nvPicPr>
                      <p:cNvPr id="13" name="Objeto 12">
                        <a:extLst>
                          <a:ext uri="{FF2B5EF4-FFF2-40B4-BE49-F238E27FC236}">
                            <a16:creationId xmlns:a16="http://schemas.microsoft.com/office/drawing/2014/main" id="{0393AC1E-3665-4720-8C5A-A28AE069B94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370262" y="1068750"/>
                        <a:ext cx="733320" cy="444150"/>
                      </a:xfrm>
                      <a:prstGeom prst="rect">
                        <a:avLst/>
                      </a:prstGeom>
                      <a:ln w="254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0" name="Conector: angular 19">
            <a:extLst>
              <a:ext uri="{FF2B5EF4-FFF2-40B4-BE49-F238E27FC236}">
                <a16:creationId xmlns:a16="http://schemas.microsoft.com/office/drawing/2014/main" id="{C6422EF5-DA8D-4EBB-BA90-7C0DE3ED3CD8}"/>
              </a:ext>
            </a:extLst>
          </p:cNvPr>
          <p:cNvCxnSpPr/>
          <p:nvPr/>
        </p:nvCxnSpPr>
        <p:spPr>
          <a:xfrm>
            <a:off x="5092644" y="2648606"/>
            <a:ext cx="1440000" cy="1152000"/>
          </a:xfrm>
          <a:prstGeom prst="bentConnector3">
            <a:avLst>
              <a:gd name="adj1" fmla="val -400"/>
            </a:avLst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2" name="Objeto 21">
            <a:extLst>
              <a:ext uri="{FF2B5EF4-FFF2-40B4-BE49-F238E27FC236}">
                <a16:creationId xmlns:a16="http://schemas.microsoft.com/office/drawing/2014/main" id="{795833F6-908A-4C12-9AE4-0A0D1451442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288171"/>
              </p:ext>
            </p:extLst>
          </p:nvPr>
        </p:nvGraphicFramePr>
        <p:xfrm>
          <a:off x="5359894" y="3346450"/>
          <a:ext cx="754063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Equation" r:id="rId9" imgW="431640" imgH="253800" progId="Equation.DSMT4">
                  <p:embed/>
                </p:oleObj>
              </mc:Choice>
              <mc:Fallback>
                <p:oleObj name="Equation" r:id="rId9" imgW="431640" imgH="253800" progId="Equation.DSMT4">
                  <p:embed/>
                  <p:pic>
                    <p:nvPicPr>
                      <p:cNvPr id="18" name="Objeto 17">
                        <a:extLst>
                          <a:ext uri="{FF2B5EF4-FFF2-40B4-BE49-F238E27FC236}">
                            <a16:creationId xmlns:a16="http://schemas.microsoft.com/office/drawing/2014/main" id="{E6D0D90A-6EE8-40D7-AAE4-E090F812F34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359894" y="3346450"/>
                        <a:ext cx="754063" cy="444500"/>
                      </a:xfrm>
                      <a:prstGeom prst="rect">
                        <a:avLst/>
                      </a:prstGeom>
                      <a:ln w="254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to 22">
            <a:extLst>
              <a:ext uri="{FF2B5EF4-FFF2-40B4-BE49-F238E27FC236}">
                <a16:creationId xmlns:a16="http://schemas.microsoft.com/office/drawing/2014/main" id="{943A760C-61E2-422C-B7F6-A0254B60423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3525200"/>
              </p:ext>
            </p:extLst>
          </p:nvPr>
        </p:nvGraphicFramePr>
        <p:xfrm>
          <a:off x="6758798" y="3358487"/>
          <a:ext cx="4041775" cy="884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Equation" r:id="rId11" imgW="2031840" imgH="444240" progId="Equation.DSMT4">
                  <p:embed/>
                </p:oleObj>
              </mc:Choice>
              <mc:Fallback>
                <p:oleObj name="Equation" r:id="rId11" imgW="2031840" imgH="444240" progId="Equation.DSMT4">
                  <p:embed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4F406CDD-E93C-4294-8D93-003CCB0B208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6758798" y="3358487"/>
                        <a:ext cx="4041775" cy="884237"/>
                      </a:xfrm>
                      <a:prstGeom prst="rect">
                        <a:avLst/>
                      </a:prstGeom>
                      <a:ln w="254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to 23">
            <a:extLst>
              <a:ext uri="{FF2B5EF4-FFF2-40B4-BE49-F238E27FC236}">
                <a16:creationId xmlns:a16="http://schemas.microsoft.com/office/drawing/2014/main" id="{8DE6711A-D007-42C4-B4C4-4B524DA05E4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4008292"/>
              </p:ext>
            </p:extLst>
          </p:nvPr>
        </p:nvGraphicFramePr>
        <p:xfrm>
          <a:off x="6700717" y="4931589"/>
          <a:ext cx="2932113" cy="1009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Equation" r:id="rId13" imgW="1473120" imgH="507960" progId="Equation.DSMT4">
                  <p:embed/>
                </p:oleObj>
              </mc:Choice>
              <mc:Fallback>
                <p:oleObj name="Equation" r:id="rId13" imgW="1473120" imgH="507960" progId="Equation.DSMT4">
                  <p:embed/>
                  <p:pic>
                    <p:nvPicPr>
                      <p:cNvPr id="23" name="Objeto 22">
                        <a:extLst>
                          <a:ext uri="{FF2B5EF4-FFF2-40B4-BE49-F238E27FC236}">
                            <a16:creationId xmlns:a16="http://schemas.microsoft.com/office/drawing/2014/main" id="{943A760C-61E2-422C-B7F6-A0254B60423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6700717" y="4931589"/>
                        <a:ext cx="2932113" cy="1009650"/>
                      </a:xfrm>
                      <a:prstGeom prst="rect">
                        <a:avLst/>
                      </a:prstGeom>
                      <a:ln w="254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Abrir llave 24">
            <a:extLst>
              <a:ext uri="{FF2B5EF4-FFF2-40B4-BE49-F238E27FC236}">
                <a16:creationId xmlns:a16="http://schemas.microsoft.com/office/drawing/2014/main" id="{75BAF76B-93F6-4EB2-B951-74BE9915E354}"/>
              </a:ext>
            </a:extLst>
          </p:cNvPr>
          <p:cNvSpPr/>
          <p:nvPr/>
        </p:nvSpPr>
        <p:spPr>
          <a:xfrm rot="16200000">
            <a:off x="7916828" y="5018598"/>
            <a:ext cx="370746" cy="2058327"/>
          </a:xfrm>
          <a:prstGeom prst="leftBrac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26" name="Objeto 25">
            <a:extLst>
              <a:ext uri="{FF2B5EF4-FFF2-40B4-BE49-F238E27FC236}">
                <a16:creationId xmlns:a16="http://schemas.microsoft.com/office/drawing/2014/main" id="{76702351-E21F-4047-A832-8F15BBDB588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5407579"/>
              </p:ext>
            </p:extLst>
          </p:nvPr>
        </p:nvGraphicFramePr>
        <p:xfrm>
          <a:off x="7811118" y="6373367"/>
          <a:ext cx="479425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Equation" r:id="rId15" imgW="241200" imgH="190440" progId="Equation.DSMT4">
                  <p:embed/>
                </p:oleObj>
              </mc:Choice>
              <mc:Fallback>
                <p:oleObj name="Equation" r:id="rId15" imgW="241200" imgH="190440" progId="Equation.DSMT4">
                  <p:embed/>
                  <p:pic>
                    <p:nvPicPr>
                      <p:cNvPr id="13" name="Objeto 12">
                        <a:extLst>
                          <a:ext uri="{FF2B5EF4-FFF2-40B4-BE49-F238E27FC236}">
                            <a16:creationId xmlns:a16="http://schemas.microsoft.com/office/drawing/2014/main" id="{0393AC1E-3665-4720-8C5A-A28AE069B94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7811118" y="6373367"/>
                        <a:ext cx="479425" cy="377825"/>
                      </a:xfrm>
                      <a:prstGeom prst="rect">
                        <a:avLst/>
                      </a:prstGeom>
                      <a:ln w="254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to 26">
            <a:extLst>
              <a:ext uri="{FF2B5EF4-FFF2-40B4-BE49-F238E27FC236}">
                <a16:creationId xmlns:a16="http://schemas.microsoft.com/office/drawing/2014/main" id="{69BCEA79-ABD2-4BC6-8646-A00F42A9CCE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9842019"/>
              </p:ext>
            </p:extLst>
          </p:nvPr>
        </p:nvGraphicFramePr>
        <p:xfrm>
          <a:off x="1169988" y="5299075"/>
          <a:ext cx="2982912" cy="833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Equation" r:id="rId17" imgW="1498320" imgH="419040" progId="Equation.DSMT4">
                  <p:embed/>
                </p:oleObj>
              </mc:Choice>
              <mc:Fallback>
                <p:oleObj name="Equation" r:id="rId17" imgW="1498320" imgH="419040" progId="Equation.DSMT4">
                  <p:embed/>
                  <p:pic>
                    <p:nvPicPr>
                      <p:cNvPr id="24" name="Objeto 23">
                        <a:extLst>
                          <a:ext uri="{FF2B5EF4-FFF2-40B4-BE49-F238E27FC236}">
                            <a16:creationId xmlns:a16="http://schemas.microsoft.com/office/drawing/2014/main" id="{8DE6711A-D007-42C4-B4C4-4B524DA05E4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169988" y="5299075"/>
                        <a:ext cx="2982912" cy="833438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25400" cap="rnd" cmpd="sng">
                        <a:solidFill>
                          <a:srgbClr val="C00000"/>
                        </a:solidFill>
                        <a:prstDash val="solid"/>
                        <a:miter lim="800000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Estrella de 5 puntas 70">
            <a:extLst>
              <a:ext uri="{FF2B5EF4-FFF2-40B4-BE49-F238E27FC236}">
                <a16:creationId xmlns:a16="http://schemas.microsoft.com/office/drawing/2014/main" id="{E7EC8567-6EF4-4600-BC94-901E15724A6C}"/>
              </a:ext>
            </a:extLst>
          </p:cNvPr>
          <p:cNvSpPr/>
          <p:nvPr/>
        </p:nvSpPr>
        <p:spPr>
          <a:xfrm>
            <a:off x="11587956" y="6287079"/>
            <a:ext cx="499259" cy="43147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30" name="Conector recto de flecha 29">
            <a:extLst>
              <a:ext uri="{FF2B5EF4-FFF2-40B4-BE49-F238E27FC236}">
                <a16:creationId xmlns:a16="http://schemas.microsoft.com/office/drawing/2014/main" id="{8EF79364-66BC-446C-B4CF-DF25FD560E24}"/>
              </a:ext>
            </a:extLst>
          </p:cNvPr>
          <p:cNvCxnSpPr/>
          <p:nvPr/>
        </p:nvCxnSpPr>
        <p:spPr>
          <a:xfrm>
            <a:off x="9131365" y="4242724"/>
            <a:ext cx="0" cy="506697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5E3DF7D-BAF6-494F-A166-527876571791}"/>
              </a:ext>
            </a:extLst>
          </p:cNvPr>
          <p:cNvSpPr txBox="1"/>
          <p:nvPr/>
        </p:nvSpPr>
        <p:spPr>
          <a:xfrm>
            <a:off x="9239535" y="4332674"/>
            <a:ext cx="24443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dirty="0"/>
              <a:t>Propiedad Asociativa Mixta</a:t>
            </a:r>
          </a:p>
        </p:txBody>
      </p:sp>
    </p:spTree>
    <p:extLst>
      <p:ext uri="{BB962C8B-B14F-4D97-AF65-F5344CB8AC3E}">
        <p14:creationId xmlns:p14="http://schemas.microsoft.com/office/powerpoint/2010/main" val="3507120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8" grpId="0" animBg="1"/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Estrella de 5 puntas 70">
            <a:extLst>
              <a:ext uri="{FF2B5EF4-FFF2-40B4-BE49-F238E27FC236}">
                <a16:creationId xmlns:a16="http://schemas.microsoft.com/office/drawing/2014/main" id="{37633439-C5B6-4EC4-9F79-FBB3F9C6AA58}"/>
              </a:ext>
            </a:extLst>
          </p:cNvPr>
          <p:cNvSpPr/>
          <p:nvPr/>
        </p:nvSpPr>
        <p:spPr>
          <a:xfrm>
            <a:off x="11587956" y="6287079"/>
            <a:ext cx="499259" cy="43147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63E827EB-DFC5-490D-A0DD-8AC8FBB2FA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0814015"/>
              </p:ext>
            </p:extLst>
          </p:nvPr>
        </p:nvGraphicFramePr>
        <p:xfrm>
          <a:off x="5929313" y="327025"/>
          <a:ext cx="2532062" cy="70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Equation" r:id="rId3" imgW="1498320" imgH="419040" progId="Equation.DSMT4">
                  <p:embed/>
                </p:oleObj>
              </mc:Choice>
              <mc:Fallback>
                <p:oleObj name="Equation" r:id="rId3" imgW="1498320" imgH="419040" progId="Equation.DSMT4">
                  <p:embed/>
                  <p:pic>
                    <p:nvPicPr>
                      <p:cNvPr id="27" name="Objeto 26">
                        <a:extLst>
                          <a:ext uri="{FF2B5EF4-FFF2-40B4-BE49-F238E27FC236}">
                            <a16:creationId xmlns:a16="http://schemas.microsoft.com/office/drawing/2014/main" id="{69BCEA79-ABD2-4BC6-8646-A00F42A9CC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29313" y="327025"/>
                        <a:ext cx="2532062" cy="708025"/>
                      </a:xfrm>
                      <a:prstGeom prst="rect">
                        <a:avLst/>
                      </a:prstGeom>
                      <a:noFill/>
                      <a:ln w="25400" cap="rnd" cmpd="sng">
                        <a:solidFill>
                          <a:schemeClr val="accent6">
                            <a:lumMod val="75000"/>
                          </a:schemeClr>
                        </a:solidFill>
                        <a:prstDash val="solid"/>
                        <a:miter lim="800000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A31163AE-48C3-4BE6-AEAE-E69D961CAC5D}"/>
              </a:ext>
            </a:extLst>
          </p:cNvPr>
          <p:cNvSpPr txBox="1"/>
          <p:nvPr/>
        </p:nvSpPr>
        <p:spPr>
          <a:xfrm>
            <a:off x="504967" y="450376"/>
            <a:ext cx="48272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/>
              <a:t>Ejemplo de cálculo de matriz inversa</a:t>
            </a:r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1F843161-4346-457D-9177-FFAE4695B7A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217414"/>
              </p:ext>
            </p:extLst>
          </p:nvPr>
        </p:nvGraphicFramePr>
        <p:xfrm>
          <a:off x="504967" y="1257530"/>
          <a:ext cx="2098675" cy="1414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Equation" r:id="rId5" imgW="1054080" imgH="711000" progId="Equation.DSMT4">
                  <p:embed/>
                </p:oleObj>
              </mc:Choice>
              <mc:Fallback>
                <p:oleObj name="Equation" r:id="rId5" imgW="1054080" imgH="711000" progId="Equation.DSMT4">
                  <p:embed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4F406CDD-E93C-4294-8D93-003CCB0B208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04967" y="1257530"/>
                        <a:ext cx="2098675" cy="1414463"/>
                      </a:xfrm>
                      <a:prstGeom prst="rect">
                        <a:avLst/>
                      </a:prstGeom>
                      <a:ln w="254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Conector: angular 4">
            <a:extLst>
              <a:ext uri="{FF2B5EF4-FFF2-40B4-BE49-F238E27FC236}">
                <a16:creationId xmlns:a16="http://schemas.microsoft.com/office/drawing/2014/main" id="{2E2A7E3F-9AB8-47BF-A474-97D79FE6A428}"/>
              </a:ext>
            </a:extLst>
          </p:cNvPr>
          <p:cNvCxnSpPr>
            <a:cxnSpLocks/>
          </p:cNvCxnSpPr>
          <p:nvPr/>
        </p:nvCxnSpPr>
        <p:spPr>
          <a:xfrm flipV="1">
            <a:off x="2532178" y="1401064"/>
            <a:ext cx="531114" cy="568377"/>
          </a:xfrm>
          <a:prstGeom prst="bentConnector3">
            <a:avLst>
              <a:gd name="adj1" fmla="val 27112"/>
            </a:avLst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: angular 5">
            <a:extLst>
              <a:ext uri="{FF2B5EF4-FFF2-40B4-BE49-F238E27FC236}">
                <a16:creationId xmlns:a16="http://schemas.microsoft.com/office/drawing/2014/main" id="{7B635D0B-E1C3-4CB6-9AA4-855DB3544458}"/>
              </a:ext>
            </a:extLst>
          </p:cNvPr>
          <p:cNvCxnSpPr/>
          <p:nvPr/>
        </p:nvCxnSpPr>
        <p:spPr>
          <a:xfrm>
            <a:off x="2684667" y="1964763"/>
            <a:ext cx="378625" cy="577494"/>
          </a:xfrm>
          <a:prstGeom prst="bentConnector3">
            <a:avLst>
              <a:gd name="adj1" fmla="val -400"/>
            </a:avLst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9A921A2E-A054-423D-9FB7-C570182AC78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1403701"/>
              </p:ext>
            </p:extLst>
          </p:nvPr>
        </p:nvGraphicFramePr>
        <p:xfrm>
          <a:off x="3063292" y="1156592"/>
          <a:ext cx="1111250" cy="379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Equation" r:id="rId7" imgW="558720" imgH="190440" progId="Equation.DSMT4">
                  <p:embed/>
                </p:oleObj>
              </mc:Choice>
              <mc:Fallback>
                <p:oleObj name="Equation" r:id="rId7" imgW="558720" imgH="190440" progId="Equation.DSMT4">
                  <p:embed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1F843161-4346-457D-9177-FFAE4695B7A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063292" y="1156592"/>
                        <a:ext cx="1111250" cy="379412"/>
                      </a:xfrm>
                      <a:prstGeom prst="rect">
                        <a:avLst/>
                      </a:prstGeom>
                      <a:ln w="254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C03879B4-1F6B-4D19-BEE8-2286C64F0C7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5079470"/>
              </p:ext>
            </p:extLst>
          </p:nvPr>
        </p:nvGraphicFramePr>
        <p:xfrm>
          <a:off x="3144317" y="2080294"/>
          <a:ext cx="2576513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Equation" r:id="rId9" imgW="1981080" imgH="711000" progId="Equation.DSMT4">
                  <p:embed/>
                </p:oleObj>
              </mc:Choice>
              <mc:Fallback>
                <p:oleObj name="Equation" r:id="rId9" imgW="1981080" imgH="711000" progId="Equation.DSMT4">
                  <p:embed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1F843161-4346-457D-9177-FFAE4695B7A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144317" y="2080294"/>
                        <a:ext cx="2576513" cy="923925"/>
                      </a:xfrm>
                      <a:prstGeom prst="rect">
                        <a:avLst/>
                      </a:prstGeom>
                      <a:ln w="254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AE07F1B8-7219-4535-AF99-B2C9513BB38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1100189"/>
              </p:ext>
            </p:extLst>
          </p:nvPr>
        </p:nvGraphicFramePr>
        <p:xfrm>
          <a:off x="-15800" y="4410805"/>
          <a:ext cx="1214437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name="Equation" r:id="rId11" imgW="609480" imgH="203040" progId="Equation.DSMT4">
                  <p:embed/>
                </p:oleObj>
              </mc:Choice>
              <mc:Fallback>
                <p:oleObj name="Equation" r:id="rId11" imgW="609480" imgH="203040" progId="Equation.DSMT4">
                  <p:embed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1F843161-4346-457D-9177-FFAE4695B7A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-15800" y="4410805"/>
                        <a:ext cx="1214437" cy="404813"/>
                      </a:xfrm>
                      <a:prstGeom prst="rect">
                        <a:avLst/>
                      </a:prstGeom>
                      <a:ln w="254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Forma en L 9">
            <a:extLst>
              <a:ext uri="{FF2B5EF4-FFF2-40B4-BE49-F238E27FC236}">
                <a16:creationId xmlns:a16="http://schemas.microsoft.com/office/drawing/2014/main" id="{E26868D3-4366-4A87-9F62-7CE115AA6BAD}"/>
              </a:ext>
            </a:extLst>
          </p:cNvPr>
          <p:cNvSpPr>
            <a:spLocks noChangeAspect="1"/>
          </p:cNvSpPr>
          <p:nvPr/>
        </p:nvSpPr>
        <p:spPr>
          <a:xfrm rot="18480000">
            <a:off x="4258267" y="1303536"/>
            <a:ext cx="200384" cy="150153"/>
          </a:xfrm>
          <a:prstGeom prst="corne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Forma en L 10">
            <a:extLst>
              <a:ext uri="{FF2B5EF4-FFF2-40B4-BE49-F238E27FC236}">
                <a16:creationId xmlns:a16="http://schemas.microsoft.com/office/drawing/2014/main" id="{B8238D80-AF7B-47BC-BA58-C619AB46C495}"/>
              </a:ext>
            </a:extLst>
          </p:cNvPr>
          <p:cNvSpPr>
            <a:spLocks noChangeAspect="1"/>
          </p:cNvSpPr>
          <p:nvPr/>
        </p:nvSpPr>
        <p:spPr>
          <a:xfrm rot="18480000">
            <a:off x="5784838" y="2396597"/>
            <a:ext cx="200384" cy="150153"/>
          </a:xfrm>
          <a:prstGeom prst="corne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A845E318-7C2D-4464-B895-5D1CA3DC0C4E}"/>
              </a:ext>
            </a:extLst>
          </p:cNvPr>
          <p:cNvSpPr/>
          <p:nvPr/>
        </p:nvSpPr>
        <p:spPr>
          <a:xfrm>
            <a:off x="1064525" y="1253437"/>
            <a:ext cx="432000" cy="432000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22713FCA-8DD6-4C5C-B197-EFD1A35C77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9924117"/>
              </p:ext>
            </p:extLst>
          </p:nvPr>
        </p:nvGraphicFramePr>
        <p:xfrm>
          <a:off x="1399665" y="3276371"/>
          <a:ext cx="1305598" cy="6812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1" name="Equation" r:id="rId13" imgW="876240" imgH="457200" progId="Equation.DSMT4">
                  <p:embed/>
                </p:oleObj>
              </mc:Choice>
              <mc:Fallback>
                <p:oleObj name="Equation" r:id="rId13" imgW="876240" imgH="457200" progId="Equation.DSMT4">
                  <p:embed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1F843161-4346-457D-9177-FFAE4695B7A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399665" y="3276371"/>
                        <a:ext cx="1305598" cy="681228"/>
                      </a:xfrm>
                      <a:prstGeom prst="rect">
                        <a:avLst/>
                      </a:prstGeom>
                      <a:ln w="254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E4020C0B-D567-41FE-9750-0AE6D5F85F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5255753"/>
              </p:ext>
            </p:extLst>
          </p:nvPr>
        </p:nvGraphicFramePr>
        <p:xfrm>
          <a:off x="3006725" y="3276600"/>
          <a:ext cx="1343025" cy="681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" name="Equation" r:id="rId15" imgW="901440" imgH="457200" progId="Equation.DSMT4">
                  <p:embed/>
                </p:oleObj>
              </mc:Choice>
              <mc:Fallback>
                <p:oleObj name="Equation" r:id="rId15" imgW="901440" imgH="457200" progId="Equation.DSMT4">
                  <p:embed/>
                  <p:pic>
                    <p:nvPicPr>
                      <p:cNvPr id="13" name="Objeto 12">
                        <a:extLst>
                          <a:ext uri="{FF2B5EF4-FFF2-40B4-BE49-F238E27FC236}">
                            <a16:creationId xmlns:a16="http://schemas.microsoft.com/office/drawing/2014/main" id="{22713FCA-8DD6-4C5C-B197-EFD1A35C778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3006725" y="3276600"/>
                        <a:ext cx="1343025" cy="681038"/>
                      </a:xfrm>
                      <a:prstGeom prst="rect">
                        <a:avLst/>
                      </a:prstGeom>
                      <a:ln w="254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to 14">
            <a:extLst>
              <a:ext uri="{FF2B5EF4-FFF2-40B4-BE49-F238E27FC236}">
                <a16:creationId xmlns:a16="http://schemas.microsoft.com/office/drawing/2014/main" id="{BD1456EC-E1CB-4755-9D2D-B619038600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2018061"/>
              </p:ext>
            </p:extLst>
          </p:nvPr>
        </p:nvGraphicFramePr>
        <p:xfrm>
          <a:off x="4624365" y="3281363"/>
          <a:ext cx="1323975" cy="681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3" name="Equation" r:id="rId17" imgW="888840" imgH="457200" progId="Equation.DSMT4">
                  <p:embed/>
                </p:oleObj>
              </mc:Choice>
              <mc:Fallback>
                <p:oleObj name="Equation" r:id="rId17" imgW="888840" imgH="457200" progId="Equation.DSMT4">
                  <p:embed/>
                  <p:pic>
                    <p:nvPicPr>
                      <p:cNvPr id="13" name="Objeto 12">
                        <a:extLst>
                          <a:ext uri="{FF2B5EF4-FFF2-40B4-BE49-F238E27FC236}">
                            <a16:creationId xmlns:a16="http://schemas.microsoft.com/office/drawing/2014/main" id="{22713FCA-8DD6-4C5C-B197-EFD1A35C778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4624365" y="3281363"/>
                        <a:ext cx="1323975" cy="681037"/>
                      </a:xfrm>
                      <a:prstGeom prst="rect">
                        <a:avLst/>
                      </a:prstGeom>
                      <a:ln w="254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to 16">
            <a:extLst>
              <a:ext uri="{FF2B5EF4-FFF2-40B4-BE49-F238E27FC236}">
                <a16:creationId xmlns:a16="http://schemas.microsoft.com/office/drawing/2014/main" id="{B80B46E6-8CC0-4F8C-BAB0-D140DFCB05D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5274271"/>
              </p:ext>
            </p:extLst>
          </p:nvPr>
        </p:nvGraphicFramePr>
        <p:xfrm>
          <a:off x="1392238" y="4303713"/>
          <a:ext cx="1343025" cy="681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4" name="Equation" r:id="rId19" imgW="901440" imgH="457200" progId="Equation.DSMT4">
                  <p:embed/>
                </p:oleObj>
              </mc:Choice>
              <mc:Fallback>
                <p:oleObj name="Equation" r:id="rId19" imgW="901440" imgH="457200" progId="Equation.DSMT4">
                  <p:embed/>
                  <p:pic>
                    <p:nvPicPr>
                      <p:cNvPr id="13" name="Objeto 12">
                        <a:extLst>
                          <a:ext uri="{FF2B5EF4-FFF2-40B4-BE49-F238E27FC236}">
                            <a16:creationId xmlns:a16="http://schemas.microsoft.com/office/drawing/2014/main" id="{22713FCA-8DD6-4C5C-B197-EFD1A35C778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392238" y="4303713"/>
                        <a:ext cx="1343025" cy="681037"/>
                      </a:xfrm>
                      <a:prstGeom prst="rect">
                        <a:avLst/>
                      </a:prstGeom>
                      <a:ln w="254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to 17">
            <a:extLst>
              <a:ext uri="{FF2B5EF4-FFF2-40B4-BE49-F238E27FC236}">
                <a16:creationId xmlns:a16="http://schemas.microsoft.com/office/drawing/2014/main" id="{CD3FB842-90B8-4A6B-99F6-673F5BDF889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0065754"/>
              </p:ext>
            </p:extLst>
          </p:nvPr>
        </p:nvGraphicFramePr>
        <p:xfrm>
          <a:off x="1393825" y="5435600"/>
          <a:ext cx="1323975" cy="681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5" name="Equation" r:id="rId21" imgW="888840" imgH="457200" progId="Equation.DSMT4">
                  <p:embed/>
                </p:oleObj>
              </mc:Choice>
              <mc:Fallback>
                <p:oleObj name="Equation" r:id="rId21" imgW="888840" imgH="457200" progId="Equation.DSMT4">
                  <p:embed/>
                  <p:pic>
                    <p:nvPicPr>
                      <p:cNvPr id="13" name="Objeto 12">
                        <a:extLst>
                          <a:ext uri="{FF2B5EF4-FFF2-40B4-BE49-F238E27FC236}">
                            <a16:creationId xmlns:a16="http://schemas.microsoft.com/office/drawing/2014/main" id="{22713FCA-8DD6-4C5C-B197-EFD1A35C778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393825" y="5435600"/>
                        <a:ext cx="1323975" cy="681038"/>
                      </a:xfrm>
                      <a:prstGeom prst="rect">
                        <a:avLst/>
                      </a:prstGeom>
                      <a:ln w="254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to 18">
            <a:extLst>
              <a:ext uri="{FF2B5EF4-FFF2-40B4-BE49-F238E27FC236}">
                <a16:creationId xmlns:a16="http://schemas.microsoft.com/office/drawing/2014/main" id="{C6292AA7-7292-4C0C-AAEB-1BCBDC7B249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1933016"/>
              </p:ext>
            </p:extLst>
          </p:nvPr>
        </p:nvGraphicFramePr>
        <p:xfrm>
          <a:off x="2997200" y="4284663"/>
          <a:ext cx="1362075" cy="681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" name="Equation" r:id="rId23" imgW="914400" imgH="457200" progId="Equation.DSMT4">
                  <p:embed/>
                </p:oleObj>
              </mc:Choice>
              <mc:Fallback>
                <p:oleObj name="Equation" r:id="rId23" imgW="914400" imgH="457200" progId="Equation.DSMT4">
                  <p:embed/>
                  <p:pic>
                    <p:nvPicPr>
                      <p:cNvPr id="13" name="Objeto 12">
                        <a:extLst>
                          <a:ext uri="{FF2B5EF4-FFF2-40B4-BE49-F238E27FC236}">
                            <a16:creationId xmlns:a16="http://schemas.microsoft.com/office/drawing/2014/main" id="{22713FCA-8DD6-4C5C-B197-EFD1A35C778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2997200" y="4284663"/>
                        <a:ext cx="1362075" cy="681037"/>
                      </a:xfrm>
                      <a:prstGeom prst="rect">
                        <a:avLst/>
                      </a:prstGeom>
                      <a:ln w="254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to 19">
            <a:extLst>
              <a:ext uri="{FF2B5EF4-FFF2-40B4-BE49-F238E27FC236}">
                <a16:creationId xmlns:a16="http://schemas.microsoft.com/office/drawing/2014/main" id="{7A270242-DB4E-44C6-815D-BC84B676066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4694359"/>
              </p:ext>
            </p:extLst>
          </p:nvPr>
        </p:nvGraphicFramePr>
        <p:xfrm>
          <a:off x="4595790" y="4287838"/>
          <a:ext cx="1362075" cy="68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" name="Equation" r:id="rId25" imgW="914400" imgH="457200" progId="Equation.DSMT4">
                  <p:embed/>
                </p:oleObj>
              </mc:Choice>
              <mc:Fallback>
                <p:oleObj name="Equation" r:id="rId25" imgW="914400" imgH="457200" progId="Equation.DSMT4">
                  <p:embed/>
                  <p:pic>
                    <p:nvPicPr>
                      <p:cNvPr id="13" name="Objeto 12">
                        <a:extLst>
                          <a:ext uri="{FF2B5EF4-FFF2-40B4-BE49-F238E27FC236}">
                            <a16:creationId xmlns:a16="http://schemas.microsoft.com/office/drawing/2014/main" id="{22713FCA-8DD6-4C5C-B197-EFD1A35C778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4595790" y="4287838"/>
                        <a:ext cx="1362075" cy="682625"/>
                      </a:xfrm>
                      <a:prstGeom prst="rect">
                        <a:avLst/>
                      </a:prstGeom>
                      <a:ln w="254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to 20">
            <a:extLst>
              <a:ext uri="{FF2B5EF4-FFF2-40B4-BE49-F238E27FC236}">
                <a16:creationId xmlns:a16="http://schemas.microsoft.com/office/drawing/2014/main" id="{D2A6F628-A4A8-429C-B1B7-7D49E0897E8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4015798"/>
              </p:ext>
            </p:extLst>
          </p:nvPr>
        </p:nvGraphicFramePr>
        <p:xfrm>
          <a:off x="3011488" y="5448300"/>
          <a:ext cx="1362075" cy="681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8" name="Equation" r:id="rId27" imgW="914400" imgH="457200" progId="Equation.DSMT4">
                  <p:embed/>
                </p:oleObj>
              </mc:Choice>
              <mc:Fallback>
                <p:oleObj name="Equation" r:id="rId27" imgW="914400" imgH="457200" progId="Equation.DSMT4">
                  <p:embed/>
                  <p:pic>
                    <p:nvPicPr>
                      <p:cNvPr id="13" name="Objeto 12">
                        <a:extLst>
                          <a:ext uri="{FF2B5EF4-FFF2-40B4-BE49-F238E27FC236}">
                            <a16:creationId xmlns:a16="http://schemas.microsoft.com/office/drawing/2014/main" id="{22713FCA-8DD6-4C5C-B197-EFD1A35C778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3011488" y="5448300"/>
                        <a:ext cx="1362075" cy="681038"/>
                      </a:xfrm>
                      <a:prstGeom prst="rect">
                        <a:avLst/>
                      </a:prstGeom>
                      <a:ln w="254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to 21">
            <a:extLst>
              <a:ext uri="{FF2B5EF4-FFF2-40B4-BE49-F238E27FC236}">
                <a16:creationId xmlns:a16="http://schemas.microsoft.com/office/drawing/2014/main" id="{07F5ACA9-5AEA-40A9-B427-1658F61624D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8934215"/>
              </p:ext>
            </p:extLst>
          </p:nvPr>
        </p:nvGraphicFramePr>
        <p:xfrm>
          <a:off x="4649788" y="5462588"/>
          <a:ext cx="1306512" cy="681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9" name="Equation" r:id="rId29" imgW="876240" imgH="457200" progId="Equation.DSMT4">
                  <p:embed/>
                </p:oleObj>
              </mc:Choice>
              <mc:Fallback>
                <p:oleObj name="Equation" r:id="rId29" imgW="876240" imgH="457200" progId="Equation.DSMT4">
                  <p:embed/>
                  <p:pic>
                    <p:nvPicPr>
                      <p:cNvPr id="13" name="Objeto 12">
                        <a:extLst>
                          <a:ext uri="{FF2B5EF4-FFF2-40B4-BE49-F238E27FC236}">
                            <a16:creationId xmlns:a16="http://schemas.microsoft.com/office/drawing/2014/main" id="{22713FCA-8DD6-4C5C-B197-EFD1A35C778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4649788" y="5462588"/>
                        <a:ext cx="1306512" cy="681037"/>
                      </a:xfrm>
                      <a:prstGeom prst="rect">
                        <a:avLst/>
                      </a:prstGeom>
                      <a:ln w="254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Corchetes 22">
            <a:extLst>
              <a:ext uri="{FF2B5EF4-FFF2-40B4-BE49-F238E27FC236}">
                <a16:creationId xmlns:a16="http://schemas.microsoft.com/office/drawing/2014/main" id="{796408C5-2243-4674-89F4-42F685EC6357}"/>
              </a:ext>
            </a:extLst>
          </p:cNvPr>
          <p:cNvSpPr/>
          <p:nvPr/>
        </p:nvSpPr>
        <p:spPr>
          <a:xfrm>
            <a:off x="1253229" y="3086547"/>
            <a:ext cx="4896000" cy="3321077"/>
          </a:xfrm>
          <a:prstGeom prst="bracketPair">
            <a:avLst>
              <a:gd name="adj" fmla="val 11325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24" name="Objeto 23">
            <a:extLst>
              <a:ext uri="{FF2B5EF4-FFF2-40B4-BE49-F238E27FC236}">
                <a16:creationId xmlns:a16="http://schemas.microsoft.com/office/drawing/2014/main" id="{F589644B-64A1-4E80-80C8-0D680A91E0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2870171"/>
              </p:ext>
            </p:extLst>
          </p:nvPr>
        </p:nvGraphicFramePr>
        <p:xfrm>
          <a:off x="7839130" y="952443"/>
          <a:ext cx="2906712" cy="1414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0" name="Equation" r:id="rId31" imgW="1460160" imgH="711000" progId="Equation.DSMT4">
                  <p:embed/>
                </p:oleObj>
              </mc:Choice>
              <mc:Fallback>
                <p:oleObj name="Equation" r:id="rId31" imgW="1460160" imgH="711000" progId="Equation.DSMT4">
                  <p:embed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1F843161-4346-457D-9177-FFAE4695B7A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7839130" y="952443"/>
                        <a:ext cx="2906712" cy="1414463"/>
                      </a:xfrm>
                      <a:prstGeom prst="rect">
                        <a:avLst/>
                      </a:prstGeom>
                      <a:ln w="254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to 24">
            <a:extLst>
              <a:ext uri="{FF2B5EF4-FFF2-40B4-BE49-F238E27FC236}">
                <a16:creationId xmlns:a16="http://schemas.microsoft.com/office/drawing/2014/main" id="{4935DE80-242D-4A95-8A4C-538F910E7F1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305303"/>
              </p:ext>
            </p:extLst>
          </p:nvPr>
        </p:nvGraphicFramePr>
        <p:xfrm>
          <a:off x="7512413" y="2421529"/>
          <a:ext cx="3260725" cy="1414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" name="Equation" r:id="rId33" imgW="1638000" imgH="711000" progId="Equation.DSMT4">
                  <p:embed/>
                </p:oleObj>
              </mc:Choice>
              <mc:Fallback>
                <p:oleObj name="Equation" r:id="rId33" imgW="1638000" imgH="711000" progId="Equation.DSMT4">
                  <p:embed/>
                  <p:pic>
                    <p:nvPicPr>
                      <p:cNvPr id="24" name="Objeto 23">
                        <a:extLst>
                          <a:ext uri="{FF2B5EF4-FFF2-40B4-BE49-F238E27FC236}">
                            <a16:creationId xmlns:a16="http://schemas.microsoft.com/office/drawing/2014/main" id="{F589644B-64A1-4E80-80C8-0D680A91E00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4"/>
                      <a:stretch>
                        <a:fillRect/>
                      </a:stretch>
                    </p:blipFill>
                    <p:spPr>
                      <a:xfrm>
                        <a:off x="7512413" y="2421529"/>
                        <a:ext cx="3260725" cy="1414462"/>
                      </a:xfrm>
                      <a:prstGeom prst="rect">
                        <a:avLst/>
                      </a:prstGeom>
                      <a:ln w="254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to 25">
            <a:extLst>
              <a:ext uri="{FF2B5EF4-FFF2-40B4-BE49-F238E27FC236}">
                <a16:creationId xmlns:a16="http://schemas.microsoft.com/office/drawing/2014/main" id="{02437BF6-0593-4B80-AFF0-95FC7059D91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7615549"/>
              </p:ext>
            </p:extLst>
          </p:nvPr>
        </p:nvGraphicFramePr>
        <p:xfrm>
          <a:off x="6500813" y="3857121"/>
          <a:ext cx="4903787" cy="1414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" name="Equation" r:id="rId35" imgW="2463480" imgH="711000" progId="Equation.DSMT4">
                  <p:embed/>
                </p:oleObj>
              </mc:Choice>
              <mc:Fallback>
                <p:oleObj name="Equation" r:id="rId35" imgW="2463480" imgH="711000" progId="Equation.DSMT4">
                  <p:embed/>
                  <p:pic>
                    <p:nvPicPr>
                      <p:cNvPr id="25" name="Objeto 24">
                        <a:extLst>
                          <a:ext uri="{FF2B5EF4-FFF2-40B4-BE49-F238E27FC236}">
                            <a16:creationId xmlns:a16="http://schemas.microsoft.com/office/drawing/2014/main" id="{4935DE80-242D-4A95-8A4C-538F910E7F1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6"/>
                      <a:stretch>
                        <a:fillRect/>
                      </a:stretch>
                    </p:blipFill>
                    <p:spPr>
                      <a:xfrm>
                        <a:off x="6500813" y="3857121"/>
                        <a:ext cx="4903787" cy="1414462"/>
                      </a:xfrm>
                      <a:prstGeom prst="rect">
                        <a:avLst/>
                      </a:prstGeom>
                      <a:ln w="254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to 26">
            <a:extLst>
              <a:ext uri="{FF2B5EF4-FFF2-40B4-BE49-F238E27FC236}">
                <a16:creationId xmlns:a16="http://schemas.microsoft.com/office/drawing/2014/main" id="{7CE98BEF-08F0-4594-9297-1FD6C71641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6362118"/>
              </p:ext>
            </p:extLst>
          </p:nvPr>
        </p:nvGraphicFramePr>
        <p:xfrm>
          <a:off x="7596154" y="5318517"/>
          <a:ext cx="3286125" cy="1412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" name="Equation" r:id="rId37" imgW="1650960" imgH="711000" progId="Equation.DSMT4">
                  <p:embed/>
                </p:oleObj>
              </mc:Choice>
              <mc:Fallback>
                <p:oleObj name="Equation" r:id="rId37" imgW="1650960" imgH="711000" progId="Equation.DSMT4">
                  <p:embed/>
                  <p:pic>
                    <p:nvPicPr>
                      <p:cNvPr id="26" name="Objeto 25">
                        <a:extLst>
                          <a:ext uri="{FF2B5EF4-FFF2-40B4-BE49-F238E27FC236}">
                            <a16:creationId xmlns:a16="http://schemas.microsoft.com/office/drawing/2014/main" id="{02437BF6-0593-4B80-AFF0-95FC7059D9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8"/>
                      <a:stretch>
                        <a:fillRect/>
                      </a:stretch>
                    </p:blipFill>
                    <p:spPr>
                      <a:xfrm>
                        <a:off x="7596154" y="5318517"/>
                        <a:ext cx="3286125" cy="1412875"/>
                      </a:xfrm>
                      <a:prstGeom prst="rect">
                        <a:avLst/>
                      </a:prstGeom>
                      <a:ln w="25400">
                        <a:solidFill>
                          <a:schemeClr val="accent1">
                            <a:shade val="50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E23651DC-667D-4C6B-95AF-0F68E6B81A67}"/>
              </a:ext>
            </a:extLst>
          </p:cNvPr>
          <p:cNvCxnSpPr/>
          <p:nvPr/>
        </p:nvCxnSpPr>
        <p:spPr>
          <a:xfrm>
            <a:off x="6346209" y="1346298"/>
            <a:ext cx="0" cy="5061326"/>
          </a:xfrm>
          <a:prstGeom prst="line">
            <a:avLst/>
          </a:prstGeom>
          <a:ln w="19050">
            <a:solidFill>
              <a:srgbClr val="EAB20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0" name="Elipse 29">
            <a:extLst>
              <a:ext uri="{FF2B5EF4-FFF2-40B4-BE49-F238E27FC236}">
                <a16:creationId xmlns:a16="http://schemas.microsoft.com/office/drawing/2014/main" id="{ECA8D3BD-A331-4895-8F62-593470DA650E}"/>
              </a:ext>
            </a:extLst>
          </p:cNvPr>
          <p:cNvSpPr/>
          <p:nvPr/>
        </p:nvSpPr>
        <p:spPr>
          <a:xfrm>
            <a:off x="1392238" y="3154787"/>
            <a:ext cx="1413598" cy="900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8505F839-7E1D-40C9-AF14-4E8DD420150E}"/>
              </a:ext>
            </a:extLst>
          </p:cNvPr>
          <p:cNvSpPr/>
          <p:nvPr/>
        </p:nvSpPr>
        <p:spPr>
          <a:xfrm>
            <a:off x="1541583" y="1255709"/>
            <a:ext cx="432000" cy="432000"/>
          </a:xfrm>
          <a:prstGeom prst="ellipse">
            <a:avLst/>
          </a:prstGeom>
          <a:noFill/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9229A59D-88A6-4BFC-BCEE-099D1B0B1D1A}"/>
              </a:ext>
            </a:extLst>
          </p:cNvPr>
          <p:cNvSpPr/>
          <p:nvPr/>
        </p:nvSpPr>
        <p:spPr>
          <a:xfrm>
            <a:off x="3004954" y="3184355"/>
            <a:ext cx="1413598" cy="900000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3" name="Elipse 32">
            <a:extLst>
              <a:ext uri="{FF2B5EF4-FFF2-40B4-BE49-F238E27FC236}">
                <a16:creationId xmlns:a16="http://schemas.microsoft.com/office/drawing/2014/main" id="{60894C26-815F-4D27-ADC7-3F0E94200A54}"/>
              </a:ext>
            </a:extLst>
          </p:cNvPr>
          <p:cNvSpPr/>
          <p:nvPr/>
        </p:nvSpPr>
        <p:spPr>
          <a:xfrm>
            <a:off x="2008501" y="1255709"/>
            <a:ext cx="432000" cy="432000"/>
          </a:xfrm>
          <a:prstGeom prst="ellipse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AB8E5C48-6A2E-494F-8D3B-C4704EFBB187}"/>
              </a:ext>
            </a:extLst>
          </p:cNvPr>
          <p:cNvSpPr/>
          <p:nvPr/>
        </p:nvSpPr>
        <p:spPr>
          <a:xfrm>
            <a:off x="4629042" y="3170707"/>
            <a:ext cx="1413598" cy="9000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8E555FE3-B15A-4D77-95F2-590D8F057F9B}"/>
              </a:ext>
            </a:extLst>
          </p:cNvPr>
          <p:cNvSpPr/>
          <p:nvPr/>
        </p:nvSpPr>
        <p:spPr>
          <a:xfrm>
            <a:off x="1066532" y="1726662"/>
            <a:ext cx="432000" cy="432000"/>
          </a:xfrm>
          <a:prstGeom prst="ellipse">
            <a:avLst/>
          </a:prstGeom>
          <a:noFill/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6" name="Elipse 35">
            <a:extLst>
              <a:ext uri="{FF2B5EF4-FFF2-40B4-BE49-F238E27FC236}">
                <a16:creationId xmlns:a16="http://schemas.microsoft.com/office/drawing/2014/main" id="{46D21A39-3C0B-40DE-A69F-8739386B174B}"/>
              </a:ext>
            </a:extLst>
          </p:cNvPr>
          <p:cNvSpPr/>
          <p:nvPr/>
        </p:nvSpPr>
        <p:spPr>
          <a:xfrm>
            <a:off x="1366949" y="4173927"/>
            <a:ext cx="1413598" cy="900000"/>
          </a:xfrm>
          <a:prstGeom prst="ellipse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7" name="Elipse 36">
            <a:extLst>
              <a:ext uri="{FF2B5EF4-FFF2-40B4-BE49-F238E27FC236}">
                <a16:creationId xmlns:a16="http://schemas.microsoft.com/office/drawing/2014/main" id="{4DF6A4A3-7429-46D2-93C4-B92E060E3C1C}"/>
              </a:ext>
            </a:extLst>
          </p:cNvPr>
          <p:cNvSpPr/>
          <p:nvPr/>
        </p:nvSpPr>
        <p:spPr>
          <a:xfrm>
            <a:off x="3020605" y="4148903"/>
            <a:ext cx="1413598" cy="900000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id="{CE79B562-1038-48B2-94B2-7FA62FF219F6}"/>
              </a:ext>
            </a:extLst>
          </p:cNvPr>
          <p:cNvSpPr/>
          <p:nvPr/>
        </p:nvSpPr>
        <p:spPr>
          <a:xfrm>
            <a:off x="1543590" y="1718176"/>
            <a:ext cx="432000" cy="432000"/>
          </a:xfrm>
          <a:prstGeom prst="ellipse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9" name="Elipse 38">
            <a:extLst>
              <a:ext uri="{FF2B5EF4-FFF2-40B4-BE49-F238E27FC236}">
                <a16:creationId xmlns:a16="http://schemas.microsoft.com/office/drawing/2014/main" id="{59F0F3D7-3035-4EFD-87F4-2A47D7D54DB8}"/>
              </a:ext>
            </a:extLst>
          </p:cNvPr>
          <p:cNvSpPr/>
          <p:nvPr/>
        </p:nvSpPr>
        <p:spPr>
          <a:xfrm>
            <a:off x="4593871" y="4151353"/>
            <a:ext cx="1413598" cy="9000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076A7FB3-401B-4AD7-B6BC-95438FB92F67}"/>
              </a:ext>
            </a:extLst>
          </p:cNvPr>
          <p:cNvSpPr/>
          <p:nvPr/>
        </p:nvSpPr>
        <p:spPr>
          <a:xfrm>
            <a:off x="2027021" y="1745408"/>
            <a:ext cx="432000" cy="432000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1" name="Elipse 40">
            <a:extLst>
              <a:ext uri="{FF2B5EF4-FFF2-40B4-BE49-F238E27FC236}">
                <a16:creationId xmlns:a16="http://schemas.microsoft.com/office/drawing/2014/main" id="{DAC91A6B-4CF8-483D-BC45-D3A5C35729B0}"/>
              </a:ext>
            </a:extLst>
          </p:cNvPr>
          <p:cNvSpPr/>
          <p:nvPr/>
        </p:nvSpPr>
        <p:spPr>
          <a:xfrm>
            <a:off x="1371499" y="5283943"/>
            <a:ext cx="1413598" cy="900000"/>
          </a:xfrm>
          <a:prstGeom prst="ellipse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2" name="Elipse 41">
            <a:extLst>
              <a:ext uri="{FF2B5EF4-FFF2-40B4-BE49-F238E27FC236}">
                <a16:creationId xmlns:a16="http://schemas.microsoft.com/office/drawing/2014/main" id="{52C4262D-0184-4E65-B5AC-181910E3BF24}"/>
              </a:ext>
            </a:extLst>
          </p:cNvPr>
          <p:cNvSpPr/>
          <p:nvPr/>
        </p:nvSpPr>
        <p:spPr>
          <a:xfrm>
            <a:off x="1070859" y="2201723"/>
            <a:ext cx="432000" cy="432000"/>
          </a:xfrm>
          <a:prstGeom prst="ellipse">
            <a:avLst/>
          </a:prstGeom>
          <a:noFill/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3" name="Elipse 42">
            <a:extLst>
              <a:ext uri="{FF2B5EF4-FFF2-40B4-BE49-F238E27FC236}">
                <a16:creationId xmlns:a16="http://schemas.microsoft.com/office/drawing/2014/main" id="{2005C360-633F-4903-A842-435327B5D553}"/>
              </a:ext>
            </a:extLst>
          </p:cNvPr>
          <p:cNvSpPr/>
          <p:nvPr/>
        </p:nvSpPr>
        <p:spPr>
          <a:xfrm>
            <a:off x="2995586" y="5352184"/>
            <a:ext cx="1413598" cy="900000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4" name="Elipse 43">
            <a:extLst>
              <a:ext uri="{FF2B5EF4-FFF2-40B4-BE49-F238E27FC236}">
                <a16:creationId xmlns:a16="http://schemas.microsoft.com/office/drawing/2014/main" id="{B69DEAC5-32C8-4E13-96F1-914EA1D2674C}"/>
              </a:ext>
            </a:extLst>
          </p:cNvPr>
          <p:cNvSpPr/>
          <p:nvPr/>
        </p:nvSpPr>
        <p:spPr>
          <a:xfrm>
            <a:off x="1545900" y="2197301"/>
            <a:ext cx="432000" cy="432000"/>
          </a:xfrm>
          <a:prstGeom prst="ellipse">
            <a:avLst/>
          </a:prstGeom>
          <a:noFill/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5" name="Elipse 44">
            <a:extLst>
              <a:ext uri="{FF2B5EF4-FFF2-40B4-BE49-F238E27FC236}">
                <a16:creationId xmlns:a16="http://schemas.microsoft.com/office/drawing/2014/main" id="{3615D5F2-0063-4AB8-8CB2-E3603B4123F8}"/>
              </a:ext>
            </a:extLst>
          </p:cNvPr>
          <p:cNvSpPr/>
          <p:nvPr/>
        </p:nvSpPr>
        <p:spPr>
          <a:xfrm>
            <a:off x="4619670" y="5365831"/>
            <a:ext cx="1413598" cy="900000"/>
          </a:xfrm>
          <a:prstGeom prst="ellipse">
            <a:avLst/>
          </a:prstGeom>
          <a:noFill/>
          <a:ln>
            <a:solidFill>
              <a:srgbClr val="C40C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6" name="Elipse 45">
            <a:extLst>
              <a:ext uri="{FF2B5EF4-FFF2-40B4-BE49-F238E27FC236}">
                <a16:creationId xmlns:a16="http://schemas.microsoft.com/office/drawing/2014/main" id="{0A4C7D78-F00F-44EC-B763-5B0142B0EACD}"/>
              </a:ext>
            </a:extLst>
          </p:cNvPr>
          <p:cNvSpPr/>
          <p:nvPr/>
        </p:nvSpPr>
        <p:spPr>
          <a:xfrm>
            <a:off x="2025867" y="2203876"/>
            <a:ext cx="432000" cy="432000"/>
          </a:xfrm>
          <a:prstGeom prst="ellipse">
            <a:avLst/>
          </a:prstGeom>
          <a:noFill/>
          <a:ln w="19050">
            <a:solidFill>
              <a:srgbClr val="C40C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CA27CEAF-BEE4-4F11-B6B6-C7ABF16B94B4}"/>
              </a:ext>
            </a:extLst>
          </p:cNvPr>
          <p:cNvSpPr txBox="1"/>
          <p:nvPr/>
        </p:nvSpPr>
        <p:spPr>
          <a:xfrm>
            <a:off x="3950787" y="2111054"/>
            <a:ext cx="10310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200" dirty="0"/>
              <a:t>Laplace en F3</a:t>
            </a:r>
          </a:p>
        </p:txBody>
      </p:sp>
    </p:spTree>
    <p:extLst>
      <p:ext uri="{BB962C8B-B14F-4D97-AF65-F5344CB8AC3E}">
        <p14:creationId xmlns:p14="http://schemas.microsoft.com/office/powerpoint/2010/main" val="2256647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500"/>
                            </p:stCondLst>
                            <p:childTnLst>
                              <p:par>
                                <p:cTn id="293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9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1" fill="hold">
                            <p:stCondLst>
                              <p:cond delay="500"/>
                            </p:stCondLst>
                            <p:childTnLst>
                              <p:par>
                                <p:cTn id="3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10" grpId="0" animBg="1"/>
      <p:bldP spid="11" grpId="0" animBg="1"/>
      <p:bldP spid="12" grpId="0" animBg="1"/>
      <p:bldP spid="12" grpId="1" animBg="1"/>
      <p:bldP spid="23" grpId="0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67CDF9CA-1B24-4A01-A031-F113704B8E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728046"/>
              </p:ext>
            </p:extLst>
          </p:nvPr>
        </p:nvGraphicFramePr>
        <p:xfrm>
          <a:off x="8092157" y="1160788"/>
          <a:ext cx="3286125" cy="833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Equation" r:id="rId3" imgW="1650960" imgH="419040" progId="Equation.DSMT4">
                  <p:embed/>
                </p:oleObj>
              </mc:Choice>
              <mc:Fallback>
                <p:oleObj name="Equation" r:id="rId3" imgW="1650960" imgH="419040" progId="Equation.DSMT4">
                  <p:embed/>
                  <p:pic>
                    <p:nvPicPr>
                      <p:cNvPr id="27" name="Objeto 26">
                        <a:extLst>
                          <a:ext uri="{FF2B5EF4-FFF2-40B4-BE49-F238E27FC236}">
                            <a16:creationId xmlns:a16="http://schemas.microsoft.com/office/drawing/2014/main" id="{69BCEA79-ABD2-4BC6-8646-A00F42A9CC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092157" y="1160788"/>
                        <a:ext cx="3286125" cy="833438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25400" cap="rnd" cmpd="sng">
                        <a:solidFill>
                          <a:srgbClr val="C00000"/>
                        </a:solidFill>
                        <a:prstDash val="solid"/>
                        <a:miter lim="800000"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B480575B-6AB2-432E-AFF5-2CBF7C5B45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8898656"/>
              </p:ext>
            </p:extLst>
          </p:nvPr>
        </p:nvGraphicFramePr>
        <p:xfrm>
          <a:off x="526516" y="1208088"/>
          <a:ext cx="5408613" cy="909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Equation" r:id="rId5" imgW="2717640" imgH="457200" progId="Equation.DSMT4">
                  <p:embed/>
                </p:oleObj>
              </mc:Choice>
              <mc:Fallback>
                <p:oleObj name="Equation" r:id="rId5" imgW="2717640" imgH="457200" progId="Equation.DSMT4">
                  <p:embed/>
                  <p:pic>
                    <p:nvPicPr>
                      <p:cNvPr id="24" name="Objeto 23">
                        <a:extLst>
                          <a:ext uri="{FF2B5EF4-FFF2-40B4-BE49-F238E27FC236}">
                            <a16:creationId xmlns:a16="http://schemas.microsoft.com/office/drawing/2014/main" id="{F589644B-64A1-4E80-80C8-0D680A91E00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26516" y="1208088"/>
                        <a:ext cx="5408613" cy="909638"/>
                      </a:xfrm>
                      <a:prstGeom prst="rect">
                        <a:avLst/>
                      </a:prstGeom>
                      <a:ln w="254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30CFE000-7530-47FE-8FBB-05001EB3F1B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1415023"/>
              </p:ext>
            </p:extLst>
          </p:nvPr>
        </p:nvGraphicFramePr>
        <p:xfrm>
          <a:off x="5998371" y="1399959"/>
          <a:ext cx="935038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" name="Equation" r:id="rId7" imgW="469800" imgH="203040" progId="Equation.DSMT4">
                  <p:embed/>
                </p:oleObj>
              </mc:Choice>
              <mc:Fallback>
                <p:oleObj name="Equation" r:id="rId7" imgW="469800" imgH="203040" progId="Equation.DSMT4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B480575B-6AB2-432E-AFF5-2CBF7C5B45E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998371" y="1399959"/>
                        <a:ext cx="935038" cy="403225"/>
                      </a:xfrm>
                      <a:prstGeom prst="rect">
                        <a:avLst/>
                      </a:prstGeom>
                      <a:ln w="254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385F026F-9792-441B-B449-8FE81DB78F45}"/>
              </a:ext>
            </a:extLst>
          </p:cNvPr>
          <p:cNvSpPr txBox="1"/>
          <p:nvPr/>
        </p:nvSpPr>
        <p:spPr>
          <a:xfrm>
            <a:off x="433482" y="374650"/>
            <a:ext cx="63017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/>
              <a:t>CALCULO DE UNA MATRIZ INVERSA DE ORDEN 2</a:t>
            </a:r>
          </a:p>
        </p:txBody>
      </p:sp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C54549D6-7D2B-4641-B990-E1F83DC449C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7614959"/>
              </p:ext>
            </p:extLst>
          </p:nvPr>
        </p:nvGraphicFramePr>
        <p:xfrm>
          <a:off x="1096778" y="3116351"/>
          <a:ext cx="1314450" cy="40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name="Equation" r:id="rId9" imgW="660240" imgH="203040" progId="Equation.DSMT4">
                  <p:embed/>
                </p:oleObj>
              </mc:Choice>
              <mc:Fallback>
                <p:oleObj name="Equation" r:id="rId9" imgW="660240" imgH="203040" progId="Equation.DSMT4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B480575B-6AB2-432E-AFF5-2CBF7C5B45E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096778" y="3116351"/>
                        <a:ext cx="1314450" cy="404812"/>
                      </a:xfrm>
                      <a:prstGeom prst="rect">
                        <a:avLst/>
                      </a:prstGeom>
                      <a:ln w="254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Elipse 7">
            <a:extLst>
              <a:ext uri="{FF2B5EF4-FFF2-40B4-BE49-F238E27FC236}">
                <a16:creationId xmlns:a16="http://schemas.microsoft.com/office/drawing/2014/main" id="{06D8466A-F877-45D8-94EB-0667C51F815E}"/>
              </a:ext>
            </a:extLst>
          </p:cNvPr>
          <p:cNvSpPr/>
          <p:nvPr/>
        </p:nvSpPr>
        <p:spPr>
          <a:xfrm>
            <a:off x="1228269" y="1270958"/>
            <a:ext cx="360000" cy="360000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A4DF25B1-434E-4822-8F0C-1F40A6A52003}"/>
              </a:ext>
            </a:extLst>
          </p:cNvPr>
          <p:cNvSpPr/>
          <p:nvPr/>
        </p:nvSpPr>
        <p:spPr>
          <a:xfrm>
            <a:off x="2635635" y="2339634"/>
            <a:ext cx="1413598" cy="900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831F2DBC-4687-4907-BE32-072B63EEDEA9}"/>
              </a:ext>
            </a:extLst>
          </p:cNvPr>
          <p:cNvSpPr/>
          <p:nvPr/>
        </p:nvSpPr>
        <p:spPr>
          <a:xfrm>
            <a:off x="1683293" y="1262213"/>
            <a:ext cx="360000" cy="360000"/>
          </a:xfrm>
          <a:prstGeom prst="ellipse">
            <a:avLst/>
          </a:prstGeom>
          <a:noFill/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E30B49EB-F7C6-40EB-83AA-D5E6DCD216EF}"/>
              </a:ext>
            </a:extLst>
          </p:cNvPr>
          <p:cNvSpPr/>
          <p:nvPr/>
        </p:nvSpPr>
        <p:spPr>
          <a:xfrm>
            <a:off x="4248351" y="2346342"/>
            <a:ext cx="1413598" cy="900000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29D29000-F17F-48FA-A945-4F257D6777AC}"/>
              </a:ext>
            </a:extLst>
          </p:cNvPr>
          <p:cNvSpPr/>
          <p:nvPr/>
        </p:nvSpPr>
        <p:spPr>
          <a:xfrm>
            <a:off x="1219259" y="1711132"/>
            <a:ext cx="360000" cy="360000"/>
          </a:xfrm>
          <a:prstGeom prst="ellipse">
            <a:avLst/>
          </a:prstGeom>
          <a:noFill/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7C03C96E-B3F5-4F3D-B3B6-832823EAD760}"/>
              </a:ext>
            </a:extLst>
          </p:cNvPr>
          <p:cNvSpPr/>
          <p:nvPr/>
        </p:nvSpPr>
        <p:spPr>
          <a:xfrm>
            <a:off x="2610346" y="3358774"/>
            <a:ext cx="1413598" cy="900000"/>
          </a:xfrm>
          <a:prstGeom prst="ellipse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447087F8-715C-46E3-946E-AF9799432440}"/>
              </a:ext>
            </a:extLst>
          </p:cNvPr>
          <p:cNvSpPr/>
          <p:nvPr/>
        </p:nvSpPr>
        <p:spPr>
          <a:xfrm>
            <a:off x="4264002" y="3333750"/>
            <a:ext cx="1413598" cy="900000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280F62EB-A6ED-4F47-A1DE-8055757DC4B2}"/>
              </a:ext>
            </a:extLst>
          </p:cNvPr>
          <p:cNvSpPr/>
          <p:nvPr/>
        </p:nvSpPr>
        <p:spPr>
          <a:xfrm>
            <a:off x="1685300" y="1702646"/>
            <a:ext cx="360000" cy="360000"/>
          </a:xfrm>
          <a:prstGeom prst="ellipse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7BFCBB96-126E-4465-996E-53F0627AE4E3}"/>
              </a:ext>
            </a:extLst>
          </p:cNvPr>
          <p:cNvSpPr txBox="1"/>
          <p:nvPr/>
        </p:nvSpPr>
        <p:spPr>
          <a:xfrm>
            <a:off x="2697843" y="2604968"/>
            <a:ext cx="8899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s-AR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1)</a:t>
            </a:r>
            <a:r>
              <a:rPr lang="es-AR" sz="20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1+1</a:t>
            </a:r>
            <a:endParaRPr lang="es-AR" sz="20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F74E9428-347C-45B6-BB08-9E96C962D42C}"/>
              </a:ext>
            </a:extLst>
          </p:cNvPr>
          <p:cNvSpPr txBox="1"/>
          <p:nvPr/>
        </p:nvSpPr>
        <p:spPr>
          <a:xfrm>
            <a:off x="4274906" y="2634536"/>
            <a:ext cx="8899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s-AR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1)</a:t>
            </a:r>
            <a:r>
              <a:rPr lang="es-AR" sz="20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1+2</a:t>
            </a:r>
            <a:endParaRPr lang="es-AR" sz="20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72BE02CA-3D5B-4F62-8AE6-8EA59A6DEBAD}"/>
              </a:ext>
            </a:extLst>
          </p:cNvPr>
          <p:cNvSpPr txBox="1"/>
          <p:nvPr/>
        </p:nvSpPr>
        <p:spPr>
          <a:xfrm>
            <a:off x="2638012" y="3624108"/>
            <a:ext cx="8899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s-AR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1)</a:t>
            </a:r>
            <a:r>
              <a:rPr lang="es-AR" sz="20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2+1</a:t>
            </a:r>
            <a:endParaRPr lang="es-AR" sz="20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00273398-D6E2-467B-AF91-E6761183A270}"/>
              </a:ext>
            </a:extLst>
          </p:cNvPr>
          <p:cNvSpPr txBox="1"/>
          <p:nvPr/>
        </p:nvSpPr>
        <p:spPr>
          <a:xfrm>
            <a:off x="4274906" y="3624108"/>
            <a:ext cx="8899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s-AR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1)</a:t>
            </a:r>
            <a:r>
              <a:rPr lang="es-AR" sz="20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2+2</a:t>
            </a:r>
            <a:endParaRPr lang="es-AR" sz="20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65659D30-9516-49A2-8B6D-0C9946F1B6B8}"/>
              </a:ext>
            </a:extLst>
          </p:cNvPr>
          <p:cNvSpPr txBox="1"/>
          <p:nvPr/>
        </p:nvSpPr>
        <p:spPr>
          <a:xfrm>
            <a:off x="3438230" y="2608953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E2D52153-9655-4699-9475-3F44C554909E}"/>
              </a:ext>
            </a:extLst>
          </p:cNvPr>
          <p:cNvSpPr txBox="1"/>
          <p:nvPr/>
        </p:nvSpPr>
        <p:spPr>
          <a:xfrm>
            <a:off x="5060940" y="359333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88E9DE07-B411-421A-B6ED-FA78648B3B16}"/>
              </a:ext>
            </a:extLst>
          </p:cNvPr>
          <p:cNvSpPr txBox="1"/>
          <p:nvPr/>
        </p:nvSpPr>
        <p:spPr>
          <a:xfrm>
            <a:off x="5060940" y="2620204"/>
            <a:ext cx="3209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187BC894-EFA7-441C-B801-AA4E24E919E4}"/>
              </a:ext>
            </a:extLst>
          </p:cNvPr>
          <p:cNvSpPr txBox="1"/>
          <p:nvPr/>
        </p:nvSpPr>
        <p:spPr>
          <a:xfrm>
            <a:off x="3415100" y="3576131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4" name="Corchetes 23">
            <a:extLst>
              <a:ext uri="{FF2B5EF4-FFF2-40B4-BE49-F238E27FC236}">
                <a16:creationId xmlns:a16="http://schemas.microsoft.com/office/drawing/2014/main" id="{7143A536-E8AE-4131-AC4B-0247260E807B}"/>
              </a:ext>
            </a:extLst>
          </p:cNvPr>
          <p:cNvSpPr/>
          <p:nvPr/>
        </p:nvSpPr>
        <p:spPr>
          <a:xfrm>
            <a:off x="2454657" y="2214390"/>
            <a:ext cx="3480472" cy="2214391"/>
          </a:xfrm>
          <a:prstGeom prst="bracketPair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25" name="Objeto 24">
            <a:extLst>
              <a:ext uri="{FF2B5EF4-FFF2-40B4-BE49-F238E27FC236}">
                <a16:creationId xmlns:a16="http://schemas.microsoft.com/office/drawing/2014/main" id="{269339D3-9E6D-4E4F-86F7-58269A4BA2A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9369705"/>
              </p:ext>
            </p:extLst>
          </p:nvPr>
        </p:nvGraphicFramePr>
        <p:xfrm>
          <a:off x="1109478" y="4663527"/>
          <a:ext cx="2603500" cy="909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name="Equation" r:id="rId11" imgW="1307880" imgH="457200" progId="Equation.DSMT4">
                  <p:embed/>
                </p:oleObj>
              </mc:Choice>
              <mc:Fallback>
                <p:oleObj name="Equation" r:id="rId11" imgW="1307880" imgH="457200" progId="Equation.DSMT4">
                  <p:embed/>
                  <p:pic>
                    <p:nvPicPr>
                      <p:cNvPr id="24" name="Objeto 23">
                        <a:extLst>
                          <a:ext uri="{FF2B5EF4-FFF2-40B4-BE49-F238E27FC236}">
                            <a16:creationId xmlns:a16="http://schemas.microsoft.com/office/drawing/2014/main" id="{F589644B-64A1-4E80-80C8-0D680A91E00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109478" y="4663527"/>
                        <a:ext cx="2603500" cy="909638"/>
                      </a:xfrm>
                      <a:prstGeom prst="rect">
                        <a:avLst/>
                      </a:prstGeom>
                      <a:ln w="254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to 26">
            <a:extLst>
              <a:ext uri="{FF2B5EF4-FFF2-40B4-BE49-F238E27FC236}">
                <a16:creationId xmlns:a16="http://schemas.microsoft.com/office/drawing/2014/main" id="{58807D44-0ED1-43F3-BD18-390C270C1D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9194627"/>
              </p:ext>
            </p:extLst>
          </p:nvPr>
        </p:nvGraphicFramePr>
        <p:xfrm>
          <a:off x="1174248" y="5779196"/>
          <a:ext cx="5410200" cy="909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5" name="Equation" r:id="rId13" imgW="2717640" imgH="457200" progId="Equation.DSMT4">
                  <p:embed/>
                </p:oleObj>
              </mc:Choice>
              <mc:Fallback>
                <p:oleObj name="Equation" r:id="rId13" imgW="2717640" imgH="457200" progId="Equation.DSMT4">
                  <p:embed/>
                  <p:pic>
                    <p:nvPicPr>
                      <p:cNvPr id="26" name="Objeto 25">
                        <a:extLst>
                          <a:ext uri="{FF2B5EF4-FFF2-40B4-BE49-F238E27FC236}">
                            <a16:creationId xmlns:a16="http://schemas.microsoft.com/office/drawing/2014/main" id="{02437BF6-0593-4B80-AFF0-95FC7059D9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174248" y="5779196"/>
                        <a:ext cx="5410200" cy="909637"/>
                      </a:xfrm>
                      <a:prstGeom prst="rect">
                        <a:avLst/>
                      </a:prstGeom>
                      <a:ln w="254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to 28">
            <a:extLst>
              <a:ext uri="{FF2B5EF4-FFF2-40B4-BE49-F238E27FC236}">
                <a16:creationId xmlns:a16="http://schemas.microsoft.com/office/drawing/2014/main" id="{E652E690-B9B1-49A6-8BC8-24CE99F661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397805"/>
              </p:ext>
            </p:extLst>
          </p:nvPr>
        </p:nvGraphicFramePr>
        <p:xfrm>
          <a:off x="3970363" y="4636832"/>
          <a:ext cx="2932112" cy="909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6" name="Equation" r:id="rId15" imgW="1473120" imgH="457200" progId="Equation.DSMT4">
                  <p:embed/>
                </p:oleObj>
              </mc:Choice>
              <mc:Fallback>
                <p:oleObj name="Equation" r:id="rId15" imgW="1473120" imgH="457200" progId="Equation.DSMT4">
                  <p:embed/>
                  <p:pic>
                    <p:nvPicPr>
                      <p:cNvPr id="25" name="Objeto 24">
                        <a:extLst>
                          <a:ext uri="{FF2B5EF4-FFF2-40B4-BE49-F238E27FC236}">
                            <a16:creationId xmlns:a16="http://schemas.microsoft.com/office/drawing/2014/main" id="{269339D3-9E6D-4E4F-86F7-58269A4BA2A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3970363" y="4636832"/>
                        <a:ext cx="2932112" cy="909637"/>
                      </a:xfrm>
                      <a:prstGeom prst="rect">
                        <a:avLst/>
                      </a:prstGeom>
                      <a:ln w="254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4FE4ED9D-E2A0-4B2B-AAB5-506C8D5546DE}"/>
              </a:ext>
            </a:extLst>
          </p:cNvPr>
          <p:cNvCxnSpPr/>
          <p:nvPr/>
        </p:nvCxnSpPr>
        <p:spPr>
          <a:xfrm>
            <a:off x="7175500" y="2315812"/>
            <a:ext cx="0" cy="4363958"/>
          </a:xfrm>
          <a:prstGeom prst="line">
            <a:avLst/>
          </a:pr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32" name="Objeto 31">
            <a:extLst>
              <a:ext uri="{FF2B5EF4-FFF2-40B4-BE49-F238E27FC236}">
                <a16:creationId xmlns:a16="http://schemas.microsoft.com/office/drawing/2014/main" id="{829D8B26-E1E0-4A96-94A0-673F818A1B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6686433"/>
              </p:ext>
            </p:extLst>
          </p:nvPr>
        </p:nvGraphicFramePr>
        <p:xfrm>
          <a:off x="8032446" y="4383692"/>
          <a:ext cx="3513137" cy="909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7" name="Equation" r:id="rId17" imgW="1765080" imgH="457200" progId="Equation.DSMT4">
                  <p:embed/>
                </p:oleObj>
              </mc:Choice>
              <mc:Fallback>
                <p:oleObj name="Equation" r:id="rId17" imgW="1765080" imgH="457200" progId="Equation.DSMT4">
                  <p:embed/>
                  <p:pic>
                    <p:nvPicPr>
                      <p:cNvPr id="27" name="Objeto 26">
                        <a:extLst>
                          <a:ext uri="{FF2B5EF4-FFF2-40B4-BE49-F238E27FC236}">
                            <a16:creationId xmlns:a16="http://schemas.microsoft.com/office/drawing/2014/main" id="{58807D44-0ED1-43F3-BD18-390C270C1D7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8032446" y="4383692"/>
                        <a:ext cx="3513137" cy="909638"/>
                      </a:xfrm>
                      <a:prstGeom prst="rect">
                        <a:avLst/>
                      </a:prstGeom>
                      <a:ln w="25400">
                        <a:solidFill>
                          <a:schemeClr val="accent1">
                            <a:shade val="50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to 32">
            <a:extLst>
              <a:ext uri="{FF2B5EF4-FFF2-40B4-BE49-F238E27FC236}">
                <a16:creationId xmlns:a16="http://schemas.microsoft.com/office/drawing/2014/main" id="{DD8DBE99-DACB-47B5-B460-2B2B2B2127A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6008612"/>
              </p:ext>
            </p:extLst>
          </p:nvPr>
        </p:nvGraphicFramePr>
        <p:xfrm>
          <a:off x="8915812" y="2214390"/>
          <a:ext cx="1643062" cy="909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8" name="Equation" r:id="rId19" imgW="825480" imgH="457200" progId="Equation.DSMT4">
                  <p:embed/>
                </p:oleObj>
              </mc:Choice>
              <mc:Fallback>
                <p:oleObj name="Equation" r:id="rId19" imgW="825480" imgH="457200" progId="Equation.DSMT4">
                  <p:embed/>
                  <p:pic>
                    <p:nvPicPr>
                      <p:cNvPr id="32" name="Objeto 31">
                        <a:extLst>
                          <a:ext uri="{FF2B5EF4-FFF2-40B4-BE49-F238E27FC236}">
                            <a16:creationId xmlns:a16="http://schemas.microsoft.com/office/drawing/2014/main" id="{829D8B26-E1E0-4A96-94A0-673F818A1BC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8915812" y="2214390"/>
                        <a:ext cx="1643062" cy="909638"/>
                      </a:xfrm>
                      <a:prstGeom prst="rect">
                        <a:avLst/>
                      </a:prstGeom>
                      <a:ln w="25400">
                        <a:solidFill>
                          <a:schemeClr val="accent1">
                            <a:shade val="50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5" name="Conector recto de flecha 34">
            <a:extLst>
              <a:ext uri="{FF2B5EF4-FFF2-40B4-BE49-F238E27FC236}">
                <a16:creationId xmlns:a16="http://schemas.microsoft.com/office/drawing/2014/main" id="{ED7FFEE4-CDD1-4548-AF54-36D2BC7AB40C}"/>
              </a:ext>
            </a:extLst>
          </p:cNvPr>
          <p:cNvCxnSpPr/>
          <p:nvPr/>
        </p:nvCxnSpPr>
        <p:spPr>
          <a:xfrm>
            <a:off x="9734201" y="3277293"/>
            <a:ext cx="0" cy="9029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uadroTexto 35">
            <a:extLst>
              <a:ext uri="{FF2B5EF4-FFF2-40B4-BE49-F238E27FC236}">
                <a16:creationId xmlns:a16="http://schemas.microsoft.com/office/drawing/2014/main" id="{F3B784EA-BDDC-4A38-BD04-B20F7A496F53}"/>
              </a:ext>
            </a:extLst>
          </p:cNvPr>
          <p:cNvSpPr txBox="1"/>
          <p:nvPr/>
        </p:nvSpPr>
        <p:spPr>
          <a:xfrm>
            <a:off x="9734201" y="3458292"/>
            <a:ext cx="1206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</a:t>
            </a: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 0</a:t>
            </a:r>
            <a:endParaRPr lang="es-A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7" name="Objeto 36">
            <a:extLst>
              <a:ext uri="{FF2B5EF4-FFF2-40B4-BE49-F238E27FC236}">
                <a16:creationId xmlns:a16="http://schemas.microsoft.com/office/drawing/2014/main" id="{42F62BAD-8053-42F1-8DCF-95411A6A528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1137411"/>
              </p:ext>
            </p:extLst>
          </p:nvPr>
        </p:nvGraphicFramePr>
        <p:xfrm>
          <a:off x="7954997" y="5550181"/>
          <a:ext cx="2281238" cy="693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9" name="Equation" r:id="rId21" imgW="1511280" imgH="457200" progId="Equation.DSMT4">
                  <p:embed/>
                </p:oleObj>
              </mc:Choice>
              <mc:Fallback>
                <p:oleObj name="Equation" r:id="rId21" imgW="1511280" imgH="457200" progId="Equation.DSMT4">
                  <p:embed/>
                  <p:pic>
                    <p:nvPicPr>
                      <p:cNvPr id="24" name="Objeto 23">
                        <a:extLst>
                          <a:ext uri="{FF2B5EF4-FFF2-40B4-BE49-F238E27FC236}">
                            <a16:creationId xmlns:a16="http://schemas.microsoft.com/office/drawing/2014/main" id="{89F0D6B3-C36D-4B66-A875-4F7944A686B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7954997" y="5550181"/>
                        <a:ext cx="2281238" cy="693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Objeto 37">
            <a:extLst>
              <a:ext uri="{FF2B5EF4-FFF2-40B4-BE49-F238E27FC236}">
                <a16:creationId xmlns:a16="http://schemas.microsoft.com/office/drawing/2014/main" id="{D438D626-CFD9-4356-8FFA-595AF316ED6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8840277"/>
              </p:ext>
            </p:extLst>
          </p:nvPr>
        </p:nvGraphicFramePr>
        <p:xfrm>
          <a:off x="10171265" y="5529358"/>
          <a:ext cx="1514475" cy="693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0" name="Equation" r:id="rId23" imgW="1002960" imgH="457200" progId="Equation.DSMT4">
                  <p:embed/>
                </p:oleObj>
              </mc:Choice>
              <mc:Fallback>
                <p:oleObj name="Equation" r:id="rId23" imgW="1002960" imgH="457200" progId="Equation.DSMT4">
                  <p:embed/>
                  <p:pic>
                    <p:nvPicPr>
                      <p:cNvPr id="37" name="Objeto 36">
                        <a:extLst>
                          <a:ext uri="{FF2B5EF4-FFF2-40B4-BE49-F238E27FC236}">
                            <a16:creationId xmlns:a16="http://schemas.microsoft.com/office/drawing/2014/main" id="{42F62BAD-8053-42F1-8DCF-95411A6A528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10171265" y="5529358"/>
                        <a:ext cx="1514475" cy="6937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Estrella de 5 puntas 70">
            <a:extLst>
              <a:ext uri="{FF2B5EF4-FFF2-40B4-BE49-F238E27FC236}">
                <a16:creationId xmlns:a16="http://schemas.microsoft.com/office/drawing/2014/main" id="{5979CE36-4DF9-4195-A891-B57F49D87AD2}"/>
              </a:ext>
            </a:extLst>
          </p:cNvPr>
          <p:cNvSpPr/>
          <p:nvPr/>
        </p:nvSpPr>
        <p:spPr>
          <a:xfrm>
            <a:off x="11587956" y="6287079"/>
            <a:ext cx="499259" cy="43147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93752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8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500"/>
                            </p:stCondLst>
                            <p:childTnLst>
                              <p:par>
                                <p:cTn id="2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 animBg="1"/>
      <p:bldP spid="36" grpId="0"/>
      <p:bldP spid="3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01D2BCD4-246E-41B9-8376-389FFE3F839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1468148"/>
              </p:ext>
            </p:extLst>
          </p:nvPr>
        </p:nvGraphicFramePr>
        <p:xfrm>
          <a:off x="1820207" y="1646602"/>
          <a:ext cx="5233987" cy="34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Equation" r:id="rId3" imgW="3466800" imgH="228600" progId="Equation.DSMT4">
                  <p:embed/>
                </p:oleObj>
              </mc:Choice>
              <mc:Fallback>
                <p:oleObj name="Equation" r:id="rId3" imgW="3466800" imgH="228600" progId="Equation.DSMT4">
                  <p:embed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A595A81C-959F-4638-99ED-C9BBD120584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20207" y="1646602"/>
                        <a:ext cx="5233987" cy="346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EF76046F-B988-46BE-95D2-C2D197FF5117}"/>
              </a:ext>
            </a:extLst>
          </p:cNvPr>
          <p:cNvSpPr txBox="1"/>
          <p:nvPr/>
        </p:nvSpPr>
        <p:spPr>
          <a:xfrm>
            <a:off x="621123" y="436509"/>
            <a:ext cx="2853730" cy="461665"/>
          </a:xfrm>
          <a:prstGeom prst="rect">
            <a:avLst/>
          </a:prstGeom>
          <a:noFill/>
          <a:ln w="25400">
            <a:noFill/>
          </a:ln>
        </p:spPr>
        <p:txBody>
          <a:bodyPr wrap="none" rtlCol="0">
            <a:spAutoFit/>
          </a:bodyPr>
          <a:lstStyle/>
          <a:p>
            <a:r>
              <a:rPr lang="es-AR" sz="2400" b="1" dirty="0"/>
              <a:t>Matrices Semejantes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DAA863E2-FC0F-4ACB-8E83-29BD398DA4CA}"/>
              </a:ext>
            </a:extLst>
          </p:cNvPr>
          <p:cNvSpPr/>
          <p:nvPr/>
        </p:nvSpPr>
        <p:spPr>
          <a:xfrm>
            <a:off x="7487405" y="1604615"/>
            <a:ext cx="874789" cy="39600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s-AR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</a:t>
            </a:r>
            <a:r>
              <a:rPr lang="es-AR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</a:p>
        </p:txBody>
      </p:sp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7389838B-09AD-4F2A-852C-F73590AF72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5782478"/>
              </p:ext>
            </p:extLst>
          </p:nvPr>
        </p:nvGraphicFramePr>
        <p:xfrm>
          <a:off x="765857" y="3165927"/>
          <a:ext cx="3736975" cy="34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name="Equation" r:id="rId5" imgW="2476440" imgH="228600" progId="Equation.DSMT4">
                  <p:embed/>
                </p:oleObj>
              </mc:Choice>
              <mc:Fallback>
                <p:oleObj name="Equation" r:id="rId5" imgW="2476440" imgH="228600" progId="Equation.DSMT4">
                  <p:embed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01D2BCD4-246E-41B9-8376-389FFE3F83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65857" y="3165927"/>
                        <a:ext cx="3736975" cy="346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08854860-18E4-41DD-83BA-BC063392C4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2122703"/>
              </p:ext>
            </p:extLst>
          </p:nvPr>
        </p:nvGraphicFramePr>
        <p:xfrm>
          <a:off x="4532994" y="3165927"/>
          <a:ext cx="3335338" cy="34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" name="Equation" r:id="rId7" imgW="2209680" imgH="228600" progId="Equation.DSMT4">
                  <p:embed/>
                </p:oleObj>
              </mc:Choice>
              <mc:Fallback>
                <p:oleObj name="Equation" r:id="rId7" imgW="2209680" imgH="228600" progId="Equation.DSMT4">
                  <p:embed/>
                  <p:pic>
                    <p:nvPicPr>
                      <p:cNvPr id="6" name="Objeto 5">
                        <a:extLst>
                          <a:ext uri="{FF2B5EF4-FFF2-40B4-BE49-F238E27FC236}">
                            <a16:creationId xmlns:a16="http://schemas.microsoft.com/office/drawing/2014/main" id="{7389838B-09AD-4F2A-852C-F73590AF723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532994" y="3165927"/>
                        <a:ext cx="3335338" cy="346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0B7C8A35-4A94-4C67-B8A7-B60EED3B3B0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7176488"/>
              </p:ext>
            </p:extLst>
          </p:nvPr>
        </p:nvGraphicFramePr>
        <p:xfrm>
          <a:off x="7906432" y="3051627"/>
          <a:ext cx="402590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" name="Equation" r:id="rId9" imgW="2666880" imgH="419040" progId="Equation.DSMT4">
                  <p:embed/>
                </p:oleObj>
              </mc:Choice>
              <mc:Fallback>
                <p:oleObj name="Equation" r:id="rId9" imgW="2666880" imgH="419040" progId="Equation.DSMT4">
                  <p:embed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08854860-18E4-41DD-83BA-BC063392C43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906432" y="3051627"/>
                        <a:ext cx="4025900" cy="635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91DAA48F-A42C-4EE8-8A6C-CF7393F750B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780541"/>
              </p:ext>
            </p:extLst>
          </p:nvPr>
        </p:nvGraphicFramePr>
        <p:xfrm>
          <a:off x="862151" y="4576400"/>
          <a:ext cx="1916112" cy="347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" name="Equation" r:id="rId11" imgW="1269720" imgH="228600" progId="Equation.DSMT4">
                  <p:embed/>
                </p:oleObj>
              </mc:Choice>
              <mc:Fallback>
                <p:oleObj name="Equation" r:id="rId11" imgW="1269720" imgH="228600" progId="Equation.DSMT4">
                  <p:embed/>
                  <p:pic>
                    <p:nvPicPr>
                      <p:cNvPr id="6" name="Objeto 5">
                        <a:extLst>
                          <a:ext uri="{FF2B5EF4-FFF2-40B4-BE49-F238E27FC236}">
                            <a16:creationId xmlns:a16="http://schemas.microsoft.com/office/drawing/2014/main" id="{7389838B-09AD-4F2A-852C-F73590AF723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862151" y="4576400"/>
                        <a:ext cx="1916112" cy="3476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Abrir llave 9">
            <a:extLst>
              <a:ext uri="{FF2B5EF4-FFF2-40B4-BE49-F238E27FC236}">
                <a16:creationId xmlns:a16="http://schemas.microsoft.com/office/drawing/2014/main" id="{73925C5A-7262-4ED7-A2A6-A0CA7BB5DEA2}"/>
              </a:ext>
            </a:extLst>
          </p:cNvPr>
          <p:cNvSpPr/>
          <p:nvPr/>
        </p:nvSpPr>
        <p:spPr>
          <a:xfrm rot="16200000">
            <a:off x="1950454" y="4263975"/>
            <a:ext cx="203954" cy="1361661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56069B8-88FC-4446-AB77-C98868EAD672}"/>
              </a:ext>
            </a:extLst>
          </p:cNvPr>
          <p:cNvSpPr txBox="1"/>
          <p:nvPr/>
        </p:nvSpPr>
        <p:spPr>
          <a:xfrm>
            <a:off x="1709531" y="5028152"/>
            <a:ext cx="879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s-AR" dirty="0"/>
              <a:t> veces</a:t>
            </a:r>
          </a:p>
        </p:txBody>
      </p:sp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D2F78863-BC86-4D26-ABA5-0C7024E0FFB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7764417"/>
              </p:ext>
            </p:extLst>
          </p:nvPr>
        </p:nvGraphicFramePr>
        <p:xfrm>
          <a:off x="2816225" y="4568462"/>
          <a:ext cx="3911600" cy="423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" name="Equation" r:id="rId13" imgW="2590560" imgH="279360" progId="Equation.DSMT4">
                  <p:embed/>
                </p:oleObj>
              </mc:Choice>
              <mc:Fallback>
                <p:oleObj name="Equation" r:id="rId13" imgW="2590560" imgH="279360" progId="Equation.DSMT4">
                  <p:embed/>
                  <p:pic>
                    <p:nvPicPr>
                      <p:cNvPr id="9" name="Objeto 8">
                        <a:extLst>
                          <a:ext uri="{FF2B5EF4-FFF2-40B4-BE49-F238E27FC236}">
                            <a16:creationId xmlns:a16="http://schemas.microsoft.com/office/drawing/2014/main" id="{91DAA48F-A42C-4EE8-8A6C-CF7393F750B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2816225" y="4568462"/>
                        <a:ext cx="3911600" cy="423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5C44A68A-467C-49F7-AAE3-EA967FBF04B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5392708"/>
              </p:ext>
            </p:extLst>
          </p:nvPr>
        </p:nvGraphicFramePr>
        <p:xfrm>
          <a:off x="6813550" y="4544650"/>
          <a:ext cx="4695825" cy="423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0" name="Equation" r:id="rId15" imgW="3111480" imgH="279360" progId="Equation.DSMT4">
                  <p:embed/>
                </p:oleObj>
              </mc:Choice>
              <mc:Fallback>
                <p:oleObj name="Equation" r:id="rId15" imgW="3111480" imgH="279360" progId="Equation.DSMT4">
                  <p:embed/>
                  <p:pic>
                    <p:nvPicPr>
                      <p:cNvPr id="12" name="Objeto 11">
                        <a:extLst>
                          <a:ext uri="{FF2B5EF4-FFF2-40B4-BE49-F238E27FC236}">
                            <a16:creationId xmlns:a16="http://schemas.microsoft.com/office/drawing/2014/main" id="{D2F78863-BC86-4D26-ABA5-0C7024E0FF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6813550" y="4544650"/>
                        <a:ext cx="4695825" cy="423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CuadroTexto 13">
            <a:extLst>
              <a:ext uri="{FF2B5EF4-FFF2-40B4-BE49-F238E27FC236}">
                <a16:creationId xmlns:a16="http://schemas.microsoft.com/office/drawing/2014/main" id="{4C2A4179-51D0-4BBE-944E-36E72030CDDF}"/>
              </a:ext>
            </a:extLst>
          </p:cNvPr>
          <p:cNvSpPr txBox="1"/>
          <p:nvPr/>
        </p:nvSpPr>
        <p:spPr>
          <a:xfrm>
            <a:off x="5861493" y="4939633"/>
            <a:ext cx="2124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propiedad asociativa</a:t>
            </a:r>
          </a:p>
        </p:txBody>
      </p:sp>
      <p:graphicFrame>
        <p:nvGraphicFramePr>
          <p:cNvPr id="15" name="Objeto 14">
            <a:extLst>
              <a:ext uri="{FF2B5EF4-FFF2-40B4-BE49-F238E27FC236}">
                <a16:creationId xmlns:a16="http://schemas.microsoft.com/office/drawing/2014/main" id="{231C8AED-40F3-4F7A-A708-ED83977AB18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071697"/>
              </p:ext>
            </p:extLst>
          </p:nvPr>
        </p:nvGraphicFramePr>
        <p:xfrm>
          <a:off x="7050088" y="5362212"/>
          <a:ext cx="4429125" cy="34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" name="Equation" r:id="rId17" imgW="2933640" imgH="228600" progId="Equation.DSMT4">
                  <p:embed/>
                </p:oleObj>
              </mc:Choice>
              <mc:Fallback>
                <p:oleObj name="Equation" r:id="rId17" imgW="2933640" imgH="228600" progId="Equation.DSMT4">
                  <p:embed/>
                  <p:pic>
                    <p:nvPicPr>
                      <p:cNvPr id="13" name="Objeto 12">
                        <a:extLst>
                          <a:ext uri="{FF2B5EF4-FFF2-40B4-BE49-F238E27FC236}">
                            <a16:creationId xmlns:a16="http://schemas.microsoft.com/office/drawing/2014/main" id="{5C44A68A-467C-49F7-AAE3-EA967FBF04B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7050088" y="5362212"/>
                        <a:ext cx="4429125" cy="346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Abrir llave 15">
            <a:extLst>
              <a:ext uri="{FF2B5EF4-FFF2-40B4-BE49-F238E27FC236}">
                <a16:creationId xmlns:a16="http://schemas.microsoft.com/office/drawing/2014/main" id="{BF30C32E-379F-4266-B01A-4FE27A50DE0F}"/>
              </a:ext>
            </a:extLst>
          </p:cNvPr>
          <p:cNvSpPr/>
          <p:nvPr/>
        </p:nvSpPr>
        <p:spPr>
          <a:xfrm rot="16200000">
            <a:off x="8754470" y="4850873"/>
            <a:ext cx="151532" cy="181087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DC416FEA-DA0D-4401-8B3E-D5353876E717}"/>
              </a:ext>
            </a:extLst>
          </p:cNvPr>
          <p:cNvSpPr txBox="1"/>
          <p:nvPr/>
        </p:nvSpPr>
        <p:spPr>
          <a:xfrm>
            <a:off x="8262728" y="5832078"/>
            <a:ext cx="1115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s-AR" dirty="0"/>
              <a:t> veces</a:t>
            </a:r>
          </a:p>
        </p:txBody>
      </p:sp>
      <p:sp>
        <p:nvSpPr>
          <p:cNvPr id="18" name="Estrella de 5 puntas 70">
            <a:extLst>
              <a:ext uri="{FF2B5EF4-FFF2-40B4-BE49-F238E27FC236}">
                <a16:creationId xmlns:a16="http://schemas.microsoft.com/office/drawing/2014/main" id="{731AB57B-3CD2-4B32-901B-CE2AB249D98B}"/>
              </a:ext>
            </a:extLst>
          </p:cNvPr>
          <p:cNvSpPr/>
          <p:nvPr/>
        </p:nvSpPr>
        <p:spPr>
          <a:xfrm>
            <a:off x="11587956" y="6287079"/>
            <a:ext cx="499259" cy="43147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F46758A3-95D6-4E94-80D0-1A1DAA68FA4E}"/>
              </a:ext>
            </a:extLst>
          </p:cNvPr>
          <p:cNvSpPr txBox="1"/>
          <p:nvPr/>
        </p:nvSpPr>
        <p:spPr>
          <a:xfrm>
            <a:off x="714580" y="900351"/>
            <a:ext cx="11189877" cy="646331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Dadas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dos matrices 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dirty="0"/>
              <a:t> y 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s-AR" dirty="0"/>
              <a:t> </a:t>
            </a: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cuadradas de orden 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llaman </a:t>
            </a:r>
            <a:r>
              <a:rPr 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matrices semejantes </a:t>
            </a:r>
            <a:r>
              <a:rPr lang="es-AR" dirty="0"/>
              <a:t>si existe una matriz 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AR" dirty="0"/>
              <a:t> invertible del mismo orden tal que se verifica que 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= P</a:t>
            </a:r>
            <a:r>
              <a:rPr lang="es-AR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1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 B P</a:t>
            </a:r>
            <a:endParaRPr lang="es-AR" i="1" dirty="0"/>
          </a:p>
        </p:txBody>
      </p:sp>
      <p:graphicFrame>
        <p:nvGraphicFramePr>
          <p:cNvPr id="20" name="Objeto 19">
            <a:extLst>
              <a:ext uri="{FF2B5EF4-FFF2-40B4-BE49-F238E27FC236}">
                <a16:creationId xmlns:a16="http://schemas.microsoft.com/office/drawing/2014/main" id="{0AA6E6E4-7ACD-4B89-9FFF-80A043C5DDD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5401652"/>
              </p:ext>
            </p:extLst>
          </p:nvPr>
        </p:nvGraphicFramePr>
        <p:xfrm>
          <a:off x="281014" y="2642188"/>
          <a:ext cx="3259138" cy="34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" name="Equation" r:id="rId19" imgW="2158920" imgH="228600" progId="Equation.DSMT4">
                  <p:embed/>
                </p:oleObj>
              </mc:Choice>
              <mc:Fallback>
                <p:oleObj name="Equation" r:id="rId19" imgW="2158920" imgH="228600" progId="Equation.DSMT4">
                  <p:embed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01D2BCD4-246E-41B9-8376-389FFE3F83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281014" y="2642188"/>
                        <a:ext cx="3259138" cy="346075"/>
                      </a:xfrm>
                      <a:prstGeom prst="rect">
                        <a:avLst/>
                      </a:prstGeom>
                      <a:ln w="19050">
                        <a:solidFill>
                          <a:srgbClr val="9966FF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ángulo 20">
            <a:extLst>
              <a:ext uri="{FF2B5EF4-FFF2-40B4-BE49-F238E27FC236}">
                <a16:creationId xmlns:a16="http://schemas.microsoft.com/office/drawing/2014/main" id="{4FEAD0EC-FA91-4A6A-BCFB-4FA266746B4E}"/>
              </a:ext>
            </a:extLst>
          </p:cNvPr>
          <p:cNvSpPr/>
          <p:nvPr/>
        </p:nvSpPr>
        <p:spPr>
          <a:xfrm>
            <a:off x="8830236" y="1596677"/>
            <a:ext cx="2371164" cy="39600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s-A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es semejante con </a:t>
            </a:r>
            <a:r>
              <a:rPr lang="es-A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A77A5D37-FB2C-4DAE-A9E0-D5CE4EC1BEE9}"/>
              </a:ext>
            </a:extLst>
          </p:cNvPr>
          <p:cNvSpPr/>
          <p:nvPr/>
        </p:nvSpPr>
        <p:spPr>
          <a:xfrm>
            <a:off x="8842656" y="2043859"/>
            <a:ext cx="2371164" cy="39600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s-A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es la matriz de pasaje</a:t>
            </a:r>
            <a:endParaRPr lang="es-AR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3" name="Objeto 22">
            <a:extLst>
              <a:ext uri="{FF2B5EF4-FFF2-40B4-BE49-F238E27FC236}">
                <a16:creationId xmlns:a16="http://schemas.microsoft.com/office/drawing/2014/main" id="{6D5E7567-48BE-466C-AE3D-E0BF254EBE0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4375434"/>
              </p:ext>
            </p:extLst>
          </p:nvPr>
        </p:nvGraphicFramePr>
        <p:xfrm>
          <a:off x="281014" y="4089173"/>
          <a:ext cx="4046537" cy="34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3" name="Equation" r:id="rId21" imgW="2679480" imgH="228600" progId="Equation.DSMT4">
                  <p:embed/>
                </p:oleObj>
              </mc:Choice>
              <mc:Fallback>
                <p:oleObj name="Equation" r:id="rId21" imgW="2679480" imgH="228600" progId="Equation.DSMT4">
                  <p:embed/>
                  <p:pic>
                    <p:nvPicPr>
                      <p:cNvPr id="20" name="Objeto 19">
                        <a:extLst>
                          <a:ext uri="{FF2B5EF4-FFF2-40B4-BE49-F238E27FC236}">
                            <a16:creationId xmlns:a16="http://schemas.microsoft.com/office/drawing/2014/main" id="{0AA6E6E4-7ACD-4B89-9FFF-80A043C5DDD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281014" y="4089173"/>
                        <a:ext cx="4046537" cy="346075"/>
                      </a:xfrm>
                      <a:prstGeom prst="rect">
                        <a:avLst/>
                      </a:prstGeom>
                      <a:ln w="19050">
                        <a:solidFill>
                          <a:srgbClr val="9966FF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03150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1" grpId="0"/>
      <p:bldP spid="14" grpId="0"/>
      <p:bldP spid="16" grpId="0" animBg="1"/>
      <p:bldP spid="17" grpId="0"/>
      <p:bldP spid="18" grpId="0" animBg="1"/>
      <p:bldP spid="19" grpId="0"/>
      <p:bldP spid="21" grpId="0" animBg="1"/>
      <p:bldP spid="22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4116</TotalTime>
  <Words>503</Words>
  <Application>Microsoft Office PowerPoint</Application>
  <PresentationFormat>Panorámica</PresentationFormat>
  <Paragraphs>106</Paragraphs>
  <Slides>11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Tema de Office</vt:lpstr>
      <vt:lpstr>Equation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Julia Contin</dc:creator>
  <cp:lastModifiedBy>Julia Contin</cp:lastModifiedBy>
  <cp:revision>253</cp:revision>
  <dcterms:created xsi:type="dcterms:W3CDTF">2020-06-14T15:38:25Z</dcterms:created>
  <dcterms:modified xsi:type="dcterms:W3CDTF">2022-04-29T03:01:20Z</dcterms:modified>
</cp:coreProperties>
</file>