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71" r:id="rId3"/>
    <p:sldId id="282" r:id="rId4"/>
    <p:sldId id="269" r:id="rId5"/>
    <p:sldId id="284" r:id="rId6"/>
    <p:sldId id="272" r:id="rId7"/>
    <p:sldId id="281" r:id="rId8"/>
    <p:sldId id="273" r:id="rId9"/>
    <p:sldId id="275" r:id="rId10"/>
    <p:sldId id="276" r:id="rId11"/>
    <p:sldId id="277" r:id="rId12"/>
    <p:sldId id="278" r:id="rId13"/>
    <p:sldId id="279" r:id="rId14"/>
    <p:sldId id="286" r:id="rId15"/>
    <p:sldId id="287" r:id="rId16"/>
    <p:sldId id="285" r:id="rId17"/>
    <p:sldId id="268" r:id="rId18"/>
    <p:sldId id="283" r:id="rId19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61" userDrawn="1">
          <p15:clr>
            <a:srgbClr val="A4A3A4"/>
          </p15:clr>
        </p15:guide>
        <p15:guide id="2" pos="127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D47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 showGuides="1">
      <p:cViewPr varScale="1">
        <p:scale>
          <a:sx n="73" d="100"/>
          <a:sy n="73" d="100"/>
        </p:scale>
        <p:origin x="552" y="54"/>
      </p:cViewPr>
      <p:guideLst>
        <p:guide orient="horz" pos="3861"/>
        <p:guide pos="127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E26B51-4559-4369-9BB4-522F9B9E93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4B6306B-EADD-41B2-8522-697D1BB77C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57C2ED4-FC70-41BB-B3E5-3D50B9F73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2D3FA-CD89-46CF-A8E5-FA2576D534B9}" type="datetimeFigureOut">
              <a:rPr lang="es-AR" smtClean="0"/>
              <a:t>06/06/2022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4C7466F-D5A3-49C7-B5D9-484124793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577322-2211-4949-AE22-C0F7EAB4E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D68B-012B-4222-B81B-D9806ACBC94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6698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8711DA-60BC-407E-8AC5-D45C5B274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D808778-983F-46C1-A461-9B5D10F76F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EC83980-1997-4B33-9603-B29898EC8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2D3FA-CD89-46CF-A8E5-FA2576D534B9}" type="datetimeFigureOut">
              <a:rPr lang="es-AR" smtClean="0"/>
              <a:t>06/06/2022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871A9EE-62F6-4632-952E-43F539B28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6E07FAB-2275-42FB-A36F-D18FD1E44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D68B-012B-4222-B81B-D9806ACBC94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59221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7FEEC2E-B977-4705-91D6-376F235283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43C1E66-72D3-4C3B-BD03-296EF78B9E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C2AB16-AE31-4842-9BDB-69ACE2CCE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2D3FA-CD89-46CF-A8E5-FA2576D534B9}" type="datetimeFigureOut">
              <a:rPr lang="es-AR" smtClean="0"/>
              <a:t>06/06/2022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7560CEF-2F6D-4C16-B52D-D0D91A515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41B4EC1-2B07-4339-A9FB-6ED5EC360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D68B-012B-4222-B81B-D9806ACBC94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40393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41DEB5-4D96-432F-928B-D7B284ACE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079DEBC-A77E-4303-8D76-F01429E326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441F20E-D2FD-445B-971A-6297FEFD3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2D3FA-CD89-46CF-A8E5-FA2576D534B9}" type="datetimeFigureOut">
              <a:rPr lang="es-AR" smtClean="0"/>
              <a:t>06/06/2022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5C68DB-BE21-436D-AB34-04C2EF170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19BD3B3-D77E-42CB-B830-FB63AD518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D68B-012B-4222-B81B-D9806ACBC94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25792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19256C-CD8F-410A-AE35-8B19B6369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4060A2-1130-419C-8157-3EF6258224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A52E08-815C-4A26-8730-1AB1DE66B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2D3FA-CD89-46CF-A8E5-FA2576D534B9}" type="datetimeFigureOut">
              <a:rPr lang="es-AR" smtClean="0"/>
              <a:t>06/06/2022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524AC4-C203-4287-9915-FA91E79CB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68FF6A-FE63-43B4-ABF8-7D246D026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D68B-012B-4222-B81B-D9806ACBC94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60154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BF94F4-6CF4-40F7-97AA-662B84764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F9B2AD8-D087-47CF-925D-4489EA8E80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4756BCB-B7A7-41E5-B056-188AE62BD2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6A6826-7B20-432B-8FB5-16C8B3E68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2D3FA-CD89-46CF-A8E5-FA2576D534B9}" type="datetimeFigureOut">
              <a:rPr lang="es-AR" smtClean="0"/>
              <a:t>06/06/2022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4E477D-775E-4277-93E8-07131D152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B9B059C-99A1-4CBC-9FFB-71A97A375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D68B-012B-4222-B81B-D9806ACBC94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31805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8A657E-1615-45AF-BE29-AFDB22C77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A035F0B-9257-45CB-9CA8-F82BB63924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6037340-207C-45BC-8FE0-6D050A14A3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4C56CA8-1CAE-4222-AB71-CAB7096882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8C877F6-32E9-4175-AD4F-62E4AD0D52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7D8663E-1B2D-4E31-990F-A63641307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2D3FA-CD89-46CF-A8E5-FA2576D534B9}" type="datetimeFigureOut">
              <a:rPr lang="es-AR" smtClean="0"/>
              <a:t>06/06/2022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51A903F-78F7-414D-9424-E383C6BC0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C70B576-B8BF-45F3-808C-E019D27DF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D68B-012B-4222-B81B-D9806ACBC94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52556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07CCE5-54EC-4129-A046-6EAE620FF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8202AB0-6C27-4288-BFBB-36D7C6D1C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2D3FA-CD89-46CF-A8E5-FA2576D534B9}" type="datetimeFigureOut">
              <a:rPr lang="es-AR" smtClean="0"/>
              <a:t>06/06/2022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5BFCEC6-49A9-472D-9DEC-464D82F0F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73ED9CB-1F7A-48F3-9FE0-4EF308D1D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D68B-012B-4222-B81B-D9806ACBC94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69022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D4843A0-33D7-4FBA-A1CD-0D12EE148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2D3FA-CD89-46CF-A8E5-FA2576D534B9}" type="datetimeFigureOut">
              <a:rPr lang="es-AR" smtClean="0"/>
              <a:t>06/06/2022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E5224C8-5CEF-4388-B411-F983AC4C7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3554D38-D7F1-4265-A9A5-68992224A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D68B-012B-4222-B81B-D9806ACBC94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48887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99ED9F-6052-4327-9F0E-45DE69CF1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C3D0EB-4D57-41DF-AEA2-9C4776021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7C7B3D1-1C1E-42E2-BB2F-9C77FFAF9E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A270DBB-D47E-45E4-8688-4050F458C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2D3FA-CD89-46CF-A8E5-FA2576D534B9}" type="datetimeFigureOut">
              <a:rPr lang="es-AR" smtClean="0"/>
              <a:t>06/06/2022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EC76FF7-612C-48A0-AA38-7BFD23562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365F3D9-6D6D-4C19-9D7D-31EF1DCEE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D68B-012B-4222-B81B-D9806ACBC94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49534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119C03-5A2B-4DC1-B7DB-0BEC1E02C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8770041-0363-487F-8940-D21EB3011D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E11A8B2-99A7-4FFD-B642-D375419C10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9D5CE43-5F31-4282-8802-D8769667F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2D3FA-CD89-46CF-A8E5-FA2576D534B9}" type="datetimeFigureOut">
              <a:rPr lang="es-AR" smtClean="0"/>
              <a:t>06/06/2022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BD59A45-4983-4AC4-AD6E-346F56F54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2889879-0BDC-4043-A6B9-85E5F90D7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DD68B-012B-4222-B81B-D9806ACBC94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5226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7802FB0-43DD-4844-B5AD-E5224D868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D63660A-42A9-4F17-A4E3-C1A035E1E3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369991-51D2-412D-84A4-D592DE89D3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2D3FA-CD89-46CF-A8E5-FA2576D534B9}" type="datetimeFigureOut">
              <a:rPr lang="es-AR" smtClean="0"/>
              <a:t>06/06/2022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F3B2EC-23E6-4057-9908-6DD495F24F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A9BE289-6058-428C-95E6-FB5446E5AE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DD68B-012B-4222-B81B-D9806ACBC94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07832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7.bin"/><Relationship Id="rId13" Type="http://schemas.openxmlformats.org/officeDocument/2006/relationships/image" Target="../media/image79.wmf"/><Relationship Id="rId3" Type="http://schemas.openxmlformats.org/officeDocument/2006/relationships/image" Target="../media/image74.wmf"/><Relationship Id="rId7" Type="http://schemas.openxmlformats.org/officeDocument/2006/relationships/image" Target="../media/image76.wmf"/><Relationship Id="rId12" Type="http://schemas.openxmlformats.org/officeDocument/2006/relationships/oleObject" Target="../embeddings/oleObject79.bin"/><Relationship Id="rId2" Type="http://schemas.openxmlformats.org/officeDocument/2006/relationships/oleObject" Target="../embeddings/oleObject74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76.bin"/><Relationship Id="rId11" Type="http://schemas.openxmlformats.org/officeDocument/2006/relationships/image" Target="../media/image78.wmf"/><Relationship Id="rId5" Type="http://schemas.openxmlformats.org/officeDocument/2006/relationships/image" Target="../media/image75.wmf"/><Relationship Id="rId15" Type="http://schemas.openxmlformats.org/officeDocument/2006/relationships/image" Target="../media/image80.wmf"/><Relationship Id="rId10" Type="http://schemas.openxmlformats.org/officeDocument/2006/relationships/oleObject" Target="../embeddings/oleObject78.bin"/><Relationship Id="rId4" Type="http://schemas.openxmlformats.org/officeDocument/2006/relationships/oleObject" Target="../embeddings/oleObject75.bin"/><Relationship Id="rId9" Type="http://schemas.openxmlformats.org/officeDocument/2006/relationships/image" Target="../media/image77.wmf"/><Relationship Id="rId14" Type="http://schemas.openxmlformats.org/officeDocument/2006/relationships/oleObject" Target="../embeddings/oleObject80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4.bin"/><Relationship Id="rId13" Type="http://schemas.openxmlformats.org/officeDocument/2006/relationships/image" Target="../media/image86.wmf"/><Relationship Id="rId3" Type="http://schemas.openxmlformats.org/officeDocument/2006/relationships/image" Target="../media/image81.wmf"/><Relationship Id="rId7" Type="http://schemas.openxmlformats.org/officeDocument/2006/relationships/image" Target="../media/image83.wmf"/><Relationship Id="rId12" Type="http://schemas.openxmlformats.org/officeDocument/2006/relationships/oleObject" Target="../embeddings/oleObject86.bin"/><Relationship Id="rId2" Type="http://schemas.openxmlformats.org/officeDocument/2006/relationships/oleObject" Target="../embeddings/oleObject81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83.bin"/><Relationship Id="rId11" Type="http://schemas.openxmlformats.org/officeDocument/2006/relationships/image" Target="../media/image85.wmf"/><Relationship Id="rId5" Type="http://schemas.openxmlformats.org/officeDocument/2006/relationships/image" Target="../media/image82.wmf"/><Relationship Id="rId15" Type="http://schemas.openxmlformats.org/officeDocument/2006/relationships/image" Target="../media/image87.wmf"/><Relationship Id="rId10" Type="http://schemas.openxmlformats.org/officeDocument/2006/relationships/oleObject" Target="../embeddings/oleObject85.bin"/><Relationship Id="rId4" Type="http://schemas.openxmlformats.org/officeDocument/2006/relationships/oleObject" Target="../embeddings/oleObject82.bin"/><Relationship Id="rId9" Type="http://schemas.openxmlformats.org/officeDocument/2006/relationships/image" Target="../media/image84.wmf"/><Relationship Id="rId14" Type="http://schemas.openxmlformats.org/officeDocument/2006/relationships/oleObject" Target="../embeddings/oleObject87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1.bin"/><Relationship Id="rId13" Type="http://schemas.openxmlformats.org/officeDocument/2006/relationships/image" Target="../media/image93.wmf"/><Relationship Id="rId18" Type="http://schemas.openxmlformats.org/officeDocument/2006/relationships/oleObject" Target="../embeddings/oleObject96.bin"/><Relationship Id="rId3" Type="http://schemas.openxmlformats.org/officeDocument/2006/relationships/image" Target="../media/image88.wmf"/><Relationship Id="rId21" Type="http://schemas.openxmlformats.org/officeDocument/2006/relationships/image" Target="../media/image97.wmf"/><Relationship Id="rId7" Type="http://schemas.openxmlformats.org/officeDocument/2006/relationships/image" Target="../media/image90.wmf"/><Relationship Id="rId12" Type="http://schemas.openxmlformats.org/officeDocument/2006/relationships/oleObject" Target="../embeddings/oleObject93.bin"/><Relationship Id="rId17" Type="http://schemas.openxmlformats.org/officeDocument/2006/relationships/image" Target="../media/image95.wmf"/><Relationship Id="rId25" Type="http://schemas.openxmlformats.org/officeDocument/2006/relationships/image" Target="../media/image99.wmf"/><Relationship Id="rId2" Type="http://schemas.openxmlformats.org/officeDocument/2006/relationships/oleObject" Target="../embeddings/oleObject88.bin"/><Relationship Id="rId16" Type="http://schemas.openxmlformats.org/officeDocument/2006/relationships/oleObject" Target="../embeddings/oleObject95.bin"/><Relationship Id="rId20" Type="http://schemas.openxmlformats.org/officeDocument/2006/relationships/oleObject" Target="../embeddings/oleObject97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90.bin"/><Relationship Id="rId11" Type="http://schemas.openxmlformats.org/officeDocument/2006/relationships/image" Target="../media/image92.wmf"/><Relationship Id="rId24" Type="http://schemas.openxmlformats.org/officeDocument/2006/relationships/oleObject" Target="../embeddings/oleObject99.bin"/><Relationship Id="rId5" Type="http://schemas.openxmlformats.org/officeDocument/2006/relationships/image" Target="../media/image89.wmf"/><Relationship Id="rId15" Type="http://schemas.openxmlformats.org/officeDocument/2006/relationships/image" Target="../media/image94.wmf"/><Relationship Id="rId23" Type="http://schemas.openxmlformats.org/officeDocument/2006/relationships/image" Target="../media/image98.wmf"/><Relationship Id="rId10" Type="http://schemas.openxmlformats.org/officeDocument/2006/relationships/oleObject" Target="../embeddings/oleObject92.bin"/><Relationship Id="rId19" Type="http://schemas.openxmlformats.org/officeDocument/2006/relationships/image" Target="../media/image96.wmf"/><Relationship Id="rId4" Type="http://schemas.openxmlformats.org/officeDocument/2006/relationships/oleObject" Target="../embeddings/oleObject89.bin"/><Relationship Id="rId9" Type="http://schemas.openxmlformats.org/officeDocument/2006/relationships/image" Target="../media/image91.wmf"/><Relationship Id="rId14" Type="http://schemas.openxmlformats.org/officeDocument/2006/relationships/oleObject" Target="../embeddings/oleObject94.bin"/><Relationship Id="rId22" Type="http://schemas.openxmlformats.org/officeDocument/2006/relationships/oleObject" Target="../embeddings/oleObject98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wmf"/><Relationship Id="rId13" Type="http://schemas.openxmlformats.org/officeDocument/2006/relationships/oleObject" Target="../embeddings/oleObject106.bin"/><Relationship Id="rId18" Type="http://schemas.openxmlformats.org/officeDocument/2006/relationships/image" Target="../media/image107.wmf"/><Relationship Id="rId26" Type="http://schemas.openxmlformats.org/officeDocument/2006/relationships/oleObject" Target="../embeddings/oleObject114.bin"/><Relationship Id="rId3" Type="http://schemas.openxmlformats.org/officeDocument/2006/relationships/image" Target="../media/image100.wmf"/><Relationship Id="rId21" Type="http://schemas.openxmlformats.org/officeDocument/2006/relationships/oleObject" Target="../embeddings/oleObject110.bin"/><Relationship Id="rId34" Type="http://schemas.openxmlformats.org/officeDocument/2006/relationships/image" Target="../media/image113.wmf"/><Relationship Id="rId7" Type="http://schemas.openxmlformats.org/officeDocument/2006/relationships/oleObject" Target="../embeddings/oleObject103.bin"/><Relationship Id="rId12" Type="http://schemas.openxmlformats.org/officeDocument/2006/relationships/image" Target="../media/image104.wmf"/><Relationship Id="rId17" Type="http://schemas.openxmlformats.org/officeDocument/2006/relationships/oleObject" Target="../embeddings/oleObject108.bin"/><Relationship Id="rId25" Type="http://schemas.openxmlformats.org/officeDocument/2006/relationships/oleObject" Target="../embeddings/oleObject113.bin"/><Relationship Id="rId33" Type="http://schemas.openxmlformats.org/officeDocument/2006/relationships/oleObject" Target="../embeddings/oleObject118.bin"/><Relationship Id="rId2" Type="http://schemas.openxmlformats.org/officeDocument/2006/relationships/oleObject" Target="../embeddings/oleObject100.bin"/><Relationship Id="rId16" Type="http://schemas.openxmlformats.org/officeDocument/2006/relationships/image" Target="../media/image106.wmf"/><Relationship Id="rId20" Type="http://schemas.openxmlformats.org/officeDocument/2006/relationships/image" Target="../media/image108.wmf"/><Relationship Id="rId29" Type="http://schemas.openxmlformats.org/officeDocument/2006/relationships/oleObject" Target="../embeddings/oleObject116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02.bin"/><Relationship Id="rId11" Type="http://schemas.openxmlformats.org/officeDocument/2006/relationships/oleObject" Target="../embeddings/oleObject105.bin"/><Relationship Id="rId24" Type="http://schemas.openxmlformats.org/officeDocument/2006/relationships/oleObject" Target="../embeddings/oleObject112.bin"/><Relationship Id="rId32" Type="http://schemas.openxmlformats.org/officeDocument/2006/relationships/image" Target="../media/image112.wmf"/><Relationship Id="rId5" Type="http://schemas.openxmlformats.org/officeDocument/2006/relationships/image" Target="../media/image101.wmf"/><Relationship Id="rId15" Type="http://schemas.openxmlformats.org/officeDocument/2006/relationships/oleObject" Target="../embeddings/oleObject107.bin"/><Relationship Id="rId23" Type="http://schemas.openxmlformats.org/officeDocument/2006/relationships/oleObject" Target="../embeddings/oleObject111.bin"/><Relationship Id="rId28" Type="http://schemas.openxmlformats.org/officeDocument/2006/relationships/image" Target="../media/image110.wmf"/><Relationship Id="rId10" Type="http://schemas.openxmlformats.org/officeDocument/2006/relationships/image" Target="../media/image103.wmf"/><Relationship Id="rId19" Type="http://schemas.openxmlformats.org/officeDocument/2006/relationships/oleObject" Target="../embeddings/oleObject109.bin"/><Relationship Id="rId31" Type="http://schemas.openxmlformats.org/officeDocument/2006/relationships/oleObject" Target="../embeddings/oleObject117.bin"/><Relationship Id="rId4" Type="http://schemas.openxmlformats.org/officeDocument/2006/relationships/oleObject" Target="../embeddings/oleObject101.bin"/><Relationship Id="rId9" Type="http://schemas.openxmlformats.org/officeDocument/2006/relationships/oleObject" Target="../embeddings/oleObject104.bin"/><Relationship Id="rId14" Type="http://schemas.openxmlformats.org/officeDocument/2006/relationships/image" Target="../media/image105.wmf"/><Relationship Id="rId22" Type="http://schemas.openxmlformats.org/officeDocument/2006/relationships/image" Target="../media/image109.wmf"/><Relationship Id="rId27" Type="http://schemas.openxmlformats.org/officeDocument/2006/relationships/oleObject" Target="../embeddings/oleObject115.bin"/><Relationship Id="rId30" Type="http://schemas.openxmlformats.org/officeDocument/2006/relationships/image" Target="../media/image111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2.bin"/><Relationship Id="rId13" Type="http://schemas.openxmlformats.org/officeDocument/2006/relationships/image" Target="../media/image108.wmf"/><Relationship Id="rId18" Type="http://schemas.openxmlformats.org/officeDocument/2006/relationships/oleObject" Target="../embeddings/oleObject127.bin"/><Relationship Id="rId26" Type="http://schemas.openxmlformats.org/officeDocument/2006/relationships/image" Target="../media/image115.wmf"/><Relationship Id="rId3" Type="http://schemas.openxmlformats.org/officeDocument/2006/relationships/image" Target="../media/image104.wmf"/><Relationship Id="rId21" Type="http://schemas.openxmlformats.org/officeDocument/2006/relationships/oleObject" Target="../embeddings/oleObject129.bin"/><Relationship Id="rId34" Type="http://schemas.openxmlformats.org/officeDocument/2006/relationships/image" Target="../media/image119.wmf"/><Relationship Id="rId7" Type="http://schemas.openxmlformats.org/officeDocument/2006/relationships/image" Target="../media/image105.wmf"/><Relationship Id="rId12" Type="http://schemas.openxmlformats.org/officeDocument/2006/relationships/oleObject" Target="../embeddings/oleObject124.bin"/><Relationship Id="rId17" Type="http://schemas.openxmlformats.org/officeDocument/2006/relationships/image" Target="../media/image100.wmf"/><Relationship Id="rId25" Type="http://schemas.openxmlformats.org/officeDocument/2006/relationships/oleObject" Target="../embeddings/oleObject131.bin"/><Relationship Id="rId33" Type="http://schemas.openxmlformats.org/officeDocument/2006/relationships/oleObject" Target="../embeddings/oleObject135.bin"/><Relationship Id="rId2" Type="http://schemas.openxmlformats.org/officeDocument/2006/relationships/oleObject" Target="../embeddings/oleObject119.bin"/><Relationship Id="rId16" Type="http://schemas.openxmlformats.org/officeDocument/2006/relationships/oleObject" Target="../embeddings/oleObject126.bin"/><Relationship Id="rId20" Type="http://schemas.openxmlformats.org/officeDocument/2006/relationships/oleObject" Target="../embeddings/oleObject128.bin"/><Relationship Id="rId29" Type="http://schemas.openxmlformats.org/officeDocument/2006/relationships/oleObject" Target="../embeddings/oleObject133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21.bin"/><Relationship Id="rId11" Type="http://schemas.openxmlformats.org/officeDocument/2006/relationships/image" Target="../media/image107.wmf"/><Relationship Id="rId24" Type="http://schemas.openxmlformats.org/officeDocument/2006/relationships/image" Target="../media/image114.wmf"/><Relationship Id="rId32" Type="http://schemas.openxmlformats.org/officeDocument/2006/relationships/image" Target="../media/image118.wmf"/><Relationship Id="rId5" Type="http://schemas.openxmlformats.org/officeDocument/2006/relationships/image" Target="../media/image103.wmf"/><Relationship Id="rId15" Type="http://schemas.openxmlformats.org/officeDocument/2006/relationships/image" Target="../media/image109.wmf"/><Relationship Id="rId23" Type="http://schemas.openxmlformats.org/officeDocument/2006/relationships/oleObject" Target="../embeddings/oleObject130.bin"/><Relationship Id="rId28" Type="http://schemas.openxmlformats.org/officeDocument/2006/relationships/image" Target="../media/image116.wmf"/><Relationship Id="rId10" Type="http://schemas.openxmlformats.org/officeDocument/2006/relationships/oleObject" Target="../embeddings/oleObject123.bin"/><Relationship Id="rId19" Type="http://schemas.openxmlformats.org/officeDocument/2006/relationships/image" Target="../media/image101.wmf"/><Relationship Id="rId31" Type="http://schemas.openxmlformats.org/officeDocument/2006/relationships/oleObject" Target="../embeddings/oleObject134.bin"/><Relationship Id="rId4" Type="http://schemas.openxmlformats.org/officeDocument/2006/relationships/oleObject" Target="../embeddings/oleObject120.bin"/><Relationship Id="rId9" Type="http://schemas.openxmlformats.org/officeDocument/2006/relationships/image" Target="../media/image106.wmf"/><Relationship Id="rId14" Type="http://schemas.openxmlformats.org/officeDocument/2006/relationships/oleObject" Target="../embeddings/oleObject125.bin"/><Relationship Id="rId22" Type="http://schemas.openxmlformats.org/officeDocument/2006/relationships/image" Target="../media/image102.wmf"/><Relationship Id="rId27" Type="http://schemas.openxmlformats.org/officeDocument/2006/relationships/oleObject" Target="../embeddings/oleObject132.bin"/><Relationship Id="rId30" Type="http://schemas.openxmlformats.org/officeDocument/2006/relationships/image" Target="../media/image117.w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9.bin"/><Relationship Id="rId13" Type="http://schemas.openxmlformats.org/officeDocument/2006/relationships/image" Target="../media/image122.wmf"/><Relationship Id="rId18" Type="http://schemas.openxmlformats.org/officeDocument/2006/relationships/oleObject" Target="../embeddings/oleObject144.bin"/><Relationship Id="rId26" Type="http://schemas.openxmlformats.org/officeDocument/2006/relationships/oleObject" Target="../embeddings/oleObject148.bin"/><Relationship Id="rId3" Type="http://schemas.openxmlformats.org/officeDocument/2006/relationships/image" Target="../media/image49.wmf"/><Relationship Id="rId21" Type="http://schemas.openxmlformats.org/officeDocument/2006/relationships/image" Target="../media/image126.wmf"/><Relationship Id="rId7" Type="http://schemas.openxmlformats.org/officeDocument/2006/relationships/image" Target="../media/image120.wmf"/><Relationship Id="rId12" Type="http://schemas.openxmlformats.org/officeDocument/2006/relationships/oleObject" Target="../embeddings/oleObject141.bin"/><Relationship Id="rId17" Type="http://schemas.openxmlformats.org/officeDocument/2006/relationships/image" Target="../media/image124.wmf"/><Relationship Id="rId25" Type="http://schemas.openxmlformats.org/officeDocument/2006/relationships/image" Target="../media/image128.wmf"/><Relationship Id="rId33" Type="http://schemas.openxmlformats.org/officeDocument/2006/relationships/image" Target="../media/image132.wmf"/><Relationship Id="rId2" Type="http://schemas.openxmlformats.org/officeDocument/2006/relationships/oleObject" Target="../embeddings/oleObject136.bin"/><Relationship Id="rId16" Type="http://schemas.openxmlformats.org/officeDocument/2006/relationships/oleObject" Target="../embeddings/oleObject143.bin"/><Relationship Id="rId20" Type="http://schemas.openxmlformats.org/officeDocument/2006/relationships/oleObject" Target="../embeddings/oleObject145.bin"/><Relationship Id="rId29" Type="http://schemas.openxmlformats.org/officeDocument/2006/relationships/image" Target="../media/image130.wm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38.bin"/><Relationship Id="rId11" Type="http://schemas.openxmlformats.org/officeDocument/2006/relationships/image" Target="../media/image121.wmf"/><Relationship Id="rId24" Type="http://schemas.openxmlformats.org/officeDocument/2006/relationships/oleObject" Target="../embeddings/oleObject147.bin"/><Relationship Id="rId32" Type="http://schemas.openxmlformats.org/officeDocument/2006/relationships/oleObject" Target="../embeddings/oleObject151.bin"/><Relationship Id="rId5" Type="http://schemas.openxmlformats.org/officeDocument/2006/relationships/image" Target="../media/image3.wmf"/><Relationship Id="rId15" Type="http://schemas.openxmlformats.org/officeDocument/2006/relationships/image" Target="../media/image123.wmf"/><Relationship Id="rId23" Type="http://schemas.openxmlformats.org/officeDocument/2006/relationships/image" Target="../media/image127.wmf"/><Relationship Id="rId28" Type="http://schemas.openxmlformats.org/officeDocument/2006/relationships/oleObject" Target="../embeddings/oleObject149.bin"/><Relationship Id="rId10" Type="http://schemas.openxmlformats.org/officeDocument/2006/relationships/oleObject" Target="../embeddings/oleObject140.bin"/><Relationship Id="rId19" Type="http://schemas.openxmlformats.org/officeDocument/2006/relationships/image" Target="../media/image125.wmf"/><Relationship Id="rId31" Type="http://schemas.openxmlformats.org/officeDocument/2006/relationships/image" Target="../media/image131.wmf"/><Relationship Id="rId4" Type="http://schemas.openxmlformats.org/officeDocument/2006/relationships/oleObject" Target="../embeddings/oleObject137.bin"/><Relationship Id="rId9" Type="http://schemas.openxmlformats.org/officeDocument/2006/relationships/image" Target="../media/image5.wmf"/><Relationship Id="rId14" Type="http://schemas.openxmlformats.org/officeDocument/2006/relationships/oleObject" Target="../embeddings/oleObject142.bin"/><Relationship Id="rId22" Type="http://schemas.openxmlformats.org/officeDocument/2006/relationships/oleObject" Target="../embeddings/oleObject146.bin"/><Relationship Id="rId27" Type="http://schemas.openxmlformats.org/officeDocument/2006/relationships/image" Target="../media/image129.wmf"/><Relationship Id="rId30" Type="http://schemas.openxmlformats.org/officeDocument/2006/relationships/oleObject" Target="../embeddings/oleObject150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5.bin"/><Relationship Id="rId13" Type="http://schemas.openxmlformats.org/officeDocument/2006/relationships/image" Target="../media/image137.wmf"/><Relationship Id="rId18" Type="http://schemas.openxmlformats.org/officeDocument/2006/relationships/oleObject" Target="../embeddings/oleObject160.bin"/><Relationship Id="rId3" Type="http://schemas.openxmlformats.org/officeDocument/2006/relationships/image" Target="../media/image16.wmf"/><Relationship Id="rId21" Type="http://schemas.openxmlformats.org/officeDocument/2006/relationships/image" Target="../media/image140.wmf"/><Relationship Id="rId7" Type="http://schemas.openxmlformats.org/officeDocument/2006/relationships/image" Target="../media/image134.wmf"/><Relationship Id="rId12" Type="http://schemas.openxmlformats.org/officeDocument/2006/relationships/oleObject" Target="../embeddings/oleObject157.bin"/><Relationship Id="rId17" Type="http://schemas.openxmlformats.org/officeDocument/2006/relationships/image" Target="../media/image138.wmf"/><Relationship Id="rId2" Type="http://schemas.openxmlformats.org/officeDocument/2006/relationships/oleObject" Target="../embeddings/oleObject152.bin"/><Relationship Id="rId16" Type="http://schemas.openxmlformats.org/officeDocument/2006/relationships/oleObject" Target="../embeddings/oleObject159.bin"/><Relationship Id="rId20" Type="http://schemas.openxmlformats.org/officeDocument/2006/relationships/oleObject" Target="../embeddings/oleObject161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54.bin"/><Relationship Id="rId11" Type="http://schemas.openxmlformats.org/officeDocument/2006/relationships/image" Target="../media/image136.wmf"/><Relationship Id="rId5" Type="http://schemas.openxmlformats.org/officeDocument/2006/relationships/image" Target="../media/image133.wmf"/><Relationship Id="rId15" Type="http://schemas.openxmlformats.org/officeDocument/2006/relationships/image" Target="../media/image17.wmf"/><Relationship Id="rId10" Type="http://schemas.openxmlformats.org/officeDocument/2006/relationships/oleObject" Target="../embeddings/oleObject156.bin"/><Relationship Id="rId19" Type="http://schemas.openxmlformats.org/officeDocument/2006/relationships/image" Target="../media/image139.wmf"/><Relationship Id="rId4" Type="http://schemas.openxmlformats.org/officeDocument/2006/relationships/oleObject" Target="../embeddings/oleObject153.bin"/><Relationship Id="rId9" Type="http://schemas.openxmlformats.org/officeDocument/2006/relationships/image" Target="../media/image135.wmf"/><Relationship Id="rId14" Type="http://schemas.openxmlformats.org/officeDocument/2006/relationships/oleObject" Target="../embeddings/oleObject158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5.bin"/><Relationship Id="rId3" Type="http://schemas.openxmlformats.org/officeDocument/2006/relationships/image" Target="../media/image20.wmf"/><Relationship Id="rId7" Type="http://schemas.openxmlformats.org/officeDocument/2006/relationships/image" Target="../media/image142.wmf"/><Relationship Id="rId2" Type="http://schemas.openxmlformats.org/officeDocument/2006/relationships/oleObject" Target="../embeddings/oleObject162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64.bin"/><Relationship Id="rId11" Type="http://schemas.openxmlformats.org/officeDocument/2006/relationships/image" Target="../media/image144.wmf"/><Relationship Id="rId5" Type="http://schemas.openxmlformats.org/officeDocument/2006/relationships/image" Target="../media/image141.wmf"/><Relationship Id="rId10" Type="http://schemas.openxmlformats.org/officeDocument/2006/relationships/oleObject" Target="../embeddings/oleObject166.bin"/><Relationship Id="rId4" Type="http://schemas.openxmlformats.org/officeDocument/2006/relationships/oleObject" Target="../embeddings/oleObject163.bin"/><Relationship Id="rId9" Type="http://schemas.openxmlformats.org/officeDocument/2006/relationships/image" Target="../media/image143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6.wmf"/><Relationship Id="rId18" Type="http://schemas.openxmlformats.org/officeDocument/2006/relationships/oleObject" Target="../embeddings/oleObject9.bin"/><Relationship Id="rId26" Type="http://schemas.openxmlformats.org/officeDocument/2006/relationships/oleObject" Target="../embeddings/oleObject13.bin"/><Relationship Id="rId3" Type="http://schemas.openxmlformats.org/officeDocument/2006/relationships/image" Target="../media/image1.wmf"/><Relationship Id="rId21" Type="http://schemas.openxmlformats.org/officeDocument/2006/relationships/image" Target="../media/image10.wmf"/><Relationship Id="rId7" Type="http://schemas.openxmlformats.org/officeDocument/2006/relationships/image" Target="../media/image3.w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8.wmf"/><Relationship Id="rId25" Type="http://schemas.openxmlformats.org/officeDocument/2006/relationships/image" Target="../media/image12.wmf"/><Relationship Id="rId2" Type="http://schemas.openxmlformats.org/officeDocument/2006/relationships/oleObject" Target="../embeddings/oleObject1.bin"/><Relationship Id="rId16" Type="http://schemas.openxmlformats.org/officeDocument/2006/relationships/oleObject" Target="../embeddings/oleObject8.bin"/><Relationship Id="rId20" Type="http://schemas.openxmlformats.org/officeDocument/2006/relationships/oleObject" Target="../embeddings/oleObject10.bin"/><Relationship Id="rId29" Type="http://schemas.openxmlformats.org/officeDocument/2006/relationships/image" Target="../media/image14.wmf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5.wmf"/><Relationship Id="rId24" Type="http://schemas.openxmlformats.org/officeDocument/2006/relationships/oleObject" Target="../embeddings/oleObject12.bin"/><Relationship Id="rId5" Type="http://schemas.openxmlformats.org/officeDocument/2006/relationships/image" Target="../media/image2.wmf"/><Relationship Id="rId15" Type="http://schemas.openxmlformats.org/officeDocument/2006/relationships/image" Target="../media/image7.wmf"/><Relationship Id="rId23" Type="http://schemas.openxmlformats.org/officeDocument/2006/relationships/image" Target="../media/image11.wmf"/><Relationship Id="rId28" Type="http://schemas.openxmlformats.org/officeDocument/2006/relationships/oleObject" Target="../embeddings/oleObject14.bin"/><Relationship Id="rId10" Type="http://schemas.openxmlformats.org/officeDocument/2006/relationships/oleObject" Target="../embeddings/oleObject5.bin"/><Relationship Id="rId19" Type="http://schemas.openxmlformats.org/officeDocument/2006/relationships/image" Target="../media/image9.wmf"/><Relationship Id="rId31" Type="http://schemas.openxmlformats.org/officeDocument/2006/relationships/image" Target="../media/image15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wmf"/><Relationship Id="rId14" Type="http://schemas.openxmlformats.org/officeDocument/2006/relationships/oleObject" Target="../embeddings/oleObject7.bin"/><Relationship Id="rId22" Type="http://schemas.openxmlformats.org/officeDocument/2006/relationships/oleObject" Target="../embeddings/oleObject11.bin"/><Relationship Id="rId27" Type="http://schemas.openxmlformats.org/officeDocument/2006/relationships/image" Target="../media/image13.wmf"/><Relationship Id="rId30" Type="http://schemas.openxmlformats.org/officeDocument/2006/relationships/oleObject" Target="../embeddings/oleObject15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image" Target="../media/image16.wmf"/><Relationship Id="rId7" Type="http://schemas.openxmlformats.org/officeDocument/2006/relationships/image" Target="../media/image18.wmf"/><Relationship Id="rId2" Type="http://schemas.openxmlformats.org/officeDocument/2006/relationships/oleObject" Target="../embeddings/oleObject16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8.bin"/><Relationship Id="rId11" Type="http://schemas.openxmlformats.org/officeDocument/2006/relationships/image" Target="../media/image20.wmf"/><Relationship Id="rId5" Type="http://schemas.openxmlformats.org/officeDocument/2006/relationships/image" Target="../media/image17.wmf"/><Relationship Id="rId10" Type="http://schemas.openxmlformats.org/officeDocument/2006/relationships/oleObject" Target="../embeddings/oleObject20.bin"/><Relationship Id="rId4" Type="http://schemas.openxmlformats.org/officeDocument/2006/relationships/oleObject" Target="../embeddings/oleObject17.bin"/><Relationship Id="rId9" Type="http://schemas.openxmlformats.org/officeDocument/2006/relationships/image" Target="../media/image19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13" Type="http://schemas.openxmlformats.org/officeDocument/2006/relationships/image" Target="../media/image25.wmf"/><Relationship Id="rId18" Type="http://schemas.openxmlformats.org/officeDocument/2006/relationships/oleObject" Target="../embeddings/oleObject18.bin"/><Relationship Id="rId3" Type="http://schemas.openxmlformats.org/officeDocument/2006/relationships/image" Target="../media/image19.wmf"/><Relationship Id="rId21" Type="http://schemas.openxmlformats.org/officeDocument/2006/relationships/image" Target="../media/image28.wmf"/><Relationship Id="rId7" Type="http://schemas.openxmlformats.org/officeDocument/2006/relationships/image" Target="../media/image22.wmf"/><Relationship Id="rId12" Type="http://schemas.openxmlformats.org/officeDocument/2006/relationships/oleObject" Target="../embeddings/oleObject25.bin"/><Relationship Id="rId17" Type="http://schemas.openxmlformats.org/officeDocument/2006/relationships/image" Target="../media/image27.wmf"/><Relationship Id="rId2" Type="http://schemas.openxmlformats.org/officeDocument/2006/relationships/oleObject" Target="../embeddings/oleObject19.bin"/><Relationship Id="rId16" Type="http://schemas.openxmlformats.org/officeDocument/2006/relationships/oleObject" Target="../embeddings/oleObject27.bin"/><Relationship Id="rId20" Type="http://schemas.openxmlformats.org/officeDocument/2006/relationships/oleObject" Target="../embeddings/oleObject28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22.bin"/><Relationship Id="rId11" Type="http://schemas.openxmlformats.org/officeDocument/2006/relationships/image" Target="../media/image24.wmf"/><Relationship Id="rId5" Type="http://schemas.openxmlformats.org/officeDocument/2006/relationships/image" Target="../media/image21.wmf"/><Relationship Id="rId15" Type="http://schemas.openxmlformats.org/officeDocument/2006/relationships/image" Target="../media/image26.wmf"/><Relationship Id="rId23" Type="http://schemas.openxmlformats.org/officeDocument/2006/relationships/image" Target="../media/image29.wmf"/><Relationship Id="rId10" Type="http://schemas.openxmlformats.org/officeDocument/2006/relationships/oleObject" Target="../embeddings/oleObject24.bin"/><Relationship Id="rId19" Type="http://schemas.openxmlformats.org/officeDocument/2006/relationships/image" Target="../media/image18.wmf"/><Relationship Id="rId4" Type="http://schemas.openxmlformats.org/officeDocument/2006/relationships/oleObject" Target="../embeddings/oleObject21.bin"/><Relationship Id="rId9" Type="http://schemas.openxmlformats.org/officeDocument/2006/relationships/image" Target="../media/image23.wmf"/><Relationship Id="rId14" Type="http://schemas.openxmlformats.org/officeDocument/2006/relationships/oleObject" Target="../embeddings/oleObject26.bin"/><Relationship Id="rId22" Type="http://schemas.openxmlformats.org/officeDocument/2006/relationships/oleObject" Target="../embeddings/oleObject29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13" Type="http://schemas.openxmlformats.org/officeDocument/2006/relationships/image" Target="../media/image35.wmf"/><Relationship Id="rId3" Type="http://schemas.openxmlformats.org/officeDocument/2006/relationships/image" Target="../media/image30.wmf"/><Relationship Id="rId7" Type="http://schemas.openxmlformats.org/officeDocument/2006/relationships/image" Target="../media/image32.wmf"/><Relationship Id="rId12" Type="http://schemas.openxmlformats.org/officeDocument/2006/relationships/oleObject" Target="../embeddings/oleObject35.bin"/><Relationship Id="rId17" Type="http://schemas.openxmlformats.org/officeDocument/2006/relationships/image" Target="../media/image37.wmf"/><Relationship Id="rId2" Type="http://schemas.openxmlformats.org/officeDocument/2006/relationships/oleObject" Target="../embeddings/oleObject30.bin"/><Relationship Id="rId16" Type="http://schemas.openxmlformats.org/officeDocument/2006/relationships/oleObject" Target="../embeddings/oleObject37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2.bin"/><Relationship Id="rId11" Type="http://schemas.openxmlformats.org/officeDocument/2006/relationships/image" Target="../media/image34.wmf"/><Relationship Id="rId5" Type="http://schemas.openxmlformats.org/officeDocument/2006/relationships/image" Target="../media/image31.wmf"/><Relationship Id="rId15" Type="http://schemas.openxmlformats.org/officeDocument/2006/relationships/image" Target="../media/image36.wmf"/><Relationship Id="rId10" Type="http://schemas.openxmlformats.org/officeDocument/2006/relationships/oleObject" Target="../embeddings/oleObject34.bin"/><Relationship Id="rId4" Type="http://schemas.openxmlformats.org/officeDocument/2006/relationships/oleObject" Target="../embeddings/oleObject31.bin"/><Relationship Id="rId9" Type="http://schemas.openxmlformats.org/officeDocument/2006/relationships/image" Target="../media/image33.wmf"/><Relationship Id="rId14" Type="http://schemas.openxmlformats.org/officeDocument/2006/relationships/oleObject" Target="../embeddings/oleObject36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1.bin"/><Relationship Id="rId13" Type="http://schemas.openxmlformats.org/officeDocument/2006/relationships/image" Target="../media/image43.wmf"/><Relationship Id="rId18" Type="http://schemas.openxmlformats.org/officeDocument/2006/relationships/oleObject" Target="../embeddings/oleObject46.bin"/><Relationship Id="rId3" Type="http://schemas.openxmlformats.org/officeDocument/2006/relationships/image" Target="../media/image38.wmf"/><Relationship Id="rId21" Type="http://schemas.openxmlformats.org/officeDocument/2006/relationships/image" Target="../media/image47.wmf"/><Relationship Id="rId7" Type="http://schemas.openxmlformats.org/officeDocument/2006/relationships/image" Target="../media/image40.wmf"/><Relationship Id="rId12" Type="http://schemas.openxmlformats.org/officeDocument/2006/relationships/oleObject" Target="../embeddings/oleObject43.bin"/><Relationship Id="rId17" Type="http://schemas.openxmlformats.org/officeDocument/2006/relationships/image" Target="../media/image45.wmf"/><Relationship Id="rId2" Type="http://schemas.openxmlformats.org/officeDocument/2006/relationships/oleObject" Target="../embeddings/oleObject38.bin"/><Relationship Id="rId16" Type="http://schemas.openxmlformats.org/officeDocument/2006/relationships/oleObject" Target="../embeddings/oleObject45.bin"/><Relationship Id="rId20" Type="http://schemas.openxmlformats.org/officeDocument/2006/relationships/oleObject" Target="../embeddings/oleObject47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40.bin"/><Relationship Id="rId11" Type="http://schemas.openxmlformats.org/officeDocument/2006/relationships/image" Target="../media/image42.wmf"/><Relationship Id="rId5" Type="http://schemas.openxmlformats.org/officeDocument/2006/relationships/image" Target="../media/image39.wmf"/><Relationship Id="rId15" Type="http://schemas.openxmlformats.org/officeDocument/2006/relationships/image" Target="../media/image44.wmf"/><Relationship Id="rId10" Type="http://schemas.openxmlformats.org/officeDocument/2006/relationships/oleObject" Target="../embeddings/oleObject42.bin"/><Relationship Id="rId19" Type="http://schemas.openxmlformats.org/officeDocument/2006/relationships/image" Target="../media/image46.wmf"/><Relationship Id="rId4" Type="http://schemas.openxmlformats.org/officeDocument/2006/relationships/oleObject" Target="../embeddings/oleObject39.bin"/><Relationship Id="rId9" Type="http://schemas.openxmlformats.org/officeDocument/2006/relationships/image" Target="../media/image41.wmf"/><Relationship Id="rId14" Type="http://schemas.openxmlformats.org/officeDocument/2006/relationships/oleObject" Target="../embeddings/oleObject44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1.bin"/><Relationship Id="rId13" Type="http://schemas.openxmlformats.org/officeDocument/2006/relationships/image" Target="../media/image53.wmf"/><Relationship Id="rId18" Type="http://schemas.openxmlformats.org/officeDocument/2006/relationships/oleObject" Target="../embeddings/oleObject56.bin"/><Relationship Id="rId3" Type="http://schemas.openxmlformats.org/officeDocument/2006/relationships/image" Target="../media/image48.wmf"/><Relationship Id="rId7" Type="http://schemas.openxmlformats.org/officeDocument/2006/relationships/image" Target="../media/image50.wmf"/><Relationship Id="rId12" Type="http://schemas.openxmlformats.org/officeDocument/2006/relationships/oleObject" Target="../embeddings/oleObject53.bin"/><Relationship Id="rId17" Type="http://schemas.openxmlformats.org/officeDocument/2006/relationships/image" Target="../media/image55.wmf"/><Relationship Id="rId2" Type="http://schemas.openxmlformats.org/officeDocument/2006/relationships/oleObject" Target="../embeddings/oleObject48.bin"/><Relationship Id="rId16" Type="http://schemas.openxmlformats.org/officeDocument/2006/relationships/oleObject" Target="../embeddings/oleObject55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50.bin"/><Relationship Id="rId11" Type="http://schemas.openxmlformats.org/officeDocument/2006/relationships/image" Target="../media/image52.wmf"/><Relationship Id="rId5" Type="http://schemas.openxmlformats.org/officeDocument/2006/relationships/image" Target="../media/image49.wmf"/><Relationship Id="rId15" Type="http://schemas.openxmlformats.org/officeDocument/2006/relationships/image" Target="../media/image54.wmf"/><Relationship Id="rId10" Type="http://schemas.openxmlformats.org/officeDocument/2006/relationships/oleObject" Target="../embeddings/oleObject52.bin"/><Relationship Id="rId19" Type="http://schemas.openxmlformats.org/officeDocument/2006/relationships/image" Target="../media/image56.wmf"/><Relationship Id="rId4" Type="http://schemas.openxmlformats.org/officeDocument/2006/relationships/oleObject" Target="../embeddings/oleObject49.bin"/><Relationship Id="rId9" Type="http://schemas.openxmlformats.org/officeDocument/2006/relationships/image" Target="../media/image51.wmf"/><Relationship Id="rId14" Type="http://schemas.openxmlformats.org/officeDocument/2006/relationships/oleObject" Target="../embeddings/oleObject54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0.bin"/><Relationship Id="rId13" Type="http://schemas.openxmlformats.org/officeDocument/2006/relationships/image" Target="../media/image62.wmf"/><Relationship Id="rId18" Type="http://schemas.openxmlformats.org/officeDocument/2006/relationships/oleObject" Target="../embeddings/oleObject65.bin"/><Relationship Id="rId3" Type="http://schemas.openxmlformats.org/officeDocument/2006/relationships/image" Target="../media/image57.wmf"/><Relationship Id="rId7" Type="http://schemas.openxmlformats.org/officeDocument/2006/relationships/image" Target="../media/image59.wmf"/><Relationship Id="rId12" Type="http://schemas.openxmlformats.org/officeDocument/2006/relationships/oleObject" Target="../embeddings/oleObject62.bin"/><Relationship Id="rId17" Type="http://schemas.openxmlformats.org/officeDocument/2006/relationships/image" Target="../media/image64.wmf"/><Relationship Id="rId2" Type="http://schemas.openxmlformats.org/officeDocument/2006/relationships/oleObject" Target="../embeddings/oleObject57.bin"/><Relationship Id="rId16" Type="http://schemas.openxmlformats.org/officeDocument/2006/relationships/oleObject" Target="../embeddings/oleObject64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59.bin"/><Relationship Id="rId11" Type="http://schemas.openxmlformats.org/officeDocument/2006/relationships/image" Target="../media/image61.wmf"/><Relationship Id="rId5" Type="http://schemas.openxmlformats.org/officeDocument/2006/relationships/image" Target="../media/image58.wmf"/><Relationship Id="rId15" Type="http://schemas.openxmlformats.org/officeDocument/2006/relationships/image" Target="../media/image63.wmf"/><Relationship Id="rId10" Type="http://schemas.openxmlformats.org/officeDocument/2006/relationships/oleObject" Target="../embeddings/oleObject61.bin"/><Relationship Id="rId19" Type="http://schemas.openxmlformats.org/officeDocument/2006/relationships/image" Target="../media/image65.wmf"/><Relationship Id="rId4" Type="http://schemas.openxmlformats.org/officeDocument/2006/relationships/oleObject" Target="../embeddings/oleObject58.bin"/><Relationship Id="rId9" Type="http://schemas.openxmlformats.org/officeDocument/2006/relationships/image" Target="../media/image60.wmf"/><Relationship Id="rId14" Type="http://schemas.openxmlformats.org/officeDocument/2006/relationships/oleObject" Target="../embeddings/oleObject63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9.bin"/><Relationship Id="rId13" Type="http://schemas.openxmlformats.org/officeDocument/2006/relationships/image" Target="../media/image71.wmf"/><Relationship Id="rId3" Type="http://schemas.openxmlformats.org/officeDocument/2006/relationships/image" Target="../media/image66.wmf"/><Relationship Id="rId7" Type="http://schemas.openxmlformats.org/officeDocument/2006/relationships/image" Target="../media/image68.wmf"/><Relationship Id="rId12" Type="http://schemas.openxmlformats.org/officeDocument/2006/relationships/oleObject" Target="../embeddings/oleObject71.bin"/><Relationship Id="rId17" Type="http://schemas.openxmlformats.org/officeDocument/2006/relationships/image" Target="../media/image73.wmf"/><Relationship Id="rId2" Type="http://schemas.openxmlformats.org/officeDocument/2006/relationships/oleObject" Target="../embeddings/oleObject66.bin"/><Relationship Id="rId16" Type="http://schemas.openxmlformats.org/officeDocument/2006/relationships/oleObject" Target="../embeddings/oleObject73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68.bin"/><Relationship Id="rId11" Type="http://schemas.openxmlformats.org/officeDocument/2006/relationships/image" Target="../media/image70.wmf"/><Relationship Id="rId5" Type="http://schemas.openxmlformats.org/officeDocument/2006/relationships/image" Target="../media/image67.wmf"/><Relationship Id="rId15" Type="http://schemas.openxmlformats.org/officeDocument/2006/relationships/image" Target="../media/image72.wmf"/><Relationship Id="rId10" Type="http://schemas.openxmlformats.org/officeDocument/2006/relationships/oleObject" Target="../embeddings/oleObject70.bin"/><Relationship Id="rId4" Type="http://schemas.openxmlformats.org/officeDocument/2006/relationships/oleObject" Target="../embeddings/oleObject67.bin"/><Relationship Id="rId9" Type="http://schemas.openxmlformats.org/officeDocument/2006/relationships/image" Target="../media/image69.wmf"/><Relationship Id="rId14" Type="http://schemas.openxmlformats.org/officeDocument/2006/relationships/oleObject" Target="../embeddings/oleObject7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660003" y="2239289"/>
            <a:ext cx="1087199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AR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UNIDAD </a:t>
            </a:r>
            <a:r>
              <a:rPr lang="es-AR" sz="4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N°</a:t>
            </a:r>
            <a:r>
              <a:rPr lang="es-AR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2 – MATRICES Y DETERMINANTES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3352767" y="2230992"/>
            <a:ext cx="25009991" cy="272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5" name="CuadroTexto 4"/>
          <p:cNvSpPr txBox="1"/>
          <p:nvPr/>
        </p:nvSpPr>
        <p:spPr>
          <a:xfrm>
            <a:off x="5939635" y="4981760"/>
            <a:ext cx="529234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AR" sz="2800" dirty="0"/>
              <a:t>ÁLGEBRA Y GEOMETRÍA ANALÍTICA</a:t>
            </a:r>
          </a:p>
          <a:p>
            <a:endParaRPr lang="es-AR" dirty="0"/>
          </a:p>
        </p:txBody>
      </p:sp>
      <p:sp>
        <p:nvSpPr>
          <p:cNvPr id="23" name="CuadroTexto 22"/>
          <p:cNvSpPr txBox="1"/>
          <p:nvPr/>
        </p:nvSpPr>
        <p:spPr>
          <a:xfrm>
            <a:off x="5951184" y="5486520"/>
            <a:ext cx="530991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AR" sz="2800" dirty="0"/>
              <a:t>FACULTAD REGIONAL HAEDO - UTN</a:t>
            </a:r>
          </a:p>
          <a:p>
            <a:pPr algn="r"/>
            <a:endParaRPr lang="es-AR" dirty="0"/>
          </a:p>
        </p:txBody>
      </p:sp>
      <p:sp>
        <p:nvSpPr>
          <p:cNvPr id="6" name="Estrella de 5 puntas 70">
            <a:extLst>
              <a:ext uri="{FF2B5EF4-FFF2-40B4-BE49-F238E27FC236}">
                <a16:creationId xmlns:a16="http://schemas.microsoft.com/office/drawing/2014/main" id="{75DFD4F4-3692-4616-A5FF-6B1C9B551374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3AE2372-CC76-4ABD-81BF-5F8043CDCCE4}"/>
              </a:ext>
            </a:extLst>
          </p:cNvPr>
          <p:cNvSpPr/>
          <p:nvPr/>
        </p:nvSpPr>
        <p:spPr>
          <a:xfrm>
            <a:off x="8208684" y="2971986"/>
            <a:ext cx="322338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AR" sz="4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Matriz Inversa</a:t>
            </a:r>
          </a:p>
        </p:txBody>
      </p:sp>
    </p:spTree>
    <p:extLst>
      <p:ext uri="{BB962C8B-B14F-4D97-AF65-F5344CB8AC3E}">
        <p14:creationId xmlns:p14="http://schemas.microsoft.com/office/powerpoint/2010/main" val="39784484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AD095CC-B473-4276-9AD7-EE071DB000A3}"/>
              </a:ext>
            </a:extLst>
          </p:cNvPr>
          <p:cNvSpPr txBox="1"/>
          <p:nvPr/>
        </p:nvSpPr>
        <p:spPr>
          <a:xfrm>
            <a:off x="338741" y="143103"/>
            <a:ext cx="33396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/>
              <a:t>MATRICES ELEMENTALES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8BF4298F-63A5-4DD3-AEF3-DE01B57FFAA6}"/>
              </a:ext>
            </a:extLst>
          </p:cNvPr>
          <p:cNvSpPr/>
          <p:nvPr/>
        </p:nvSpPr>
        <p:spPr>
          <a:xfrm>
            <a:off x="1129262" y="496430"/>
            <a:ext cx="105614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Una matriz de orden </a:t>
            </a:r>
            <a:r>
              <a:rPr lang="es-E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s-E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 denomina </a:t>
            </a:r>
            <a:r>
              <a:rPr lang="es-ES" sz="20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matriz elemental</a:t>
            </a:r>
            <a:r>
              <a:rPr lang="es-E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si la misma se puede obtener efectuando una sola </a:t>
            </a:r>
            <a:r>
              <a:rPr lang="es-ES" sz="2000" b="1" u="sng" dirty="0">
                <a:solidFill>
                  <a:schemeClr val="accent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operación elemental</a:t>
            </a:r>
            <a:r>
              <a:rPr lang="es-ES" sz="2000" b="1" dirty="0">
                <a:solidFill>
                  <a:schemeClr val="accent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 las filas de la matriz identidad del mismo orden </a:t>
            </a:r>
            <a:endParaRPr lang="es-AR" sz="2000" dirty="0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130498F2-D9CD-4631-B68F-76E6123AF324}"/>
              </a:ext>
            </a:extLst>
          </p:cNvPr>
          <p:cNvGrpSpPr/>
          <p:nvPr/>
        </p:nvGrpSpPr>
        <p:grpSpPr>
          <a:xfrm>
            <a:off x="442913" y="1304022"/>
            <a:ext cx="9487697" cy="369332"/>
            <a:chOff x="442913" y="1327172"/>
            <a:chExt cx="9487697" cy="369332"/>
          </a:xfrm>
        </p:grpSpPr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B2B9A684-6B62-4A18-8E18-CB4B5ACAF73E}"/>
                </a:ext>
              </a:extLst>
            </p:cNvPr>
            <p:cNvCxnSpPr/>
            <p:nvPr/>
          </p:nvCxnSpPr>
          <p:spPr>
            <a:xfrm>
              <a:off x="442913" y="1495663"/>
              <a:ext cx="393540" cy="0"/>
            </a:xfrm>
            <a:prstGeom prst="line">
              <a:avLst/>
            </a:prstGeom>
            <a:ln w="25400">
              <a:solidFill>
                <a:schemeClr val="accent2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42062EAA-3E56-481F-B861-A817A528FC37}"/>
                </a:ext>
              </a:extLst>
            </p:cNvPr>
            <p:cNvSpPr/>
            <p:nvPr/>
          </p:nvSpPr>
          <p:spPr>
            <a:xfrm>
              <a:off x="872457" y="1327172"/>
              <a:ext cx="9058153" cy="369332"/>
            </a:xfrm>
            <a:prstGeom prst="rect">
              <a:avLst/>
            </a:prstGeom>
            <a:ln w="38100">
              <a:solidFill>
                <a:schemeClr val="accent2"/>
              </a:solidFill>
            </a:ln>
          </p:spPr>
          <p:txBody>
            <a:bodyPr wrap="square">
              <a:spAutoFit/>
            </a:bodyPr>
            <a:lstStyle/>
            <a:p>
              <a:r>
                <a:rPr lang="es-ES" dirty="0">
                  <a:latin typeface="Times New Roman" panose="02020603050405020304" pitchFamily="18" charset="0"/>
                  <a:ea typeface="Times New Roman" panose="02020603050405020304" pitchFamily="18" charset="0"/>
                </a:rPr>
                <a:t>Sumarle a una fila, una fila diferente multiplicada previamente por una constante</a:t>
              </a:r>
              <a:endParaRPr lang="es-AR" dirty="0"/>
            </a:p>
          </p:txBody>
        </p:sp>
      </p:grpSp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DEFE99F7-CC8E-4B32-828F-09E7BCA801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2992173"/>
              </p:ext>
            </p:extLst>
          </p:nvPr>
        </p:nvGraphicFramePr>
        <p:xfrm>
          <a:off x="2076811" y="1665287"/>
          <a:ext cx="1757363" cy="1230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15920" imgH="711000" progId="Equation.DSMT4">
                  <p:embed/>
                </p:oleObj>
              </mc:Choice>
              <mc:Fallback>
                <p:oleObj name="Equation" r:id="rId2" imgW="1015920" imgH="711000" progId="Equation.DSMT4">
                  <p:embed/>
                  <p:pic>
                    <p:nvPicPr>
                      <p:cNvPr id="16" name="Objeto 15">
                        <a:extLst>
                          <a:ext uri="{FF2B5EF4-FFF2-40B4-BE49-F238E27FC236}">
                            <a16:creationId xmlns:a16="http://schemas.microsoft.com/office/drawing/2014/main" id="{DEFE99F7-CC8E-4B32-828F-09E7BCA801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6811" y="1665287"/>
                        <a:ext cx="1757363" cy="1230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CuadroTexto 16">
            <a:extLst>
              <a:ext uri="{FF2B5EF4-FFF2-40B4-BE49-F238E27FC236}">
                <a16:creationId xmlns:a16="http://schemas.microsoft.com/office/drawing/2014/main" id="{DD09A374-3ED6-4CF0-84CE-1F0509380509}"/>
              </a:ext>
            </a:extLst>
          </p:cNvPr>
          <p:cNvSpPr txBox="1"/>
          <p:nvPr/>
        </p:nvSpPr>
        <p:spPr>
          <a:xfrm>
            <a:off x="6445618" y="1711911"/>
            <a:ext cx="1987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¿Cómo se obtiene?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42DA3CA7-D7F9-4ACA-9B0F-F57F0342E1C7}"/>
              </a:ext>
            </a:extLst>
          </p:cNvPr>
          <p:cNvSpPr txBox="1"/>
          <p:nvPr/>
        </p:nvSpPr>
        <p:spPr>
          <a:xfrm>
            <a:off x="4686001" y="2070716"/>
            <a:ext cx="6041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A la Fila 2 de la identidad se le suma la Fila 3 multiplicada por 9</a:t>
            </a:r>
          </a:p>
        </p:txBody>
      </p:sp>
      <p:graphicFrame>
        <p:nvGraphicFramePr>
          <p:cNvPr id="20" name="Objeto 19">
            <a:extLst>
              <a:ext uri="{FF2B5EF4-FFF2-40B4-BE49-F238E27FC236}">
                <a16:creationId xmlns:a16="http://schemas.microsoft.com/office/drawing/2014/main" id="{08A2D6FC-D2BE-41F1-BAF1-8AB4192127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7122988"/>
              </p:ext>
            </p:extLst>
          </p:nvPr>
        </p:nvGraphicFramePr>
        <p:xfrm>
          <a:off x="6810375" y="2449513"/>
          <a:ext cx="1362075" cy="44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50680" imgH="279360" progId="Equation.DSMT4">
                  <p:embed/>
                </p:oleObj>
              </mc:Choice>
              <mc:Fallback>
                <p:oleObj name="Equation" r:id="rId4" imgW="850680" imgH="279360" progId="Equation.DSMT4">
                  <p:embed/>
                  <p:pic>
                    <p:nvPicPr>
                      <p:cNvPr id="20" name="Objeto 19">
                        <a:extLst>
                          <a:ext uri="{FF2B5EF4-FFF2-40B4-BE49-F238E27FC236}">
                            <a16:creationId xmlns:a16="http://schemas.microsoft.com/office/drawing/2014/main" id="{08A2D6FC-D2BE-41F1-BAF1-8AB41921277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810375" y="2449513"/>
                        <a:ext cx="1362075" cy="4460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upo 4">
            <a:extLst>
              <a:ext uri="{FF2B5EF4-FFF2-40B4-BE49-F238E27FC236}">
                <a16:creationId xmlns:a16="http://schemas.microsoft.com/office/drawing/2014/main" id="{109FB6AA-934F-47C1-A765-DF492F333879}"/>
              </a:ext>
            </a:extLst>
          </p:cNvPr>
          <p:cNvGrpSpPr/>
          <p:nvPr/>
        </p:nvGrpSpPr>
        <p:grpSpPr>
          <a:xfrm>
            <a:off x="325230" y="5023851"/>
            <a:ext cx="6470702" cy="397868"/>
            <a:chOff x="325230" y="5023851"/>
            <a:chExt cx="6470702" cy="397868"/>
          </a:xfrm>
        </p:grpSpPr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20CE95C3-2CE2-477E-881F-8E34A5EA3DB0}"/>
                </a:ext>
              </a:extLst>
            </p:cNvPr>
            <p:cNvSpPr txBox="1"/>
            <p:nvPr/>
          </p:nvSpPr>
          <p:spPr>
            <a:xfrm>
              <a:off x="325230" y="5023851"/>
              <a:ext cx="63316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dirty="0"/>
                <a:t>Pensada como una acción, ¿cuál es la acción inversa de </a:t>
              </a:r>
              <a:r>
                <a:rPr lang="es-A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r>
                <a:rPr lang="es-AR" baseline="-25000" dirty="0"/>
                <a:t>2</a:t>
              </a:r>
              <a:r>
                <a:rPr lang="es-AR" dirty="0"/>
                <a:t>?   </a:t>
              </a:r>
              <a:r>
                <a:rPr lang="es-AR" dirty="0">
                  <a:sym typeface="Symbol" panose="05050102010706020507" pitchFamily="18" charset="2"/>
                </a:rPr>
                <a:t>  </a:t>
              </a:r>
              <a:endParaRPr lang="es-AR" dirty="0"/>
            </a:p>
          </p:txBody>
        </p:sp>
        <p:graphicFrame>
          <p:nvGraphicFramePr>
            <p:cNvPr id="22" name="Objeto 21">
              <a:extLst>
                <a:ext uri="{FF2B5EF4-FFF2-40B4-BE49-F238E27FC236}">
                  <a16:creationId xmlns:a16="http://schemas.microsoft.com/office/drawing/2014/main" id="{5EB6D19E-EC39-4150-AA1F-D098DC48179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01480270"/>
                </p:ext>
              </p:extLst>
            </p:nvPr>
          </p:nvGraphicFramePr>
          <p:xfrm>
            <a:off x="6410012" y="5035799"/>
            <a:ext cx="385920" cy="3859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241200" imgH="241200" progId="Equation.DSMT4">
                    <p:embed/>
                  </p:oleObj>
                </mc:Choice>
                <mc:Fallback>
                  <p:oleObj name="Equation" r:id="rId6" imgW="241200" imgH="241200" progId="Equation.DSMT4">
                    <p:embed/>
                    <p:pic>
                      <p:nvPicPr>
                        <p:cNvPr id="22" name="Objeto 21">
                          <a:extLst>
                            <a:ext uri="{FF2B5EF4-FFF2-40B4-BE49-F238E27FC236}">
                              <a16:creationId xmlns:a16="http://schemas.microsoft.com/office/drawing/2014/main" id="{5EB6D19E-EC39-4150-AA1F-D098DC48179A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6410012" y="5035799"/>
                          <a:ext cx="385920" cy="38592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F24AF0F-7563-46EC-BCA2-3220DDDF5020}"/>
              </a:ext>
            </a:extLst>
          </p:cNvPr>
          <p:cNvSpPr txBox="1"/>
          <p:nvPr/>
        </p:nvSpPr>
        <p:spPr>
          <a:xfrm>
            <a:off x="6979816" y="5035799"/>
            <a:ext cx="4414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A la Fila 2 restarle la Fila 3 multiplicada por 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s-AR" dirty="0"/>
              <a:t> </a:t>
            </a:r>
          </a:p>
        </p:txBody>
      </p:sp>
      <p:graphicFrame>
        <p:nvGraphicFramePr>
          <p:cNvPr id="25" name="Objeto 24">
            <a:extLst>
              <a:ext uri="{FF2B5EF4-FFF2-40B4-BE49-F238E27FC236}">
                <a16:creationId xmlns:a16="http://schemas.microsoft.com/office/drawing/2014/main" id="{20BA657B-69BE-4F90-9F03-5D643A4E0A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0668092"/>
              </p:ext>
            </p:extLst>
          </p:nvPr>
        </p:nvGraphicFramePr>
        <p:xfrm>
          <a:off x="536133" y="5461377"/>
          <a:ext cx="1998663" cy="1230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155600" imgH="711000" progId="Equation.DSMT4">
                  <p:embed/>
                </p:oleObj>
              </mc:Choice>
              <mc:Fallback>
                <p:oleObj name="Equation" r:id="rId8" imgW="1155600" imgH="711000" progId="Equation.DSMT4">
                  <p:embed/>
                  <p:pic>
                    <p:nvPicPr>
                      <p:cNvPr id="25" name="Objeto 24">
                        <a:extLst>
                          <a:ext uri="{FF2B5EF4-FFF2-40B4-BE49-F238E27FC236}">
                            <a16:creationId xmlns:a16="http://schemas.microsoft.com/office/drawing/2014/main" id="{20BA657B-69BE-4F90-9F03-5D643A4E0A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133" y="5461377"/>
                        <a:ext cx="1998663" cy="1230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to 25">
            <a:extLst>
              <a:ext uri="{FF2B5EF4-FFF2-40B4-BE49-F238E27FC236}">
                <a16:creationId xmlns:a16="http://schemas.microsoft.com/office/drawing/2014/main" id="{DD07BB43-8DE4-4CC9-92DA-4C9E6FBAE6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157963"/>
              </p:ext>
            </p:extLst>
          </p:nvPr>
        </p:nvGraphicFramePr>
        <p:xfrm>
          <a:off x="4400237" y="5487092"/>
          <a:ext cx="4019550" cy="1230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323800" imgH="711000" progId="Equation.DSMT4">
                  <p:embed/>
                </p:oleObj>
              </mc:Choice>
              <mc:Fallback>
                <p:oleObj name="Equation" r:id="rId10" imgW="2323800" imgH="711000" progId="Equation.DSMT4">
                  <p:embed/>
                  <p:pic>
                    <p:nvPicPr>
                      <p:cNvPr id="26" name="Objeto 25">
                        <a:extLst>
                          <a:ext uri="{FF2B5EF4-FFF2-40B4-BE49-F238E27FC236}">
                            <a16:creationId xmlns:a16="http://schemas.microsoft.com/office/drawing/2014/main" id="{DD07BB43-8DE4-4CC9-92DA-4C9E6FBAE6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00237" y="5487092"/>
                        <a:ext cx="4019550" cy="1230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Forma en L 26">
            <a:extLst>
              <a:ext uri="{FF2B5EF4-FFF2-40B4-BE49-F238E27FC236}">
                <a16:creationId xmlns:a16="http://schemas.microsoft.com/office/drawing/2014/main" id="{57380C56-9DE1-4DD7-8415-492E96D17FB9}"/>
              </a:ext>
            </a:extLst>
          </p:cNvPr>
          <p:cNvSpPr/>
          <p:nvPr/>
        </p:nvSpPr>
        <p:spPr>
          <a:xfrm rot="18616025">
            <a:off x="2584974" y="5940557"/>
            <a:ext cx="216000" cy="147189"/>
          </a:xfrm>
          <a:prstGeom prst="corne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60F74942-AD91-4414-A5C9-0BBA089BFBDF}"/>
              </a:ext>
            </a:extLst>
          </p:cNvPr>
          <p:cNvSpPr txBox="1"/>
          <p:nvPr/>
        </p:nvSpPr>
        <p:spPr>
          <a:xfrm>
            <a:off x="3044543" y="3014562"/>
            <a:ext cx="652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accent1">
                    <a:lumMod val="75000"/>
                  </a:schemeClr>
                </a:solidFill>
              </a:rPr>
              <a:t>¿Qué efecto tiene esta matriz </a:t>
            </a:r>
            <a:r>
              <a:rPr lang="es-AR" dirty="0" err="1">
                <a:solidFill>
                  <a:schemeClr val="accent1">
                    <a:lumMod val="75000"/>
                  </a:schemeClr>
                </a:solidFill>
              </a:rPr>
              <a:t>premultiplicando</a:t>
            </a:r>
            <a:r>
              <a:rPr lang="es-AR" dirty="0">
                <a:solidFill>
                  <a:schemeClr val="accent1">
                    <a:lumMod val="75000"/>
                  </a:schemeClr>
                </a:solidFill>
              </a:rPr>
              <a:t> a otra matriz </a:t>
            </a:r>
            <a:r>
              <a:rPr lang="es-AR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dirty="0">
                <a:solidFill>
                  <a:schemeClr val="accent1">
                    <a:lumMod val="75000"/>
                  </a:schemeClr>
                </a:solidFill>
              </a:rPr>
              <a:t>?</a:t>
            </a:r>
          </a:p>
        </p:txBody>
      </p:sp>
      <p:graphicFrame>
        <p:nvGraphicFramePr>
          <p:cNvPr id="29" name="Objeto 28">
            <a:extLst>
              <a:ext uri="{FF2B5EF4-FFF2-40B4-BE49-F238E27FC236}">
                <a16:creationId xmlns:a16="http://schemas.microsoft.com/office/drawing/2014/main" id="{9B01C56D-F49E-4792-8390-B65A8A50D5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4669061"/>
              </p:ext>
            </p:extLst>
          </p:nvPr>
        </p:nvGraphicFramePr>
        <p:xfrm>
          <a:off x="194298" y="3356791"/>
          <a:ext cx="3998913" cy="1274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311200" imgH="736560" progId="Equation.DSMT4">
                  <p:embed/>
                </p:oleObj>
              </mc:Choice>
              <mc:Fallback>
                <p:oleObj name="Equation" r:id="rId12" imgW="2311200" imgH="736560" progId="Equation.DSMT4">
                  <p:embed/>
                  <p:pic>
                    <p:nvPicPr>
                      <p:cNvPr id="29" name="Objeto 28">
                        <a:extLst>
                          <a:ext uri="{FF2B5EF4-FFF2-40B4-BE49-F238E27FC236}">
                            <a16:creationId xmlns:a16="http://schemas.microsoft.com/office/drawing/2014/main" id="{5F8977C1-3566-4B75-AF84-336FD761CB3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298" y="3356791"/>
                        <a:ext cx="3998913" cy="1274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CuadroTexto 29">
            <a:extLst>
              <a:ext uri="{FF2B5EF4-FFF2-40B4-BE49-F238E27FC236}">
                <a16:creationId xmlns:a16="http://schemas.microsoft.com/office/drawing/2014/main" id="{40BB6A92-E5C1-43D4-BE14-F07B48DF7E19}"/>
              </a:ext>
            </a:extLst>
          </p:cNvPr>
          <p:cNvSpPr txBox="1"/>
          <p:nvPr/>
        </p:nvSpPr>
        <p:spPr>
          <a:xfrm>
            <a:off x="8443539" y="3522410"/>
            <a:ext cx="3474669" cy="64633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s-A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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s-AR" dirty="0">
                <a:sym typeface="Symbol" panose="05050102010706020507" pitchFamily="18" charset="2"/>
              </a:rPr>
              <a:t>:   A la fila 2 de 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 </a:t>
            </a:r>
            <a:r>
              <a:rPr lang="es-AR" dirty="0">
                <a:cs typeface="Times New Roman" panose="02020603050405020304" pitchFamily="18" charset="0"/>
                <a:sym typeface="Symbol" panose="05050102010706020507" pitchFamily="18" charset="2"/>
              </a:rPr>
              <a:t>se le suma la </a:t>
            </a:r>
          </a:p>
          <a:p>
            <a:r>
              <a:rPr lang="es-AR" dirty="0">
                <a:cs typeface="Times New Roman" panose="02020603050405020304" pitchFamily="18" charset="0"/>
                <a:sym typeface="Symbol" panose="05050102010706020507" pitchFamily="18" charset="2"/>
              </a:rPr>
              <a:t>            fila 3 multiplicada por 9</a:t>
            </a:r>
            <a:endParaRPr lang="es-AR" dirty="0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1647C218-E1E3-40E6-9014-2E7F35124CA2}"/>
              </a:ext>
            </a:extLst>
          </p:cNvPr>
          <p:cNvSpPr txBox="1"/>
          <p:nvPr/>
        </p:nvSpPr>
        <p:spPr>
          <a:xfrm>
            <a:off x="8443539" y="4150456"/>
            <a:ext cx="3201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b="1" dirty="0">
                <a:solidFill>
                  <a:schemeClr val="accent2"/>
                </a:solidFill>
              </a:rPr>
              <a:t>PROVOCA EL MISMO EFECTO QUE LA GENERÓ</a:t>
            </a:r>
          </a:p>
        </p:txBody>
      </p:sp>
      <p:sp>
        <p:nvSpPr>
          <p:cNvPr id="32" name="Estrella de 5 puntas 70">
            <a:extLst>
              <a:ext uri="{FF2B5EF4-FFF2-40B4-BE49-F238E27FC236}">
                <a16:creationId xmlns:a16="http://schemas.microsoft.com/office/drawing/2014/main" id="{212452BB-7FBD-4364-99E2-F6B43797AD9E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33" name="Conector recto 32">
            <a:extLst>
              <a:ext uri="{FF2B5EF4-FFF2-40B4-BE49-F238E27FC236}">
                <a16:creationId xmlns:a16="http://schemas.microsoft.com/office/drawing/2014/main" id="{BBC905F0-0243-497B-969B-8D12C12EB0BA}"/>
              </a:ext>
            </a:extLst>
          </p:cNvPr>
          <p:cNvCxnSpPr/>
          <p:nvPr/>
        </p:nvCxnSpPr>
        <p:spPr>
          <a:xfrm flipV="1">
            <a:off x="167946" y="1204316"/>
            <a:ext cx="1159417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4" name="Objeto 33">
            <a:extLst>
              <a:ext uri="{FF2B5EF4-FFF2-40B4-BE49-F238E27FC236}">
                <a16:creationId xmlns:a16="http://schemas.microsoft.com/office/drawing/2014/main" id="{24AD534F-EF6D-4EFE-9C68-C26AAD91D9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41904"/>
              </p:ext>
            </p:extLst>
          </p:nvPr>
        </p:nvGraphicFramePr>
        <p:xfrm>
          <a:off x="4148989" y="3338468"/>
          <a:ext cx="4217988" cy="1274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2438280" imgH="736560" progId="Equation.DSMT4">
                  <p:embed/>
                </p:oleObj>
              </mc:Choice>
              <mc:Fallback>
                <p:oleObj name="Equation" r:id="rId14" imgW="2438280" imgH="736560" progId="Equation.DSMT4">
                  <p:embed/>
                  <p:pic>
                    <p:nvPicPr>
                      <p:cNvPr id="29" name="Objeto 28">
                        <a:extLst>
                          <a:ext uri="{FF2B5EF4-FFF2-40B4-BE49-F238E27FC236}">
                            <a16:creationId xmlns:a16="http://schemas.microsoft.com/office/drawing/2014/main" id="{9B01C56D-F49E-4792-8390-B65A8A50D5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8989" y="3338468"/>
                        <a:ext cx="4217988" cy="1274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992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3" grpId="0"/>
      <p:bldP spid="27" grpId="0" animBg="1"/>
      <p:bldP spid="28" grpId="0"/>
      <p:bldP spid="30" grpId="0" animBg="1"/>
      <p:bldP spid="31" grpId="0"/>
      <p:bldP spid="3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AD095CC-B473-4276-9AD7-EE071DB000A3}"/>
              </a:ext>
            </a:extLst>
          </p:cNvPr>
          <p:cNvSpPr txBox="1"/>
          <p:nvPr/>
        </p:nvSpPr>
        <p:spPr>
          <a:xfrm>
            <a:off x="400374" y="31098"/>
            <a:ext cx="33396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/>
              <a:t>MATRICES ELEMENTALES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B70D2D8-F50E-4A2F-A50A-5E438FA08A7E}"/>
              </a:ext>
            </a:extLst>
          </p:cNvPr>
          <p:cNvGrpSpPr/>
          <p:nvPr/>
        </p:nvGrpSpPr>
        <p:grpSpPr>
          <a:xfrm>
            <a:off x="442913" y="1340108"/>
            <a:ext cx="4160790" cy="369332"/>
            <a:chOff x="442913" y="1340108"/>
            <a:chExt cx="4160790" cy="369332"/>
          </a:xfrm>
        </p:grpSpPr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B2B9A684-6B62-4A18-8E18-CB4B5ACAF73E}"/>
                </a:ext>
              </a:extLst>
            </p:cNvPr>
            <p:cNvCxnSpPr/>
            <p:nvPr/>
          </p:nvCxnSpPr>
          <p:spPr>
            <a:xfrm>
              <a:off x="442913" y="1543791"/>
              <a:ext cx="393540" cy="0"/>
            </a:xfrm>
            <a:prstGeom prst="line">
              <a:avLst/>
            </a:prstGeom>
            <a:ln w="25400">
              <a:solidFill>
                <a:schemeClr val="accent2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821D4069-C3C5-4849-86D6-504949DE977E}"/>
                </a:ext>
              </a:extLst>
            </p:cNvPr>
            <p:cNvSpPr txBox="1"/>
            <p:nvPr/>
          </p:nvSpPr>
          <p:spPr>
            <a:xfrm>
              <a:off x="836453" y="1340108"/>
              <a:ext cx="3767250" cy="369332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s-ES" dirty="0"/>
                <a:t>Intercambiar dos filas de lugar entre sí</a:t>
              </a:r>
              <a:endParaRPr lang="es-AR" dirty="0"/>
            </a:p>
          </p:txBody>
        </p:sp>
      </p:grpSp>
      <p:sp>
        <p:nvSpPr>
          <p:cNvPr id="15" name="Rectangle 2">
            <a:extLst>
              <a:ext uri="{FF2B5EF4-FFF2-40B4-BE49-F238E27FC236}">
                <a16:creationId xmlns:a16="http://schemas.microsoft.com/office/drawing/2014/main" id="{9072C133-8F48-48A5-A19B-33B2FCC5E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0059" y="181036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DEFE99F7-CC8E-4B32-828F-09E7BCA801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2811262"/>
              </p:ext>
            </p:extLst>
          </p:nvPr>
        </p:nvGraphicFramePr>
        <p:xfrm>
          <a:off x="4339246" y="1519728"/>
          <a:ext cx="1735137" cy="1230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02960" imgH="711000" progId="Equation.DSMT4">
                  <p:embed/>
                </p:oleObj>
              </mc:Choice>
              <mc:Fallback>
                <p:oleObj name="Equation" r:id="rId2" imgW="1002960" imgH="711000" progId="Equation.DSMT4">
                  <p:embed/>
                  <p:pic>
                    <p:nvPicPr>
                      <p:cNvPr id="16" name="Objeto 15">
                        <a:extLst>
                          <a:ext uri="{FF2B5EF4-FFF2-40B4-BE49-F238E27FC236}">
                            <a16:creationId xmlns:a16="http://schemas.microsoft.com/office/drawing/2014/main" id="{DEFE99F7-CC8E-4B32-828F-09E7BCA801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9246" y="1519728"/>
                        <a:ext cx="1735137" cy="1230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CuadroTexto 16">
            <a:extLst>
              <a:ext uri="{FF2B5EF4-FFF2-40B4-BE49-F238E27FC236}">
                <a16:creationId xmlns:a16="http://schemas.microsoft.com/office/drawing/2014/main" id="{DD09A374-3ED6-4CF0-84CE-1F0509380509}"/>
              </a:ext>
            </a:extLst>
          </p:cNvPr>
          <p:cNvSpPr txBox="1"/>
          <p:nvPr/>
        </p:nvSpPr>
        <p:spPr>
          <a:xfrm>
            <a:off x="7463713" y="1523738"/>
            <a:ext cx="1987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¿Cómo se obtiene?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42DA3CA7-D7F9-4ACA-9B0F-F57F0342E1C7}"/>
              </a:ext>
            </a:extLst>
          </p:cNvPr>
          <p:cNvSpPr txBox="1"/>
          <p:nvPr/>
        </p:nvSpPr>
        <p:spPr>
          <a:xfrm>
            <a:off x="6117619" y="1921261"/>
            <a:ext cx="5850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Intercambiar la posición de la Fila 2 y la Fila 3 en la identidad</a:t>
            </a:r>
          </a:p>
        </p:txBody>
      </p:sp>
      <p:graphicFrame>
        <p:nvGraphicFramePr>
          <p:cNvPr id="20" name="Objeto 19">
            <a:extLst>
              <a:ext uri="{FF2B5EF4-FFF2-40B4-BE49-F238E27FC236}">
                <a16:creationId xmlns:a16="http://schemas.microsoft.com/office/drawing/2014/main" id="{08A2D6FC-D2BE-41F1-BAF1-8AB4192127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9246479"/>
              </p:ext>
            </p:extLst>
          </p:nvPr>
        </p:nvGraphicFramePr>
        <p:xfrm>
          <a:off x="8006205" y="2264041"/>
          <a:ext cx="1036638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47640" imgH="291960" progId="Equation.DSMT4">
                  <p:embed/>
                </p:oleObj>
              </mc:Choice>
              <mc:Fallback>
                <p:oleObj name="Equation" r:id="rId4" imgW="647640" imgH="291960" progId="Equation.DSMT4">
                  <p:embed/>
                  <p:pic>
                    <p:nvPicPr>
                      <p:cNvPr id="20" name="Objeto 19">
                        <a:extLst>
                          <a:ext uri="{FF2B5EF4-FFF2-40B4-BE49-F238E27FC236}">
                            <a16:creationId xmlns:a16="http://schemas.microsoft.com/office/drawing/2014/main" id="{08A2D6FC-D2BE-41F1-BAF1-8AB41921277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006205" y="2264041"/>
                        <a:ext cx="1036638" cy="466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upo 4">
            <a:extLst>
              <a:ext uri="{FF2B5EF4-FFF2-40B4-BE49-F238E27FC236}">
                <a16:creationId xmlns:a16="http://schemas.microsoft.com/office/drawing/2014/main" id="{7F4103DB-B912-465A-AC74-1D0A8F6BAF64}"/>
              </a:ext>
            </a:extLst>
          </p:cNvPr>
          <p:cNvGrpSpPr/>
          <p:nvPr/>
        </p:nvGrpSpPr>
        <p:grpSpPr>
          <a:xfrm>
            <a:off x="1088370" y="4752345"/>
            <a:ext cx="6568303" cy="393086"/>
            <a:chOff x="1088370" y="4752345"/>
            <a:chExt cx="6568303" cy="393086"/>
          </a:xfrm>
        </p:grpSpPr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20CE95C3-2CE2-477E-881F-8E34A5EA3DB0}"/>
                </a:ext>
              </a:extLst>
            </p:cNvPr>
            <p:cNvSpPr txBox="1"/>
            <p:nvPr/>
          </p:nvSpPr>
          <p:spPr>
            <a:xfrm>
              <a:off x="1088370" y="4752345"/>
              <a:ext cx="63316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dirty="0"/>
                <a:t>Pensada como una acción, ¿cuál es la acción inversa de </a:t>
              </a:r>
              <a:r>
                <a:rPr lang="es-AR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r>
                <a:rPr lang="es-AR" baseline="-25000" dirty="0"/>
                <a:t>3</a:t>
              </a:r>
              <a:r>
                <a:rPr lang="es-AR" dirty="0"/>
                <a:t>?   </a:t>
              </a:r>
              <a:r>
                <a:rPr lang="es-AR" dirty="0">
                  <a:sym typeface="Symbol" panose="05050102010706020507" pitchFamily="18" charset="2"/>
                </a:rPr>
                <a:t>  </a:t>
              </a:r>
              <a:endParaRPr lang="es-AR" dirty="0"/>
            </a:p>
          </p:txBody>
        </p:sp>
        <p:graphicFrame>
          <p:nvGraphicFramePr>
            <p:cNvPr id="22" name="Objeto 21">
              <a:extLst>
                <a:ext uri="{FF2B5EF4-FFF2-40B4-BE49-F238E27FC236}">
                  <a16:creationId xmlns:a16="http://schemas.microsoft.com/office/drawing/2014/main" id="{5EB6D19E-EC39-4150-AA1F-D098DC48179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68577153"/>
                </p:ext>
              </p:extLst>
            </p:nvPr>
          </p:nvGraphicFramePr>
          <p:xfrm>
            <a:off x="7270753" y="4759511"/>
            <a:ext cx="385920" cy="3859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241200" imgH="241200" progId="Equation.DSMT4">
                    <p:embed/>
                  </p:oleObj>
                </mc:Choice>
                <mc:Fallback>
                  <p:oleObj name="Equation" r:id="rId6" imgW="241200" imgH="241200" progId="Equation.DSMT4">
                    <p:embed/>
                    <p:pic>
                      <p:nvPicPr>
                        <p:cNvPr id="22" name="Objeto 21">
                          <a:extLst>
                            <a:ext uri="{FF2B5EF4-FFF2-40B4-BE49-F238E27FC236}">
                              <a16:creationId xmlns:a16="http://schemas.microsoft.com/office/drawing/2014/main" id="{5EB6D19E-EC39-4150-AA1F-D098DC48179A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7270753" y="4759511"/>
                          <a:ext cx="385920" cy="38592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3" name="CuadroTexto 22">
            <a:extLst>
              <a:ext uri="{FF2B5EF4-FFF2-40B4-BE49-F238E27FC236}">
                <a16:creationId xmlns:a16="http://schemas.microsoft.com/office/drawing/2014/main" id="{CF24AF0F-7563-46EC-BCA2-3220DDDF5020}"/>
              </a:ext>
            </a:extLst>
          </p:cNvPr>
          <p:cNvSpPr txBox="1"/>
          <p:nvPr/>
        </p:nvSpPr>
        <p:spPr>
          <a:xfrm>
            <a:off x="7795606" y="4762178"/>
            <a:ext cx="3751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Intercambiar las Fila 2 y Fila 3 de lugar</a:t>
            </a:r>
          </a:p>
        </p:txBody>
      </p:sp>
      <p:graphicFrame>
        <p:nvGraphicFramePr>
          <p:cNvPr id="25" name="Objeto 24">
            <a:extLst>
              <a:ext uri="{FF2B5EF4-FFF2-40B4-BE49-F238E27FC236}">
                <a16:creationId xmlns:a16="http://schemas.microsoft.com/office/drawing/2014/main" id="{20BA657B-69BE-4F90-9F03-5D643A4E0A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0819812"/>
              </p:ext>
            </p:extLst>
          </p:nvPr>
        </p:nvGraphicFramePr>
        <p:xfrm>
          <a:off x="1379729" y="5371835"/>
          <a:ext cx="1844675" cy="1230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066680" imgH="711000" progId="Equation.DSMT4">
                  <p:embed/>
                </p:oleObj>
              </mc:Choice>
              <mc:Fallback>
                <p:oleObj name="Equation" r:id="rId8" imgW="1066680" imgH="711000" progId="Equation.DSMT4">
                  <p:embed/>
                  <p:pic>
                    <p:nvPicPr>
                      <p:cNvPr id="25" name="Objeto 24">
                        <a:extLst>
                          <a:ext uri="{FF2B5EF4-FFF2-40B4-BE49-F238E27FC236}">
                            <a16:creationId xmlns:a16="http://schemas.microsoft.com/office/drawing/2014/main" id="{20BA657B-69BE-4F90-9F03-5D643A4E0A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9729" y="5371835"/>
                        <a:ext cx="1844675" cy="1230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to 25">
            <a:extLst>
              <a:ext uri="{FF2B5EF4-FFF2-40B4-BE49-F238E27FC236}">
                <a16:creationId xmlns:a16="http://schemas.microsoft.com/office/drawing/2014/main" id="{DD07BB43-8DE4-4CC9-92DA-4C9E6FBAE6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8333714"/>
              </p:ext>
            </p:extLst>
          </p:nvPr>
        </p:nvGraphicFramePr>
        <p:xfrm>
          <a:off x="4981811" y="5387140"/>
          <a:ext cx="3887787" cy="1230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247840" imgH="711000" progId="Equation.DSMT4">
                  <p:embed/>
                </p:oleObj>
              </mc:Choice>
              <mc:Fallback>
                <p:oleObj name="Equation" r:id="rId10" imgW="2247840" imgH="711000" progId="Equation.DSMT4">
                  <p:embed/>
                  <p:pic>
                    <p:nvPicPr>
                      <p:cNvPr id="26" name="Objeto 25">
                        <a:extLst>
                          <a:ext uri="{FF2B5EF4-FFF2-40B4-BE49-F238E27FC236}">
                            <a16:creationId xmlns:a16="http://schemas.microsoft.com/office/drawing/2014/main" id="{DD07BB43-8DE4-4CC9-92DA-4C9E6FBAE68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1811" y="5387140"/>
                        <a:ext cx="3887787" cy="1230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Forma en L 26">
            <a:extLst>
              <a:ext uri="{FF2B5EF4-FFF2-40B4-BE49-F238E27FC236}">
                <a16:creationId xmlns:a16="http://schemas.microsoft.com/office/drawing/2014/main" id="{57380C56-9DE1-4DD7-8415-492E96D17FB9}"/>
              </a:ext>
            </a:extLst>
          </p:cNvPr>
          <p:cNvSpPr/>
          <p:nvPr/>
        </p:nvSpPr>
        <p:spPr>
          <a:xfrm rot="18616025">
            <a:off x="3242365" y="5783421"/>
            <a:ext cx="216000" cy="147189"/>
          </a:xfrm>
          <a:prstGeom prst="corne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60F74942-AD91-4414-A5C9-0BBA089BFBDF}"/>
              </a:ext>
            </a:extLst>
          </p:cNvPr>
          <p:cNvSpPr txBox="1"/>
          <p:nvPr/>
        </p:nvSpPr>
        <p:spPr>
          <a:xfrm>
            <a:off x="3044543" y="2887237"/>
            <a:ext cx="652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accent1">
                    <a:lumMod val="75000"/>
                  </a:schemeClr>
                </a:solidFill>
              </a:rPr>
              <a:t>¿Qué efecto tiene esta matriz </a:t>
            </a:r>
            <a:r>
              <a:rPr lang="es-AR" dirty="0" err="1">
                <a:solidFill>
                  <a:schemeClr val="accent1">
                    <a:lumMod val="75000"/>
                  </a:schemeClr>
                </a:solidFill>
              </a:rPr>
              <a:t>premultiplicando</a:t>
            </a:r>
            <a:r>
              <a:rPr lang="es-AR" dirty="0">
                <a:solidFill>
                  <a:schemeClr val="accent1">
                    <a:lumMod val="75000"/>
                  </a:schemeClr>
                </a:solidFill>
              </a:rPr>
              <a:t> a otra matriz </a:t>
            </a:r>
            <a:r>
              <a:rPr lang="es-AR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dirty="0">
                <a:solidFill>
                  <a:schemeClr val="accent1">
                    <a:lumMod val="75000"/>
                  </a:schemeClr>
                </a:solidFill>
              </a:rPr>
              <a:t>?</a:t>
            </a:r>
          </a:p>
        </p:txBody>
      </p:sp>
      <p:graphicFrame>
        <p:nvGraphicFramePr>
          <p:cNvPr id="29" name="Objeto 28">
            <a:extLst>
              <a:ext uri="{FF2B5EF4-FFF2-40B4-BE49-F238E27FC236}">
                <a16:creationId xmlns:a16="http://schemas.microsoft.com/office/drawing/2014/main" id="{9B01C56D-F49E-4792-8390-B65A8A50D57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4933199"/>
              </p:ext>
            </p:extLst>
          </p:nvPr>
        </p:nvGraphicFramePr>
        <p:xfrm>
          <a:off x="165708" y="3261653"/>
          <a:ext cx="3975100" cy="1274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298600" imgH="736560" progId="Equation.DSMT4">
                  <p:embed/>
                </p:oleObj>
              </mc:Choice>
              <mc:Fallback>
                <p:oleObj name="Equation" r:id="rId12" imgW="2298600" imgH="736560" progId="Equation.DSMT4">
                  <p:embed/>
                  <p:pic>
                    <p:nvPicPr>
                      <p:cNvPr id="29" name="Objeto 28">
                        <a:extLst>
                          <a:ext uri="{FF2B5EF4-FFF2-40B4-BE49-F238E27FC236}">
                            <a16:creationId xmlns:a16="http://schemas.microsoft.com/office/drawing/2014/main" id="{9B01C56D-F49E-4792-8390-B65A8A50D5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708" y="3261653"/>
                        <a:ext cx="3975100" cy="1274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CuadroTexto 29">
            <a:extLst>
              <a:ext uri="{FF2B5EF4-FFF2-40B4-BE49-F238E27FC236}">
                <a16:creationId xmlns:a16="http://schemas.microsoft.com/office/drawing/2014/main" id="{40BB6A92-E5C1-43D4-BE14-F07B48DF7E19}"/>
              </a:ext>
            </a:extLst>
          </p:cNvPr>
          <p:cNvSpPr txBox="1"/>
          <p:nvPr/>
        </p:nvSpPr>
        <p:spPr>
          <a:xfrm>
            <a:off x="6715368" y="3429933"/>
            <a:ext cx="4774256" cy="36933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s-A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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s-AR" dirty="0">
                <a:sym typeface="Symbol" panose="05050102010706020507" pitchFamily="18" charset="2"/>
              </a:rPr>
              <a:t>:   </a:t>
            </a:r>
            <a:r>
              <a:rPr lang="es-AR" dirty="0">
                <a:cs typeface="Times New Roman" panose="02020603050405020304" pitchFamily="18" charset="0"/>
                <a:sym typeface="Symbol" panose="05050102010706020507" pitchFamily="18" charset="2"/>
              </a:rPr>
              <a:t>Intercambio de lugar de </a:t>
            </a:r>
            <a:r>
              <a:rPr lang="es-AR" dirty="0">
                <a:sym typeface="Symbol" panose="05050102010706020507" pitchFamily="18" charset="2"/>
              </a:rPr>
              <a:t>las filas 2 y 3 de 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endParaRPr lang="es-AR" dirty="0"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1647C218-E1E3-40E6-9014-2E7F35124CA2}"/>
              </a:ext>
            </a:extLst>
          </p:cNvPr>
          <p:cNvSpPr txBox="1"/>
          <p:nvPr/>
        </p:nvSpPr>
        <p:spPr>
          <a:xfrm>
            <a:off x="6493009" y="3856297"/>
            <a:ext cx="5218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b="1" dirty="0">
                <a:solidFill>
                  <a:schemeClr val="accent2"/>
                </a:solidFill>
              </a:rPr>
              <a:t>PROVOCA EL MISMO EFECTO QUE LA GENERÓ</a:t>
            </a:r>
          </a:p>
        </p:txBody>
      </p:sp>
      <p:sp>
        <p:nvSpPr>
          <p:cNvPr id="32" name="Estrella de 5 puntas 70">
            <a:extLst>
              <a:ext uri="{FF2B5EF4-FFF2-40B4-BE49-F238E27FC236}">
                <a16:creationId xmlns:a16="http://schemas.microsoft.com/office/drawing/2014/main" id="{1CA7AF1D-6AAD-4611-9D2B-173D8B8C27D7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33" name="Conector recto 32">
            <a:extLst>
              <a:ext uri="{FF2B5EF4-FFF2-40B4-BE49-F238E27FC236}">
                <a16:creationId xmlns:a16="http://schemas.microsoft.com/office/drawing/2014/main" id="{58913ADB-41D3-4EA9-A1CA-DB4185BC6330}"/>
              </a:ext>
            </a:extLst>
          </p:cNvPr>
          <p:cNvCxnSpPr/>
          <p:nvPr/>
        </p:nvCxnSpPr>
        <p:spPr>
          <a:xfrm flipV="1">
            <a:off x="165708" y="1198808"/>
            <a:ext cx="1159417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uadroTexto 33">
            <a:extLst>
              <a:ext uri="{FF2B5EF4-FFF2-40B4-BE49-F238E27FC236}">
                <a16:creationId xmlns:a16="http://schemas.microsoft.com/office/drawing/2014/main" id="{4ABFF7A8-9F08-449C-947F-AB328F074C12}"/>
              </a:ext>
            </a:extLst>
          </p:cNvPr>
          <p:cNvSpPr txBox="1"/>
          <p:nvPr/>
        </p:nvSpPr>
        <p:spPr>
          <a:xfrm>
            <a:off x="7868501" y="5002503"/>
            <a:ext cx="2556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(ella es su propia inversa)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DE646119-8A09-440E-8323-8AE5210CE18B}"/>
              </a:ext>
            </a:extLst>
          </p:cNvPr>
          <p:cNvSpPr/>
          <p:nvPr/>
        </p:nvSpPr>
        <p:spPr>
          <a:xfrm>
            <a:off x="1129262" y="496430"/>
            <a:ext cx="105614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Una matriz de orden </a:t>
            </a:r>
            <a:r>
              <a:rPr lang="es-E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s-E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 denomina </a:t>
            </a:r>
            <a:r>
              <a:rPr lang="es-ES" sz="20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matriz elemental</a:t>
            </a:r>
            <a:r>
              <a:rPr lang="es-E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si la misma se puede obtener efectuando una sola </a:t>
            </a:r>
            <a:r>
              <a:rPr lang="es-ES" sz="2000" b="1" u="sng" dirty="0">
                <a:solidFill>
                  <a:schemeClr val="accent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operación elemental</a:t>
            </a:r>
            <a:r>
              <a:rPr lang="es-ES" sz="2000" b="1" dirty="0">
                <a:solidFill>
                  <a:schemeClr val="accent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 las filas de la matriz identidad del mismo orden </a:t>
            </a:r>
            <a:endParaRPr lang="es-AR" sz="2000" dirty="0"/>
          </a:p>
        </p:txBody>
      </p:sp>
      <p:graphicFrame>
        <p:nvGraphicFramePr>
          <p:cNvPr id="36" name="Objeto 35">
            <a:extLst>
              <a:ext uri="{FF2B5EF4-FFF2-40B4-BE49-F238E27FC236}">
                <a16:creationId xmlns:a16="http://schemas.microsoft.com/office/drawing/2014/main" id="{6FD0AB0E-F643-4252-A166-A6EF3B23CD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1270306"/>
              </p:ext>
            </p:extLst>
          </p:nvPr>
        </p:nvGraphicFramePr>
        <p:xfrm>
          <a:off x="4142191" y="3274342"/>
          <a:ext cx="2085975" cy="1274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206360" imgH="736560" progId="Equation.DSMT4">
                  <p:embed/>
                </p:oleObj>
              </mc:Choice>
              <mc:Fallback>
                <p:oleObj name="Equation" r:id="rId14" imgW="1206360" imgH="736560" progId="Equation.DSMT4">
                  <p:embed/>
                  <p:pic>
                    <p:nvPicPr>
                      <p:cNvPr id="29" name="Objeto 28">
                        <a:extLst>
                          <a:ext uri="{FF2B5EF4-FFF2-40B4-BE49-F238E27FC236}">
                            <a16:creationId xmlns:a16="http://schemas.microsoft.com/office/drawing/2014/main" id="{9B01C56D-F49E-4792-8390-B65A8A50D5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2191" y="3274342"/>
                        <a:ext cx="2085975" cy="1274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21130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3" grpId="0"/>
      <p:bldP spid="27" grpId="0" animBg="1"/>
      <p:bldP spid="28" grpId="0"/>
      <p:bldP spid="30" grpId="0" animBg="1"/>
      <p:bldP spid="31" grpId="0"/>
      <p:bldP spid="32" grpId="0" animBg="1"/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107CEDF-F884-4784-B81C-6DE793C54EC3}"/>
              </a:ext>
            </a:extLst>
          </p:cNvPr>
          <p:cNvSpPr txBox="1"/>
          <p:nvPr/>
        </p:nvSpPr>
        <p:spPr>
          <a:xfrm>
            <a:off x="350316" y="208344"/>
            <a:ext cx="56010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b="1" dirty="0"/>
              <a:t>UN MÉTODO PARA CALCULAR LA MATRIZ INVERSA </a:t>
            </a:r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809A9E0F-D58C-4956-9C67-180DB8FD46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734554"/>
              </p:ext>
            </p:extLst>
          </p:nvPr>
        </p:nvGraphicFramePr>
        <p:xfrm>
          <a:off x="299195" y="756901"/>
          <a:ext cx="2951162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36480" imgH="228600" progId="Equation.DSMT4">
                  <p:embed/>
                </p:oleObj>
              </mc:Choice>
              <mc:Fallback>
                <p:oleObj name="Equation" r:id="rId2" imgW="1536480" imgH="228600" progId="Equation.DSMT4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09CDE599-3E1B-4446-8E70-A7D2456251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195" y="756901"/>
                        <a:ext cx="2951162" cy="439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3885447-8BF0-47C7-968D-6A18EE468EDD}"/>
              </a:ext>
            </a:extLst>
          </p:cNvPr>
          <p:cNvSpPr txBox="1"/>
          <p:nvPr/>
        </p:nvSpPr>
        <p:spPr>
          <a:xfrm>
            <a:off x="1205697" y="1335530"/>
            <a:ext cx="97806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/>
              <a:t>Si a </a:t>
            </a:r>
            <a:r>
              <a:rPr lang="es-A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sz="2000" dirty="0"/>
              <a:t> se le van realizando operaciones elementales hasta que se obtiene la identidad </a:t>
            </a:r>
            <a:r>
              <a:rPr lang="es-A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s-AR" sz="2000" dirty="0"/>
              <a:t>, se está en camino de encontrar un procedimiento que permite calcular la matriz inversa de </a:t>
            </a:r>
            <a:r>
              <a:rPr lang="es-A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</a:p>
        </p:txBody>
      </p:sp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B5EF134D-687C-4A75-AA08-03D7665E4B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1608608"/>
              </p:ext>
            </p:extLst>
          </p:nvPr>
        </p:nvGraphicFramePr>
        <p:xfrm>
          <a:off x="237832" y="2443458"/>
          <a:ext cx="561204" cy="3017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30120" imgH="177480" progId="Equation.DSMT4">
                  <p:embed/>
                </p:oleObj>
              </mc:Choice>
              <mc:Fallback>
                <p:oleObj name="Equation" r:id="rId4" imgW="330120" imgH="177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7832" y="2443458"/>
                        <a:ext cx="561204" cy="3017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F08823A5-9FBB-45D5-A229-D6A29D0235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4067637"/>
              </p:ext>
            </p:extLst>
          </p:nvPr>
        </p:nvGraphicFramePr>
        <p:xfrm>
          <a:off x="844909" y="2411732"/>
          <a:ext cx="930275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45760" imgH="228600" progId="Equation.DSMT4">
                  <p:embed/>
                </p:oleObj>
              </mc:Choice>
              <mc:Fallback>
                <p:oleObj name="Equation" r:id="rId6" imgW="545760" imgH="228600" progId="Equation.DSMT4">
                  <p:embed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B5EF134D-687C-4A75-AA08-03D7665E4B7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44909" y="2411732"/>
                        <a:ext cx="930275" cy="38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AAD7C9F0-B88F-4C86-98F4-441EAC0347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3424960"/>
              </p:ext>
            </p:extLst>
          </p:nvPr>
        </p:nvGraphicFramePr>
        <p:xfrm>
          <a:off x="1821057" y="2390301"/>
          <a:ext cx="1536700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901440" imgH="253800" progId="Equation.DSMT4">
                  <p:embed/>
                </p:oleObj>
              </mc:Choice>
              <mc:Fallback>
                <p:oleObj name="Equation" r:id="rId8" imgW="901440" imgH="253800" progId="Equation.DSMT4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F08823A5-9FBB-45D5-A229-D6A29D0235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821057" y="2390301"/>
                        <a:ext cx="1536700" cy="430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AB15AA6F-DC26-4619-9778-ADBC9CB988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844444"/>
              </p:ext>
            </p:extLst>
          </p:nvPr>
        </p:nvGraphicFramePr>
        <p:xfrm>
          <a:off x="3403630" y="2411732"/>
          <a:ext cx="190500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117440" imgH="253800" progId="Equation.DSMT4">
                  <p:embed/>
                </p:oleObj>
              </mc:Choice>
              <mc:Fallback>
                <p:oleObj name="Equation" r:id="rId10" imgW="1117440" imgH="253800" progId="Equation.DSMT4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AAD7C9F0-B88F-4C86-98F4-441EAC0347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403630" y="2411732"/>
                        <a:ext cx="1905000" cy="430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C19F7E7D-2F52-4107-8204-392152290D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8161682"/>
              </p:ext>
            </p:extLst>
          </p:nvPr>
        </p:nvGraphicFramePr>
        <p:xfrm>
          <a:off x="5339950" y="2411732"/>
          <a:ext cx="2316162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358640" imgH="253800" progId="Equation.DSMT4">
                  <p:embed/>
                </p:oleObj>
              </mc:Choice>
              <mc:Fallback>
                <p:oleObj name="Equation" r:id="rId12" imgW="1358640" imgH="253800" progId="Equation.DSMT4">
                  <p:embed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AB15AA6F-DC26-4619-9778-ADBC9CB9887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339950" y="2411732"/>
                        <a:ext cx="2316162" cy="430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E699F794-59F8-487C-BCFC-E6074E2863A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5268596"/>
              </p:ext>
            </p:extLst>
          </p:nvPr>
        </p:nvGraphicFramePr>
        <p:xfrm>
          <a:off x="7687432" y="2555414"/>
          <a:ext cx="333662" cy="1908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77480" imgH="101520" progId="Equation.DSMT4">
                  <p:embed/>
                </p:oleObj>
              </mc:Choice>
              <mc:Fallback>
                <p:oleObj name="Equation" r:id="rId14" imgW="177480" imgH="1015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7687432" y="2555414"/>
                        <a:ext cx="333662" cy="1908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46C60990-5834-450E-BBF9-55AA12FFD8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7634685"/>
              </p:ext>
            </p:extLst>
          </p:nvPr>
        </p:nvGraphicFramePr>
        <p:xfrm>
          <a:off x="7988300" y="2399602"/>
          <a:ext cx="4156075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2438280" imgH="253800" progId="Equation.DSMT4">
                  <p:embed/>
                </p:oleObj>
              </mc:Choice>
              <mc:Fallback>
                <p:oleObj name="Equation" r:id="rId16" imgW="2438280" imgH="253800" progId="Equation.DSMT4">
                  <p:embed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C19F7E7D-2F52-4107-8204-392152290D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7988300" y="2399602"/>
                        <a:ext cx="4156075" cy="430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C6F029B0-A81B-4457-A9F8-E07E366D0A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3131736"/>
              </p:ext>
            </p:extLst>
          </p:nvPr>
        </p:nvGraphicFramePr>
        <p:xfrm>
          <a:off x="4356130" y="3143491"/>
          <a:ext cx="3852863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2260440" imgH="253800" progId="Equation.DSMT4">
                  <p:embed/>
                </p:oleObj>
              </mc:Choice>
              <mc:Fallback>
                <p:oleObj name="Equation" r:id="rId18" imgW="2260440" imgH="253800" progId="Equation.DSMT4">
                  <p:embed/>
                  <p:pic>
                    <p:nvPicPr>
                      <p:cNvPr id="12" name="Objeto 11">
                        <a:extLst>
                          <a:ext uri="{FF2B5EF4-FFF2-40B4-BE49-F238E27FC236}">
                            <a16:creationId xmlns:a16="http://schemas.microsoft.com/office/drawing/2014/main" id="{46C60990-5834-450E-BBF9-55AA12FFD80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4356130" y="3143491"/>
                        <a:ext cx="3852863" cy="430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A48391F6-14C9-4865-B208-BF78D0114C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9414214"/>
              </p:ext>
            </p:extLst>
          </p:nvPr>
        </p:nvGraphicFramePr>
        <p:xfrm>
          <a:off x="5671706" y="3891870"/>
          <a:ext cx="453456" cy="3580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241200" imgH="190440" progId="Equation.DSMT4">
                  <p:embed/>
                </p:oleObj>
              </mc:Choice>
              <mc:Fallback>
                <p:oleObj name="Equation" r:id="rId20" imgW="24120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5671706" y="3891870"/>
                        <a:ext cx="453456" cy="3580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Cerrar llave 16">
            <a:extLst>
              <a:ext uri="{FF2B5EF4-FFF2-40B4-BE49-F238E27FC236}">
                <a16:creationId xmlns:a16="http://schemas.microsoft.com/office/drawing/2014/main" id="{E3F3D38E-C807-4F68-A71E-4420D3FCC6A0}"/>
              </a:ext>
            </a:extLst>
          </p:cNvPr>
          <p:cNvSpPr/>
          <p:nvPr/>
        </p:nvSpPr>
        <p:spPr>
          <a:xfrm rot="5400000">
            <a:off x="5669633" y="2056622"/>
            <a:ext cx="457603" cy="3203920"/>
          </a:xfrm>
          <a:prstGeom prst="rightBrace">
            <a:avLst>
              <a:gd name="adj1" fmla="val 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18" name="Objeto 17">
            <a:extLst>
              <a:ext uri="{FF2B5EF4-FFF2-40B4-BE49-F238E27FC236}">
                <a16:creationId xmlns:a16="http://schemas.microsoft.com/office/drawing/2014/main" id="{8ADFDED4-2BBB-429E-B3CF-3FC3F2FD81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3880012"/>
              </p:ext>
            </p:extLst>
          </p:nvPr>
        </p:nvGraphicFramePr>
        <p:xfrm>
          <a:off x="1376001" y="4495970"/>
          <a:ext cx="354965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2082600" imgH="241200" progId="Equation.DSMT4">
                  <p:embed/>
                </p:oleObj>
              </mc:Choice>
              <mc:Fallback>
                <p:oleObj name="Equation" r:id="rId22" imgW="2082600" imgH="241200" progId="Equation.DSMT4">
                  <p:embed/>
                  <p:pic>
                    <p:nvPicPr>
                      <p:cNvPr id="13" name="Objeto 12">
                        <a:extLst>
                          <a:ext uri="{FF2B5EF4-FFF2-40B4-BE49-F238E27FC236}">
                            <a16:creationId xmlns:a16="http://schemas.microsoft.com/office/drawing/2014/main" id="{C6F029B0-A81B-4457-A9F8-E07E366D0A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376001" y="4495970"/>
                        <a:ext cx="3549650" cy="409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CuadroTexto 18">
            <a:extLst>
              <a:ext uri="{FF2B5EF4-FFF2-40B4-BE49-F238E27FC236}">
                <a16:creationId xmlns:a16="http://schemas.microsoft.com/office/drawing/2014/main" id="{2A20E860-C23C-494E-929A-2D3EC7C27C35}"/>
              </a:ext>
            </a:extLst>
          </p:cNvPr>
          <p:cNvSpPr txBox="1"/>
          <p:nvPr/>
        </p:nvSpPr>
        <p:spPr>
          <a:xfrm>
            <a:off x="5219718" y="4516091"/>
            <a:ext cx="1715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 lo mismo que</a:t>
            </a:r>
          </a:p>
        </p:txBody>
      </p:sp>
      <p:graphicFrame>
        <p:nvGraphicFramePr>
          <p:cNvPr id="20" name="Objeto 19">
            <a:extLst>
              <a:ext uri="{FF2B5EF4-FFF2-40B4-BE49-F238E27FC236}">
                <a16:creationId xmlns:a16="http://schemas.microsoft.com/office/drawing/2014/main" id="{EAF272FA-A7B6-4C8A-B400-8AE6972DDB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3305573"/>
              </p:ext>
            </p:extLst>
          </p:nvPr>
        </p:nvGraphicFramePr>
        <p:xfrm>
          <a:off x="7266351" y="4497855"/>
          <a:ext cx="402590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2361960" imgH="253800" progId="Equation.DSMT4">
                  <p:embed/>
                </p:oleObj>
              </mc:Choice>
              <mc:Fallback>
                <p:oleObj name="Equation" r:id="rId24" imgW="2361960" imgH="253800" progId="Equation.DSMT4">
                  <p:embed/>
                  <p:pic>
                    <p:nvPicPr>
                      <p:cNvPr id="18" name="Objeto 17">
                        <a:extLst>
                          <a:ext uri="{FF2B5EF4-FFF2-40B4-BE49-F238E27FC236}">
                            <a16:creationId xmlns:a16="http://schemas.microsoft.com/office/drawing/2014/main" id="{8ADFDED4-2BBB-429E-B3CF-3FC3F2FD81D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7266351" y="4497855"/>
                        <a:ext cx="4025900" cy="430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CuadroTexto 20">
            <a:extLst>
              <a:ext uri="{FF2B5EF4-FFF2-40B4-BE49-F238E27FC236}">
                <a16:creationId xmlns:a16="http://schemas.microsoft.com/office/drawing/2014/main" id="{0E45DCBC-1185-48A3-BD63-5DB15E874288}"/>
              </a:ext>
            </a:extLst>
          </p:cNvPr>
          <p:cNvSpPr txBox="1"/>
          <p:nvPr/>
        </p:nvSpPr>
        <p:spPr>
          <a:xfrm>
            <a:off x="8472669" y="5011843"/>
            <a:ext cx="179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¿QUÉ SIGNIFICA?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C116C9C8-E5BB-4A18-B922-95EA77C44874}"/>
              </a:ext>
            </a:extLst>
          </p:cNvPr>
          <p:cNvSpPr txBox="1"/>
          <p:nvPr/>
        </p:nvSpPr>
        <p:spPr>
          <a:xfrm>
            <a:off x="968481" y="5817722"/>
            <a:ext cx="10628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/>
              <a:t>Si a la </a:t>
            </a:r>
            <a:r>
              <a:rPr lang="es-AR" sz="2000" dirty="0">
                <a:cs typeface="Times New Roman" panose="02020603050405020304" pitchFamily="18" charset="0"/>
              </a:rPr>
              <a:t>matriz identidad</a:t>
            </a:r>
            <a:r>
              <a:rPr lang="es-AR" sz="2000" dirty="0"/>
              <a:t> </a:t>
            </a:r>
            <a:r>
              <a:rPr lang="es-A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s-AR" sz="2000" dirty="0"/>
              <a:t> se le realizan las mismas operaciones elementales, en el mismo orden, que se le hicieron a </a:t>
            </a:r>
            <a:r>
              <a:rPr lang="es-AR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sz="2000" dirty="0"/>
              <a:t> para llegar a la identidad </a:t>
            </a:r>
            <a:r>
              <a:rPr lang="es-A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s-AR" sz="2000" dirty="0"/>
              <a:t>, entonces se obtiene la matriz inversa de </a:t>
            </a:r>
            <a:r>
              <a:rPr lang="es-AR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</a:p>
        </p:txBody>
      </p:sp>
      <p:sp>
        <p:nvSpPr>
          <p:cNvPr id="23" name="Estrella de 5 puntas 70">
            <a:extLst>
              <a:ext uri="{FF2B5EF4-FFF2-40B4-BE49-F238E27FC236}">
                <a16:creationId xmlns:a16="http://schemas.microsoft.com/office/drawing/2014/main" id="{F9C0BFE9-414F-4D5B-91DC-0AF18BFE0405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16411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7" grpId="0" animBg="1"/>
      <p:bldP spid="19" grpId="0"/>
      <p:bldP spid="21" grpId="0"/>
      <p:bldP spid="22" grpId="0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rma libre: forma 52">
            <a:extLst>
              <a:ext uri="{FF2B5EF4-FFF2-40B4-BE49-F238E27FC236}">
                <a16:creationId xmlns:a16="http://schemas.microsoft.com/office/drawing/2014/main" id="{274B9405-054D-47C7-9652-593C43EF296D}"/>
              </a:ext>
            </a:extLst>
          </p:cNvPr>
          <p:cNvSpPr/>
          <p:nvPr/>
        </p:nvSpPr>
        <p:spPr>
          <a:xfrm>
            <a:off x="1642871" y="1336070"/>
            <a:ext cx="856755" cy="4664597"/>
          </a:xfrm>
          <a:custGeom>
            <a:avLst/>
            <a:gdLst>
              <a:gd name="connsiteX0" fmla="*/ 429764 w 856755"/>
              <a:gd name="connsiteY0" fmla="*/ 0 h 4664597"/>
              <a:gd name="connsiteX1" fmla="*/ 267718 w 856755"/>
              <a:gd name="connsiteY1" fmla="*/ 231493 h 4664597"/>
              <a:gd name="connsiteX2" fmla="*/ 232994 w 856755"/>
              <a:gd name="connsiteY2" fmla="*/ 381964 h 4664597"/>
              <a:gd name="connsiteX3" fmla="*/ 487637 w 856755"/>
              <a:gd name="connsiteY3" fmla="*/ 509286 h 4664597"/>
              <a:gd name="connsiteX4" fmla="*/ 742281 w 856755"/>
              <a:gd name="connsiteY4" fmla="*/ 439838 h 4664597"/>
              <a:gd name="connsiteX5" fmla="*/ 568660 w 856755"/>
              <a:gd name="connsiteY5" fmla="*/ 324091 h 4664597"/>
              <a:gd name="connsiteX6" fmla="*/ 441339 w 856755"/>
              <a:gd name="connsiteY6" fmla="*/ 324091 h 4664597"/>
              <a:gd name="connsiteX7" fmla="*/ 244569 w 856755"/>
              <a:gd name="connsiteY7" fmla="*/ 520860 h 4664597"/>
              <a:gd name="connsiteX8" fmla="*/ 151972 w 856755"/>
              <a:gd name="connsiteY8" fmla="*/ 717630 h 4664597"/>
              <a:gd name="connsiteX9" fmla="*/ 221420 w 856755"/>
              <a:gd name="connsiteY9" fmla="*/ 1064870 h 4664597"/>
              <a:gd name="connsiteX10" fmla="*/ 684407 w 856755"/>
              <a:gd name="connsiteY10" fmla="*/ 1099594 h 4664597"/>
              <a:gd name="connsiteX11" fmla="*/ 765430 w 856755"/>
              <a:gd name="connsiteY11" fmla="*/ 902825 h 4664597"/>
              <a:gd name="connsiteX12" fmla="*/ 140397 w 856755"/>
              <a:gd name="connsiteY12" fmla="*/ 983848 h 4664597"/>
              <a:gd name="connsiteX13" fmla="*/ 36225 w 856755"/>
              <a:gd name="connsiteY13" fmla="*/ 1250065 h 4664597"/>
              <a:gd name="connsiteX14" fmla="*/ 626534 w 856755"/>
              <a:gd name="connsiteY14" fmla="*/ 1840374 h 4664597"/>
              <a:gd name="connsiteX15" fmla="*/ 753855 w 856755"/>
              <a:gd name="connsiteY15" fmla="*/ 1539432 h 4664597"/>
              <a:gd name="connsiteX16" fmla="*/ 209845 w 856755"/>
              <a:gd name="connsiteY16" fmla="*/ 1493134 h 4664597"/>
              <a:gd name="connsiteX17" fmla="*/ 140397 w 856755"/>
              <a:gd name="connsiteY17" fmla="*/ 1956121 h 4664597"/>
              <a:gd name="connsiteX18" fmla="*/ 232994 w 856755"/>
              <a:gd name="connsiteY18" fmla="*/ 2222339 h 4664597"/>
              <a:gd name="connsiteX19" fmla="*/ 719131 w 856755"/>
              <a:gd name="connsiteY19" fmla="*/ 2141316 h 4664597"/>
              <a:gd name="connsiteX20" fmla="*/ 279293 w 856755"/>
              <a:gd name="connsiteY20" fmla="*/ 2048719 h 4664597"/>
              <a:gd name="connsiteX21" fmla="*/ 59374 w 856755"/>
              <a:gd name="connsiteY21" fmla="*/ 2361235 h 4664597"/>
              <a:gd name="connsiteX22" fmla="*/ 753855 w 856755"/>
              <a:gd name="connsiteY22" fmla="*/ 2997843 h 4664597"/>
              <a:gd name="connsiteX23" fmla="*/ 777005 w 856755"/>
              <a:gd name="connsiteY23" fmla="*/ 2592729 h 4664597"/>
              <a:gd name="connsiteX24" fmla="*/ 24650 w 856755"/>
              <a:gd name="connsiteY24" fmla="*/ 3125164 h 4664597"/>
              <a:gd name="connsiteX25" fmla="*/ 777005 w 856755"/>
              <a:gd name="connsiteY25" fmla="*/ 3669174 h 4664597"/>
              <a:gd name="connsiteX26" fmla="*/ 580235 w 856755"/>
              <a:gd name="connsiteY26" fmla="*/ 3252486 h 4664597"/>
              <a:gd name="connsiteX27" fmla="*/ 82524 w 856755"/>
              <a:gd name="connsiteY27" fmla="*/ 3565002 h 4664597"/>
              <a:gd name="connsiteX28" fmla="*/ 198270 w 856755"/>
              <a:gd name="connsiteY28" fmla="*/ 4074288 h 4664597"/>
              <a:gd name="connsiteX29" fmla="*/ 753855 w 856755"/>
              <a:gd name="connsiteY29" fmla="*/ 4178460 h 4664597"/>
              <a:gd name="connsiteX30" fmla="*/ 533936 w 856755"/>
              <a:gd name="connsiteY30" fmla="*/ 3946967 h 4664597"/>
              <a:gd name="connsiteX31" fmla="*/ 105673 w 856755"/>
              <a:gd name="connsiteY31" fmla="*/ 4271058 h 4664597"/>
              <a:gd name="connsiteX32" fmla="*/ 348741 w 856755"/>
              <a:gd name="connsiteY32" fmla="*/ 4595149 h 4664597"/>
              <a:gd name="connsiteX33" fmla="*/ 522362 w 856755"/>
              <a:gd name="connsiteY33" fmla="*/ 4664597 h 4664597"/>
              <a:gd name="connsiteX0" fmla="*/ 429764 w 856755"/>
              <a:gd name="connsiteY0" fmla="*/ 0 h 4664597"/>
              <a:gd name="connsiteX1" fmla="*/ 267718 w 856755"/>
              <a:gd name="connsiteY1" fmla="*/ 231493 h 4664597"/>
              <a:gd name="connsiteX2" fmla="*/ 232994 w 856755"/>
              <a:gd name="connsiteY2" fmla="*/ 381964 h 4664597"/>
              <a:gd name="connsiteX3" fmla="*/ 487637 w 856755"/>
              <a:gd name="connsiteY3" fmla="*/ 509286 h 4664597"/>
              <a:gd name="connsiteX4" fmla="*/ 742281 w 856755"/>
              <a:gd name="connsiteY4" fmla="*/ 439838 h 4664597"/>
              <a:gd name="connsiteX5" fmla="*/ 568660 w 856755"/>
              <a:gd name="connsiteY5" fmla="*/ 324091 h 4664597"/>
              <a:gd name="connsiteX6" fmla="*/ 441339 w 856755"/>
              <a:gd name="connsiteY6" fmla="*/ 324091 h 4664597"/>
              <a:gd name="connsiteX7" fmla="*/ 244569 w 856755"/>
              <a:gd name="connsiteY7" fmla="*/ 520860 h 4664597"/>
              <a:gd name="connsiteX8" fmla="*/ 151972 w 856755"/>
              <a:gd name="connsiteY8" fmla="*/ 717630 h 4664597"/>
              <a:gd name="connsiteX9" fmla="*/ 221420 w 856755"/>
              <a:gd name="connsiteY9" fmla="*/ 1064870 h 4664597"/>
              <a:gd name="connsiteX10" fmla="*/ 684407 w 856755"/>
              <a:gd name="connsiteY10" fmla="*/ 1099594 h 4664597"/>
              <a:gd name="connsiteX11" fmla="*/ 765430 w 856755"/>
              <a:gd name="connsiteY11" fmla="*/ 902825 h 4664597"/>
              <a:gd name="connsiteX12" fmla="*/ 140397 w 856755"/>
              <a:gd name="connsiteY12" fmla="*/ 983848 h 4664597"/>
              <a:gd name="connsiteX13" fmla="*/ 36225 w 856755"/>
              <a:gd name="connsiteY13" fmla="*/ 1250065 h 4664597"/>
              <a:gd name="connsiteX14" fmla="*/ 626534 w 856755"/>
              <a:gd name="connsiteY14" fmla="*/ 1840374 h 4664597"/>
              <a:gd name="connsiteX15" fmla="*/ 753855 w 856755"/>
              <a:gd name="connsiteY15" fmla="*/ 1539432 h 4664597"/>
              <a:gd name="connsiteX16" fmla="*/ 209845 w 856755"/>
              <a:gd name="connsiteY16" fmla="*/ 1493134 h 4664597"/>
              <a:gd name="connsiteX17" fmla="*/ 47800 w 856755"/>
              <a:gd name="connsiteY17" fmla="*/ 1898247 h 4664597"/>
              <a:gd name="connsiteX18" fmla="*/ 232994 w 856755"/>
              <a:gd name="connsiteY18" fmla="*/ 2222339 h 4664597"/>
              <a:gd name="connsiteX19" fmla="*/ 719131 w 856755"/>
              <a:gd name="connsiteY19" fmla="*/ 2141316 h 4664597"/>
              <a:gd name="connsiteX20" fmla="*/ 279293 w 856755"/>
              <a:gd name="connsiteY20" fmla="*/ 2048719 h 4664597"/>
              <a:gd name="connsiteX21" fmla="*/ 59374 w 856755"/>
              <a:gd name="connsiteY21" fmla="*/ 2361235 h 4664597"/>
              <a:gd name="connsiteX22" fmla="*/ 753855 w 856755"/>
              <a:gd name="connsiteY22" fmla="*/ 2997843 h 4664597"/>
              <a:gd name="connsiteX23" fmla="*/ 777005 w 856755"/>
              <a:gd name="connsiteY23" fmla="*/ 2592729 h 4664597"/>
              <a:gd name="connsiteX24" fmla="*/ 24650 w 856755"/>
              <a:gd name="connsiteY24" fmla="*/ 3125164 h 4664597"/>
              <a:gd name="connsiteX25" fmla="*/ 777005 w 856755"/>
              <a:gd name="connsiteY25" fmla="*/ 3669174 h 4664597"/>
              <a:gd name="connsiteX26" fmla="*/ 580235 w 856755"/>
              <a:gd name="connsiteY26" fmla="*/ 3252486 h 4664597"/>
              <a:gd name="connsiteX27" fmla="*/ 82524 w 856755"/>
              <a:gd name="connsiteY27" fmla="*/ 3565002 h 4664597"/>
              <a:gd name="connsiteX28" fmla="*/ 198270 w 856755"/>
              <a:gd name="connsiteY28" fmla="*/ 4074288 h 4664597"/>
              <a:gd name="connsiteX29" fmla="*/ 753855 w 856755"/>
              <a:gd name="connsiteY29" fmla="*/ 4178460 h 4664597"/>
              <a:gd name="connsiteX30" fmla="*/ 533936 w 856755"/>
              <a:gd name="connsiteY30" fmla="*/ 3946967 h 4664597"/>
              <a:gd name="connsiteX31" fmla="*/ 105673 w 856755"/>
              <a:gd name="connsiteY31" fmla="*/ 4271058 h 4664597"/>
              <a:gd name="connsiteX32" fmla="*/ 348741 w 856755"/>
              <a:gd name="connsiteY32" fmla="*/ 4595149 h 4664597"/>
              <a:gd name="connsiteX33" fmla="*/ 522362 w 856755"/>
              <a:gd name="connsiteY33" fmla="*/ 4664597 h 4664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56755" h="4664597">
                <a:moveTo>
                  <a:pt x="429764" y="0"/>
                </a:moveTo>
                <a:cubicBezTo>
                  <a:pt x="365138" y="83916"/>
                  <a:pt x="300513" y="167832"/>
                  <a:pt x="267718" y="231493"/>
                </a:cubicBezTo>
                <a:cubicBezTo>
                  <a:pt x="234923" y="295154"/>
                  <a:pt x="196341" y="335665"/>
                  <a:pt x="232994" y="381964"/>
                </a:cubicBezTo>
                <a:cubicBezTo>
                  <a:pt x="269647" y="428263"/>
                  <a:pt x="402756" y="499640"/>
                  <a:pt x="487637" y="509286"/>
                </a:cubicBezTo>
                <a:cubicBezTo>
                  <a:pt x="572518" y="518932"/>
                  <a:pt x="728777" y="470704"/>
                  <a:pt x="742281" y="439838"/>
                </a:cubicBezTo>
                <a:cubicBezTo>
                  <a:pt x="755785" y="408972"/>
                  <a:pt x="618817" y="343382"/>
                  <a:pt x="568660" y="324091"/>
                </a:cubicBezTo>
                <a:cubicBezTo>
                  <a:pt x="518503" y="304800"/>
                  <a:pt x="495354" y="291296"/>
                  <a:pt x="441339" y="324091"/>
                </a:cubicBezTo>
                <a:cubicBezTo>
                  <a:pt x="387324" y="356886"/>
                  <a:pt x="292797" y="455270"/>
                  <a:pt x="244569" y="520860"/>
                </a:cubicBezTo>
                <a:cubicBezTo>
                  <a:pt x="196341" y="586450"/>
                  <a:pt x="155830" y="626962"/>
                  <a:pt x="151972" y="717630"/>
                </a:cubicBezTo>
                <a:cubicBezTo>
                  <a:pt x="148114" y="808298"/>
                  <a:pt x="132681" y="1001209"/>
                  <a:pt x="221420" y="1064870"/>
                </a:cubicBezTo>
                <a:cubicBezTo>
                  <a:pt x="310159" y="1128531"/>
                  <a:pt x="593739" y="1126601"/>
                  <a:pt x="684407" y="1099594"/>
                </a:cubicBezTo>
                <a:cubicBezTo>
                  <a:pt x="775075" y="1072587"/>
                  <a:pt x="856098" y="922116"/>
                  <a:pt x="765430" y="902825"/>
                </a:cubicBezTo>
                <a:cubicBezTo>
                  <a:pt x="674762" y="883534"/>
                  <a:pt x="261931" y="925975"/>
                  <a:pt x="140397" y="983848"/>
                </a:cubicBezTo>
                <a:cubicBezTo>
                  <a:pt x="18863" y="1041721"/>
                  <a:pt x="-44798" y="1107311"/>
                  <a:pt x="36225" y="1250065"/>
                </a:cubicBezTo>
                <a:cubicBezTo>
                  <a:pt x="117248" y="1392819"/>
                  <a:pt x="506929" y="1792146"/>
                  <a:pt x="626534" y="1840374"/>
                </a:cubicBezTo>
                <a:cubicBezTo>
                  <a:pt x="746139" y="1888602"/>
                  <a:pt x="823303" y="1597305"/>
                  <a:pt x="753855" y="1539432"/>
                </a:cubicBezTo>
                <a:cubicBezTo>
                  <a:pt x="684407" y="1481559"/>
                  <a:pt x="327521" y="1433332"/>
                  <a:pt x="209845" y="1493134"/>
                </a:cubicBezTo>
                <a:cubicBezTo>
                  <a:pt x="92169" y="1552936"/>
                  <a:pt x="43942" y="1776713"/>
                  <a:pt x="47800" y="1898247"/>
                </a:cubicBezTo>
                <a:cubicBezTo>
                  <a:pt x="51658" y="2019781"/>
                  <a:pt x="121106" y="2181828"/>
                  <a:pt x="232994" y="2222339"/>
                </a:cubicBezTo>
                <a:cubicBezTo>
                  <a:pt x="344882" y="2262850"/>
                  <a:pt x="711415" y="2170253"/>
                  <a:pt x="719131" y="2141316"/>
                </a:cubicBezTo>
                <a:cubicBezTo>
                  <a:pt x="726847" y="2112379"/>
                  <a:pt x="389252" y="2012066"/>
                  <a:pt x="279293" y="2048719"/>
                </a:cubicBezTo>
                <a:cubicBezTo>
                  <a:pt x="169334" y="2085372"/>
                  <a:pt x="-19720" y="2203048"/>
                  <a:pt x="59374" y="2361235"/>
                </a:cubicBezTo>
                <a:cubicBezTo>
                  <a:pt x="138468" y="2519422"/>
                  <a:pt x="634250" y="2959261"/>
                  <a:pt x="753855" y="2997843"/>
                </a:cubicBezTo>
                <a:cubicBezTo>
                  <a:pt x="873460" y="3036425"/>
                  <a:pt x="898539" y="2571509"/>
                  <a:pt x="777005" y="2592729"/>
                </a:cubicBezTo>
                <a:cubicBezTo>
                  <a:pt x="655471" y="2613949"/>
                  <a:pt x="24650" y="2945757"/>
                  <a:pt x="24650" y="3125164"/>
                </a:cubicBezTo>
                <a:cubicBezTo>
                  <a:pt x="24650" y="3304571"/>
                  <a:pt x="684408" y="3647954"/>
                  <a:pt x="777005" y="3669174"/>
                </a:cubicBezTo>
                <a:cubicBezTo>
                  <a:pt x="869603" y="3690394"/>
                  <a:pt x="695982" y="3269848"/>
                  <a:pt x="580235" y="3252486"/>
                </a:cubicBezTo>
                <a:cubicBezTo>
                  <a:pt x="464488" y="3235124"/>
                  <a:pt x="146185" y="3428035"/>
                  <a:pt x="82524" y="3565002"/>
                </a:cubicBezTo>
                <a:cubicBezTo>
                  <a:pt x="18863" y="3701969"/>
                  <a:pt x="86382" y="3972045"/>
                  <a:pt x="198270" y="4074288"/>
                </a:cubicBezTo>
                <a:cubicBezTo>
                  <a:pt x="310158" y="4176531"/>
                  <a:pt x="697911" y="4199680"/>
                  <a:pt x="753855" y="4178460"/>
                </a:cubicBezTo>
                <a:cubicBezTo>
                  <a:pt x="809799" y="4157240"/>
                  <a:pt x="641966" y="3931534"/>
                  <a:pt x="533936" y="3946967"/>
                </a:cubicBezTo>
                <a:cubicBezTo>
                  <a:pt x="425906" y="3962400"/>
                  <a:pt x="136539" y="4163028"/>
                  <a:pt x="105673" y="4271058"/>
                </a:cubicBezTo>
                <a:cubicBezTo>
                  <a:pt x="74807" y="4379088"/>
                  <a:pt x="279293" y="4529559"/>
                  <a:pt x="348741" y="4595149"/>
                </a:cubicBezTo>
                <a:cubicBezTo>
                  <a:pt x="418189" y="4660739"/>
                  <a:pt x="470275" y="4662668"/>
                  <a:pt x="522362" y="4664597"/>
                </a:cubicBezTo>
              </a:path>
            </a:pathLst>
          </a:custGeom>
          <a:noFill/>
          <a:ln w="6350"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429764 w 856755"/>
                      <a:gd name="connsiteY0" fmla="*/ 0 h 4664597"/>
                      <a:gd name="connsiteX1" fmla="*/ 267718 w 856755"/>
                      <a:gd name="connsiteY1" fmla="*/ 231493 h 4664597"/>
                      <a:gd name="connsiteX2" fmla="*/ 232994 w 856755"/>
                      <a:gd name="connsiteY2" fmla="*/ 381964 h 4664597"/>
                      <a:gd name="connsiteX3" fmla="*/ 487637 w 856755"/>
                      <a:gd name="connsiteY3" fmla="*/ 509286 h 4664597"/>
                      <a:gd name="connsiteX4" fmla="*/ 742281 w 856755"/>
                      <a:gd name="connsiteY4" fmla="*/ 439838 h 4664597"/>
                      <a:gd name="connsiteX5" fmla="*/ 568660 w 856755"/>
                      <a:gd name="connsiteY5" fmla="*/ 324091 h 4664597"/>
                      <a:gd name="connsiteX6" fmla="*/ 441339 w 856755"/>
                      <a:gd name="connsiteY6" fmla="*/ 324091 h 4664597"/>
                      <a:gd name="connsiteX7" fmla="*/ 244569 w 856755"/>
                      <a:gd name="connsiteY7" fmla="*/ 520860 h 4664597"/>
                      <a:gd name="connsiteX8" fmla="*/ 151972 w 856755"/>
                      <a:gd name="connsiteY8" fmla="*/ 717630 h 4664597"/>
                      <a:gd name="connsiteX9" fmla="*/ 221420 w 856755"/>
                      <a:gd name="connsiteY9" fmla="*/ 1064870 h 4664597"/>
                      <a:gd name="connsiteX10" fmla="*/ 684407 w 856755"/>
                      <a:gd name="connsiteY10" fmla="*/ 1099594 h 4664597"/>
                      <a:gd name="connsiteX11" fmla="*/ 765430 w 856755"/>
                      <a:gd name="connsiteY11" fmla="*/ 902825 h 4664597"/>
                      <a:gd name="connsiteX12" fmla="*/ 140397 w 856755"/>
                      <a:gd name="connsiteY12" fmla="*/ 983848 h 4664597"/>
                      <a:gd name="connsiteX13" fmla="*/ 36225 w 856755"/>
                      <a:gd name="connsiteY13" fmla="*/ 1250065 h 4664597"/>
                      <a:gd name="connsiteX14" fmla="*/ 626534 w 856755"/>
                      <a:gd name="connsiteY14" fmla="*/ 1840374 h 4664597"/>
                      <a:gd name="connsiteX15" fmla="*/ 753855 w 856755"/>
                      <a:gd name="connsiteY15" fmla="*/ 1539432 h 4664597"/>
                      <a:gd name="connsiteX16" fmla="*/ 209845 w 856755"/>
                      <a:gd name="connsiteY16" fmla="*/ 1493134 h 4664597"/>
                      <a:gd name="connsiteX17" fmla="*/ 47800 w 856755"/>
                      <a:gd name="connsiteY17" fmla="*/ 1898247 h 4664597"/>
                      <a:gd name="connsiteX18" fmla="*/ 232994 w 856755"/>
                      <a:gd name="connsiteY18" fmla="*/ 2222339 h 4664597"/>
                      <a:gd name="connsiteX19" fmla="*/ 719131 w 856755"/>
                      <a:gd name="connsiteY19" fmla="*/ 2141316 h 4664597"/>
                      <a:gd name="connsiteX20" fmla="*/ 279293 w 856755"/>
                      <a:gd name="connsiteY20" fmla="*/ 2048719 h 4664597"/>
                      <a:gd name="connsiteX21" fmla="*/ 59374 w 856755"/>
                      <a:gd name="connsiteY21" fmla="*/ 2361235 h 4664597"/>
                      <a:gd name="connsiteX22" fmla="*/ 753855 w 856755"/>
                      <a:gd name="connsiteY22" fmla="*/ 2997843 h 4664597"/>
                      <a:gd name="connsiteX23" fmla="*/ 777005 w 856755"/>
                      <a:gd name="connsiteY23" fmla="*/ 2592729 h 4664597"/>
                      <a:gd name="connsiteX24" fmla="*/ 24650 w 856755"/>
                      <a:gd name="connsiteY24" fmla="*/ 3125164 h 4664597"/>
                      <a:gd name="connsiteX25" fmla="*/ 777005 w 856755"/>
                      <a:gd name="connsiteY25" fmla="*/ 3669174 h 4664597"/>
                      <a:gd name="connsiteX26" fmla="*/ 580235 w 856755"/>
                      <a:gd name="connsiteY26" fmla="*/ 3252486 h 4664597"/>
                      <a:gd name="connsiteX27" fmla="*/ 82524 w 856755"/>
                      <a:gd name="connsiteY27" fmla="*/ 3565002 h 4664597"/>
                      <a:gd name="connsiteX28" fmla="*/ 198270 w 856755"/>
                      <a:gd name="connsiteY28" fmla="*/ 4074288 h 4664597"/>
                      <a:gd name="connsiteX29" fmla="*/ 753855 w 856755"/>
                      <a:gd name="connsiteY29" fmla="*/ 4178460 h 4664597"/>
                      <a:gd name="connsiteX30" fmla="*/ 533936 w 856755"/>
                      <a:gd name="connsiteY30" fmla="*/ 3946967 h 4664597"/>
                      <a:gd name="connsiteX31" fmla="*/ 105673 w 856755"/>
                      <a:gd name="connsiteY31" fmla="*/ 4271058 h 4664597"/>
                      <a:gd name="connsiteX32" fmla="*/ 348741 w 856755"/>
                      <a:gd name="connsiteY32" fmla="*/ 4595149 h 4664597"/>
                      <a:gd name="connsiteX33" fmla="*/ 522362 w 856755"/>
                      <a:gd name="connsiteY33" fmla="*/ 4664597 h 46645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</a:cxnLst>
                    <a:rect l="l" t="t" r="r" b="b"/>
                    <a:pathLst>
                      <a:path w="856755" h="4664597" extrusionOk="0">
                        <a:moveTo>
                          <a:pt x="429764" y="0"/>
                        </a:moveTo>
                        <a:cubicBezTo>
                          <a:pt x="353631" y="76818"/>
                          <a:pt x="293871" y="170325"/>
                          <a:pt x="267718" y="231493"/>
                        </a:cubicBezTo>
                        <a:cubicBezTo>
                          <a:pt x="236637" y="295515"/>
                          <a:pt x="181664" y="336132"/>
                          <a:pt x="232994" y="381964"/>
                        </a:cubicBezTo>
                        <a:cubicBezTo>
                          <a:pt x="251767" y="445724"/>
                          <a:pt x="398206" y="524791"/>
                          <a:pt x="487637" y="509286"/>
                        </a:cubicBezTo>
                        <a:cubicBezTo>
                          <a:pt x="566983" y="515904"/>
                          <a:pt x="730612" y="471581"/>
                          <a:pt x="742281" y="439838"/>
                        </a:cubicBezTo>
                        <a:cubicBezTo>
                          <a:pt x="770553" y="410724"/>
                          <a:pt x="624889" y="330887"/>
                          <a:pt x="568660" y="324091"/>
                        </a:cubicBezTo>
                        <a:cubicBezTo>
                          <a:pt x="513154" y="303981"/>
                          <a:pt x="492097" y="294362"/>
                          <a:pt x="441339" y="324091"/>
                        </a:cubicBezTo>
                        <a:cubicBezTo>
                          <a:pt x="385069" y="335382"/>
                          <a:pt x="291535" y="457023"/>
                          <a:pt x="244569" y="520860"/>
                        </a:cubicBezTo>
                        <a:cubicBezTo>
                          <a:pt x="203960" y="590715"/>
                          <a:pt x="158806" y="627677"/>
                          <a:pt x="151972" y="717630"/>
                        </a:cubicBezTo>
                        <a:cubicBezTo>
                          <a:pt x="130966" y="805524"/>
                          <a:pt x="142464" y="1009210"/>
                          <a:pt x="221420" y="1064870"/>
                        </a:cubicBezTo>
                        <a:cubicBezTo>
                          <a:pt x="318721" y="1141276"/>
                          <a:pt x="596445" y="1154628"/>
                          <a:pt x="684407" y="1099594"/>
                        </a:cubicBezTo>
                        <a:cubicBezTo>
                          <a:pt x="779434" y="1079301"/>
                          <a:pt x="860661" y="927706"/>
                          <a:pt x="765430" y="902825"/>
                        </a:cubicBezTo>
                        <a:cubicBezTo>
                          <a:pt x="693080" y="867496"/>
                          <a:pt x="268166" y="896646"/>
                          <a:pt x="140397" y="983848"/>
                        </a:cubicBezTo>
                        <a:cubicBezTo>
                          <a:pt x="4354" y="1044104"/>
                          <a:pt x="-60107" y="1096748"/>
                          <a:pt x="36225" y="1250065"/>
                        </a:cubicBezTo>
                        <a:cubicBezTo>
                          <a:pt x="86798" y="1390657"/>
                          <a:pt x="496123" y="1770118"/>
                          <a:pt x="626534" y="1840374"/>
                        </a:cubicBezTo>
                        <a:cubicBezTo>
                          <a:pt x="747579" y="1869120"/>
                          <a:pt x="818955" y="1599844"/>
                          <a:pt x="753855" y="1539432"/>
                        </a:cubicBezTo>
                        <a:cubicBezTo>
                          <a:pt x="679037" y="1491161"/>
                          <a:pt x="338253" y="1441306"/>
                          <a:pt x="209845" y="1493134"/>
                        </a:cubicBezTo>
                        <a:cubicBezTo>
                          <a:pt x="91095" y="1578465"/>
                          <a:pt x="47692" y="1774489"/>
                          <a:pt x="47800" y="1898247"/>
                        </a:cubicBezTo>
                        <a:cubicBezTo>
                          <a:pt x="38901" y="2040033"/>
                          <a:pt x="99688" y="2182970"/>
                          <a:pt x="232994" y="2222339"/>
                        </a:cubicBezTo>
                        <a:cubicBezTo>
                          <a:pt x="345977" y="2265018"/>
                          <a:pt x="703495" y="2174429"/>
                          <a:pt x="719131" y="2141316"/>
                        </a:cubicBezTo>
                        <a:cubicBezTo>
                          <a:pt x="729873" y="2095073"/>
                          <a:pt x="379791" y="2011531"/>
                          <a:pt x="279293" y="2048719"/>
                        </a:cubicBezTo>
                        <a:cubicBezTo>
                          <a:pt x="197114" y="2109289"/>
                          <a:pt x="-22272" y="2210755"/>
                          <a:pt x="59374" y="2361235"/>
                        </a:cubicBezTo>
                        <a:cubicBezTo>
                          <a:pt x="126699" y="2543048"/>
                          <a:pt x="623384" y="2944843"/>
                          <a:pt x="753855" y="2997843"/>
                        </a:cubicBezTo>
                        <a:cubicBezTo>
                          <a:pt x="893195" y="3042608"/>
                          <a:pt x="897369" y="2547220"/>
                          <a:pt x="777005" y="2592729"/>
                        </a:cubicBezTo>
                        <a:cubicBezTo>
                          <a:pt x="691231" y="2636478"/>
                          <a:pt x="-20803" y="2955731"/>
                          <a:pt x="24650" y="3125164"/>
                        </a:cubicBezTo>
                        <a:cubicBezTo>
                          <a:pt x="19170" y="3321657"/>
                          <a:pt x="682480" y="3641883"/>
                          <a:pt x="777005" y="3669174"/>
                        </a:cubicBezTo>
                        <a:cubicBezTo>
                          <a:pt x="889013" y="3675815"/>
                          <a:pt x="710085" y="3245363"/>
                          <a:pt x="580235" y="3252486"/>
                        </a:cubicBezTo>
                        <a:cubicBezTo>
                          <a:pt x="452544" y="3230545"/>
                          <a:pt x="176257" y="3398464"/>
                          <a:pt x="82524" y="3565002"/>
                        </a:cubicBezTo>
                        <a:cubicBezTo>
                          <a:pt x="-10838" y="3718623"/>
                          <a:pt x="98634" y="4005240"/>
                          <a:pt x="198270" y="4074288"/>
                        </a:cubicBezTo>
                        <a:cubicBezTo>
                          <a:pt x="322590" y="4174064"/>
                          <a:pt x="695780" y="4207656"/>
                          <a:pt x="753855" y="4178460"/>
                        </a:cubicBezTo>
                        <a:cubicBezTo>
                          <a:pt x="820898" y="4160424"/>
                          <a:pt x="640055" y="3925304"/>
                          <a:pt x="533936" y="3946967"/>
                        </a:cubicBezTo>
                        <a:cubicBezTo>
                          <a:pt x="451401" y="3963210"/>
                          <a:pt x="154668" y="4181813"/>
                          <a:pt x="105673" y="4271058"/>
                        </a:cubicBezTo>
                        <a:cubicBezTo>
                          <a:pt x="85396" y="4389228"/>
                          <a:pt x="286302" y="4546691"/>
                          <a:pt x="348741" y="4595149"/>
                        </a:cubicBezTo>
                        <a:cubicBezTo>
                          <a:pt x="420122" y="4662651"/>
                          <a:pt x="467223" y="4658587"/>
                          <a:pt x="522362" y="4664597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2" name="Forma libre: forma 51">
            <a:extLst>
              <a:ext uri="{FF2B5EF4-FFF2-40B4-BE49-F238E27FC236}">
                <a16:creationId xmlns:a16="http://schemas.microsoft.com/office/drawing/2014/main" id="{B5C51CF4-4450-4ADD-8811-3011641CA52A}"/>
              </a:ext>
            </a:extLst>
          </p:cNvPr>
          <p:cNvSpPr/>
          <p:nvPr/>
        </p:nvSpPr>
        <p:spPr>
          <a:xfrm>
            <a:off x="519360" y="1296365"/>
            <a:ext cx="856755" cy="4664597"/>
          </a:xfrm>
          <a:custGeom>
            <a:avLst/>
            <a:gdLst>
              <a:gd name="connsiteX0" fmla="*/ 429764 w 856755"/>
              <a:gd name="connsiteY0" fmla="*/ 0 h 4664597"/>
              <a:gd name="connsiteX1" fmla="*/ 267718 w 856755"/>
              <a:gd name="connsiteY1" fmla="*/ 231493 h 4664597"/>
              <a:gd name="connsiteX2" fmla="*/ 232994 w 856755"/>
              <a:gd name="connsiteY2" fmla="*/ 381964 h 4664597"/>
              <a:gd name="connsiteX3" fmla="*/ 487637 w 856755"/>
              <a:gd name="connsiteY3" fmla="*/ 509286 h 4664597"/>
              <a:gd name="connsiteX4" fmla="*/ 742281 w 856755"/>
              <a:gd name="connsiteY4" fmla="*/ 439838 h 4664597"/>
              <a:gd name="connsiteX5" fmla="*/ 568660 w 856755"/>
              <a:gd name="connsiteY5" fmla="*/ 324091 h 4664597"/>
              <a:gd name="connsiteX6" fmla="*/ 441339 w 856755"/>
              <a:gd name="connsiteY6" fmla="*/ 324091 h 4664597"/>
              <a:gd name="connsiteX7" fmla="*/ 244569 w 856755"/>
              <a:gd name="connsiteY7" fmla="*/ 520860 h 4664597"/>
              <a:gd name="connsiteX8" fmla="*/ 151972 w 856755"/>
              <a:gd name="connsiteY8" fmla="*/ 717630 h 4664597"/>
              <a:gd name="connsiteX9" fmla="*/ 221420 w 856755"/>
              <a:gd name="connsiteY9" fmla="*/ 1064870 h 4664597"/>
              <a:gd name="connsiteX10" fmla="*/ 684407 w 856755"/>
              <a:gd name="connsiteY10" fmla="*/ 1099594 h 4664597"/>
              <a:gd name="connsiteX11" fmla="*/ 765430 w 856755"/>
              <a:gd name="connsiteY11" fmla="*/ 902825 h 4664597"/>
              <a:gd name="connsiteX12" fmla="*/ 140397 w 856755"/>
              <a:gd name="connsiteY12" fmla="*/ 983848 h 4664597"/>
              <a:gd name="connsiteX13" fmla="*/ 36225 w 856755"/>
              <a:gd name="connsiteY13" fmla="*/ 1250065 h 4664597"/>
              <a:gd name="connsiteX14" fmla="*/ 626534 w 856755"/>
              <a:gd name="connsiteY14" fmla="*/ 1840374 h 4664597"/>
              <a:gd name="connsiteX15" fmla="*/ 753855 w 856755"/>
              <a:gd name="connsiteY15" fmla="*/ 1539432 h 4664597"/>
              <a:gd name="connsiteX16" fmla="*/ 209845 w 856755"/>
              <a:gd name="connsiteY16" fmla="*/ 1493134 h 4664597"/>
              <a:gd name="connsiteX17" fmla="*/ 140397 w 856755"/>
              <a:gd name="connsiteY17" fmla="*/ 1956121 h 4664597"/>
              <a:gd name="connsiteX18" fmla="*/ 232994 w 856755"/>
              <a:gd name="connsiteY18" fmla="*/ 2222339 h 4664597"/>
              <a:gd name="connsiteX19" fmla="*/ 719131 w 856755"/>
              <a:gd name="connsiteY19" fmla="*/ 2141316 h 4664597"/>
              <a:gd name="connsiteX20" fmla="*/ 279293 w 856755"/>
              <a:gd name="connsiteY20" fmla="*/ 2048719 h 4664597"/>
              <a:gd name="connsiteX21" fmla="*/ 59374 w 856755"/>
              <a:gd name="connsiteY21" fmla="*/ 2361235 h 4664597"/>
              <a:gd name="connsiteX22" fmla="*/ 753855 w 856755"/>
              <a:gd name="connsiteY22" fmla="*/ 2997843 h 4664597"/>
              <a:gd name="connsiteX23" fmla="*/ 777005 w 856755"/>
              <a:gd name="connsiteY23" fmla="*/ 2592729 h 4664597"/>
              <a:gd name="connsiteX24" fmla="*/ 24650 w 856755"/>
              <a:gd name="connsiteY24" fmla="*/ 3125164 h 4664597"/>
              <a:gd name="connsiteX25" fmla="*/ 777005 w 856755"/>
              <a:gd name="connsiteY25" fmla="*/ 3669174 h 4664597"/>
              <a:gd name="connsiteX26" fmla="*/ 580235 w 856755"/>
              <a:gd name="connsiteY26" fmla="*/ 3252486 h 4664597"/>
              <a:gd name="connsiteX27" fmla="*/ 82524 w 856755"/>
              <a:gd name="connsiteY27" fmla="*/ 3565002 h 4664597"/>
              <a:gd name="connsiteX28" fmla="*/ 198270 w 856755"/>
              <a:gd name="connsiteY28" fmla="*/ 4074288 h 4664597"/>
              <a:gd name="connsiteX29" fmla="*/ 753855 w 856755"/>
              <a:gd name="connsiteY29" fmla="*/ 4178460 h 4664597"/>
              <a:gd name="connsiteX30" fmla="*/ 533936 w 856755"/>
              <a:gd name="connsiteY30" fmla="*/ 3946967 h 4664597"/>
              <a:gd name="connsiteX31" fmla="*/ 105673 w 856755"/>
              <a:gd name="connsiteY31" fmla="*/ 4271058 h 4664597"/>
              <a:gd name="connsiteX32" fmla="*/ 348741 w 856755"/>
              <a:gd name="connsiteY32" fmla="*/ 4595149 h 4664597"/>
              <a:gd name="connsiteX33" fmla="*/ 522362 w 856755"/>
              <a:gd name="connsiteY33" fmla="*/ 4664597 h 4664597"/>
              <a:gd name="connsiteX0" fmla="*/ 429764 w 856755"/>
              <a:gd name="connsiteY0" fmla="*/ 0 h 4664597"/>
              <a:gd name="connsiteX1" fmla="*/ 267718 w 856755"/>
              <a:gd name="connsiteY1" fmla="*/ 231493 h 4664597"/>
              <a:gd name="connsiteX2" fmla="*/ 232994 w 856755"/>
              <a:gd name="connsiteY2" fmla="*/ 381964 h 4664597"/>
              <a:gd name="connsiteX3" fmla="*/ 487637 w 856755"/>
              <a:gd name="connsiteY3" fmla="*/ 509286 h 4664597"/>
              <a:gd name="connsiteX4" fmla="*/ 742281 w 856755"/>
              <a:gd name="connsiteY4" fmla="*/ 439838 h 4664597"/>
              <a:gd name="connsiteX5" fmla="*/ 568660 w 856755"/>
              <a:gd name="connsiteY5" fmla="*/ 324091 h 4664597"/>
              <a:gd name="connsiteX6" fmla="*/ 441339 w 856755"/>
              <a:gd name="connsiteY6" fmla="*/ 324091 h 4664597"/>
              <a:gd name="connsiteX7" fmla="*/ 244569 w 856755"/>
              <a:gd name="connsiteY7" fmla="*/ 520860 h 4664597"/>
              <a:gd name="connsiteX8" fmla="*/ 151972 w 856755"/>
              <a:gd name="connsiteY8" fmla="*/ 717630 h 4664597"/>
              <a:gd name="connsiteX9" fmla="*/ 221420 w 856755"/>
              <a:gd name="connsiteY9" fmla="*/ 1064870 h 4664597"/>
              <a:gd name="connsiteX10" fmla="*/ 684407 w 856755"/>
              <a:gd name="connsiteY10" fmla="*/ 1099594 h 4664597"/>
              <a:gd name="connsiteX11" fmla="*/ 765430 w 856755"/>
              <a:gd name="connsiteY11" fmla="*/ 902825 h 4664597"/>
              <a:gd name="connsiteX12" fmla="*/ 140397 w 856755"/>
              <a:gd name="connsiteY12" fmla="*/ 983848 h 4664597"/>
              <a:gd name="connsiteX13" fmla="*/ 36225 w 856755"/>
              <a:gd name="connsiteY13" fmla="*/ 1250065 h 4664597"/>
              <a:gd name="connsiteX14" fmla="*/ 626534 w 856755"/>
              <a:gd name="connsiteY14" fmla="*/ 1840374 h 4664597"/>
              <a:gd name="connsiteX15" fmla="*/ 753855 w 856755"/>
              <a:gd name="connsiteY15" fmla="*/ 1539432 h 4664597"/>
              <a:gd name="connsiteX16" fmla="*/ 209845 w 856755"/>
              <a:gd name="connsiteY16" fmla="*/ 1493134 h 4664597"/>
              <a:gd name="connsiteX17" fmla="*/ 47800 w 856755"/>
              <a:gd name="connsiteY17" fmla="*/ 1898247 h 4664597"/>
              <a:gd name="connsiteX18" fmla="*/ 232994 w 856755"/>
              <a:gd name="connsiteY18" fmla="*/ 2222339 h 4664597"/>
              <a:gd name="connsiteX19" fmla="*/ 719131 w 856755"/>
              <a:gd name="connsiteY19" fmla="*/ 2141316 h 4664597"/>
              <a:gd name="connsiteX20" fmla="*/ 279293 w 856755"/>
              <a:gd name="connsiteY20" fmla="*/ 2048719 h 4664597"/>
              <a:gd name="connsiteX21" fmla="*/ 59374 w 856755"/>
              <a:gd name="connsiteY21" fmla="*/ 2361235 h 4664597"/>
              <a:gd name="connsiteX22" fmla="*/ 753855 w 856755"/>
              <a:gd name="connsiteY22" fmla="*/ 2997843 h 4664597"/>
              <a:gd name="connsiteX23" fmla="*/ 777005 w 856755"/>
              <a:gd name="connsiteY23" fmla="*/ 2592729 h 4664597"/>
              <a:gd name="connsiteX24" fmla="*/ 24650 w 856755"/>
              <a:gd name="connsiteY24" fmla="*/ 3125164 h 4664597"/>
              <a:gd name="connsiteX25" fmla="*/ 777005 w 856755"/>
              <a:gd name="connsiteY25" fmla="*/ 3669174 h 4664597"/>
              <a:gd name="connsiteX26" fmla="*/ 580235 w 856755"/>
              <a:gd name="connsiteY26" fmla="*/ 3252486 h 4664597"/>
              <a:gd name="connsiteX27" fmla="*/ 82524 w 856755"/>
              <a:gd name="connsiteY27" fmla="*/ 3565002 h 4664597"/>
              <a:gd name="connsiteX28" fmla="*/ 198270 w 856755"/>
              <a:gd name="connsiteY28" fmla="*/ 4074288 h 4664597"/>
              <a:gd name="connsiteX29" fmla="*/ 753855 w 856755"/>
              <a:gd name="connsiteY29" fmla="*/ 4178460 h 4664597"/>
              <a:gd name="connsiteX30" fmla="*/ 533936 w 856755"/>
              <a:gd name="connsiteY30" fmla="*/ 3946967 h 4664597"/>
              <a:gd name="connsiteX31" fmla="*/ 105673 w 856755"/>
              <a:gd name="connsiteY31" fmla="*/ 4271058 h 4664597"/>
              <a:gd name="connsiteX32" fmla="*/ 348741 w 856755"/>
              <a:gd name="connsiteY32" fmla="*/ 4595149 h 4664597"/>
              <a:gd name="connsiteX33" fmla="*/ 522362 w 856755"/>
              <a:gd name="connsiteY33" fmla="*/ 4664597 h 4664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856755" h="4664597">
                <a:moveTo>
                  <a:pt x="429764" y="0"/>
                </a:moveTo>
                <a:cubicBezTo>
                  <a:pt x="365138" y="83916"/>
                  <a:pt x="300513" y="167832"/>
                  <a:pt x="267718" y="231493"/>
                </a:cubicBezTo>
                <a:cubicBezTo>
                  <a:pt x="234923" y="295154"/>
                  <a:pt x="196341" y="335665"/>
                  <a:pt x="232994" y="381964"/>
                </a:cubicBezTo>
                <a:cubicBezTo>
                  <a:pt x="269647" y="428263"/>
                  <a:pt x="402756" y="499640"/>
                  <a:pt x="487637" y="509286"/>
                </a:cubicBezTo>
                <a:cubicBezTo>
                  <a:pt x="572518" y="518932"/>
                  <a:pt x="728777" y="470704"/>
                  <a:pt x="742281" y="439838"/>
                </a:cubicBezTo>
                <a:cubicBezTo>
                  <a:pt x="755785" y="408972"/>
                  <a:pt x="618817" y="343382"/>
                  <a:pt x="568660" y="324091"/>
                </a:cubicBezTo>
                <a:cubicBezTo>
                  <a:pt x="518503" y="304800"/>
                  <a:pt x="495354" y="291296"/>
                  <a:pt x="441339" y="324091"/>
                </a:cubicBezTo>
                <a:cubicBezTo>
                  <a:pt x="387324" y="356886"/>
                  <a:pt x="292797" y="455270"/>
                  <a:pt x="244569" y="520860"/>
                </a:cubicBezTo>
                <a:cubicBezTo>
                  <a:pt x="196341" y="586450"/>
                  <a:pt x="155830" y="626962"/>
                  <a:pt x="151972" y="717630"/>
                </a:cubicBezTo>
                <a:cubicBezTo>
                  <a:pt x="148114" y="808298"/>
                  <a:pt x="132681" y="1001209"/>
                  <a:pt x="221420" y="1064870"/>
                </a:cubicBezTo>
                <a:cubicBezTo>
                  <a:pt x="310159" y="1128531"/>
                  <a:pt x="593739" y="1126601"/>
                  <a:pt x="684407" y="1099594"/>
                </a:cubicBezTo>
                <a:cubicBezTo>
                  <a:pt x="775075" y="1072587"/>
                  <a:pt x="856098" y="922116"/>
                  <a:pt x="765430" y="902825"/>
                </a:cubicBezTo>
                <a:cubicBezTo>
                  <a:pt x="674762" y="883534"/>
                  <a:pt x="261931" y="925975"/>
                  <a:pt x="140397" y="983848"/>
                </a:cubicBezTo>
                <a:cubicBezTo>
                  <a:pt x="18863" y="1041721"/>
                  <a:pt x="-44798" y="1107311"/>
                  <a:pt x="36225" y="1250065"/>
                </a:cubicBezTo>
                <a:cubicBezTo>
                  <a:pt x="117248" y="1392819"/>
                  <a:pt x="506929" y="1792146"/>
                  <a:pt x="626534" y="1840374"/>
                </a:cubicBezTo>
                <a:cubicBezTo>
                  <a:pt x="746139" y="1888602"/>
                  <a:pt x="823303" y="1597305"/>
                  <a:pt x="753855" y="1539432"/>
                </a:cubicBezTo>
                <a:cubicBezTo>
                  <a:pt x="684407" y="1481559"/>
                  <a:pt x="327521" y="1433332"/>
                  <a:pt x="209845" y="1493134"/>
                </a:cubicBezTo>
                <a:cubicBezTo>
                  <a:pt x="92169" y="1552936"/>
                  <a:pt x="43942" y="1776713"/>
                  <a:pt x="47800" y="1898247"/>
                </a:cubicBezTo>
                <a:cubicBezTo>
                  <a:pt x="51658" y="2019781"/>
                  <a:pt x="121106" y="2181828"/>
                  <a:pt x="232994" y="2222339"/>
                </a:cubicBezTo>
                <a:cubicBezTo>
                  <a:pt x="344882" y="2262850"/>
                  <a:pt x="711415" y="2170253"/>
                  <a:pt x="719131" y="2141316"/>
                </a:cubicBezTo>
                <a:cubicBezTo>
                  <a:pt x="726847" y="2112379"/>
                  <a:pt x="389252" y="2012066"/>
                  <a:pt x="279293" y="2048719"/>
                </a:cubicBezTo>
                <a:cubicBezTo>
                  <a:pt x="169334" y="2085372"/>
                  <a:pt x="-19720" y="2203048"/>
                  <a:pt x="59374" y="2361235"/>
                </a:cubicBezTo>
                <a:cubicBezTo>
                  <a:pt x="138468" y="2519422"/>
                  <a:pt x="634250" y="2959261"/>
                  <a:pt x="753855" y="2997843"/>
                </a:cubicBezTo>
                <a:cubicBezTo>
                  <a:pt x="873460" y="3036425"/>
                  <a:pt x="898539" y="2571509"/>
                  <a:pt x="777005" y="2592729"/>
                </a:cubicBezTo>
                <a:cubicBezTo>
                  <a:pt x="655471" y="2613949"/>
                  <a:pt x="24650" y="2945757"/>
                  <a:pt x="24650" y="3125164"/>
                </a:cubicBezTo>
                <a:cubicBezTo>
                  <a:pt x="24650" y="3304571"/>
                  <a:pt x="684408" y="3647954"/>
                  <a:pt x="777005" y="3669174"/>
                </a:cubicBezTo>
                <a:cubicBezTo>
                  <a:pt x="869603" y="3690394"/>
                  <a:pt x="695982" y="3269848"/>
                  <a:pt x="580235" y="3252486"/>
                </a:cubicBezTo>
                <a:cubicBezTo>
                  <a:pt x="464488" y="3235124"/>
                  <a:pt x="146185" y="3428035"/>
                  <a:pt x="82524" y="3565002"/>
                </a:cubicBezTo>
                <a:cubicBezTo>
                  <a:pt x="18863" y="3701969"/>
                  <a:pt x="86382" y="3972045"/>
                  <a:pt x="198270" y="4074288"/>
                </a:cubicBezTo>
                <a:cubicBezTo>
                  <a:pt x="310158" y="4176531"/>
                  <a:pt x="697911" y="4199680"/>
                  <a:pt x="753855" y="4178460"/>
                </a:cubicBezTo>
                <a:cubicBezTo>
                  <a:pt x="809799" y="4157240"/>
                  <a:pt x="641966" y="3931534"/>
                  <a:pt x="533936" y="3946967"/>
                </a:cubicBezTo>
                <a:cubicBezTo>
                  <a:pt x="425906" y="3962400"/>
                  <a:pt x="136539" y="4163028"/>
                  <a:pt x="105673" y="4271058"/>
                </a:cubicBezTo>
                <a:cubicBezTo>
                  <a:pt x="74807" y="4379088"/>
                  <a:pt x="279293" y="4529559"/>
                  <a:pt x="348741" y="4595149"/>
                </a:cubicBezTo>
                <a:cubicBezTo>
                  <a:pt x="418189" y="4660739"/>
                  <a:pt x="470275" y="4662668"/>
                  <a:pt x="522362" y="4664597"/>
                </a:cubicBezTo>
              </a:path>
            </a:pathLst>
          </a:custGeom>
          <a:noFill/>
          <a:ln w="6350"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429764 w 856755"/>
                      <a:gd name="connsiteY0" fmla="*/ 0 h 4664597"/>
                      <a:gd name="connsiteX1" fmla="*/ 267718 w 856755"/>
                      <a:gd name="connsiteY1" fmla="*/ 231493 h 4664597"/>
                      <a:gd name="connsiteX2" fmla="*/ 232994 w 856755"/>
                      <a:gd name="connsiteY2" fmla="*/ 381964 h 4664597"/>
                      <a:gd name="connsiteX3" fmla="*/ 487637 w 856755"/>
                      <a:gd name="connsiteY3" fmla="*/ 509286 h 4664597"/>
                      <a:gd name="connsiteX4" fmla="*/ 742281 w 856755"/>
                      <a:gd name="connsiteY4" fmla="*/ 439838 h 4664597"/>
                      <a:gd name="connsiteX5" fmla="*/ 568660 w 856755"/>
                      <a:gd name="connsiteY5" fmla="*/ 324091 h 4664597"/>
                      <a:gd name="connsiteX6" fmla="*/ 441339 w 856755"/>
                      <a:gd name="connsiteY6" fmla="*/ 324091 h 4664597"/>
                      <a:gd name="connsiteX7" fmla="*/ 244569 w 856755"/>
                      <a:gd name="connsiteY7" fmla="*/ 520860 h 4664597"/>
                      <a:gd name="connsiteX8" fmla="*/ 151972 w 856755"/>
                      <a:gd name="connsiteY8" fmla="*/ 717630 h 4664597"/>
                      <a:gd name="connsiteX9" fmla="*/ 221420 w 856755"/>
                      <a:gd name="connsiteY9" fmla="*/ 1064870 h 4664597"/>
                      <a:gd name="connsiteX10" fmla="*/ 684407 w 856755"/>
                      <a:gd name="connsiteY10" fmla="*/ 1099594 h 4664597"/>
                      <a:gd name="connsiteX11" fmla="*/ 765430 w 856755"/>
                      <a:gd name="connsiteY11" fmla="*/ 902825 h 4664597"/>
                      <a:gd name="connsiteX12" fmla="*/ 140397 w 856755"/>
                      <a:gd name="connsiteY12" fmla="*/ 983848 h 4664597"/>
                      <a:gd name="connsiteX13" fmla="*/ 36225 w 856755"/>
                      <a:gd name="connsiteY13" fmla="*/ 1250065 h 4664597"/>
                      <a:gd name="connsiteX14" fmla="*/ 626534 w 856755"/>
                      <a:gd name="connsiteY14" fmla="*/ 1840374 h 4664597"/>
                      <a:gd name="connsiteX15" fmla="*/ 753855 w 856755"/>
                      <a:gd name="connsiteY15" fmla="*/ 1539432 h 4664597"/>
                      <a:gd name="connsiteX16" fmla="*/ 209845 w 856755"/>
                      <a:gd name="connsiteY16" fmla="*/ 1493134 h 4664597"/>
                      <a:gd name="connsiteX17" fmla="*/ 47800 w 856755"/>
                      <a:gd name="connsiteY17" fmla="*/ 1898247 h 4664597"/>
                      <a:gd name="connsiteX18" fmla="*/ 232994 w 856755"/>
                      <a:gd name="connsiteY18" fmla="*/ 2222339 h 4664597"/>
                      <a:gd name="connsiteX19" fmla="*/ 719131 w 856755"/>
                      <a:gd name="connsiteY19" fmla="*/ 2141316 h 4664597"/>
                      <a:gd name="connsiteX20" fmla="*/ 279293 w 856755"/>
                      <a:gd name="connsiteY20" fmla="*/ 2048719 h 4664597"/>
                      <a:gd name="connsiteX21" fmla="*/ 59374 w 856755"/>
                      <a:gd name="connsiteY21" fmla="*/ 2361235 h 4664597"/>
                      <a:gd name="connsiteX22" fmla="*/ 753855 w 856755"/>
                      <a:gd name="connsiteY22" fmla="*/ 2997843 h 4664597"/>
                      <a:gd name="connsiteX23" fmla="*/ 777005 w 856755"/>
                      <a:gd name="connsiteY23" fmla="*/ 2592729 h 4664597"/>
                      <a:gd name="connsiteX24" fmla="*/ 24650 w 856755"/>
                      <a:gd name="connsiteY24" fmla="*/ 3125164 h 4664597"/>
                      <a:gd name="connsiteX25" fmla="*/ 777005 w 856755"/>
                      <a:gd name="connsiteY25" fmla="*/ 3669174 h 4664597"/>
                      <a:gd name="connsiteX26" fmla="*/ 580235 w 856755"/>
                      <a:gd name="connsiteY26" fmla="*/ 3252486 h 4664597"/>
                      <a:gd name="connsiteX27" fmla="*/ 82524 w 856755"/>
                      <a:gd name="connsiteY27" fmla="*/ 3565002 h 4664597"/>
                      <a:gd name="connsiteX28" fmla="*/ 198270 w 856755"/>
                      <a:gd name="connsiteY28" fmla="*/ 4074288 h 4664597"/>
                      <a:gd name="connsiteX29" fmla="*/ 753855 w 856755"/>
                      <a:gd name="connsiteY29" fmla="*/ 4178460 h 4664597"/>
                      <a:gd name="connsiteX30" fmla="*/ 533936 w 856755"/>
                      <a:gd name="connsiteY30" fmla="*/ 3946967 h 4664597"/>
                      <a:gd name="connsiteX31" fmla="*/ 105673 w 856755"/>
                      <a:gd name="connsiteY31" fmla="*/ 4271058 h 4664597"/>
                      <a:gd name="connsiteX32" fmla="*/ 348741 w 856755"/>
                      <a:gd name="connsiteY32" fmla="*/ 4595149 h 4664597"/>
                      <a:gd name="connsiteX33" fmla="*/ 522362 w 856755"/>
                      <a:gd name="connsiteY33" fmla="*/ 4664597 h 46645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</a:cxnLst>
                    <a:rect l="l" t="t" r="r" b="b"/>
                    <a:pathLst>
                      <a:path w="856755" h="4664597" extrusionOk="0">
                        <a:moveTo>
                          <a:pt x="429764" y="0"/>
                        </a:moveTo>
                        <a:cubicBezTo>
                          <a:pt x="353631" y="76818"/>
                          <a:pt x="293871" y="170325"/>
                          <a:pt x="267718" y="231493"/>
                        </a:cubicBezTo>
                        <a:cubicBezTo>
                          <a:pt x="236637" y="295515"/>
                          <a:pt x="181664" y="336132"/>
                          <a:pt x="232994" y="381964"/>
                        </a:cubicBezTo>
                        <a:cubicBezTo>
                          <a:pt x="251767" y="445724"/>
                          <a:pt x="398206" y="524791"/>
                          <a:pt x="487637" y="509286"/>
                        </a:cubicBezTo>
                        <a:cubicBezTo>
                          <a:pt x="566983" y="515904"/>
                          <a:pt x="730612" y="471581"/>
                          <a:pt x="742281" y="439838"/>
                        </a:cubicBezTo>
                        <a:cubicBezTo>
                          <a:pt x="770553" y="410724"/>
                          <a:pt x="624889" y="330887"/>
                          <a:pt x="568660" y="324091"/>
                        </a:cubicBezTo>
                        <a:cubicBezTo>
                          <a:pt x="513154" y="303981"/>
                          <a:pt x="492097" y="294362"/>
                          <a:pt x="441339" y="324091"/>
                        </a:cubicBezTo>
                        <a:cubicBezTo>
                          <a:pt x="385069" y="335382"/>
                          <a:pt x="291535" y="457023"/>
                          <a:pt x="244569" y="520860"/>
                        </a:cubicBezTo>
                        <a:cubicBezTo>
                          <a:pt x="203960" y="590715"/>
                          <a:pt x="158806" y="627677"/>
                          <a:pt x="151972" y="717630"/>
                        </a:cubicBezTo>
                        <a:cubicBezTo>
                          <a:pt x="130966" y="805524"/>
                          <a:pt x="142464" y="1009210"/>
                          <a:pt x="221420" y="1064870"/>
                        </a:cubicBezTo>
                        <a:cubicBezTo>
                          <a:pt x="318721" y="1141276"/>
                          <a:pt x="596445" y="1154628"/>
                          <a:pt x="684407" y="1099594"/>
                        </a:cubicBezTo>
                        <a:cubicBezTo>
                          <a:pt x="779434" y="1079301"/>
                          <a:pt x="860661" y="927706"/>
                          <a:pt x="765430" y="902825"/>
                        </a:cubicBezTo>
                        <a:cubicBezTo>
                          <a:pt x="693080" y="867496"/>
                          <a:pt x="268166" y="896646"/>
                          <a:pt x="140397" y="983848"/>
                        </a:cubicBezTo>
                        <a:cubicBezTo>
                          <a:pt x="4354" y="1044104"/>
                          <a:pt x="-60107" y="1096748"/>
                          <a:pt x="36225" y="1250065"/>
                        </a:cubicBezTo>
                        <a:cubicBezTo>
                          <a:pt x="86798" y="1390657"/>
                          <a:pt x="496123" y="1770118"/>
                          <a:pt x="626534" y="1840374"/>
                        </a:cubicBezTo>
                        <a:cubicBezTo>
                          <a:pt x="747579" y="1869120"/>
                          <a:pt x="818955" y="1599844"/>
                          <a:pt x="753855" y="1539432"/>
                        </a:cubicBezTo>
                        <a:cubicBezTo>
                          <a:pt x="679037" y="1491161"/>
                          <a:pt x="338253" y="1441306"/>
                          <a:pt x="209845" y="1493134"/>
                        </a:cubicBezTo>
                        <a:cubicBezTo>
                          <a:pt x="91095" y="1578465"/>
                          <a:pt x="47692" y="1774489"/>
                          <a:pt x="47800" y="1898247"/>
                        </a:cubicBezTo>
                        <a:cubicBezTo>
                          <a:pt x="38901" y="2040033"/>
                          <a:pt x="99688" y="2182970"/>
                          <a:pt x="232994" y="2222339"/>
                        </a:cubicBezTo>
                        <a:cubicBezTo>
                          <a:pt x="345977" y="2265018"/>
                          <a:pt x="703495" y="2174429"/>
                          <a:pt x="719131" y="2141316"/>
                        </a:cubicBezTo>
                        <a:cubicBezTo>
                          <a:pt x="729873" y="2095073"/>
                          <a:pt x="379791" y="2011531"/>
                          <a:pt x="279293" y="2048719"/>
                        </a:cubicBezTo>
                        <a:cubicBezTo>
                          <a:pt x="197114" y="2109289"/>
                          <a:pt x="-22272" y="2210755"/>
                          <a:pt x="59374" y="2361235"/>
                        </a:cubicBezTo>
                        <a:cubicBezTo>
                          <a:pt x="126699" y="2543048"/>
                          <a:pt x="623384" y="2944843"/>
                          <a:pt x="753855" y="2997843"/>
                        </a:cubicBezTo>
                        <a:cubicBezTo>
                          <a:pt x="893195" y="3042608"/>
                          <a:pt x="897369" y="2547220"/>
                          <a:pt x="777005" y="2592729"/>
                        </a:cubicBezTo>
                        <a:cubicBezTo>
                          <a:pt x="691231" y="2636478"/>
                          <a:pt x="-20803" y="2955731"/>
                          <a:pt x="24650" y="3125164"/>
                        </a:cubicBezTo>
                        <a:cubicBezTo>
                          <a:pt x="19170" y="3321657"/>
                          <a:pt x="682480" y="3641883"/>
                          <a:pt x="777005" y="3669174"/>
                        </a:cubicBezTo>
                        <a:cubicBezTo>
                          <a:pt x="889013" y="3675815"/>
                          <a:pt x="710085" y="3245363"/>
                          <a:pt x="580235" y="3252486"/>
                        </a:cubicBezTo>
                        <a:cubicBezTo>
                          <a:pt x="452544" y="3230545"/>
                          <a:pt x="176257" y="3398464"/>
                          <a:pt x="82524" y="3565002"/>
                        </a:cubicBezTo>
                        <a:cubicBezTo>
                          <a:pt x="-10838" y="3718623"/>
                          <a:pt x="98634" y="4005240"/>
                          <a:pt x="198270" y="4074288"/>
                        </a:cubicBezTo>
                        <a:cubicBezTo>
                          <a:pt x="322590" y="4174064"/>
                          <a:pt x="695780" y="4207656"/>
                          <a:pt x="753855" y="4178460"/>
                        </a:cubicBezTo>
                        <a:cubicBezTo>
                          <a:pt x="820898" y="4160424"/>
                          <a:pt x="640055" y="3925304"/>
                          <a:pt x="533936" y="3946967"/>
                        </a:cubicBezTo>
                        <a:cubicBezTo>
                          <a:pt x="451401" y="3963210"/>
                          <a:pt x="154668" y="4181813"/>
                          <a:pt x="105673" y="4271058"/>
                        </a:cubicBezTo>
                        <a:cubicBezTo>
                          <a:pt x="85396" y="4389228"/>
                          <a:pt x="286302" y="4546691"/>
                          <a:pt x="348741" y="4595149"/>
                        </a:cubicBezTo>
                        <a:cubicBezTo>
                          <a:pt x="420122" y="4662651"/>
                          <a:pt x="467223" y="4658587"/>
                          <a:pt x="522362" y="4664597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F537091-EAFA-4403-8329-FEEE139E0434}"/>
              </a:ext>
            </a:extLst>
          </p:cNvPr>
          <p:cNvSpPr txBox="1"/>
          <p:nvPr/>
        </p:nvSpPr>
        <p:spPr>
          <a:xfrm>
            <a:off x="350316" y="208344"/>
            <a:ext cx="56010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b="1" dirty="0"/>
              <a:t>UN MÉTODO PARA CALCULAR LA MATRIZ INVERSA </a:t>
            </a:r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96C9AB61-8F6B-415E-87DF-7A09A8519B2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2396453"/>
              </p:ext>
            </p:extLst>
          </p:nvPr>
        </p:nvGraphicFramePr>
        <p:xfrm>
          <a:off x="764835" y="890971"/>
          <a:ext cx="376132" cy="4072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2280" imgH="164880" progId="Equation.DSMT4">
                  <p:embed/>
                </p:oleObj>
              </mc:Choice>
              <mc:Fallback>
                <p:oleObj name="Equation" r:id="rId2" imgW="152280" imgH="1648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64835" y="890971"/>
                        <a:ext cx="376132" cy="4072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891D7F01-FB7F-4B47-8B31-113847CC13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2593119"/>
              </p:ext>
            </p:extLst>
          </p:nvPr>
        </p:nvGraphicFramePr>
        <p:xfrm>
          <a:off x="1920875" y="890588"/>
          <a:ext cx="312738" cy="407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6720" imgH="164880" progId="Equation.DSMT4">
                  <p:embed/>
                </p:oleObj>
              </mc:Choice>
              <mc:Fallback>
                <p:oleObj name="Equation" r:id="rId4" imgW="126720" imgH="16488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96C9AB61-8F6B-415E-87DF-7A09A8519B2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20875" y="890588"/>
                        <a:ext cx="312738" cy="407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5B267DAA-0412-4C48-B3A2-9CF2B100F56B}"/>
              </a:ext>
            </a:extLst>
          </p:cNvPr>
          <p:cNvCxnSpPr/>
          <p:nvPr/>
        </p:nvCxnSpPr>
        <p:spPr>
          <a:xfrm>
            <a:off x="350316" y="1400537"/>
            <a:ext cx="23928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BA2BC67C-A815-4132-B54B-6E04A527ACCC}"/>
              </a:ext>
            </a:extLst>
          </p:cNvPr>
          <p:cNvCxnSpPr/>
          <p:nvPr/>
        </p:nvCxnSpPr>
        <p:spPr>
          <a:xfrm>
            <a:off x="1546758" y="890588"/>
            <a:ext cx="0" cy="54639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8">
            <a:extLst>
              <a:ext uri="{FF2B5EF4-FFF2-40B4-BE49-F238E27FC236}">
                <a16:creationId xmlns:a16="http://schemas.microsoft.com/office/drawing/2014/main" id="{427EB17C-58B6-44D6-B08D-A944991F6176}"/>
              </a:ext>
            </a:extLst>
          </p:cNvPr>
          <p:cNvSpPr txBox="1"/>
          <p:nvPr/>
        </p:nvSpPr>
        <p:spPr>
          <a:xfrm>
            <a:off x="836406" y="1748647"/>
            <a:ext cx="336952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AR" dirty="0"/>
          </a:p>
          <a:p>
            <a:r>
              <a:rPr lang="es-AR" b="1" dirty="0"/>
              <a:t>O</a:t>
            </a:r>
          </a:p>
          <a:p>
            <a:r>
              <a:rPr lang="es-AR" b="1" dirty="0"/>
              <a:t>P</a:t>
            </a:r>
          </a:p>
          <a:p>
            <a:r>
              <a:rPr lang="es-AR" b="1" dirty="0"/>
              <a:t>E</a:t>
            </a:r>
          </a:p>
          <a:p>
            <a:r>
              <a:rPr lang="es-AR" b="1" dirty="0"/>
              <a:t>R</a:t>
            </a:r>
          </a:p>
          <a:p>
            <a:r>
              <a:rPr lang="es-AR" b="1" dirty="0"/>
              <a:t>A</a:t>
            </a:r>
          </a:p>
          <a:p>
            <a:r>
              <a:rPr lang="es-AR" b="1" dirty="0"/>
              <a:t>C</a:t>
            </a:r>
          </a:p>
          <a:p>
            <a:r>
              <a:rPr lang="es-AR" b="1" dirty="0"/>
              <a:t>I</a:t>
            </a:r>
          </a:p>
          <a:p>
            <a:r>
              <a:rPr lang="es-AR" b="1" dirty="0"/>
              <a:t>O</a:t>
            </a:r>
          </a:p>
          <a:p>
            <a:r>
              <a:rPr lang="es-AR" b="1" dirty="0"/>
              <a:t>N</a:t>
            </a:r>
          </a:p>
          <a:p>
            <a:r>
              <a:rPr lang="es-AR" b="1" dirty="0"/>
              <a:t>E</a:t>
            </a:r>
          </a:p>
          <a:p>
            <a:r>
              <a:rPr lang="es-AR" b="1" dirty="0"/>
              <a:t>S</a:t>
            </a: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08A67F60-8740-46AD-94EC-879946E7FCCC}"/>
              </a:ext>
            </a:extLst>
          </p:cNvPr>
          <p:cNvCxnSpPr/>
          <p:nvPr/>
        </p:nvCxnSpPr>
        <p:spPr>
          <a:xfrm>
            <a:off x="991402" y="1502760"/>
            <a:ext cx="0" cy="54000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FD431225-EB4D-4C16-A08C-FF037BB78CAE}"/>
              </a:ext>
            </a:extLst>
          </p:cNvPr>
          <p:cNvCxnSpPr/>
          <p:nvPr/>
        </p:nvCxnSpPr>
        <p:spPr>
          <a:xfrm>
            <a:off x="952901" y="5189080"/>
            <a:ext cx="0" cy="54000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41C7589E-9ED7-4D83-9B12-781DCCE2A248}"/>
              </a:ext>
            </a:extLst>
          </p:cNvPr>
          <p:cNvCxnSpPr/>
          <p:nvPr/>
        </p:nvCxnSpPr>
        <p:spPr>
          <a:xfrm>
            <a:off x="351722" y="5847076"/>
            <a:ext cx="23928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A4198340-BA45-4220-8162-EA5A70E2366B}"/>
              </a:ext>
            </a:extLst>
          </p:cNvPr>
          <p:cNvCxnSpPr/>
          <p:nvPr/>
        </p:nvCxnSpPr>
        <p:spPr>
          <a:xfrm>
            <a:off x="2059801" y="1502760"/>
            <a:ext cx="0" cy="54000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15" name="Objeto 14">
            <a:extLst>
              <a:ext uri="{FF2B5EF4-FFF2-40B4-BE49-F238E27FC236}">
                <a16:creationId xmlns:a16="http://schemas.microsoft.com/office/drawing/2014/main" id="{B967B70B-9E83-4195-8B7B-7F9840391F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8241839"/>
              </p:ext>
            </p:extLst>
          </p:nvPr>
        </p:nvGraphicFramePr>
        <p:xfrm>
          <a:off x="799974" y="5988223"/>
          <a:ext cx="312738" cy="407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26720" imgH="164880" progId="Equation.DSMT4">
                  <p:embed/>
                </p:oleObj>
              </mc:Choice>
              <mc:Fallback>
                <p:oleObj name="Equation" r:id="rId6" imgW="126720" imgH="164880" progId="Equation.DSMT4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891D7F01-FB7F-4B47-8B31-113847CC13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99974" y="5988223"/>
                        <a:ext cx="312738" cy="407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CEECE49F-44A7-443F-9A9A-B434169BF1D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4101923"/>
              </p:ext>
            </p:extLst>
          </p:nvPr>
        </p:nvGraphicFramePr>
        <p:xfrm>
          <a:off x="1763713" y="5940425"/>
          <a:ext cx="593725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41200" imgH="190440" progId="Equation.DSMT4">
                  <p:embed/>
                </p:oleObj>
              </mc:Choice>
              <mc:Fallback>
                <p:oleObj name="Equation" r:id="rId7" imgW="241200" imgH="190440" progId="Equation.DSMT4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891D7F01-FB7F-4B47-8B31-113847CC13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763713" y="5940425"/>
                        <a:ext cx="593725" cy="469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CuadroTexto 16">
            <a:extLst>
              <a:ext uri="{FF2B5EF4-FFF2-40B4-BE49-F238E27FC236}">
                <a16:creationId xmlns:a16="http://schemas.microsoft.com/office/drawing/2014/main" id="{71362765-37A1-4339-9C91-AC668C381DA4}"/>
              </a:ext>
            </a:extLst>
          </p:cNvPr>
          <p:cNvSpPr txBox="1"/>
          <p:nvPr/>
        </p:nvSpPr>
        <p:spPr>
          <a:xfrm>
            <a:off x="2043334" y="1812190"/>
            <a:ext cx="336952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AR" dirty="0"/>
          </a:p>
          <a:p>
            <a:r>
              <a:rPr lang="es-AR" b="1" dirty="0"/>
              <a:t>O</a:t>
            </a:r>
          </a:p>
          <a:p>
            <a:r>
              <a:rPr lang="es-AR" b="1" dirty="0"/>
              <a:t>P</a:t>
            </a:r>
          </a:p>
          <a:p>
            <a:r>
              <a:rPr lang="es-AR" b="1" dirty="0"/>
              <a:t>E</a:t>
            </a:r>
          </a:p>
          <a:p>
            <a:r>
              <a:rPr lang="es-AR" b="1" dirty="0"/>
              <a:t>R</a:t>
            </a:r>
          </a:p>
          <a:p>
            <a:r>
              <a:rPr lang="es-AR" b="1" dirty="0"/>
              <a:t>A</a:t>
            </a:r>
          </a:p>
          <a:p>
            <a:r>
              <a:rPr lang="es-AR" b="1" dirty="0"/>
              <a:t>C</a:t>
            </a:r>
          </a:p>
          <a:p>
            <a:r>
              <a:rPr lang="es-AR" b="1" dirty="0"/>
              <a:t>I</a:t>
            </a:r>
          </a:p>
          <a:p>
            <a:r>
              <a:rPr lang="es-AR" b="1" dirty="0"/>
              <a:t>O</a:t>
            </a:r>
          </a:p>
          <a:p>
            <a:r>
              <a:rPr lang="es-AR" b="1" dirty="0"/>
              <a:t>N</a:t>
            </a:r>
          </a:p>
          <a:p>
            <a:r>
              <a:rPr lang="es-AR" b="1" dirty="0"/>
              <a:t>E</a:t>
            </a:r>
          </a:p>
          <a:p>
            <a:r>
              <a:rPr lang="es-AR" b="1" dirty="0"/>
              <a:t>S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53B92C7-8878-4294-AACB-AB15E3942FB4}"/>
              </a:ext>
            </a:extLst>
          </p:cNvPr>
          <p:cNvSpPr txBox="1"/>
          <p:nvPr/>
        </p:nvSpPr>
        <p:spPr>
          <a:xfrm>
            <a:off x="1665636" y="1817806"/>
            <a:ext cx="386644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AR" dirty="0"/>
          </a:p>
          <a:p>
            <a:r>
              <a:rPr lang="es-AR" b="1" dirty="0"/>
              <a:t>M</a:t>
            </a:r>
          </a:p>
          <a:p>
            <a:endParaRPr lang="es-AR" b="1" dirty="0"/>
          </a:p>
          <a:p>
            <a:r>
              <a:rPr lang="es-AR" b="1" dirty="0"/>
              <a:t>I</a:t>
            </a:r>
          </a:p>
          <a:p>
            <a:endParaRPr lang="es-AR" b="1" dirty="0"/>
          </a:p>
          <a:p>
            <a:r>
              <a:rPr lang="es-AR" b="1" dirty="0"/>
              <a:t>S</a:t>
            </a:r>
          </a:p>
          <a:p>
            <a:endParaRPr lang="es-AR" b="1" dirty="0"/>
          </a:p>
          <a:p>
            <a:r>
              <a:rPr lang="es-AR" b="1" dirty="0"/>
              <a:t>M</a:t>
            </a:r>
          </a:p>
          <a:p>
            <a:endParaRPr lang="es-AR" b="1" dirty="0"/>
          </a:p>
          <a:p>
            <a:r>
              <a:rPr lang="es-AR" b="1" dirty="0"/>
              <a:t>A</a:t>
            </a:r>
          </a:p>
          <a:p>
            <a:endParaRPr lang="es-AR" b="1" dirty="0"/>
          </a:p>
          <a:p>
            <a:r>
              <a:rPr lang="es-AR" b="1" dirty="0"/>
              <a:t>S</a:t>
            </a:r>
          </a:p>
        </p:txBody>
      </p: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F174022B-189F-485C-AA70-941C464B6B95}"/>
              </a:ext>
            </a:extLst>
          </p:cNvPr>
          <p:cNvCxnSpPr/>
          <p:nvPr/>
        </p:nvCxnSpPr>
        <p:spPr>
          <a:xfrm>
            <a:off x="2043334" y="5189080"/>
            <a:ext cx="0" cy="54000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20" name="Objeto 19">
            <a:extLst>
              <a:ext uri="{FF2B5EF4-FFF2-40B4-BE49-F238E27FC236}">
                <a16:creationId xmlns:a16="http://schemas.microsoft.com/office/drawing/2014/main" id="{ADFF4944-2DD1-4125-8528-626067CF77C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6444175"/>
              </p:ext>
            </p:extLst>
          </p:nvPr>
        </p:nvGraphicFramePr>
        <p:xfrm>
          <a:off x="5072558" y="1503745"/>
          <a:ext cx="167616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117440" imgH="457200" progId="Equation.DSMT4">
                  <p:embed/>
                </p:oleObj>
              </mc:Choice>
              <mc:Fallback>
                <p:oleObj name="Equation" r:id="rId9" imgW="1117440" imgH="457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072558" y="1503745"/>
                        <a:ext cx="1676160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2C785C18-1486-419C-97BE-FE404B013941}"/>
              </a:ext>
            </a:extLst>
          </p:cNvPr>
          <p:cNvCxnSpPr/>
          <p:nvPr/>
        </p:nvCxnSpPr>
        <p:spPr>
          <a:xfrm>
            <a:off x="4641453" y="2257066"/>
            <a:ext cx="24442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8AB6A53F-C572-4B14-9C90-6B5737298B5F}"/>
              </a:ext>
            </a:extLst>
          </p:cNvPr>
          <p:cNvCxnSpPr/>
          <p:nvPr/>
        </p:nvCxnSpPr>
        <p:spPr>
          <a:xfrm>
            <a:off x="5895960" y="934158"/>
            <a:ext cx="0" cy="54639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Objeto 23">
            <a:extLst>
              <a:ext uri="{FF2B5EF4-FFF2-40B4-BE49-F238E27FC236}">
                <a16:creationId xmlns:a16="http://schemas.microsoft.com/office/drawing/2014/main" id="{C2E41440-787C-4AD5-AE08-56AED8E521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5985449"/>
              </p:ext>
            </p:extLst>
          </p:nvPr>
        </p:nvGraphicFramePr>
        <p:xfrm>
          <a:off x="3078163" y="2127250"/>
          <a:ext cx="1544637" cy="26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206360" imgH="203040" progId="Equation.DSMT4">
                  <p:embed/>
                </p:oleObj>
              </mc:Choice>
              <mc:Fallback>
                <p:oleObj name="Equation" r:id="rId11" imgW="1206360" imgH="2030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078163" y="2127250"/>
                        <a:ext cx="1544637" cy="260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to 24">
            <a:extLst>
              <a:ext uri="{FF2B5EF4-FFF2-40B4-BE49-F238E27FC236}">
                <a16:creationId xmlns:a16="http://schemas.microsoft.com/office/drawing/2014/main" id="{CA72A1D0-7C0D-46DD-8A12-9062531365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299725"/>
              </p:ext>
            </p:extLst>
          </p:nvPr>
        </p:nvGraphicFramePr>
        <p:xfrm>
          <a:off x="4949525" y="2449454"/>
          <a:ext cx="1922462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1282680" imgH="457200" progId="Equation.DSMT4">
                  <p:embed/>
                </p:oleObj>
              </mc:Choice>
              <mc:Fallback>
                <p:oleObj name="Equation" r:id="rId13" imgW="1282680" imgH="457200" progId="Equation.DSMT4">
                  <p:embed/>
                  <p:pic>
                    <p:nvPicPr>
                      <p:cNvPr id="20" name="Objeto 19">
                        <a:extLst>
                          <a:ext uri="{FF2B5EF4-FFF2-40B4-BE49-F238E27FC236}">
                            <a16:creationId xmlns:a16="http://schemas.microsoft.com/office/drawing/2014/main" id="{ADFF4944-2DD1-4125-8528-626067CF77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4949525" y="2449454"/>
                        <a:ext cx="1922462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B83ECE8C-E7D8-42FA-9A1E-F5AB662D97F1}"/>
              </a:ext>
            </a:extLst>
          </p:cNvPr>
          <p:cNvCxnSpPr/>
          <p:nvPr/>
        </p:nvCxnSpPr>
        <p:spPr>
          <a:xfrm>
            <a:off x="4635754" y="3308873"/>
            <a:ext cx="24442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Objeto 26">
            <a:extLst>
              <a:ext uri="{FF2B5EF4-FFF2-40B4-BE49-F238E27FC236}">
                <a16:creationId xmlns:a16="http://schemas.microsoft.com/office/drawing/2014/main" id="{E435E69E-DF1B-4272-9559-19916A81707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7751381"/>
              </p:ext>
            </p:extLst>
          </p:nvPr>
        </p:nvGraphicFramePr>
        <p:xfrm>
          <a:off x="3257044" y="3071813"/>
          <a:ext cx="1300162" cy="550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1015920" imgH="431640" progId="Equation.DSMT4">
                  <p:embed/>
                </p:oleObj>
              </mc:Choice>
              <mc:Fallback>
                <p:oleObj name="Equation" r:id="rId15" imgW="1015920" imgH="431640" progId="Equation.DSMT4">
                  <p:embed/>
                  <p:pic>
                    <p:nvPicPr>
                      <p:cNvPr id="24" name="Objeto 23">
                        <a:extLst>
                          <a:ext uri="{FF2B5EF4-FFF2-40B4-BE49-F238E27FC236}">
                            <a16:creationId xmlns:a16="http://schemas.microsoft.com/office/drawing/2014/main" id="{C2E41440-787C-4AD5-AE08-56AED8E521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3257044" y="3071813"/>
                        <a:ext cx="1300162" cy="550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to 27">
            <a:extLst>
              <a:ext uri="{FF2B5EF4-FFF2-40B4-BE49-F238E27FC236}">
                <a16:creationId xmlns:a16="http://schemas.microsoft.com/office/drawing/2014/main" id="{ED60D1E9-0EA3-4654-8165-89FAC10573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0719452"/>
              </p:ext>
            </p:extLst>
          </p:nvPr>
        </p:nvGraphicFramePr>
        <p:xfrm>
          <a:off x="5068831" y="3418163"/>
          <a:ext cx="1922462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1282680" imgH="634680" progId="Equation.DSMT4">
                  <p:embed/>
                </p:oleObj>
              </mc:Choice>
              <mc:Fallback>
                <p:oleObj name="Equation" r:id="rId17" imgW="1282680" imgH="634680" progId="Equation.DSMT4">
                  <p:embed/>
                  <p:pic>
                    <p:nvPicPr>
                      <p:cNvPr id="25" name="Objeto 24">
                        <a:extLst>
                          <a:ext uri="{FF2B5EF4-FFF2-40B4-BE49-F238E27FC236}">
                            <a16:creationId xmlns:a16="http://schemas.microsoft.com/office/drawing/2014/main" id="{CA72A1D0-7C0D-46DD-8A12-9062531365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5068831" y="3418163"/>
                        <a:ext cx="1922462" cy="952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3F8807DC-8BDC-47E5-902F-7F6DCFB3DDE2}"/>
              </a:ext>
            </a:extLst>
          </p:cNvPr>
          <p:cNvCxnSpPr/>
          <p:nvPr/>
        </p:nvCxnSpPr>
        <p:spPr>
          <a:xfrm>
            <a:off x="4653809" y="4556013"/>
            <a:ext cx="24442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0" name="Objeto 29">
            <a:extLst>
              <a:ext uri="{FF2B5EF4-FFF2-40B4-BE49-F238E27FC236}">
                <a16:creationId xmlns:a16="http://schemas.microsoft.com/office/drawing/2014/main" id="{7F5E9C7A-FAA0-4CA6-82A7-6B71AB9A890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7135409"/>
              </p:ext>
            </p:extLst>
          </p:nvPr>
        </p:nvGraphicFramePr>
        <p:xfrm>
          <a:off x="3165475" y="4470400"/>
          <a:ext cx="1512888" cy="26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1180800" imgH="203040" progId="Equation.DSMT4">
                  <p:embed/>
                </p:oleObj>
              </mc:Choice>
              <mc:Fallback>
                <p:oleObj name="Equation" r:id="rId19" imgW="1180800" imgH="203040" progId="Equation.DSMT4">
                  <p:embed/>
                  <p:pic>
                    <p:nvPicPr>
                      <p:cNvPr id="24" name="Objeto 23">
                        <a:extLst>
                          <a:ext uri="{FF2B5EF4-FFF2-40B4-BE49-F238E27FC236}">
                            <a16:creationId xmlns:a16="http://schemas.microsoft.com/office/drawing/2014/main" id="{C2E41440-787C-4AD5-AE08-56AED8E521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3165475" y="4470400"/>
                        <a:ext cx="1512888" cy="260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to 30">
            <a:extLst>
              <a:ext uri="{FF2B5EF4-FFF2-40B4-BE49-F238E27FC236}">
                <a16:creationId xmlns:a16="http://schemas.microsoft.com/office/drawing/2014/main" id="{55F02B7B-1BC9-45C0-AFDE-2900F8953B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2154132"/>
              </p:ext>
            </p:extLst>
          </p:nvPr>
        </p:nvGraphicFramePr>
        <p:xfrm>
          <a:off x="5073203" y="4648512"/>
          <a:ext cx="1998663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1333440" imgH="634680" progId="Equation.DSMT4">
                  <p:embed/>
                </p:oleObj>
              </mc:Choice>
              <mc:Fallback>
                <p:oleObj name="Equation" r:id="rId21" imgW="1333440" imgH="634680" progId="Equation.DSMT4">
                  <p:embed/>
                  <p:pic>
                    <p:nvPicPr>
                      <p:cNvPr id="28" name="Objeto 27">
                        <a:extLst>
                          <a:ext uri="{FF2B5EF4-FFF2-40B4-BE49-F238E27FC236}">
                            <a16:creationId xmlns:a16="http://schemas.microsoft.com/office/drawing/2014/main" id="{ED60D1E9-0EA3-4654-8165-89FAC10573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5073203" y="4648512"/>
                        <a:ext cx="1998663" cy="952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3" name="Conector recto 32">
            <a:extLst>
              <a:ext uri="{FF2B5EF4-FFF2-40B4-BE49-F238E27FC236}">
                <a16:creationId xmlns:a16="http://schemas.microsoft.com/office/drawing/2014/main" id="{43BDA8C9-3886-4904-A890-490E95FFA0DF}"/>
              </a:ext>
            </a:extLst>
          </p:cNvPr>
          <p:cNvCxnSpPr/>
          <p:nvPr/>
        </p:nvCxnSpPr>
        <p:spPr>
          <a:xfrm>
            <a:off x="4654988" y="1400537"/>
            <a:ext cx="24442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2D9AE4E8-4583-43A9-9195-6B4B0A17BC0B}"/>
              </a:ext>
            </a:extLst>
          </p:cNvPr>
          <p:cNvCxnSpPr/>
          <p:nvPr/>
        </p:nvCxnSpPr>
        <p:spPr>
          <a:xfrm>
            <a:off x="4670479" y="5809000"/>
            <a:ext cx="24442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5" name="Objeto 34">
            <a:extLst>
              <a:ext uri="{FF2B5EF4-FFF2-40B4-BE49-F238E27FC236}">
                <a16:creationId xmlns:a16="http://schemas.microsoft.com/office/drawing/2014/main" id="{B18ACFDD-97DB-46F3-9F3E-B53335579A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6169783"/>
              </p:ext>
            </p:extLst>
          </p:nvPr>
        </p:nvGraphicFramePr>
        <p:xfrm>
          <a:off x="5130420" y="892899"/>
          <a:ext cx="376132" cy="4072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" imgW="152280" imgH="164880" progId="Equation.DSMT4">
                  <p:embed/>
                </p:oleObj>
              </mc:Choice>
              <mc:Fallback>
                <p:oleObj name="Equation" r:id="rId23" imgW="152280" imgH="164880" progId="Equation.DSMT4">
                  <p:embed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96C9AB61-8F6B-415E-87DF-7A09A8519B2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130420" y="892899"/>
                        <a:ext cx="376132" cy="4072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to 35">
            <a:extLst>
              <a:ext uri="{FF2B5EF4-FFF2-40B4-BE49-F238E27FC236}">
                <a16:creationId xmlns:a16="http://schemas.microsoft.com/office/drawing/2014/main" id="{EACF779E-A747-4C9E-8369-F809EF702A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0210988"/>
              </p:ext>
            </p:extLst>
          </p:nvPr>
        </p:nvGraphicFramePr>
        <p:xfrm>
          <a:off x="6286460" y="892516"/>
          <a:ext cx="312738" cy="407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126720" imgH="164880" progId="Equation.DSMT4">
                  <p:embed/>
                </p:oleObj>
              </mc:Choice>
              <mc:Fallback>
                <p:oleObj name="Equation" r:id="rId24" imgW="126720" imgH="164880" progId="Equation.DSMT4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891D7F01-FB7F-4B47-8B31-113847CC13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286460" y="892516"/>
                        <a:ext cx="312738" cy="407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to 36">
            <a:extLst>
              <a:ext uri="{FF2B5EF4-FFF2-40B4-BE49-F238E27FC236}">
                <a16:creationId xmlns:a16="http://schemas.microsoft.com/office/drawing/2014/main" id="{BC50D418-AA5E-44A8-A396-1099F9BA36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0925326"/>
              </p:ext>
            </p:extLst>
          </p:nvPr>
        </p:nvGraphicFramePr>
        <p:xfrm>
          <a:off x="5188712" y="5990150"/>
          <a:ext cx="312738" cy="407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5" imgW="126720" imgH="164880" progId="Equation.DSMT4">
                  <p:embed/>
                </p:oleObj>
              </mc:Choice>
              <mc:Fallback>
                <p:oleObj name="Equation" r:id="rId25" imgW="126720" imgH="164880" progId="Equation.DSMT4">
                  <p:embed/>
                  <p:pic>
                    <p:nvPicPr>
                      <p:cNvPr id="15" name="Objeto 14">
                        <a:extLst>
                          <a:ext uri="{FF2B5EF4-FFF2-40B4-BE49-F238E27FC236}">
                            <a16:creationId xmlns:a16="http://schemas.microsoft.com/office/drawing/2014/main" id="{B967B70B-9E83-4195-8B7B-7F9840391F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188712" y="5990150"/>
                        <a:ext cx="312738" cy="407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to 37">
            <a:extLst>
              <a:ext uri="{FF2B5EF4-FFF2-40B4-BE49-F238E27FC236}">
                <a16:creationId xmlns:a16="http://schemas.microsoft.com/office/drawing/2014/main" id="{32751D84-CF02-45EE-A3E8-0C66B4D29C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0642072"/>
              </p:ext>
            </p:extLst>
          </p:nvPr>
        </p:nvGraphicFramePr>
        <p:xfrm>
          <a:off x="6152451" y="5942352"/>
          <a:ext cx="593725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241200" imgH="190440" progId="Equation.DSMT4">
                  <p:embed/>
                </p:oleObj>
              </mc:Choice>
              <mc:Fallback>
                <p:oleObj name="Equation" r:id="rId26" imgW="241200" imgH="190440" progId="Equation.DSMT4">
                  <p:embed/>
                  <p:pic>
                    <p:nvPicPr>
                      <p:cNvPr id="16" name="Objeto 15">
                        <a:extLst>
                          <a:ext uri="{FF2B5EF4-FFF2-40B4-BE49-F238E27FC236}">
                            <a16:creationId xmlns:a16="http://schemas.microsoft.com/office/drawing/2014/main" id="{CEECE49F-44A7-443F-9A9A-B434169BF1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152451" y="5942352"/>
                        <a:ext cx="593725" cy="469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to 38">
            <a:extLst>
              <a:ext uri="{FF2B5EF4-FFF2-40B4-BE49-F238E27FC236}">
                <a16:creationId xmlns:a16="http://schemas.microsoft.com/office/drawing/2014/main" id="{B867634B-BE9D-4691-9784-D435059697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4095242"/>
              </p:ext>
            </p:extLst>
          </p:nvPr>
        </p:nvGraphicFramePr>
        <p:xfrm>
          <a:off x="8028741" y="3141254"/>
          <a:ext cx="1808162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7" imgW="1206360" imgH="634680" progId="Equation.DSMT4">
                  <p:embed/>
                </p:oleObj>
              </mc:Choice>
              <mc:Fallback>
                <p:oleObj name="Equation" r:id="rId27" imgW="1206360" imgH="634680" progId="Equation.DSMT4">
                  <p:embed/>
                  <p:pic>
                    <p:nvPicPr>
                      <p:cNvPr id="31" name="Objeto 30">
                        <a:extLst>
                          <a:ext uri="{FF2B5EF4-FFF2-40B4-BE49-F238E27FC236}">
                            <a16:creationId xmlns:a16="http://schemas.microsoft.com/office/drawing/2014/main" id="{55F02B7B-1BC9-45C0-AFDE-2900F8953B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8028741" y="3141254"/>
                        <a:ext cx="1808162" cy="952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to 39">
            <a:extLst>
              <a:ext uri="{FF2B5EF4-FFF2-40B4-BE49-F238E27FC236}">
                <a16:creationId xmlns:a16="http://schemas.microsoft.com/office/drawing/2014/main" id="{A693B7C5-6DC0-4CF4-9A49-99ADD2EAE45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5865220"/>
              </p:ext>
            </p:extLst>
          </p:nvPr>
        </p:nvGraphicFramePr>
        <p:xfrm>
          <a:off x="9864720" y="3241045"/>
          <a:ext cx="9144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9" imgW="609480" imgH="457200" progId="Equation.DSMT4">
                  <p:embed/>
                </p:oleObj>
              </mc:Choice>
              <mc:Fallback>
                <p:oleObj name="Equation" r:id="rId29" imgW="609480" imgH="457200" progId="Equation.DSMT4">
                  <p:embed/>
                  <p:pic>
                    <p:nvPicPr>
                      <p:cNvPr id="39" name="Objeto 38">
                        <a:extLst>
                          <a:ext uri="{FF2B5EF4-FFF2-40B4-BE49-F238E27FC236}">
                            <a16:creationId xmlns:a16="http://schemas.microsoft.com/office/drawing/2014/main" id="{B867634B-BE9D-4691-9784-D4350596974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9864720" y="3241045"/>
                        <a:ext cx="914400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Objeto 40">
            <a:extLst>
              <a:ext uri="{FF2B5EF4-FFF2-40B4-BE49-F238E27FC236}">
                <a16:creationId xmlns:a16="http://schemas.microsoft.com/office/drawing/2014/main" id="{36D0544D-BAD8-4E9E-8CF3-A9ECC53596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7038421"/>
              </p:ext>
            </p:extLst>
          </p:nvPr>
        </p:nvGraphicFramePr>
        <p:xfrm>
          <a:off x="8580089" y="4812990"/>
          <a:ext cx="16002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1" imgW="1066680" imgH="634680" progId="Equation.DSMT4">
                  <p:embed/>
                </p:oleObj>
              </mc:Choice>
              <mc:Fallback>
                <p:oleObj name="Equation" r:id="rId31" imgW="1066680" imgH="634680" progId="Equation.DSMT4">
                  <p:embed/>
                  <p:pic>
                    <p:nvPicPr>
                      <p:cNvPr id="39" name="Objeto 38">
                        <a:extLst>
                          <a:ext uri="{FF2B5EF4-FFF2-40B4-BE49-F238E27FC236}">
                            <a16:creationId xmlns:a16="http://schemas.microsoft.com/office/drawing/2014/main" id="{B867634B-BE9D-4691-9784-D4350596974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8580089" y="4812990"/>
                        <a:ext cx="1600200" cy="952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Forma en L 41">
            <a:extLst>
              <a:ext uri="{FF2B5EF4-FFF2-40B4-BE49-F238E27FC236}">
                <a16:creationId xmlns:a16="http://schemas.microsoft.com/office/drawing/2014/main" id="{92E5DCF3-0A8A-480A-B410-C23355569EBB}"/>
              </a:ext>
            </a:extLst>
          </p:cNvPr>
          <p:cNvSpPr/>
          <p:nvPr/>
        </p:nvSpPr>
        <p:spPr>
          <a:xfrm rot="18616025">
            <a:off x="10254981" y="5153883"/>
            <a:ext cx="216000" cy="147189"/>
          </a:xfrm>
          <a:prstGeom prst="corne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43" name="Objeto 42">
            <a:extLst>
              <a:ext uri="{FF2B5EF4-FFF2-40B4-BE49-F238E27FC236}">
                <a16:creationId xmlns:a16="http://schemas.microsoft.com/office/drawing/2014/main" id="{19361883-300D-44F2-89EA-61395DEE7F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0748872"/>
              </p:ext>
            </p:extLst>
          </p:nvPr>
        </p:nvGraphicFramePr>
        <p:xfrm>
          <a:off x="8638191" y="1461358"/>
          <a:ext cx="11049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3" imgW="736560" imgH="457200" progId="Equation.DSMT4">
                  <p:embed/>
                </p:oleObj>
              </mc:Choice>
              <mc:Fallback>
                <p:oleObj name="Equation" r:id="rId33" imgW="736560" imgH="457200" progId="Equation.DSMT4">
                  <p:embed/>
                  <p:pic>
                    <p:nvPicPr>
                      <p:cNvPr id="39" name="Objeto 38">
                        <a:extLst>
                          <a:ext uri="{FF2B5EF4-FFF2-40B4-BE49-F238E27FC236}">
                            <a16:creationId xmlns:a16="http://schemas.microsoft.com/office/drawing/2014/main" id="{B867634B-BE9D-4691-9784-D4350596974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4"/>
                      <a:stretch>
                        <a:fillRect/>
                      </a:stretch>
                    </p:blipFill>
                    <p:spPr>
                      <a:xfrm>
                        <a:off x="8638191" y="1461358"/>
                        <a:ext cx="1104900" cy="68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CuadroTexto 43">
            <a:extLst>
              <a:ext uri="{FF2B5EF4-FFF2-40B4-BE49-F238E27FC236}">
                <a16:creationId xmlns:a16="http://schemas.microsoft.com/office/drawing/2014/main" id="{34AB813D-94AB-4372-BDE3-D88CF71FB274}"/>
              </a:ext>
            </a:extLst>
          </p:cNvPr>
          <p:cNvSpPr txBox="1"/>
          <p:nvPr/>
        </p:nvSpPr>
        <p:spPr>
          <a:xfrm>
            <a:off x="8715052" y="2276930"/>
            <a:ext cx="1265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HALLAR 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baseline="30000" dirty="0">
                <a:sym typeface="Symbol" panose="05050102010706020507" pitchFamily="18" charset="2"/>
              </a:rPr>
              <a:t>1</a:t>
            </a:r>
            <a:endParaRPr lang="es-AR" baseline="30000" dirty="0"/>
          </a:p>
        </p:txBody>
      </p:sp>
      <p:sp>
        <p:nvSpPr>
          <p:cNvPr id="54" name="Estrella de 5 puntas 70">
            <a:extLst>
              <a:ext uri="{FF2B5EF4-FFF2-40B4-BE49-F238E27FC236}">
                <a16:creationId xmlns:a16="http://schemas.microsoft.com/office/drawing/2014/main" id="{B430322B-7032-4C4A-BF50-ADA27C3C9D7D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E374EA23-FE60-4CF6-BFC4-EDCA56E55566}"/>
              </a:ext>
            </a:extLst>
          </p:cNvPr>
          <p:cNvSpPr txBox="1"/>
          <p:nvPr/>
        </p:nvSpPr>
        <p:spPr>
          <a:xfrm>
            <a:off x="6991293" y="85338"/>
            <a:ext cx="3025572" cy="27699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s-ES" sz="1200" dirty="0"/>
              <a:t>Multiplicar una fila por una constante no nula</a:t>
            </a:r>
            <a:endParaRPr lang="es-AR" sz="1200" dirty="0"/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45341036-3AA4-4D0F-9ADD-C1BB4552AAF0}"/>
              </a:ext>
            </a:extLst>
          </p:cNvPr>
          <p:cNvSpPr/>
          <p:nvPr/>
        </p:nvSpPr>
        <p:spPr>
          <a:xfrm>
            <a:off x="6990355" y="416508"/>
            <a:ext cx="5168404" cy="276999"/>
          </a:xfrm>
          <a:prstGeom prst="rect">
            <a:avLst/>
          </a:prstGeom>
          <a:ln w="1905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s-ES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Sumarle a una fila, una fila diferente multiplicada previamente por una constante</a:t>
            </a:r>
            <a:endParaRPr lang="es-AR" sz="1200" dirty="0"/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0E809C5B-ADB6-4BF8-B879-9C9479C89C51}"/>
              </a:ext>
            </a:extLst>
          </p:cNvPr>
          <p:cNvSpPr txBox="1"/>
          <p:nvPr/>
        </p:nvSpPr>
        <p:spPr>
          <a:xfrm>
            <a:off x="6992738" y="737933"/>
            <a:ext cx="2568204" cy="27699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s-ES" sz="1200" dirty="0"/>
              <a:t>Intercambiar dos filas de lugar entre sí</a:t>
            </a:r>
            <a:endParaRPr lang="es-AR" sz="1200" dirty="0"/>
          </a:p>
        </p:txBody>
      </p:sp>
    </p:spTree>
    <p:extLst>
      <p:ext uri="{BB962C8B-B14F-4D97-AF65-F5344CB8AC3E}">
        <p14:creationId xmlns:p14="http://schemas.microsoft.com/office/powerpoint/2010/main" val="114185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"/>
                            </p:stCondLst>
                            <p:childTnLst>
                              <p:par>
                                <p:cTn id="1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500"/>
                            </p:stCondLst>
                            <p:childTnLst>
                              <p:par>
                                <p:cTn id="16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2000"/>
                            </p:stCondLst>
                            <p:childTnLst>
                              <p:par>
                                <p:cTn id="2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2" grpId="0" animBg="1"/>
      <p:bldP spid="9" grpId="0"/>
      <p:bldP spid="17" grpId="0"/>
      <p:bldP spid="18" grpId="0"/>
      <p:bldP spid="42" grpId="0" animBg="1"/>
      <p:bldP spid="44" grpId="0"/>
      <p:bldP spid="54" grpId="0" animBg="1"/>
      <p:bldP spid="45" grpId="0" animBg="1"/>
      <p:bldP spid="46" grpId="0" animBg="1"/>
      <p:bldP spid="4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CF537091-EAFA-4403-8329-FEEE139E0434}"/>
              </a:ext>
            </a:extLst>
          </p:cNvPr>
          <p:cNvSpPr txBox="1"/>
          <p:nvPr/>
        </p:nvSpPr>
        <p:spPr>
          <a:xfrm>
            <a:off x="50479" y="38641"/>
            <a:ext cx="56010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b="1" dirty="0"/>
              <a:t>UN MÉTODO PARA CALCULAR LA MATRIZ INVERSA </a:t>
            </a:r>
          </a:p>
        </p:txBody>
      </p:sp>
      <p:graphicFrame>
        <p:nvGraphicFramePr>
          <p:cNvPr id="24" name="Objeto 23">
            <a:extLst>
              <a:ext uri="{FF2B5EF4-FFF2-40B4-BE49-F238E27FC236}">
                <a16:creationId xmlns:a16="http://schemas.microsoft.com/office/drawing/2014/main" id="{C2E41440-787C-4AD5-AE08-56AED8E521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6323589"/>
              </p:ext>
            </p:extLst>
          </p:nvPr>
        </p:nvGraphicFramePr>
        <p:xfrm>
          <a:off x="3052381" y="1611776"/>
          <a:ext cx="1472558" cy="2482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06360" imgH="203040" progId="Equation.DSMT4">
                  <p:embed/>
                </p:oleObj>
              </mc:Choice>
              <mc:Fallback>
                <p:oleObj name="Equation" r:id="rId2" imgW="1206360" imgH="203040" progId="Equation.DSMT4">
                  <p:embed/>
                  <p:pic>
                    <p:nvPicPr>
                      <p:cNvPr id="24" name="Objeto 23">
                        <a:extLst>
                          <a:ext uri="{FF2B5EF4-FFF2-40B4-BE49-F238E27FC236}">
                            <a16:creationId xmlns:a16="http://schemas.microsoft.com/office/drawing/2014/main" id="{C2E41440-787C-4AD5-AE08-56AED8E521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052381" y="1611776"/>
                        <a:ext cx="1472558" cy="2482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upo 4">
            <a:extLst>
              <a:ext uri="{FF2B5EF4-FFF2-40B4-BE49-F238E27FC236}">
                <a16:creationId xmlns:a16="http://schemas.microsoft.com/office/drawing/2014/main" id="{E507CC7B-1B7B-4B29-84A7-E3ADE850C454}"/>
              </a:ext>
            </a:extLst>
          </p:cNvPr>
          <p:cNvGrpSpPr/>
          <p:nvPr/>
        </p:nvGrpSpPr>
        <p:grpSpPr>
          <a:xfrm>
            <a:off x="3244869" y="336673"/>
            <a:ext cx="3525621" cy="5208990"/>
            <a:chOff x="123882" y="676078"/>
            <a:chExt cx="3949211" cy="5463913"/>
          </a:xfrm>
        </p:grpSpPr>
        <p:graphicFrame>
          <p:nvGraphicFramePr>
            <p:cNvPr id="20" name="Objeto 19">
              <a:extLst>
                <a:ext uri="{FF2B5EF4-FFF2-40B4-BE49-F238E27FC236}">
                  <a16:creationId xmlns:a16="http://schemas.microsoft.com/office/drawing/2014/main" id="{ADFF4944-2DD1-4125-8528-626067CF77C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38119779"/>
                </p:ext>
              </p:extLst>
            </p:nvPr>
          </p:nvGraphicFramePr>
          <p:xfrm>
            <a:off x="2030965" y="1368633"/>
            <a:ext cx="1676160" cy="685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117440" imgH="457200" progId="Equation.DSMT4">
                    <p:embed/>
                  </p:oleObj>
                </mc:Choice>
                <mc:Fallback>
                  <p:oleObj name="Equation" r:id="rId4" imgW="1117440" imgH="457200" progId="Equation.DSMT4">
                    <p:embed/>
                    <p:pic>
                      <p:nvPicPr>
                        <p:cNvPr id="20" name="Objeto 19">
                          <a:extLst>
                            <a:ext uri="{FF2B5EF4-FFF2-40B4-BE49-F238E27FC236}">
                              <a16:creationId xmlns:a16="http://schemas.microsoft.com/office/drawing/2014/main" id="{ADFF4944-2DD1-4125-8528-626067CF77CE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2030965" y="1368633"/>
                          <a:ext cx="1676160" cy="685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22" name="Conector recto 21">
              <a:extLst>
                <a:ext uri="{FF2B5EF4-FFF2-40B4-BE49-F238E27FC236}">
                  <a16:creationId xmlns:a16="http://schemas.microsoft.com/office/drawing/2014/main" id="{2C785C18-1486-419C-97BE-FE404B013941}"/>
                </a:ext>
              </a:extLst>
            </p:cNvPr>
            <p:cNvCxnSpPr/>
            <p:nvPr/>
          </p:nvCxnSpPr>
          <p:spPr>
            <a:xfrm>
              <a:off x="1599860" y="2121954"/>
              <a:ext cx="244420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ector recto 22">
              <a:extLst>
                <a:ext uri="{FF2B5EF4-FFF2-40B4-BE49-F238E27FC236}">
                  <a16:creationId xmlns:a16="http://schemas.microsoft.com/office/drawing/2014/main" id="{8AB6A53F-C572-4B14-9C90-6B5737298B5F}"/>
                </a:ext>
              </a:extLst>
            </p:cNvPr>
            <p:cNvCxnSpPr/>
            <p:nvPr/>
          </p:nvCxnSpPr>
          <p:spPr>
            <a:xfrm>
              <a:off x="2854367" y="676078"/>
              <a:ext cx="0" cy="546391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25" name="Objeto 24">
              <a:extLst>
                <a:ext uri="{FF2B5EF4-FFF2-40B4-BE49-F238E27FC236}">
                  <a16:creationId xmlns:a16="http://schemas.microsoft.com/office/drawing/2014/main" id="{CA72A1D0-7C0D-46DD-8A12-90625313659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46234906"/>
                </p:ext>
              </p:extLst>
            </p:nvPr>
          </p:nvGraphicFramePr>
          <p:xfrm>
            <a:off x="1907932" y="2314342"/>
            <a:ext cx="1922462" cy="685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1282680" imgH="457200" progId="Equation.DSMT4">
                    <p:embed/>
                  </p:oleObj>
                </mc:Choice>
                <mc:Fallback>
                  <p:oleObj name="Equation" r:id="rId6" imgW="1282680" imgH="457200" progId="Equation.DSMT4">
                    <p:embed/>
                    <p:pic>
                      <p:nvPicPr>
                        <p:cNvPr id="25" name="Objeto 24">
                          <a:extLst>
                            <a:ext uri="{FF2B5EF4-FFF2-40B4-BE49-F238E27FC236}">
                              <a16:creationId xmlns:a16="http://schemas.microsoft.com/office/drawing/2014/main" id="{CA72A1D0-7C0D-46DD-8A12-906253136592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1907932" y="2314342"/>
                          <a:ext cx="1922462" cy="685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26" name="Conector recto 25">
              <a:extLst>
                <a:ext uri="{FF2B5EF4-FFF2-40B4-BE49-F238E27FC236}">
                  <a16:creationId xmlns:a16="http://schemas.microsoft.com/office/drawing/2014/main" id="{B83ECE8C-E7D8-42FA-9A1E-F5AB662D97F1}"/>
                </a:ext>
              </a:extLst>
            </p:cNvPr>
            <p:cNvCxnSpPr/>
            <p:nvPr/>
          </p:nvCxnSpPr>
          <p:spPr>
            <a:xfrm>
              <a:off x="1594161" y="3173761"/>
              <a:ext cx="244420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27" name="Objeto 26">
              <a:extLst>
                <a:ext uri="{FF2B5EF4-FFF2-40B4-BE49-F238E27FC236}">
                  <a16:creationId xmlns:a16="http://schemas.microsoft.com/office/drawing/2014/main" id="{E435E69E-DF1B-4272-9559-19916A81707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3885695"/>
                </p:ext>
              </p:extLst>
            </p:nvPr>
          </p:nvGraphicFramePr>
          <p:xfrm>
            <a:off x="215452" y="2936701"/>
            <a:ext cx="1122221" cy="4754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1015920" imgH="431640" progId="Equation.DSMT4">
                    <p:embed/>
                  </p:oleObj>
                </mc:Choice>
                <mc:Fallback>
                  <p:oleObj name="Equation" r:id="rId8" imgW="1015920" imgH="431640" progId="Equation.DSMT4">
                    <p:embed/>
                    <p:pic>
                      <p:nvPicPr>
                        <p:cNvPr id="27" name="Objeto 26">
                          <a:extLst>
                            <a:ext uri="{FF2B5EF4-FFF2-40B4-BE49-F238E27FC236}">
                              <a16:creationId xmlns:a16="http://schemas.microsoft.com/office/drawing/2014/main" id="{E435E69E-DF1B-4272-9559-19916A817073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215452" y="2936701"/>
                          <a:ext cx="1122221" cy="47547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8" name="Objeto 27">
              <a:extLst>
                <a:ext uri="{FF2B5EF4-FFF2-40B4-BE49-F238E27FC236}">
                  <a16:creationId xmlns:a16="http://schemas.microsoft.com/office/drawing/2014/main" id="{ED60D1E9-0EA3-4654-8165-89FAC105735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73373524"/>
                </p:ext>
              </p:extLst>
            </p:nvPr>
          </p:nvGraphicFramePr>
          <p:xfrm>
            <a:off x="2030965" y="3273068"/>
            <a:ext cx="1922462" cy="952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0" imgW="1282680" imgH="634680" progId="Equation.DSMT4">
                    <p:embed/>
                  </p:oleObj>
                </mc:Choice>
                <mc:Fallback>
                  <p:oleObj name="Equation" r:id="rId10" imgW="1282680" imgH="634680" progId="Equation.DSMT4">
                    <p:embed/>
                    <p:pic>
                      <p:nvPicPr>
                        <p:cNvPr id="28" name="Objeto 27">
                          <a:extLst>
                            <a:ext uri="{FF2B5EF4-FFF2-40B4-BE49-F238E27FC236}">
                              <a16:creationId xmlns:a16="http://schemas.microsoft.com/office/drawing/2014/main" id="{ED60D1E9-0EA3-4654-8165-89FAC1057354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2030965" y="3273068"/>
                          <a:ext cx="1922462" cy="952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29" name="Conector recto 28">
              <a:extLst>
                <a:ext uri="{FF2B5EF4-FFF2-40B4-BE49-F238E27FC236}">
                  <a16:creationId xmlns:a16="http://schemas.microsoft.com/office/drawing/2014/main" id="{3F8807DC-8BDC-47E5-902F-7F6DCFB3DDE2}"/>
                </a:ext>
              </a:extLst>
            </p:cNvPr>
            <p:cNvCxnSpPr/>
            <p:nvPr/>
          </p:nvCxnSpPr>
          <p:spPr>
            <a:xfrm>
              <a:off x="1612216" y="4420901"/>
              <a:ext cx="244420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30" name="Objeto 29">
              <a:extLst>
                <a:ext uri="{FF2B5EF4-FFF2-40B4-BE49-F238E27FC236}">
                  <a16:creationId xmlns:a16="http://schemas.microsoft.com/office/drawing/2014/main" id="{7F5E9C7A-FAA0-4CA6-82A7-6B71AB9A890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38209824"/>
                </p:ext>
              </p:extLst>
            </p:nvPr>
          </p:nvGraphicFramePr>
          <p:xfrm>
            <a:off x="123882" y="4335288"/>
            <a:ext cx="1364371" cy="23479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2" imgW="1180800" imgH="203040" progId="Equation.DSMT4">
                    <p:embed/>
                  </p:oleObj>
                </mc:Choice>
                <mc:Fallback>
                  <p:oleObj name="Equation" r:id="rId12" imgW="1180800" imgH="203040" progId="Equation.DSMT4">
                    <p:embed/>
                    <p:pic>
                      <p:nvPicPr>
                        <p:cNvPr id="30" name="Objeto 29">
                          <a:extLst>
                            <a:ext uri="{FF2B5EF4-FFF2-40B4-BE49-F238E27FC236}">
                              <a16:creationId xmlns:a16="http://schemas.microsoft.com/office/drawing/2014/main" id="{7F5E9C7A-FAA0-4CA6-82A7-6B71AB9A890E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123882" y="4335288"/>
                          <a:ext cx="1364371" cy="23479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" name="Objeto 30">
              <a:extLst>
                <a:ext uri="{FF2B5EF4-FFF2-40B4-BE49-F238E27FC236}">
                  <a16:creationId xmlns:a16="http://schemas.microsoft.com/office/drawing/2014/main" id="{55F02B7B-1BC9-45C0-AFDE-2900F8953B8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74790998"/>
                </p:ext>
              </p:extLst>
            </p:nvPr>
          </p:nvGraphicFramePr>
          <p:xfrm>
            <a:off x="2031610" y="4513400"/>
            <a:ext cx="1998663" cy="952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4" imgW="1333440" imgH="634680" progId="Equation.DSMT4">
                    <p:embed/>
                  </p:oleObj>
                </mc:Choice>
                <mc:Fallback>
                  <p:oleObj name="Equation" r:id="rId14" imgW="1333440" imgH="634680" progId="Equation.DSMT4">
                    <p:embed/>
                    <p:pic>
                      <p:nvPicPr>
                        <p:cNvPr id="31" name="Objeto 30">
                          <a:extLst>
                            <a:ext uri="{FF2B5EF4-FFF2-40B4-BE49-F238E27FC236}">
                              <a16:creationId xmlns:a16="http://schemas.microsoft.com/office/drawing/2014/main" id="{55F02B7B-1BC9-45C0-AFDE-2900F8953B8A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2031610" y="4513400"/>
                          <a:ext cx="1998663" cy="952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33" name="Conector recto 32">
              <a:extLst>
                <a:ext uri="{FF2B5EF4-FFF2-40B4-BE49-F238E27FC236}">
                  <a16:creationId xmlns:a16="http://schemas.microsoft.com/office/drawing/2014/main" id="{43BDA8C9-3886-4904-A890-490E95FFA0DF}"/>
                </a:ext>
              </a:extLst>
            </p:cNvPr>
            <p:cNvCxnSpPr/>
            <p:nvPr/>
          </p:nvCxnSpPr>
          <p:spPr>
            <a:xfrm>
              <a:off x="1613395" y="1265425"/>
              <a:ext cx="244420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Conector recto 33">
              <a:extLst>
                <a:ext uri="{FF2B5EF4-FFF2-40B4-BE49-F238E27FC236}">
                  <a16:creationId xmlns:a16="http://schemas.microsoft.com/office/drawing/2014/main" id="{2D9AE4E8-4583-43A9-9195-6B4B0A17BC0B}"/>
                </a:ext>
              </a:extLst>
            </p:cNvPr>
            <p:cNvCxnSpPr/>
            <p:nvPr/>
          </p:nvCxnSpPr>
          <p:spPr>
            <a:xfrm>
              <a:off x="1628886" y="5538625"/>
              <a:ext cx="244420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35" name="Objeto 34">
              <a:extLst>
                <a:ext uri="{FF2B5EF4-FFF2-40B4-BE49-F238E27FC236}">
                  <a16:creationId xmlns:a16="http://schemas.microsoft.com/office/drawing/2014/main" id="{B18ACFDD-97DB-46F3-9F3E-B53335579A8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90868710"/>
                </p:ext>
              </p:extLst>
            </p:nvPr>
          </p:nvGraphicFramePr>
          <p:xfrm>
            <a:off x="2088827" y="757787"/>
            <a:ext cx="371031" cy="4017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6" imgW="152280" imgH="164880" progId="Equation.DSMT4">
                    <p:embed/>
                  </p:oleObj>
                </mc:Choice>
                <mc:Fallback>
                  <p:oleObj name="Equation" r:id="rId16" imgW="152280" imgH="164880" progId="Equation.DSMT4">
                    <p:embed/>
                    <p:pic>
                      <p:nvPicPr>
                        <p:cNvPr id="35" name="Objeto 34">
                          <a:extLst>
                            <a:ext uri="{FF2B5EF4-FFF2-40B4-BE49-F238E27FC236}">
                              <a16:creationId xmlns:a16="http://schemas.microsoft.com/office/drawing/2014/main" id="{B18ACFDD-97DB-46F3-9F3E-B53335579A84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2088827" y="757787"/>
                          <a:ext cx="371031" cy="40173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6" name="Objeto 35">
              <a:extLst>
                <a:ext uri="{FF2B5EF4-FFF2-40B4-BE49-F238E27FC236}">
                  <a16:creationId xmlns:a16="http://schemas.microsoft.com/office/drawing/2014/main" id="{EACF779E-A747-4C9E-8369-F809EF702AA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12071924"/>
                </p:ext>
              </p:extLst>
            </p:nvPr>
          </p:nvGraphicFramePr>
          <p:xfrm>
            <a:off x="3244855" y="757393"/>
            <a:ext cx="329312" cy="4012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8" imgW="126720" imgH="164880" progId="Equation.DSMT4">
                    <p:embed/>
                  </p:oleObj>
                </mc:Choice>
                <mc:Fallback>
                  <p:oleObj name="Equation" r:id="rId18" imgW="126720" imgH="164880" progId="Equation.DSMT4">
                    <p:embed/>
                    <p:pic>
                      <p:nvPicPr>
                        <p:cNvPr id="36" name="Objeto 35">
                          <a:extLst>
                            <a:ext uri="{FF2B5EF4-FFF2-40B4-BE49-F238E27FC236}">
                              <a16:creationId xmlns:a16="http://schemas.microsoft.com/office/drawing/2014/main" id="{EACF779E-A747-4C9E-8369-F809EF702AA4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9"/>
                        <a:stretch>
                          <a:fillRect/>
                        </a:stretch>
                      </p:blipFill>
                      <p:spPr>
                        <a:xfrm>
                          <a:off x="3244855" y="757393"/>
                          <a:ext cx="329312" cy="40124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" name="Objeto 36">
              <a:extLst>
                <a:ext uri="{FF2B5EF4-FFF2-40B4-BE49-F238E27FC236}">
                  <a16:creationId xmlns:a16="http://schemas.microsoft.com/office/drawing/2014/main" id="{BC50D418-AA5E-44A8-A396-1099F9BA360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49340216"/>
                </p:ext>
              </p:extLst>
            </p:nvPr>
          </p:nvGraphicFramePr>
          <p:xfrm>
            <a:off x="2147119" y="5598483"/>
            <a:ext cx="312738" cy="4079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0" imgW="126720" imgH="164880" progId="Equation.DSMT4">
                    <p:embed/>
                  </p:oleObj>
                </mc:Choice>
                <mc:Fallback>
                  <p:oleObj name="Equation" r:id="rId20" imgW="126720" imgH="164880" progId="Equation.DSMT4">
                    <p:embed/>
                    <p:pic>
                      <p:nvPicPr>
                        <p:cNvPr id="37" name="Objeto 36">
                          <a:extLst>
                            <a:ext uri="{FF2B5EF4-FFF2-40B4-BE49-F238E27FC236}">
                              <a16:creationId xmlns:a16="http://schemas.microsoft.com/office/drawing/2014/main" id="{BC50D418-AA5E-44A8-A396-1099F9BA3604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9"/>
                        <a:stretch>
                          <a:fillRect/>
                        </a:stretch>
                      </p:blipFill>
                      <p:spPr>
                        <a:xfrm>
                          <a:off x="2147119" y="5598483"/>
                          <a:ext cx="312738" cy="40798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8" name="Objeto 37">
              <a:extLst>
                <a:ext uri="{FF2B5EF4-FFF2-40B4-BE49-F238E27FC236}">
                  <a16:creationId xmlns:a16="http://schemas.microsoft.com/office/drawing/2014/main" id="{32751D84-CF02-45EE-A3E8-0C66B4D29CA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68698918"/>
                </p:ext>
              </p:extLst>
            </p:nvPr>
          </p:nvGraphicFramePr>
          <p:xfrm>
            <a:off x="3110858" y="5550686"/>
            <a:ext cx="593725" cy="4699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1" imgW="241200" imgH="190440" progId="Equation.DSMT4">
                    <p:embed/>
                  </p:oleObj>
                </mc:Choice>
                <mc:Fallback>
                  <p:oleObj name="Equation" r:id="rId21" imgW="241200" imgH="190440" progId="Equation.DSMT4">
                    <p:embed/>
                    <p:pic>
                      <p:nvPicPr>
                        <p:cNvPr id="38" name="Objeto 37">
                          <a:extLst>
                            <a:ext uri="{FF2B5EF4-FFF2-40B4-BE49-F238E27FC236}">
                              <a16:creationId xmlns:a16="http://schemas.microsoft.com/office/drawing/2014/main" id="{32751D84-CF02-45EE-A3E8-0C66B4D29CA4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2"/>
                        <a:stretch>
                          <a:fillRect/>
                        </a:stretch>
                      </p:blipFill>
                      <p:spPr>
                        <a:xfrm>
                          <a:off x="3110858" y="5550686"/>
                          <a:ext cx="593725" cy="4699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4" name="Estrella de 5 puntas 70">
            <a:extLst>
              <a:ext uri="{FF2B5EF4-FFF2-40B4-BE49-F238E27FC236}">
                <a16:creationId xmlns:a16="http://schemas.microsoft.com/office/drawing/2014/main" id="{B430322B-7032-4C4A-BF50-ADA27C3C9D7D}"/>
              </a:ext>
            </a:extLst>
          </p:cNvPr>
          <p:cNvSpPr/>
          <p:nvPr/>
        </p:nvSpPr>
        <p:spPr>
          <a:xfrm>
            <a:off x="11587351" y="6287868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E374EA23-FE60-4CF6-BFC4-EDCA56E55566}"/>
              </a:ext>
            </a:extLst>
          </p:cNvPr>
          <p:cNvSpPr txBox="1"/>
          <p:nvPr/>
        </p:nvSpPr>
        <p:spPr>
          <a:xfrm>
            <a:off x="6991293" y="85338"/>
            <a:ext cx="3025572" cy="27699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s-ES" sz="1200" dirty="0"/>
              <a:t>Multiplicar una fila por una constante no nula</a:t>
            </a:r>
            <a:endParaRPr lang="es-AR" sz="1200" dirty="0"/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45341036-3AA4-4D0F-9ADD-C1BB4552AAF0}"/>
              </a:ext>
            </a:extLst>
          </p:cNvPr>
          <p:cNvSpPr/>
          <p:nvPr/>
        </p:nvSpPr>
        <p:spPr>
          <a:xfrm>
            <a:off x="6990355" y="416508"/>
            <a:ext cx="5168404" cy="276999"/>
          </a:xfrm>
          <a:prstGeom prst="rect">
            <a:avLst/>
          </a:prstGeom>
          <a:ln w="19050">
            <a:solidFill>
              <a:schemeClr val="accent2"/>
            </a:solidFill>
          </a:ln>
        </p:spPr>
        <p:txBody>
          <a:bodyPr wrap="square">
            <a:spAutoFit/>
          </a:bodyPr>
          <a:lstStyle/>
          <a:p>
            <a:r>
              <a:rPr lang="es-ES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Sumarle a una fila, una fila diferente multiplicada previamente por una constante</a:t>
            </a:r>
            <a:endParaRPr lang="es-AR" sz="1200" dirty="0"/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0E809C5B-ADB6-4BF8-B879-9C9479C89C51}"/>
              </a:ext>
            </a:extLst>
          </p:cNvPr>
          <p:cNvSpPr txBox="1"/>
          <p:nvPr/>
        </p:nvSpPr>
        <p:spPr>
          <a:xfrm>
            <a:off x="6992738" y="737933"/>
            <a:ext cx="2568204" cy="27699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s-ES" sz="1200" dirty="0"/>
              <a:t>Intercambiar dos filas de lugar entre sí</a:t>
            </a:r>
            <a:endParaRPr lang="es-AR" sz="1200" dirty="0"/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B7154A34-5BE5-40C2-8351-89FABB5B60AE}"/>
              </a:ext>
            </a:extLst>
          </p:cNvPr>
          <p:cNvSpPr txBox="1"/>
          <p:nvPr/>
        </p:nvSpPr>
        <p:spPr>
          <a:xfrm>
            <a:off x="50479" y="5373267"/>
            <a:ext cx="4332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Es lo mismo poner el esquema en horizontal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4C79D644-55C2-48C9-B8C5-B5BEB36FB6B4}"/>
              </a:ext>
            </a:extLst>
          </p:cNvPr>
          <p:cNvGrpSpPr/>
          <p:nvPr/>
        </p:nvGrpSpPr>
        <p:grpSpPr>
          <a:xfrm>
            <a:off x="972585" y="5664574"/>
            <a:ext cx="10647456" cy="969809"/>
            <a:chOff x="972585" y="5664574"/>
            <a:chExt cx="10647456" cy="969809"/>
          </a:xfrm>
        </p:grpSpPr>
        <p:graphicFrame>
          <p:nvGraphicFramePr>
            <p:cNvPr id="49" name="Objeto 48">
              <a:extLst>
                <a:ext uri="{FF2B5EF4-FFF2-40B4-BE49-F238E27FC236}">
                  <a16:creationId xmlns:a16="http://schemas.microsoft.com/office/drawing/2014/main" id="{4812089D-532A-4DA0-BF4B-AA945ADEEFB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47181338"/>
                </p:ext>
              </p:extLst>
            </p:nvPr>
          </p:nvGraphicFramePr>
          <p:xfrm>
            <a:off x="10705641" y="5949240"/>
            <a:ext cx="914400" cy="419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3" imgW="609480" imgH="279360" progId="Equation.DSMT4">
                    <p:embed/>
                  </p:oleObj>
                </mc:Choice>
                <mc:Fallback>
                  <p:oleObj name="Equation" r:id="rId23" imgW="609480" imgH="279360" progId="Equation.DSMT4">
                    <p:embed/>
                    <p:pic>
                      <p:nvPicPr>
                        <p:cNvPr id="49" name="Objeto 48">
                          <a:extLst>
                            <a:ext uri="{FF2B5EF4-FFF2-40B4-BE49-F238E27FC236}">
                              <a16:creationId xmlns:a16="http://schemas.microsoft.com/office/drawing/2014/main" id="{4812089D-532A-4DA0-BF4B-AA945ADEEFB7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4"/>
                        <a:stretch>
                          <a:fillRect/>
                        </a:stretch>
                      </p:blipFill>
                      <p:spPr>
                        <a:xfrm>
                          <a:off x="10705641" y="5949240"/>
                          <a:ext cx="914400" cy="4191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" name="Objeto 49">
              <a:extLst>
                <a:ext uri="{FF2B5EF4-FFF2-40B4-BE49-F238E27FC236}">
                  <a16:creationId xmlns:a16="http://schemas.microsoft.com/office/drawing/2014/main" id="{3C4A7A9D-3364-45BE-9F64-FBA8E29F7CF8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31236814"/>
                </p:ext>
              </p:extLst>
            </p:nvPr>
          </p:nvGraphicFramePr>
          <p:xfrm>
            <a:off x="5819846" y="5681883"/>
            <a:ext cx="2286000" cy="952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5" imgW="1523880" imgH="634680" progId="Equation.DSMT4">
                    <p:embed/>
                  </p:oleObj>
                </mc:Choice>
                <mc:Fallback>
                  <p:oleObj name="Equation" r:id="rId25" imgW="1523880" imgH="634680" progId="Equation.DSMT4">
                    <p:embed/>
                    <p:pic>
                      <p:nvPicPr>
                        <p:cNvPr id="49" name="Objeto 48">
                          <a:extLst>
                            <a:ext uri="{FF2B5EF4-FFF2-40B4-BE49-F238E27FC236}">
                              <a16:creationId xmlns:a16="http://schemas.microsoft.com/office/drawing/2014/main" id="{4812089D-532A-4DA0-BF4B-AA945ADEEFB7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6"/>
                        <a:stretch>
                          <a:fillRect/>
                        </a:stretch>
                      </p:blipFill>
                      <p:spPr>
                        <a:xfrm>
                          <a:off x="5819846" y="5681883"/>
                          <a:ext cx="2286000" cy="952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" name="Objeto 50">
              <a:extLst>
                <a:ext uri="{FF2B5EF4-FFF2-40B4-BE49-F238E27FC236}">
                  <a16:creationId xmlns:a16="http://schemas.microsoft.com/office/drawing/2014/main" id="{69B4F285-4DA0-4856-A98E-55D45D8A506E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39438622"/>
                </p:ext>
              </p:extLst>
            </p:nvPr>
          </p:nvGraphicFramePr>
          <p:xfrm>
            <a:off x="1716446" y="5818799"/>
            <a:ext cx="1371600" cy="685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7" imgW="914400" imgH="457200" progId="Equation.DSMT4">
                    <p:embed/>
                  </p:oleObj>
                </mc:Choice>
                <mc:Fallback>
                  <p:oleObj name="Equation" r:id="rId27" imgW="914400" imgH="457200" progId="Equation.DSMT4">
                    <p:embed/>
                    <p:pic>
                      <p:nvPicPr>
                        <p:cNvPr id="49" name="Objeto 48">
                          <a:extLst>
                            <a:ext uri="{FF2B5EF4-FFF2-40B4-BE49-F238E27FC236}">
                              <a16:creationId xmlns:a16="http://schemas.microsoft.com/office/drawing/2014/main" id="{4812089D-532A-4DA0-BF4B-AA945ADEEFB7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8"/>
                        <a:stretch>
                          <a:fillRect/>
                        </a:stretch>
                      </p:blipFill>
                      <p:spPr>
                        <a:xfrm>
                          <a:off x="1716446" y="5818799"/>
                          <a:ext cx="1371600" cy="685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5" name="Objeto 54">
              <a:extLst>
                <a:ext uri="{FF2B5EF4-FFF2-40B4-BE49-F238E27FC236}">
                  <a16:creationId xmlns:a16="http://schemas.microsoft.com/office/drawing/2014/main" id="{B9C4A2D6-3A7A-40BE-AA16-B7347B1A4E88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29514076"/>
                </p:ext>
              </p:extLst>
            </p:nvPr>
          </p:nvGraphicFramePr>
          <p:xfrm>
            <a:off x="3077931" y="5817803"/>
            <a:ext cx="2647950" cy="685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9" imgW="1765080" imgH="457200" progId="Equation.DSMT4">
                    <p:embed/>
                  </p:oleObj>
                </mc:Choice>
                <mc:Fallback>
                  <p:oleObj name="Equation" r:id="rId29" imgW="1765080" imgH="457200" progId="Equation.DSMT4">
                    <p:embed/>
                    <p:pic>
                      <p:nvPicPr>
                        <p:cNvPr id="50" name="Objeto 49">
                          <a:extLst>
                            <a:ext uri="{FF2B5EF4-FFF2-40B4-BE49-F238E27FC236}">
                              <a16:creationId xmlns:a16="http://schemas.microsoft.com/office/drawing/2014/main" id="{3C4A7A9D-3364-45BE-9F64-FBA8E29F7CF8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0"/>
                        <a:stretch>
                          <a:fillRect/>
                        </a:stretch>
                      </p:blipFill>
                      <p:spPr>
                        <a:xfrm>
                          <a:off x="3077931" y="5817803"/>
                          <a:ext cx="2647950" cy="685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" name="Objeto 55">
              <a:extLst>
                <a:ext uri="{FF2B5EF4-FFF2-40B4-BE49-F238E27FC236}">
                  <a16:creationId xmlns:a16="http://schemas.microsoft.com/office/drawing/2014/main" id="{5D6E8134-1E54-496B-8278-2E5D3AF14FAC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90889325"/>
                </p:ext>
              </p:extLst>
            </p:nvPr>
          </p:nvGraphicFramePr>
          <p:xfrm>
            <a:off x="972585" y="5971199"/>
            <a:ext cx="742950" cy="381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1" imgW="495000" imgH="253800" progId="Equation.DSMT4">
                    <p:embed/>
                  </p:oleObj>
                </mc:Choice>
                <mc:Fallback>
                  <p:oleObj name="Equation" r:id="rId31" imgW="495000" imgH="253800" progId="Equation.DSMT4">
                    <p:embed/>
                    <p:pic>
                      <p:nvPicPr>
                        <p:cNvPr id="49" name="Objeto 48">
                          <a:extLst>
                            <a:ext uri="{FF2B5EF4-FFF2-40B4-BE49-F238E27FC236}">
                              <a16:creationId xmlns:a16="http://schemas.microsoft.com/office/drawing/2014/main" id="{4812089D-532A-4DA0-BF4B-AA945ADEEFB7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2"/>
                        <a:stretch>
                          <a:fillRect/>
                        </a:stretch>
                      </p:blipFill>
                      <p:spPr>
                        <a:xfrm>
                          <a:off x="972585" y="5971199"/>
                          <a:ext cx="742950" cy="3810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7" name="Objeto 56">
              <a:extLst>
                <a:ext uri="{FF2B5EF4-FFF2-40B4-BE49-F238E27FC236}">
                  <a16:creationId xmlns:a16="http://schemas.microsoft.com/office/drawing/2014/main" id="{B1856C58-21BA-4B40-88CC-7DB7AD42746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31491568"/>
                </p:ext>
              </p:extLst>
            </p:nvPr>
          </p:nvGraphicFramePr>
          <p:xfrm>
            <a:off x="8114467" y="5664574"/>
            <a:ext cx="2533650" cy="9525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3" imgW="1688760" imgH="634680" progId="Equation.DSMT4">
                    <p:embed/>
                  </p:oleObj>
                </mc:Choice>
                <mc:Fallback>
                  <p:oleObj name="Equation" r:id="rId33" imgW="1688760" imgH="634680" progId="Equation.DSMT4">
                    <p:embed/>
                    <p:pic>
                      <p:nvPicPr>
                        <p:cNvPr id="50" name="Objeto 49">
                          <a:extLst>
                            <a:ext uri="{FF2B5EF4-FFF2-40B4-BE49-F238E27FC236}">
                              <a16:creationId xmlns:a16="http://schemas.microsoft.com/office/drawing/2014/main" id="{3C4A7A9D-3364-45BE-9F64-FBA8E29F7CF8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4"/>
                        <a:stretch>
                          <a:fillRect/>
                        </a:stretch>
                      </p:blipFill>
                      <p:spPr>
                        <a:xfrm>
                          <a:off x="8114467" y="5664574"/>
                          <a:ext cx="2533650" cy="9525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51093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4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B04AAEB-7DB4-4259-8053-5300C990DAD7}"/>
              </a:ext>
            </a:extLst>
          </p:cNvPr>
          <p:cNvSpPr txBox="1"/>
          <p:nvPr/>
        </p:nvSpPr>
        <p:spPr>
          <a:xfrm>
            <a:off x="685800" y="1153886"/>
            <a:ext cx="103196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Las siguientes transparencias son complementarias. </a:t>
            </a:r>
          </a:p>
          <a:p>
            <a:endParaRPr lang="es-AR" dirty="0"/>
          </a:p>
          <a:p>
            <a:r>
              <a:rPr lang="es-AR" dirty="0"/>
              <a:t>Contienen el cálculo de una matriz inversa mencionada con anterioridad por sistema de ecuaciones y </a:t>
            </a:r>
          </a:p>
          <a:p>
            <a:r>
              <a:rPr lang="es-AR" dirty="0"/>
              <a:t>la demostración del resto de las propiedades presentadas </a:t>
            </a:r>
          </a:p>
        </p:txBody>
      </p:sp>
    </p:spTree>
    <p:extLst>
      <p:ext uri="{BB962C8B-B14F-4D97-AF65-F5344CB8AC3E}">
        <p14:creationId xmlns:p14="http://schemas.microsoft.com/office/powerpoint/2010/main" val="25081270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586639EE-F569-4A98-9903-D53021A0FEC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08568" y="540832"/>
          <a:ext cx="1866900" cy="1503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04840" imgH="888840" progId="Equation.DSMT4">
                  <p:embed/>
                </p:oleObj>
              </mc:Choice>
              <mc:Fallback>
                <p:oleObj name="Equation" r:id="rId2" imgW="1104840" imgH="888840" progId="Equation.DSMT4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586639EE-F569-4A98-9903-D53021A0FE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08568" y="540832"/>
                        <a:ext cx="1866900" cy="1503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9ECD82C0-C07F-45FC-B524-6F86A998ED3E}"/>
              </a:ext>
            </a:extLst>
          </p:cNvPr>
          <p:cNvSpPr txBox="1"/>
          <p:nvPr/>
        </p:nvSpPr>
        <p:spPr>
          <a:xfrm flipH="1">
            <a:off x="649766" y="211630"/>
            <a:ext cx="10387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CÁLCULO DE LA MATRIZ INVERSA DE A MEDIANTE UN SISTEMA DE 4 ECUACIONES CON 4 INCÓGNITAS</a:t>
            </a:r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756D85D5-6BE6-4F9E-A500-861940EB94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34895" y="705798"/>
          <a:ext cx="944237" cy="321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58720" imgH="190440" progId="Equation.DSMT4">
                  <p:embed/>
                </p:oleObj>
              </mc:Choice>
              <mc:Fallback>
                <p:oleObj name="Equation" r:id="rId4" imgW="558720" imgH="190440" progId="Equation.DSMT4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756D85D5-6BE6-4F9E-A500-861940EB94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534895" y="705798"/>
                        <a:ext cx="944237" cy="3218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31D9EA9A-672F-4754-8405-B5B422FF3A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73339" y="903535"/>
          <a:ext cx="5102225" cy="1503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022560" imgH="888840" progId="Equation.DSMT4">
                  <p:embed/>
                </p:oleObj>
              </mc:Choice>
              <mc:Fallback>
                <p:oleObj name="Equation" r:id="rId6" imgW="3022560" imgH="888840" progId="Equation.DSMT4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31D9EA9A-672F-4754-8405-B5B422FF3A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573339" y="903535"/>
                        <a:ext cx="5102225" cy="15033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Grupo 7">
            <a:extLst>
              <a:ext uri="{FF2B5EF4-FFF2-40B4-BE49-F238E27FC236}">
                <a16:creationId xmlns:a16="http://schemas.microsoft.com/office/drawing/2014/main" id="{1DB4320F-E97C-4E86-8EB7-F5F09150E525}"/>
              </a:ext>
            </a:extLst>
          </p:cNvPr>
          <p:cNvGrpSpPr/>
          <p:nvPr/>
        </p:nvGrpSpPr>
        <p:grpSpPr>
          <a:xfrm>
            <a:off x="2975468" y="902873"/>
            <a:ext cx="510607" cy="738554"/>
            <a:chOff x="1986408" y="2860432"/>
            <a:chExt cx="510607" cy="738554"/>
          </a:xfrm>
        </p:grpSpPr>
        <p:sp>
          <p:nvSpPr>
            <p:cNvPr id="9" name="Forma libre: forma 8">
              <a:extLst>
                <a:ext uri="{FF2B5EF4-FFF2-40B4-BE49-F238E27FC236}">
                  <a16:creationId xmlns:a16="http://schemas.microsoft.com/office/drawing/2014/main" id="{2B58D8CD-3273-4A86-9E5A-64996F7E6C45}"/>
                </a:ext>
              </a:extLst>
            </p:cNvPr>
            <p:cNvSpPr/>
            <p:nvPr/>
          </p:nvSpPr>
          <p:spPr>
            <a:xfrm>
              <a:off x="2168769" y="2860432"/>
              <a:ext cx="328246" cy="738554"/>
            </a:xfrm>
            <a:custGeom>
              <a:avLst/>
              <a:gdLst>
                <a:gd name="connsiteX0" fmla="*/ 328246 w 328246"/>
                <a:gd name="connsiteY0" fmla="*/ 0 h 750277"/>
                <a:gd name="connsiteX1" fmla="*/ 0 w 328246"/>
                <a:gd name="connsiteY1" fmla="*/ 11723 h 750277"/>
                <a:gd name="connsiteX2" fmla="*/ 0 w 328246"/>
                <a:gd name="connsiteY2" fmla="*/ 750277 h 750277"/>
                <a:gd name="connsiteX3" fmla="*/ 304800 w 328246"/>
                <a:gd name="connsiteY3" fmla="*/ 750277 h 750277"/>
                <a:gd name="connsiteX0" fmla="*/ 328246 w 328246"/>
                <a:gd name="connsiteY0" fmla="*/ 11723 h 738554"/>
                <a:gd name="connsiteX1" fmla="*/ 0 w 328246"/>
                <a:gd name="connsiteY1" fmla="*/ 0 h 738554"/>
                <a:gd name="connsiteX2" fmla="*/ 0 w 328246"/>
                <a:gd name="connsiteY2" fmla="*/ 738554 h 738554"/>
                <a:gd name="connsiteX3" fmla="*/ 304800 w 328246"/>
                <a:gd name="connsiteY3" fmla="*/ 738554 h 738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8246" h="738554">
                  <a:moveTo>
                    <a:pt x="328246" y="11723"/>
                  </a:moveTo>
                  <a:lnTo>
                    <a:pt x="0" y="0"/>
                  </a:lnTo>
                  <a:lnTo>
                    <a:pt x="0" y="738554"/>
                  </a:lnTo>
                  <a:lnTo>
                    <a:pt x="304800" y="738554"/>
                  </a:ln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cxnSp>
          <p:nvCxnSpPr>
            <p:cNvPr id="10" name="Conector recto 9">
              <a:extLst>
                <a:ext uri="{FF2B5EF4-FFF2-40B4-BE49-F238E27FC236}">
                  <a16:creationId xmlns:a16="http://schemas.microsoft.com/office/drawing/2014/main" id="{2B5AD162-6FFA-433D-8B1E-DF60DE0D3048}"/>
                </a:ext>
              </a:extLst>
            </p:cNvPr>
            <p:cNvCxnSpPr/>
            <p:nvPr/>
          </p:nvCxnSpPr>
          <p:spPr>
            <a:xfrm>
              <a:off x="1986408" y="3212592"/>
              <a:ext cx="180000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E3D066A-1CB1-4C53-B652-462DABC2152E}"/>
              </a:ext>
            </a:extLst>
          </p:cNvPr>
          <p:cNvSpPr txBox="1"/>
          <p:nvPr/>
        </p:nvSpPr>
        <p:spPr>
          <a:xfrm>
            <a:off x="9515890" y="428443"/>
            <a:ext cx="4876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>
                <a:solidFill>
                  <a:schemeClr val="accent1"/>
                </a:solidFill>
                <a:sym typeface="Symbol" panose="05050102010706020507" pitchFamily="18" charset="2"/>
              </a:rPr>
              <a:t></a:t>
            </a:r>
            <a:endParaRPr lang="es-AR" sz="2400" dirty="0">
              <a:solidFill>
                <a:schemeClr val="accent1"/>
              </a:solidFill>
            </a:endParaRPr>
          </a:p>
        </p:txBody>
      </p:sp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520D6003-01CA-4690-8E26-83F7B431ED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090856" y="502758"/>
          <a:ext cx="557212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30120" imgH="228600" progId="Equation.DSMT4">
                  <p:embed/>
                </p:oleObj>
              </mc:Choice>
              <mc:Fallback>
                <p:oleObj name="Equation" r:id="rId8" imgW="330120" imgH="228600" progId="Equation.DSMT4">
                  <p:embed/>
                  <p:pic>
                    <p:nvPicPr>
                      <p:cNvPr id="12" name="Objeto 11">
                        <a:extLst>
                          <a:ext uri="{FF2B5EF4-FFF2-40B4-BE49-F238E27FC236}">
                            <a16:creationId xmlns:a16="http://schemas.microsoft.com/office/drawing/2014/main" id="{520D6003-01CA-4690-8E26-83F7B431ED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0090856" y="502758"/>
                        <a:ext cx="557212" cy="38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62211AD4-FEAA-45DC-9425-FD40CE636A5F}"/>
              </a:ext>
            </a:extLst>
          </p:cNvPr>
          <p:cNvCxnSpPr>
            <a:cxnSpLocks/>
          </p:cNvCxnSpPr>
          <p:nvPr/>
        </p:nvCxnSpPr>
        <p:spPr>
          <a:xfrm>
            <a:off x="10003524" y="866720"/>
            <a:ext cx="0" cy="3387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E4E95AEF-5610-4C19-BD6C-9703BCF3EAC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006645" y="1303237"/>
          <a:ext cx="2725738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612800" imgH="457200" progId="Equation.DSMT4">
                  <p:embed/>
                </p:oleObj>
              </mc:Choice>
              <mc:Fallback>
                <p:oleObj name="Equation" r:id="rId10" imgW="1612800" imgH="457200" progId="Equation.DSMT4">
                  <p:embed/>
                  <p:pic>
                    <p:nvPicPr>
                      <p:cNvPr id="14" name="Objeto 13">
                        <a:extLst>
                          <a:ext uri="{FF2B5EF4-FFF2-40B4-BE49-F238E27FC236}">
                            <a16:creationId xmlns:a16="http://schemas.microsoft.com/office/drawing/2014/main" id="{E4E95AEF-5610-4C19-BD6C-9703BCF3EA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9006645" y="1303237"/>
                        <a:ext cx="2725738" cy="773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to 16">
            <a:extLst>
              <a:ext uri="{FF2B5EF4-FFF2-40B4-BE49-F238E27FC236}">
                <a16:creationId xmlns:a16="http://schemas.microsoft.com/office/drawing/2014/main" id="{646DB6A0-CE71-4F89-9805-745751F3104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578419" y="2071069"/>
          <a:ext cx="1974850" cy="300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168200" imgH="1777680" progId="Equation.DSMT4">
                  <p:embed/>
                </p:oleObj>
              </mc:Choice>
              <mc:Fallback>
                <p:oleObj name="Equation" r:id="rId12" imgW="1168200" imgH="1777680" progId="Equation.DSMT4">
                  <p:embed/>
                  <p:pic>
                    <p:nvPicPr>
                      <p:cNvPr id="17" name="Objeto 16">
                        <a:extLst>
                          <a:ext uri="{FF2B5EF4-FFF2-40B4-BE49-F238E27FC236}">
                            <a16:creationId xmlns:a16="http://schemas.microsoft.com/office/drawing/2014/main" id="{646DB6A0-CE71-4F89-9805-745751F3104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9578419" y="2071069"/>
                        <a:ext cx="1974850" cy="3005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to 18">
            <a:extLst>
              <a:ext uri="{FF2B5EF4-FFF2-40B4-BE49-F238E27FC236}">
                <a16:creationId xmlns:a16="http://schemas.microsoft.com/office/drawing/2014/main" id="{5D1EE3BB-506B-455B-B54F-DCBBA55045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7030" y="2689792"/>
          <a:ext cx="4743450" cy="1503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2806560" imgH="888840" progId="Equation.DSMT4">
                  <p:embed/>
                </p:oleObj>
              </mc:Choice>
              <mc:Fallback>
                <p:oleObj name="Equation" r:id="rId14" imgW="2806560" imgH="888840" progId="Equation.DSMT4">
                  <p:embed/>
                  <p:pic>
                    <p:nvPicPr>
                      <p:cNvPr id="19" name="Objeto 18">
                        <a:extLst>
                          <a:ext uri="{FF2B5EF4-FFF2-40B4-BE49-F238E27FC236}">
                            <a16:creationId xmlns:a16="http://schemas.microsoft.com/office/drawing/2014/main" id="{5D1EE3BB-506B-455B-B54F-DCBBA55045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707030" y="2689792"/>
                        <a:ext cx="4743450" cy="15033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to 19">
            <a:extLst>
              <a:ext uri="{FF2B5EF4-FFF2-40B4-BE49-F238E27FC236}">
                <a16:creationId xmlns:a16="http://schemas.microsoft.com/office/drawing/2014/main" id="{100133E1-838E-4624-B05B-228A0E6B5B2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18962" y="2776184"/>
          <a:ext cx="3990975" cy="1503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2361960" imgH="888840" progId="Equation.DSMT4">
                  <p:embed/>
                </p:oleObj>
              </mc:Choice>
              <mc:Fallback>
                <p:oleObj name="Equation" r:id="rId16" imgW="2361960" imgH="888840" progId="Equation.DSMT4">
                  <p:embed/>
                  <p:pic>
                    <p:nvPicPr>
                      <p:cNvPr id="20" name="Objeto 19">
                        <a:extLst>
                          <a:ext uri="{FF2B5EF4-FFF2-40B4-BE49-F238E27FC236}">
                            <a16:creationId xmlns:a16="http://schemas.microsoft.com/office/drawing/2014/main" id="{100133E1-838E-4624-B05B-228A0E6B5B2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5518962" y="2776184"/>
                        <a:ext cx="3990975" cy="1503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A5CDC42C-0B16-47E5-BD69-7E7202151144}"/>
              </a:ext>
            </a:extLst>
          </p:cNvPr>
          <p:cNvCxnSpPr>
            <a:cxnSpLocks/>
          </p:cNvCxnSpPr>
          <p:nvPr/>
        </p:nvCxnSpPr>
        <p:spPr>
          <a:xfrm flipV="1">
            <a:off x="649159" y="2443960"/>
            <a:ext cx="8154386" cy="1636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aphicFrame>
        <p:nvGraphicFramePr>
          <p:cNvPr id="24" name="Objeto 23">
            <a:extLst>
              <a:ext uri="{FF2B5EF4-FFF2-40B4-BE49-F238E27FC236}">
                <a16:creationId xmlns:a16="http://schemas.microsoft.com/office/drawing/2014/main" id="{C0B58745-C846-4FA1-9000-623AD605B7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7639" y="4842970"/>
          <a:ext cx="1674813" cy="180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990360" imgH="1066680" progId="Equation.DSMT4">
                  <p:embed/>
                </p:oleObj>
              </mc:Choice>
              <mc:Fallback>
                <p:oleObj name="Equation" r:id="rId18" imgW="990360" imgH="1066680" progId="Equation.DSMT4">
                  <p:embed/>
                  <p:pic>
                    <p:nvPicPr>
                      <p:cNvPr id="24" name="Objeto 23">
                        <a:extLst>
                          <a:ext uri="{FF2B5EF4-FFF2-40B4-BE49-F238E27FC236}">
                            <a16:creationId xmlns:a16="http://schemas.microsoft.com/office/drawing/2014/main" id="{C0B58745-C846-4FA1-9000-623AD605B7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247639" y="4842970"/>
                        <a:ext cx="1674813" cy="180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to 30">
            <a:extLst>
              <a:ext uri="{FF2B5EF4-FFF2-40B4-BE49-F238E27FC236}">
                <a16:creationId xmlns:a16="http://schemas.microsoft.com/office/drawing/2014/main" id="{6103B1FE-6384-464D-AD7B-4FC0CF8DC7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11350" y="5745163"/>
          <a:ext cx="1108075" cy="322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787320" imgH="228600" progId="Equation.DSMT4">
                  <p:embed/>
                </p:oleObj>
              </mc:Choice>
              <mc:Fallback>
                <p:oleObj name="Equation" r:id="rId20" imgW="787320" imgH="228600" progId="Equation.DSMT4">
                  <p:embed/>
                  <p:pic>
                    <p:nvPicPr>
                      <p:cNvPr id="31" name="Objeto 30">
                        <a:extLst>
                          <a:ext uri="{FF2B5EF4-FFF2-40B4-BE49-F238E27FC236}">
                            <a16:creationId xmlns:a16="http://schemas.microsoft.com/office/drawing/2014/main" id="{6103B1FE-6384-464D-AD7B-4FC0CF8DC70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911350" y="5745163"/>
                        <a:ext cx="1108075" cy="3222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to 32">
            <a:extLst>
              <a:ext uri="{FF2B5EF4-FFF2-40B4-BE49-F238E27FC236}">
                <a16:creationId xmlns:a16="http://schemas.microsoft.com/office/drawing/2014/main" id="{393EF541-49E8-4933-8873-4DA6D51FAFB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14613" y="4805363"/>
          <a:ext cx="4583112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3251160" imgH="393480" progId="Equation.DSMT4">
                  <p:embed/>
                </p:oleObj>
              </mc:Choice>
              <mc:Fallback>
                <p:oleObj name="Equation" r:id="rId22" imgW="3251160" imgH="393480" progId="Equation.DSMT4">
                  <p:embed/>
                  <p:pic>
                    <p:nvPicPr>
                      <p:cNvPr id="33" name="Objeto 32">
                        <a:extLst>
                          <a:ext uri="{FF2B5EF4-FFF2-40B4-BE49-F238E27FC236}">
                            <a16:creationId xmlns:a16="http://schemas.microsoft.com/office/drawing/2014/main" id="{393EF541-49E8-4933-8873-4DA6D51FAFB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2614613" y="4805363"/>
                        <a:ext cx="4583112" cy="552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to 33">
            <a:extLst>
              <a:ext uri="{FF2B5EF4-FFF2-40B4-BE49-F238E27FC236}">
                <a16:creationId xmlns:a16="http://schemas.microsoft.com/office/drawing/2014/main" id="{FABF33EC-6945-4FD4-B46C-D23BA8F13E7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56293" y="5386077"/>
          <a:ext cx="966787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685800" imgH="241200" progId="Equation.DSMT4">
                  <p:embed/>
                </p:oleObj>
              </mc:Choice>
              <mc:Fallback>
                <p:oleObj name="Equation" r:id="rId24" imgW="685800" imgH="241200" progId="Equation.DSMT4">
                  <p:embed/>
                  <p:pic>
                    <p:nvPicPr>
                      <p:cNvPr id="34" name="Objeto 33">
                        <a:extLst>
                          <a:ext uri="{FF2B5EF4-FFF2-40B4-BE49-F238E27FC236}">
                            <a16:creationId xmlns:a16="http://schemas.microsoft.com/office/drawing/2014/main" id="{FABF33EC-6945-4FD4-B46C-D23BA8F13E7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1956293" y="5386077"/>
                        <a:ext cx="966787" cy="338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to 34">
            <a:extLst>
              <a:ext uri="{FF2B5EF4-FFF2-40B4-BE49-F238E27FC236}">
                <a16:creationId xmlns:a16="http://schemas.microsoft.com/office/drawing/2014/main" id="{5889E7C3-5B47-44C7-845B-12A6A04F079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32440" y="6191390"/>
          <a:ext cx="4187825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2971800" imgH="393480" progId="Equation.DSMT4">
                  <p:embed/>
                </p:oleObj>
              </mc:Choice>
              <mc:Fallback>
                <p:oleObj name="Equation" r:id="rId26" imgW="2971800" imgH="393480" progId="Equation.DSMT4">
                  <p:embed/>
                  <p:pic>
                    <p:nvPicPr>
                      <p:cNvPr id="35" name="Objeto 34">
                        <a:extLst>
                          <a:ext uri="{FF2B5EF4-FFF2-40B4-BE49-F238E27FC236}">
                            <a16:creationId xmlns:a16="http://schemas.microsoft.com/office/drawing/2014/main" id="{5889E7C3-5B47-44C7-845B-12A6A04F079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2632440" y="6191390"/>
                        <a:ext cx="4187825" cy="550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to 35">
            <a:extLst>
              <a:ext uri="{FF2B5EF4-FFF2-40B4-BE49-F238E27FC236}">
                <a16:creationId xmlns:a16="http://schemas.microsoft.com/office/drawing/2014/main" id="{E87879DA-4F3E-4AAB-A103-8326A690C3A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97221" y="5312623"/>
          <a:ext cx="1163638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8" imgW="825480" imgH="393480" progId="Equation.DSMT4">
                  <p:embed/>
                </p:oleObj>
              </mc:Choice>
              <mc:Fallback>
                <p:oleObj name="Equation" r:id="rId28" imgW="825480" imgH="393480" progId="Equation.DSMT4">
                  <p:embed/>
                  <p:pic>
                    <p:nvPicPr>
                      <p:cNvPr id="36" name="Objeto 35">
                        <a:extLst>
                          <a:ext uri="{FF2B5EF4-FFF2-40B4-BE49-F238E27FC236}">
                            <a16:creationId xmlns:a16="http://schemas.microsoft.com/office/drawing/2014/main" id="{E87879DA-4F3E-4AAB-A103-8326A690C3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6597221" y="5312623"/>
                        <a:ext cx="1163638" cy="550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to 36">
            <a:extLst>
              <a:ext uri="{FF2B5EF4-FFF2-40B4-BE49-F238E27FC236}">
                <a16:creationId xmlns:a16="http://schemas.microsoft.com/office/drawing/2014/main" id="{C088DC20-76EC-4E53-9811-FACD3EB55C1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45263" y="5789613"/>
          <a:ext cx="1270000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0" imgW="901440" imgH="393480" progId="Equation.DSMT4">
                  <p:embed/>
                </p:oleObj>
              </mc:Choice>
              <mc:Fallback>
                <p:oleObj name="Equation" r:id="rId30" imgW="901440" imgH="393480" progId="Equation.DSMT4">
                  <p:embed/>
                  <p:pic>
                    <p:nvPicPr>
                      <p:cNvPr id="37" name="Objeto 36">
                        <a:extLst>
                          <a:ext uri="{FF2B5EF4-FFF2-40B4-BE49-F238E27FC236}">
                            <a16:creationId xmlns:a16="http://schemas.microsoft.com/office/drawing/2014/main" id="{C088DC20-76EC-4E53-9811-FACD3EB55C1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6545263" y="5789613"/>
                        <a:ext cx="1270000" cy="552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to 37">
            <a:extLst>
              <a:ext uri="{FF2B5EF4-FFF2-40B4-BE49-F238E27FC236}">
                <a16:creationId xmlns:a16="http://schemas.microsoft.com/office/drawing/2014/main" id="{7014FE2E-6536-4C6A-9746-7E4B006C6F7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743886" y="5238891"/>
          <a:ext cx="2058987" cy="1503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2" imgW="1218960" imgH="888840" progId="Equation.DSMT4">
                  <p:embed/>
                </p:oleObj>
              </mc:Choice>
              <mc:Fallback>
                <p:oleObj name="Equation" r:id="rId32" imgW="1218960" imgH="888840" progId="Equation.DSMT4">
                  <p:embed/>
                  <p:pic>
                    <p:nvPicPr>
                      <p:cNvPr id="38" name="Objeto 37">
                        <a:extLst>
                          <a:ext uri="{FF2B5EF4-FFF2-40B4-BE49-F238E27FC236}">
                            <a16:creationId xmlns:a16="http://schemas.microsoft.com/office/drawing/2014/main" id="{7014FE2E-6536-4C6A-9746-7E4B006C6F7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8743886" y="5238891"/>
                        <a:ext cx="2058987" cy="1503362"/>
                      </a:xfrm>
                      <a:prstGeom prst="rect">
                        <a:avLst/>
                      </a:prstGeom>
                      <a:ln w="28575">
                        <a:solidFill>
                          <a:schemeClr val="accent6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CuadroTexto 40">
            <a:extLst>
              <a:ext uri="{FF2B5EF4-FFF2-40B4-BE49-F238E27FC236}">
                <a16:creationId xmlns:a16="http://schemas.microsoft.com/office/drawing/2014/main" id="{DC896C0C-7C9C-4FA8-8E24-CBAB1A9E032B}"/>
              </a:ext>
            </a:extLst>
          </p:cNvPr>
          <p:cNvSpPr txBox="1"/>
          <p:nvPr/>
        </p:nvSpPr>
        <p:spPr>
          <a:xfrm>
            <a:off x="106516" y="2529806"/>
            <a:ext cx="22137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>
                <a:solidFill>
                  <a:schemeClr val="accent2">
                    <a:lumMod val="75000"/>
                  </a:schemeClr>
                </a:solidFill>
              </a:rPr>
              <a:t>Planteo del sistema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05B8D8B4-0BCE-4C5E-A397-0D0799A4AE76}"/>
              </a:ext>
            </a:extLst>
          </p:cNvPr>
          <p:cNvSpPr txBox="1"/>
          <p:nvPr/>
        </p:nvSpPr>
        <p:spPr>
          <a:xfrm>
            <a:off x="7926" y="4459506"/>
            <a:ext cx="2312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7030A0"/>
                </a:solidFill>
              </a:rPr>
              <a:t>Resolución del sistema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C6C12A24-6CBD-4F9E-8902-052E029E9386}"/>
              </a:ext>
            </a:extLst>
          </p:cNvPr>
          <p:cNvSpPr txBox="1"/>
          <p:nvPr/>
        </p:nvSpPr>
        <p:spPr>
          <a:xfrm>
            <a:off x="8329486" y="4885975"/>
            <a:ext cx="1141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chemeClr val="accent6">
                    <a:lumMod val="75000"/>
                  </a:schemeClr>
                </a:solidFill>
              </a:rPr>
              <a:t>Respuesta</a:t>
            </a:r>
          </a:p>
        </p:txBody>
      </p:sp>
      <p:cxnSp>
        <p:nvCxnSpPr>
          <p:cNvPr id="45" name="Conector recto 44">
            <a:extLst>
              <a:ext uri="{FF2B5EF4-FFF2-40B4-BE49-F238E27FC236}">
                <a16:creationId xmlns:a16="http://schemas.microsoft.com/office/drawing/2014/main" id="{804A5DB9-288A-484C-8DA3-CE285ABF95CE}"/>
              </a:ext>
            </a:extLst>
          </p:cNvPr>
          <p:cNvCxnSpPr/>
          <p:nvPr/>
        </p:nvCxnSpPr>
        <p:spPr>
          <a:xfrm>
            <a:off x="8001000" y="4805363"/>
            <a:ext cx="0" cy="1841007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46">
            <a:extLst>
              <a:ext uri="{FF2B5EF4-FFF2-40B4-BE49-F238E27FC236}">
                <a16:creationId xmlns:a16="http://schemas.microsoft.com/office/drawing/2014/main" id="{657F4176-120D-402C-AD23-DEA8F77B2B9E}"/>
              </a:ext>
            </a:extLst>
          </p:cNvPr>
          <p:cNvCxnSpPr>
            <a:cxnSpLocks/>
          </p:cNvCxnSpPr>
          <p:nvPr/>
        </p:nvCxnSpPr>
        <p:spPr>
          <a:xfrm>
            <a:off x="8223870" y="4459506"/>
            <a:ext cx="156555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8" name="Flecha: a la derecha 47">
            <a:extLst>
              <a:ext uri="{FF2B5EF4-FFF2-40B4-BE49-F238E27FC236}">
                <a16:creationId xmlns:a16="http://schemas.microsoft.com/office/drawing/2014/main" id="{0A0DCAE7-A540-4F51-ACAD-BE52E4DDFE42}"/>
              </a:ext>
            </a:extLst>
          </p:cNvPr>
          <p:cNvSpPr/>
          <p:nvPr/>
        </p:nvSpPr>
        <p:spPr>
          <a:xfrm>
            <a:off x="7793604" y="5698634"/>
            <a:ext cx="514219" cy="1648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0" name="Estrella de 5 puntas 70">
            <a:extLst>
              <a:ext uri="{FF2B5EF4-FFF2-40B4-BE49-F238E27FC236}">
                <a16:creationId xmlns:a16="http://schemas.microsoft.com/office/drawing/2014/main" id="{708AE6A5-DCC2-4655-8371-36FF76D7F759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96237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  <p:bldP spid="48" grpId="0" animBg="1"/>
      <p:bldP spid="5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7FD73E0-4296-453A-ACAF-11E5A453EEB8}"/>
              </a:ext>
            </a:extLst>
          </p:cNvPr>
          <p:cNvSpPr txBox="1"/>
          <p:nvPr/>
        </p:nvSpPr>
        <p:spPr>
          <a:xfrm>
            <a:off x="346510" y="327260"/>
            <a:ext cx="7938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/>
              <a:t>PROPIEDADES VINCULADAS CON LAS MATRICES INVERTIBLES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F50E8454-5597-4314-B235-468E057B2DC7}"/>
              </a:ext>
            </a:extLst>
          </p:cNvPr>
          <p:cNvCxnSpPr/>
          <p:nvPr/>
        </p:nvCxnSpPr>
        <p:spPr>
          <a:xfrm>
            <a:off x="152400" y="1773663"/>
            <a:ext cx="11594123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19F281A1-2E08-4307-89D0-26BB9DE7FF6B}"/>
              </a:ext>
            </a:extLst>
          </p:cNvPr>
          <p:cNvSpPr txBox="1"/>
          <p:nvPr/>
        </p:nvSpPr>
        <p:spPr>
          <a:xfrm>
            <a:off x="442913" y="977490"/>
            <a:ext cx="10916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Línea general de la demostración de las siguientes propiedades:  Si se informa que una matriz es la inversa de otra, basta con multiplicar la matriz original y su </a:t>
            </a:r>
            <a:r>
              <a:rPr lang="es-AR" dirty="0">
                <a:solidFill>
                  <a:srgbClr val="FF0000"/>
                </a:solidFill>
              </a:rPr>
              <a:t>candidata a inversa </a:t>
            </a:r>
            <a:r>
              <a:rPr lang="es-AR" dirty="0"/>
              <a:t>y comprobar que el resultado es la matriz inversa.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8C42804-6EEB-4C29-828A-A1D4EDCD5DD7}"/>
              </a:ext>
            </a:extLst>
          </p:cNvPr>
          <p:cNvSpPr txBox="1"/>
          <p:nvPr/>
        </p:nvSpPr>
        <p:spPr>
          <a:xfrm>
            <a:off x="631512" y="3092064"/>
            <a:ext cx="1555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Demostración:</a:t>
            </a:r>
          </a:p>
        </p:txBody>
      </p:sp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1EAEDEAD-0FBD-42E2-9D9E-F76D4164FB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8671879"/>
              </p:ext>
            </p:extLst>
          </p:nvPr>
        </p:nvGraphicFramePr>
        <p:xfrm>
          <a:off x="438149" y="1923506"/>
          <a:ext cx="5707063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971800" imgH="304560" progId="Equation.DSMT4">
                  <p:embed/>
                </p:oleObj>
              </mc:Choice>
              <mc:Fallback>
                <p:oleObj name="Equation" r:id="rId2" imgW="2971800" imgH="304560" progId="Equation.DSMT4">
                  <p:embed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08E06BAF-4ECE-42E1-9B81-F75E9EBB22F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149" y="1923506"/>
                        <a:ext cx="5707063" cy="58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2DE8ED19-CBBA-43F9-A5F3-34B13B3368BA}"/>
              </a:ext>
            </a:extLst>
          </p:cNvPr>
          <p:cNvSpPr txBox="1"/>
          <p:nvPr/>
        </p:nvSpPr>
        <p:spPr>
          <a:xfrm>
            <a:off x="4078320" y="2563062"/>
            <a:ext cx="6148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La </a:t>
            </a:r>
            <a:r>
              <a:rPr lang="es-AR" dirty="0">
                <a:solidFill>
                  <a:srgbClr val="FF0000"/>
                </a:solidFill>
              </a:rPr>
              <a:t>candidata a inversa de </a:t>
            </a:r>
            <a:r>
              <a:rPr lang="es-AR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/>
              <a:t>es </a:t>
            </a:r>
            <a:r>
              <a:rPr lang="es-AR" dirty="0">
                <a:solidFill>
                  <a:srgbClr val="7030A0"/>
                </a:solidFill>
              </a:rPr>
              <a:t>la transpuesta de la inversa de </a:t>
            </a:r>
            <a:r>
              <a:rPr lang="es-AR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A9D9E65F-DBE9-45E4-AE7E-6EC606ED11C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6085058"/>
              </p:ext>
            </p:extLst>
          </p:nvPr>
        </p:nvGraphicFramePr>
        <p:xfrm>
          <a:off x="2089610" y="3314757"/>
          <a:ext cx="1535113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99920" imgH="304560" progId="Equation.DSMT4">
                  <p:embed/>
                </p:oleObj>
              </mc:Choice>
              <mc:Fallback>
                <p:oleObj name="Equation" r:id="rId4" imgW="799920" imgH="304560" progId="Equation.DSMT4">
                  <p:embed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21FF9B3F-67D5-4D73-8198-B22E227CCD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9610" y="3314757"/>
                        <a:ext cx="1535113" cy="58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errar llave 11">
            <a:extLst>
              <a:ext uri="{FF2B5EF4-FFF2-40B4-BE49-F238E27FC236}">
                <a16:creationId xmlns:a16="http://schemas.microsoft.com/office/drawing/2014/main" id="{FB3C79C6-A82E-43FA-82F2-40A23426ACF9}"/>
              </a:ext>
            </a:extLst>
          </p:cNvPr>
          <p:cNvSpPr/>
          <p:nvPr/>
        </p:nvSpPr>
        <p:spPr>
          <a:xfrm rot="5400000">
            <a:off x="2092195" y="1045014"/>
            <a:ext cx="190512" cy="287454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8A0D59F-8479-410E-9117-74C796F8FC0D}"/>
              </a:ext>
            </a:extLst>
          </p:cNvPr>
          <p:cNvSpPr txBox="1"/>
          <p:nvPr/>
        </p:nvSpPr>
        <p:spPr>
          <a:xfrm>
            <a:off x="1529817" y="2605072"/>
            <a:ext cx="1533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dirty="0"/>
              <a:t> es invertible</a:t>
            </a:r>
          </a:p>
        </p:txBody>
      </p:sp>
      <p:sp>
        <p:nvSpPr>
          <p:cNvPr id="14" name="Cerrar llave 13">
            <a:extLst>
              <a:ext uri="{FF2B5EF4-FFF2-40B4-BE49-F238E27FC236}">
                <a16:creationId xmlns:a16="http://schemas.microsoft.com/office/drawing/2014/main" id="{4F4F3097-5D36-4A0C-8402-CC49360975E4}"/>
              </a:ext>
            </a:extLst>
          </p:cNvPr>
          <p:cNvSpPr/>
          <p:nvPr/>
        </p:nvSpPr>
        <p:spPr>
          <a:xfrm rot="5400000">
            <a:off x="5136197" y="1410164"/>
            <a:ext cx="191486" cy="214521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15" name="Objeto 14">
            <a:extLst>
              <a:ext uri="{FF2B5EF4-FFF2-40B4-BE49-F238E27FC236}">
                <a16:creationId xmlns:a16="http://schemas.microsoft.com/office/drawing/2014/main" id="{533BFCEF-5F83-435B-89B4-934FD4370A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1247791"/>
              </p:ext>
            </p:extLst>
          </p:nvPr>
        </p:nvGraphicFramePr>
        <p:xfrm>
          <a:off x="9706155" y="3243446"/>
          <a:ext cx="1624012" cy="415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091880" imgH="279360" progId="Equation.DSMT4">
                  <p:embed/>
                </p:oleObj>
              </mc:Choice>
              <mc:Fallback>
                <p:oleObj name="Equation" r:id="rId6" imgW="1091880" imgH="279360" progId="Equation.DSMT4">
                  <p:embed/>
                  <p:pic>
                    <p:nvPicPr>
                      <p:cNvPr id="46" name="Objeto 45">
                        <a:extLst>
                          <a:ext uri="{FF2B5EF4-FFF2-40B4-BE49-F238E27FC236}">
                            <a16:creationId xmlns:a16="http://schemas.microsoft.com/office/drawing/2014/main" id="{3F6AC081-D71F-4DE8-AC2C-783B8AFCFA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706155" y="3243446"/>
                        <a:ext cx="1624012" cy="415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B6842744-E361-4A5F-884D-03CD6A2CB2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9895227"/>
              </p:ext>
            </p:extLst>
          </p:nvPr>
        </p:nvGraphicFramePr>
        <p:xfrm>
          <a:off x="3529013" y="3309938"/>
          <a:ext cx="1752600" cy="636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914400" imgH="330120" progId="Equation.DSMT4">
                  <p:embed/>
                </p:oleObj>
              </mc:Choice>
              <mc:Fallback>
                <p:oleObj name="Equation" r:id="rId8" imgW="914400" imgH="330120" progId="Equation.DSMT4">
                  <p:embed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A9D9E65F-DBE9-45E4-AE7E-6EC606ED11C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9013" y="3309938"/>
                        <a:ext cx="1752600" cy="636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to 16">
            <a:extLst>
              <a:ext uri="{FF2B5EF4-FFF2-40B4-BE49-F238E27FC236}">
                <a16:creationId xmlns:a16="http://schemas.microsoft.com/office/drawing/2014/main" id="{C8D2E0C9-3689-4216-A945-2651BC56E2E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3772675"/>
              </p:ext>
            </p:extLst>
          </p:nvPr>
        </p:nvGraphicFramePr>
        <p:xfrm>
          <a:off x="5192713" y="3395663"/>
          <a:ext cx="1193800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622080" imgH="228600" progId="Equation.DSMT4">
                  <p:embed/>
                </p:oleObj>
              </mc:Choice>
              <mc:Fallback>
                <p:oleObj name="Equation" r:id="rId10" imgW="622080" imgH="228600" progId="Equation.DSMT4">
                  <p:embed/>
                  <p:pic>
                    <p:nvPicPr>
                      <p:cNvPr id="16" name="Objeto 15">
                        <a:extLst>
                          <a:ext uri="{FF2B5EF4-FFF2-40B4-BE49-F238E27FC236}">
                            <a16:creationId xmlns:a16="http://schemas.microsoft.com/office/drawing/2014/main" id="{B6842744-E361-4A5F-884D-03CD6A2CB2D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2713" y="3395663"/>
                        <a:ext cx="1193800" cy="441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FD1A39AE-B11D-4800-83EE-98C4E1CA25DA}"/>
              </a:ext>
            </a:extLst>
          </p:cNvPr>
          <p:cNvSpPr txBox="1"/>
          <p:nvPr/>
        </p:nvSpPr>
        <p:spPr>
          <a:xfrm>
            <a:off x="3493631" y="3649595"/>
            <a:ext cx="3882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b="1" dirty="0">
                <a:solidFill>
                  <a:schemeClr val="accent2"/>
                </a:solidFill>
              </a:rPr>
              <a:t>(1)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54EE642C-30C2-4ED4-95AF-6AFE65A3037C}"/>
              </a:ext>
            </a:extLst>
          </p:cNvPr>
          <p:cNvSpPr txBox="1"/>
          <p:nvPr/>
        </p:nvSpPr>
        <p:spPr>
          <a:xfrm>
            <a:off x="9153185" y="3309938"/>
            <a:ext cx="3882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b="1" dirty="0">
                <a:solidFill>
                  <a:schemeClr val="accent2"/>
                </a:solidFill>
              </a:rPr>
              <a:t>(1)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0A44F18-13CC-46AE-B3F0-67EFC6D8B742}"/>
              </a:ext>
            </a:extLst>
          </p:cNvPr>
          <p:cNvSpPr txBox="1"/>
          <p:nvPr/>
        </p:nvSpPr>
        <p:spPr>
          <a:xfrm>
            <a:off x="5789613" y="3649595"/>
            <a:ext cx="3882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b="1" dirty="0">
                <a:solidFill>
                  <a:schemeClr val="accent2"/>
                </a:solidFill>
              </a:rPr>
              <a:t>(2)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582136AF-B7A8-4AA0-9D94-8AD8FA7C7DFC}"/>
              </a:ext>
            </a:extLst>
          </p:cNvPr>
          <p:cNvSpPr txBox="1"/>
          <p:nvPr/>
        </p:nvSpPr>
        <p:spPr>
          <a:xfrm>
            <a:off x="9165956" y="3771856"/>
            <a:ext cx="3882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b="1" dirty="0">
                <a:solidFill>
                  <a:schemeClr val="accent2"/>
                </a:solidFill>
              </a:rPr>
              <a:t>(2)</a:t>
            </a:r>
          </a:p>
        </p:txBody>
      </p: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FEBDCBF5-2BF1-4767-B7E5-2A701B8EC12D}"/>
              </a:ext>
            </a:extLst>
          </p:cNvPr>
          <p:cNvCxnSpPr/>
          <p:nvPr/>
        </p:nvCxnSpPr>
        <p:spPr>
          <a:xfrm>
            <a:off x="8874365" y="3395663"/>
            <a:ext cx="0" cy="70267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" name="Objeto 23">
            <a:extLst>
              <a:ext uri="{FF2B5EF4-FFF2-40B4-BE49-F238E27FC236}">
                <a16:creationId xmlns:a16="http://schemas.microsoft.com/office/drawing/2014/main" id="{91E5BB4B-33E2-411F-96ED-700FA222C5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8407317"/>
              </p:ext>
            </p:extLst>
          </p:nvPr>
        </p:nvGraphicFramePr>
        <p:xfrm>
          <a:off x="9696450" y="3698875"/>
          <a:ext cx="2341563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574640" imgH="304560" progId="Equation.DSMT4">
                  <p:embed/>
                </p:oleObj>
              </mc:Choice>
              <mc:Fallback>
                <p:oleObj name="Equation" r:id="rId12" imgW="1574640" imgH="304560" progId="Equation.DSMT4">
                  <p:embed/>
                  <p:pic>
                    <p:nvPicPr>
                      <p:cNvPr id="15" name="Objeto 14">
                        <a:extLst>
                          <a:ext uri="{FF2B5EF4-FFF2-40B4-BE49-F238E27FC236}">
                            <a16:creationId xmlns:a16="http://schemas.microsoft.com/office/drawing/2014/main" id="{533BFCEF-5F83-435B-89B4-934FD4370AA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9696450" y="3698875"/>
                        <a:ext cx="2341563" cy="454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Forma en L 24">
            <a:extLst>
              <a:ext uri="{FF2B5EF4-FFF2-40B4-BE49-F238E27FC236}">
                <a16:creationId xmlns:a16="http://schemas.microsoft.com/office/drawing/2014/main" id="{FB2E83F6-A09D-4B3B-8C02-69289E2F97F5}"/>
              </a:ext>
            </a:extLst>
          </p:cNvPr>
          <p:cNvSpPr/>
          <p:nvPr/>
        </p:nvSpPr>
        <p:spPr>
          <a:xfrm rot="18616025">
            <a:off x="6530039" y="3568286"/>
            <a:ext cx="216000" cy="147189"/>
          </a:xfrm>
          <a:prstGeom prst="corne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5B449C8B-E1CD-42E2-9B76-41C2204FA83C}"/>
              </a:ext>
            </a:extLst>
          </p:cNvPr>
          <p:cNvCxnSpPr/>
          <p:nvPr/>
        </p:nvCxnSpPr>
        <p:spPr>
          <a:xfrm>
            <a:off x="298938" y="4203570"/>
            <a:ext cx="11594123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uadroTexto 30">
            <a:extLst>
              <a:ext uri="{FF2B5EF4-FFF2-40B4-BE49-F238E27FC236}">
                <a16:creationId xmlns:a16="http://schemas.microsoft.com/office/drawing/2014/main" id="{825FE78B-6BB0-4C39-A4E1-BD68B3D00F79}"/>
              </a:ext>
            </a:extLst>
          </p:cNvPr>
          <p:cNvSpPr txBox="1"/>
          <p:nvPr/>
        </p:nvSpPr>
        <p:spPr>
          <a:xfrm>
            <a:off x="631512" y="5485954"/>
            <a:ext cx="1555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Demostración: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E9FDB319-3661-4583-9FCD-E45F1E711011}"/>
              </a:ext>
            </a:extLst>
          </p:cNvPr>
          <p:cNvSpPr txBox="1"/>
          <p:nvPr/>
        </p:nvSpPr>
        <p:spPr>
          <a:xfrm>
            <a:off x="4133545" y="6150888"/>
            <a:ext cx="3882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b="1" dirty="0">
                <a:solidFill>
                  <a:schemeClr val="accent2"/>
                </a:solidFill>
              </a:rPr>
              <a:t>(*)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AA6C76E2-00BB-4254-9769-4099E8E62E74}"/>
              </a:ext>
            </a:extLst>
          </p:cNvPr>
          <p:cNvSpPr txBox="1"/>
          <p:nvPr/>
        </p:nvSpPr>
        <p:spPr>
          <a:xfrm>
            <a:off x="5210311" y="5886755"/>
            <a:ext cx="27756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b="1" dirty="0">
                <a:solidFill>
                  <a:schemeClr val="accent2"/>
                </a:solidFill>
              </a:rPr>
              <a:t>(*) </a:t>
            </a:r>
            <a:r>
              <a:rPr lang="es-AR" sz="1400" b="1" dirty="0"/>
              <a:t>Por definición de matriz inversa</a:t>
            </a:r>
          </a:p>
        </p:txBody>
      </p:sp>
      <p:sp>
        <p:nvSpPr>
          <p:cNvPr id="40" name="Estrella de 5 puntas 70">
            <a:extLst>
              <a:ext uri="{FF2B5EF4-FFF2-40B4-BE49-F238E27FC236}">
                <a16:creationId xmlns:a16="http://schemas.microsoft.com/office/drawing/2014/main" id="{171FDE58-7B05-48A7-B8DE-CEE08F97D1AD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41" name="Objeto 40">
            <a:extLst>
              <a:ext uri="{FF2B5EF4-FFF2-40B4-BE49-F238E27FC236}">
                <a16:creationId xmlns:a16="http://schemas.microsoft.com/office/drawing/2014/main" id="{0E339090-C814-442F-BFCE-288F24A349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9470200"/>
              </p:ext>
            </p:extLst>
          </p:nvPr>
        </p:nvGraphicFramePr>
        <p:xfrm>
          <a:off x="346510" y="4401521"/>
          <a:ext cx="5170488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2692080" imgH="304560" progId="Equation.DSMT4">
                  <p:embed/>
                </p:oleObj>
              </mc:Choice>
              <mc:Fallback>
                <p:oleObj name="Equation" r:id="rId14" imgW="2692080" imgH="304560" progId="Equation.DSMT4">
                  <p:embed/>
                  <p:pic>
                    <p:nvPicPr>
                      <p:cNvPr id="9" name="Objeto 8">
                        <a:extLst>
                          <a:ext uri="{FF2B5EF4-FFF2-40B4-BE49-F238E27FC236}">
                            <a16:creationId xmlns:a16="http://schemas.microsoft.com/office/drawing/2014/main" id="{1EAEDEAD-0FBD-42E2-9D9E-F76D4164FB3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510" y="4401521"/>
                        <a:ext cx="5170488" cy="58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CuadroTexto 41">
            <a:extLst>
              <a:ext uri="{FF2B5EF4-FFF2-40B4-BE49-F238E27FC236}">
                <a16:creationId xmlns:a16="http://schemas.microsoft.com/office/drawing/2014/main" id="{2BB6EAC7-B2CB-496B-AFD1-2B5402B8902C}"/>
              </a:ext>
            </a:extLst>
          </p:cNvPr>
          <p:cNvSpPr txBox="1"/>
          <p:nvPr/>
        </p:nvSpPr>
        <p:spPr>
          <a:xfrm>
            <a:off x="3913242" y="5137352"/>
            <a:ext cx="5280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La </a:t>
            </a:r>
            <a:r>
              <a:rPr lang="es-AR" dirty="0">
                <a:solidFill>
                  <a:srgbClr val="FF0000"/>
                </a:solidFill>
              </a:rPr>
              <a:t>candidata a inversa de la inversa de </a:t>
            </a:r>
            <a:r>
              <a:rPr lang="es-AR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/>
              <a:t>es </a:t>
            </a:r>
            <a:r>
              <a:rPr lang="es-AR" dirty="0">
                <a:solidFill>
                  <a:srgbClr val="7030A0"/>
                </a:solidFill>
              </a:rPr>
              <a:t>la propia </a:t>
            </a:r>
            <a:r>
              <a:rPr lang="es-AR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s-AR" i="1" baseline="30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Cerrar llave 44">
            <a:extLst>
              <a:ext uri="{FF2B5EF4-FFF2-40B4-BE49-F238E27FC236}">
                <a16:creationId xmlns:a16="http://schemas.microsoft.com/office/drawing/2014/main" id="{FACDB0B0-6F30-4E72-ABB2-198A4613721C}"/>
              </a:ext>
            </a:extLst>
          </p:cNvPr>
          <p:cNvSpPr/>
          <p:nvPr/>
        </p:nvSpPr>
        <p:spPr>
          <a:xfrm rot="5400000">
            <a:off x="4707619" y="4190544"/>
            <a:ext cx="244416" cy="155074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6" name="Cerrar llave 45">
            <a:extLst>
              <a:ext uri="{FF2B5EF4-FFF2-40B4-BE49-F238E27FC236}">
                <a16:creationId xmlns:a16="http://schemas.microsoft.com/office/drawing/2014/main" id="{BA6EC0B4-5088-49DC-AEBC-5CC3C5FCBCF6}"/>
              </a:ext>
            </a:extLst>
          </p:cNvPr>
          <p:cNvSpPr/>
          <p:nvPr/>
        </p:nvSpPr>
        <p:spPr>
          <a:xfrm rot="5400000">
            <a:off x="1948838" y="3530243"/>
            <a:ext cx="190512" cy="287454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EBC9A9DC-1C88-4434-9F8D-BFFAEB32A19A}"/>
              </a:ext>
            </a:extLst>
          </p:cNvPr>
          <p:cNvSpPr txBox="1"/>
          <p:nvPr/>
        </p:nvSpPr>
        <p:spPr>
          <a:xfrm>
            <a:off x="1386460" y="5090301"/>
            <a:ext cx="1550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dirty="0"/>
              <a:t> es invertible</a:t>
            </a:r>
          </a:p>
        </p:txBody>
      </p:sp>
      <p:graphicFrame>
        <p:nvGraphicFramePr>
          <p:cNvPr id="48" name="Objeto 47">
            <a:extLst>
              <a:ext uri="{FF2B5EF4-FFF2-40B4-BE49-F238E27FC236}">
                <a16:creationId xmlns:a16="http://schemas.microsoft.com/office/drawing/2014/main" id="{D348ABE5-BA77-409E-9279-E13885D6FE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4131809"/>
              </p:ext>
            </p:extLst>
          </p:nvPr>
        </p:nvGraphicFramePr>
        <p:xfrm>
          <a:off x="2091784" y="5832703"/>
          <a:ext cx="1047750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545760" imgH="279360" progId="Equation.DSMT4">
                  <p:embed/>
                </p:oleObj>
              </mc:Choice>
              <mc:Fallback>
                <p:oleObj name="Equation" r:id="rId16" imgW="545760" imgH="279360" progId="Equation.DSMT4">
                  <p:embed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A9D9E65F-DBE9-45E4-AE7E-6EC606ED11C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1784" y="5832703"/>
                        <a:ext cx="1047750" cy="538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" name="Objeto 48">
            <a:extLst>
              <a:ext uri="{FF2B5EF4-FFF2-40B4-BE49-F238E27FC236}">
                <a16:creationId xmlns:a16="http://schemas.microsoft.com/office/drawing/2014/main" id="{90C87CBA-947B-4D59-89E4-EFDD1AB86E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6818190"/>
              </p:ext>
            </p:extLst>
          </p:nvPr>
        </p:nvGraphicFramePr>
        <p:xfrm>
          <a:off x="3139534" y="5857286"/>
          <a:ext cx="1046162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545760" imgH="190440" progId="Equation.DSMT4">
                  <p:embed/>
                </p:oleObj>
              </mc:Choice>
              <mc:Fallback>
                <p:oleObj name="Equation" r:id="rId18" imgW="545760" imgH="190440" progId="Equation.DSMT4">
                  <p:embed/>
                  <p:pic>
                    <p:nvPicPr>
                      <p:cNvPr id="48" name="Objeto 47">
                        <a:extLst>
                          <a:ext uri="{FF2B5EF4-FFF2-40B4-BE49-F238E27FC236}">
                            <a16:creationId xmlns:a16="http://schemas.microsoft.com/office/drawing/2014/main" id="{D348ABE5-BA77-409E-9279-E13885D6FEB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9534" y="5857286"/>
                        <a:ext cx="1046162" cy="366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" name="Objeto 49">
            <a:extLst>
              <a:ext uri="{FF2B5EF4-FFF2-40B4-BE49-F238E27FC236}">
                <a16:creationId xmlns:a16="http://schemas.microsoft.com/office/drawing/2014/main" id="{62C884F0-87F4-4E93-BBCF-82B78D66305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363581"/>
              </p:ext>
            </p:extLst>
          </p:nvPr>
        </p:nvGraphicFramePr>
        <p:xfrm>
          <a:off x="4185696" y="5922677"/>
          <a:ext cx="461963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241200" imgH="164880" progId="Equation.DSMT4">
                  <p:embed/>
                </p:oleObj>
              </mc:Choice>
              <mc:Fallback>
                <p:oleObj name="Equation" r:id="rId20" imgW="241200" imgH="164880" progId="Equation.DSMT4">
                  <p:embed/>
                  <p:pic>
                    <p:nvPicPr>
                      <p:cNvPr id="48" name="Objeto 47">
                        <a:extLst>
                          <a:ext uri="{FF2B5EF4-FFF2-40B4-BE49-F238E27FC236}">
                            <a16:creationId xmlns:a16="http://schemas.microsoft.com/office/drawing/2014/main" id="{D348ABE5-BA77-409E-9279-E13885D6FEB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85696" y="5922677"/>
                        <a:ext cx="461963" cy="317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25100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2" grpId="0" animBg="1"/>
      <p:bldP spid="13" grpId="0"/>
      <p:bldP spid="14" grpId="0" animBg="1"/>
      <p:bldP spid="18" grpId="0"/>
      <p:bldP spid="19" grpId="0"/>
      <p:bldP spid="20" grpId="0"/>
      <p:bldP spid="21" grpId="0"/>
      <p:bldP spid="25" grpId="0" animBg="1"/>
      <p:bldP spid="31" grpId="0"/>
      <p:bldP spid="37" grpId="0"/>
      <p:bldP spid="39" grpId="0"/>
      <p:bldP spid="40" grpId="0" animBg="1"/>
      <p:bldP spid="42" grpId="0"/>
      <p:bldP spid="45" grpId="0" animBg="1"/>
      <p:bldP spid="46" grpId="0" animBg="1"/>
      <p:bldP spid="4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CA44CC2B-3EAF-4936-B6D0-A8B151A0A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3216" y="275539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6D62C4C-C106-4E36-A736-CB846FF88079}"/>
              </a:ext>
            </a:extLst>
          </p:cNvPr>
          <p:cNvSpPr txBox="1"/>
          <p:nvPr/>
        </p:nvSpPr>
        <p:spPr>
          <a:xfrm>
            <a:off x="127192" y="2522758"/>
            <a:ext cx="1555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Demostración:</a:t>
            </a:r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09CDE599-3E1B-4446-8E70-A7D2456251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1501880"/>
              </p:ext>
            </p:extLst>
          </p:nvPr>
        </p:nvGraphicFramePr>
        <p:xfrm>
          <a:off x="474472" y="1559014"/>
          <a:ext cx="6634163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454200" imgH="304560" progId="Equation.DSMT4">
                  <p:embed/>
                </p:oleObj>
              </mc:Choice>
              <mc:Fallback>
                <p:oleObj name="Equation" r:id="rId2" imgW="3454200" imgH="304560" progId="Equation.DSMT4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09CDE599-3E1B-4446-8E70-A7D2456251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472" y="1559014"/>
                        <a:ext cx="6634163" cy="58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ADE3AB77-0C5F-4126-9534-8DF24145EC0F}"/>
              </a:ext>
            </a:extLst>
          </p:cNvPr>
          <p:cNvSpPr txBox="1"/>
          <p:nvPr/>
        </p:nvSpPr>
        <p:spPr>
          <a:xfrm>
            <a:off x="4578192" y="2199042"/>
            <a:ext cx="6030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La </a:t>
            </a:r>
            <a:r>
              <a:rPr lang="es-AR" dirty="0">
                <a:solidFill>
                  <a:srgbClr val="FF0000"/>
                </a:solidFill>
              </a:rPr>
              <a:t>candidata a inversa de </a:t>
            </a:r>
            <a:r>
              <a:rPr lang="es-AR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/>
              <a:t>es </a:t>
            </a:r>
            <a:r>
              <a:rPr lang="es-AR" dirty="0">
                <a:solidFill>
                  <a:srgbClr val="7030A0"/>
                </a:solidFill>
              </a:rPr>
              <a:t>la potencia </a:t>
            </a:r>
            <a:r>
              <a:rPr lang="es-AR" i="1" dirty="0">
                <a:solidFill>
                  <a:srgbClr val="7030A0"/>
                </a:solidFill>
              </a:rPr>
              <a:t>h</a:t>
            </a:r>
            <a:r>
              <a:rPr lang="es-AR" dirty="0">
                <a:solidFill>
                  <a:srgbClr val="7030A0"/>
                </a:solidFill>
              </a:rPr>
              <a:t> de la inversa de </a:t>
            </a:r>
            <a:r>
              <a:rPr lang="es-AR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A6D360E1-2216-414D-B6E0-D160B36FAF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2973655"/>
              </p:ext>
            </p:extLst>
          </p:nvPr>
        </p:nvGraphicFramePr>
        <p:xfrm>
          <a:off x="954215" y="2805700"/>
          <a:ext cx="1511300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87320" imgH="304560" progId="Equation.DSMT4">
                  <p:embed/>
                </p:oleObj>
              </mc:Choice>
              <mc:Fallback>
                <p:oleObj name="Equation" r:id="rId4" imgW="787320" imgH="304560" progId="Equation.DSMT4">
                  <p:embed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A6D360E1-2216-414D-B6E0-D160B36FAF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4215" y="2805700"/>
                        <a:ext cx="1511300" cy="58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Cerrar llave 8">
            <a:extLst>
              <a:ext uri="{FF2B5EF4-FFF2-40B4-BE49-F238E27FC236}">
                <a16:creationId xmlns:a16="http://schemas.microsoft.com/office/drawing/2014/main" id="{9C29A402-78B0-468D-8EA5-80A23616BED5}"/>
              </a:ext>
            </a:extLst>
          </p:cNvPr>
          <p:cNvSpPr/>
          <p:nvPr/>
        </p:nvSpPr>
        <p:spPr>
          <a:xfrm rot="5400000">
            <a:off x="2319499" y="952585"/>
            <a:ext cx="191487" cy="233038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BA2D821-4671-4E02-A592-95B9837B83C2}"/>
              </a:ext>
            </a:extLst>
          </p:cNvPr>
          <p:cNvSpPr txBox="1"/>
          <p:nvPr/>
        </p:nvSpPr>
        <p:spPr>
          <a:xfrm>
            <a:off x="2029689" y="2241052"/>
            <a:ext cx="1550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dirty="0"/>
              <a:t> es invertible</a:t>
            </a:r>
          </a:p>
        </p:txBody>
      </p:sp>
      <p:sp>
        <p:nvSpPr>
          <p:cNvPr id="11" name="Cerrar llave 10">
            <a:extLst>
              <a:ext uri="{FF2B5EF4-FFF2-40B4-BE49-F238E27FC236}">
                <a16:creationId xmlns:a16="http://schemas.microsoft.com/office/drawing/2014/main" id="{9AE1112E-72AD-4C35-8A42-30936970B403}"/>
              </a:ext>
            </a:extLst>
          </p:cNvPr>
          <p:cNvSpPr/>
          <p:nvPr/>
        </p:nvSpPr>
        <p:spPr>
          <a:xfrm rot="5400000">
            <a:off x="5636069" y="1046144"/>
            <a:ext cx="191486" cy="214521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730FE63A-45C9-45E2-9F96-5B38F94F9C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7023350"/>
              </p:ext>
            </p:extLst>
          </p:nvPr>
        </p:nvGraphicFramePr>
        <p:xfrm>
          <a:off x="2514568" y="2829512"/>
          <a:ext cx="4503737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349360" imgH="279360" progId="Equation.DSMT4">
                  <p:embed/>
                </p:oleObj>
              </mc:Choice>
              <mc:Fallback>
                <p:oleObj name="Equation" r:id="rId6" imgW="2349360" imgH="279360" progId="Equation.DSMT4">
                  <p:embed/>
                  <p:pic>
                    <p:nvPicPr>
                      <p:cNvPr id="13" name="Objeto 12">
                        <a:extLst>
                          <a:ext uri="{FF2B5EF4-FFF2-40B4-BE49-F238E27FC236}">
                            <a16:creationId xmlns:a16="http://schemas.microsoft.com/office/drawing/2014/main" id="{730FE63A-45C9-45E2-9F96-5B38F94F9C4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568" y="2829512"/>
                        <a:ext cx="4503737" cy="539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1DCEB7A2-C313-46C5-8BBF-54F933B551CF}"/>
              </a:ext>
            </a:extLst>
          </p:cNvPr>
          <p:cNvSpPr txBox="1"/>
          <p:nvPr/>
        </p:nvSpPr>
        <p:spPr>
          <a:xfrm>
            <a:off x="6857880" y="3180254"/>
            <a:ext cx="3882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b="1" dirty="0">
                <a:solidFill>
                  <a:schemeClr val="accent2"/>
                </a:solidFill>
              </a:rPr>
              <a:t>(1)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F1337E2-F2C2-49D9-BD35-0B2F16F01BB3}"/>
              </a:ext>
            </a:extLst>
          </p:cNvPr>
          <p:cNvSpPr txBox="1"/>
          <p:nvPr/>
        </p:nvSpPr>
        <p:spPr>
          <a:xfrm>
            <a:off x="643844" y="4110974"/>
            <a:ext cx="39108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b="1" dirty="0">
                <a:solidFill>
                  <a:schemeClr val="accent2"/>
                </a:solidFill>
              </a:rPr>
              <a:t>(1)  </a:t>
            </a:r>
            <a:r>
              <a:rPr lang="es-AR" sz="1400" b="1" dirty="0"/>
              <a:t>Propiedad asociativa del producto de matrices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35575A2-CAB2-4FA2-B4C4-47634865A441}"/>
              </a:ext>
            </a:extLst>
          </p:cNvPr>
          <p:cNvSpPr txBox="1"/>
          <p:nvPr/>
        </p:nvSpPr>
        <p:spPr>
          <a:xfrm>
            <a:off x="11563174" y="3158532"/>
            <a:ext cx="3882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b="1" dirty="0">
                <a:solidFill>
                  <a:schemeClr val="accent2"/>
                </a:solidFill>
              </a:rPr>
              <a:t>(2)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79AC6F77-0821-41F4-8413-ACA57832D3B7}"/>
              </a:ext>
            </a:extLst>
          </p:cNvPr>
          <p:cNvSpPr txBox="1"/>
          <p:nvPr/>
        </p:nvSpPr>
        <p:spPr>
          <a:xfrm>
            <a:off x="4865815" y="4118501"/>
            <a:ext cx="28637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b="1" dirty="0">
                <a:solidFill>
                  <a:schemeClr val="accent2"/>
                </a:solidFill>
              </a:rPr>
              <a:t>(2)  </a:t>
            </a:r>
            <a:r>
              <a:rPr lang="es-AR" sz="1400" b="1" dirty="0"/>
              <a:t>Por definición de matriz inversa</a:t>
            </a:r>
          </a:p>
        </p:txBody>
      </p:sp>
      <p:sp>
        <p:nvSpPr>
          <p:cNvPr id="21" name="Forma en L 20">
            <a:extLst>
              <a:ext uri="{FF2B5EF4-FFF2-40B4-BE49-F238E27FC236}">
                <a16:creationId xmlns:a16="http://schemas.microsoft.com/office/drawing/2014/main" id="{21897B22-8827-4A08-8601-40A4ADFBAC33}"/>
              </a:ext>
            </a:extLst>
          </p:cNvPr>
          <p:cNvSpPr/>
          <p:nvPr/>
        </p:nvSpPr>
        <p:spPr>
          <a:xfrm rot="18616025">
            <a:off x="10540987" y="2250369"/>
            <a:ext cx="216000" cy="147189"/>
          </a:xfrm>
          <a:prstGeom prst="corne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23" name="Objeto 22">
            <a:extLst>
              <a:ext uri="{FF2B5EF4-FFF2-40B4-BE49-F238E27FC236}">
                <a16:creationId xmlns:a16="http://schemas.microsoft.com/office/drawing/2014/main" id="{7E8CDF28-836B-43BD-98A2-55A12BC2C2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9444188"/>
              </p:ext>
            </p:extLst>
          </p:nvPr>
        </p:nvGraphicFramePr>
        <p:xfrm>
          <a:off x="6894513" y="2830022"/>
          <a:ext cx="4989512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603160" imgH="279360" progId="Equation.DSMT4">
                  <p:embed/>
                </p:oleObj>
              </mc:Choice>
              <mc:Fallback>
                <p:oleObj name="Equation" r:id="rId8" imgW="2603160" imgH="279360" progId="Equation.DSMT4">
                  <p:embed/>
                  <p:pic>
                    <p:nvPicPr>
                      <p:cNvPr id="23" name="Objeto 22">
                        <a:extLst>
                          <a:ext uri="{FF2B5EF4-FFF2-40B4-BE49-F238E27FC236}">
                            <a16:creationId xmlns:a16="http://schemas.microsoft.com/office/drawing/2014/main" id="{7E8CDF28-836B-43BD-98A2-55A12BC2C28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4513" y="2830022"/>
                        <a:ext cx="4989512" cy="539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to 23">
            <a:extLst>
              <a:ext uri="{FF2B5EF4-FFF2-40B4-BE49-F238E27FC236}">
                <a16:creationId xmlns:a16="http://schemas.microsoft.com/office/drawing/2014/main" id="{78B707AA-7494-4E98-B5F0-6B4F3001E6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3800349"/>
              </p:ext>
            </p:extLst>
          </p:nvPr>
        </p:nvGraphicFramePr>
        <p:xfrm>
          <a:off x="6894513" y="3426526"/>
          <a:ext cx="5086350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654280" imgH="279360" progId="Equation.DSMT4">
                  <p:embed/>
                </p:oleObj>
              </mc:Choice>
              <mc:Fallback>
                <p:oleObj name="Equation" r:id="rId10" imgW="2654280" imgH="279360" progId="Equation.DSMT4">
                  <p:embed/>
                  <p:pic>
                    <p:nvPicPr>
                      <p:cNvPr id="24" name="Objeto 23">
                        <a:extLst>
                          <a:ext uri="{FF2B5EF4-FFF2-40B4-BE49-F238E27FC236}">
                            <a16:creationId xmlns:a16="http://schemas.microsoft.com/office/drawing/2014/main" id="{78B707AA-7494-4E98-B5F0-6B4F3001E6B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4513" y="3426526"/>
                        <a:ext cx="5086350" cy="539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Cerrar llave 24">
            <a:extLst>
              <a:ext uri="{FF2B5EF4-FFF2-40B4-BE49-F238E27FC236}">
                <a16:creationId xmlns:a16="http://schemas.microsoft.com/office/drawing/2014/main" id="{65FC44AD-BE99-4F6A-A5AD-4200C74ED3E4}"/>
              </a:ext>
            </a:extLst>
          </p:cNvPr>
          <p:cNvSpPr/>
          <p:nvPr/>
        </p:nvSpPr>
        <p:spPr>
          <a:xfrm rot="5400000">
            <a:off x="8994700" y="2022961"/>
            <a:ext cx="201433" cy="382791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5216B89F-0DE7-40EA-B565-2BB9290115A6}"/>
              </a:ext>
            </a:extLst>
          </p:cNvPr>
          <p:cNvSpPr txBox="1"/>
          <p:nvPr/>
        </p:nvSpPr>
        <p:spPr>
          <a:xfrm>
            <a:off x="8683713" y="4063407"/>
            <a:ext cx="2529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Proceso repetido</a:t>
            </a:r>
            <a:r>
              <a:rPr lang="es-AR" i="1" dirty="0"/>
              <a:t> h </a:t>
            </a:r>
            <a:r>
              <a:rPr lang="es-AR" dirty="0"/>
              <a:t>veces</a:t>
            </a:r>
          </a:p>
        </p:txBody>
      </p:sp>
      <p:sp>
        <p:nvSpPr>
          <p:cNvPr id="42" name="Estrella de 5 puntas 70">
            <a:extLst>
              <a:ext uri="{FF2B5EF4-FFF2-40B4-BE49-F238E27FC236}">
                <a16:creationId xmlns:a16="http://schemas.microsoft.com/office/drawing/2014/main" id="{C5766CE7-BA96-4EF8-8220-ABDE09F7124A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03207F74-CB72-4941-84BF-31EDA9073B8F}"/>
              </a:ext>
            </a:extLst>
          </p:cNvPr>
          <p:cNvSpPr txBox="1"/>
          <p:nvPr/>
        </p:nvSpPr>
        <p:spPr>
          <a:xfrm>
            <a:off x="334936" y="71369"/>
            <a:ext cx="7938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/>
              <a:t>PROPIEDADES VINCULADAS CON LAS MATRICES INVERTIBLES</a:t>
            </a:r>
          </a:p>
        </p:txBody>
      </p:sp>
    </p:spTree>
    <p:extLst>
      <p:ext uri="{BB962C8B-B14F-4D97-AF65-F5344CB8AC3E}">
        <p14:creationId xmlns:p14="http://schemas.microsoft.com/office/powerpoint/2010/main" val="244683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 animBg="1"/>
      <p:bldP spid="10" grpId="0"/>
      <p:bldP spid="11" grpId="0" animBg="1"/>
      <p:bldP spid="15" grpId="0"/>
      <p:bldP spid="16" grpId="0"/>
      <p:bldP spid="17" grpId="0"/>
      <p:bldP spid="18" grpId="0"/>
      <p:bldP spid="21" grpId="0" animBg="1"/>
      <p:bldP spid="25" grpId="0" animBg="1"/>
      <p:bldP spid="26" grpId="0"/>
      <p:bldP spid="4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ángulo 32">
            <a:extLst>
              <a:ext uri="{FF2B5EF4-FFF2-40B4-BE49-F238E27FC236}">
                <a16:creationId xmlns:a16="http://schemas.microsoft.com/office/drawing/2014/main" id="{EF17CA39-B1E3-45F4-8F7E-9996297993F8}"/>
              </a:ext>
            </a:extLst>
          </p:cNvPr>
          <p:cNvSpPr/>
          <p:nvPr/>
        </p:nvSpPr>
        <p:spPr>
          <a:xfrm>
            <a:off x="0" y="2403231"/>
            <a:ext cx="12192000" cy="453683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A8D1DDC-CA2B-42CE-A4DB-3D895C2408E8}"/>
              </a:ext>
            </a:extLst>
          </p:cNvPr>
          <p:cNvSpPr txBox="1"/>
          <p:nvPr/>
        </p:nvSpPr>
        <p:spPr>
          <a:xfrm flipH="1">
            <a:off x="7833995" y="1643345"/>
            <a:ext cx="3231401" cy="46166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sz="2400" baseline="30000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1 </a:t>
            </a:r>
            <a:r>
              <a:rPr lang="es-AR" sz="2400" dirty="0">
                <a:sym typeface="Symbol" panose="05050102010706020507" pitchFamily="18" charset="2"/>
              </a:rPr>
              <a:t>: </a:t>
            </a:r>
            <a:r>
              <a:rPr lang="es-AR" sz="2400" dirty="0"/>
              <a:t>Matriz Inversa de </a:t>
            </a:r>
            <a:r>
              <a: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B056B6D7-EE47-4BEA-9DE2-9E833E5D8B24}"/>
              </a:ext>
            </a:extLst>
          </p:cNvPr>
          <p:cNvSpPr/>
          <p:nvPr/>
        </p:nvSpPr>
        <p:spPr>
          <a:xfrm>
            <a:off x="244205" y="348036"/>
            <a:ext cx="585179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AR" sz="28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INVERSA DE UNA MATRIZ CUADRADA </a:t>
            </a:r>
            <a:endParaRPr lang="es-AR" sz="3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9E14E244-0615-48A5-A905-A3211082EDB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7263" y="1074738"/>
          <a:ext cx="7388225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848040" imgH="228600" progId="Equation.DSMT4">
                  <p:embed/>
                </p:oleObj>
              </mc:Choice>
              <mc:Fallback>
                <p:oleObj name="Equation" r:id="rId2" imgW="3848040" imgH="228600" progId="Equation.DSMT4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9E14E244-0615-48A5-A905-A3211082EDB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7263" y="1074738"/>
                        <a:ext cx="7388225" cy="439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5">
            <a:extLst>
              <a:ext uri="{FF2B5EF4-FFF2-40B4-BE49-F238E27FC236}">
                <a16:creationId xmlns:a16="http://schemas.microsoft.com/office/drawing/2014/main" id="{C8BFE76D-916B-44C7-B6ED-2AFE9F04B1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988" y="12573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D4548FC-5302-4CAB-92E7-36D8FC9978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988" y="1375976"/>
            <a:ext cx="27122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A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</a:t>
            </a:r>
            <a:endParaRPr kumimoji="0" lang="es-ES" altLang="es-A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A146408E-7ADC-4349-85B2-45AFCDB598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8442" y="2836988"/>
          <a:ext cx="1371207" cy="7713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12520" imgH="457200" progId="Equation.DSMT4">
                  <p:embed/>
                </p:oleObj>
              </mc:Choice>
              <mc:Fallback>
                <p:oleObj name="Equation" r:id="rId4" imgW="812520" imgH="457200" progId="Equation.DSMT4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A146408E-7ADC-4349-85B2-45AFCDB598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48442" y="2836988"/>
                        <a:ext cx="1371207" cy="7713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5C2CBEB3-2149-43BF-8D96-3ACA57F1B03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45835" y="2663357"/>
          <a:ext cx="944237" cy="321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58720" imgH="190440" progId="Equation.DSMT4">
                  <p:embed/>
                </p:oleObj>
              </mc:Choice>
              <mc:Fallback>
                <p:oleObj name="Equation" r:id="rId6" imgW="558720" imgH="190440" progId="Equation.DSMT4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5C2CBEB3-2149-43BF-8D96-3ACA57F1B03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545835" y="2663357"/>
                        <a:ext cx="944237" cy="3218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4B3F272B-A75F-4D11-B033-38143B1A3D9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05887" y="3228642"/>
          <a:ext cx="2465388" cy="773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460160" imgH="457200" progId="Equation.DSMT4">
                  <p:embed/>
                </p:oleObj>
              </mc:Choice>
              <mc:Fallback>
                <p:oleObj name="Equation" r:id="rId8" imgW="1460160" imgH="457200" progId="Equation.DSMT4">
                  <p:embed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4B3F272B-A75F-4D11-B033-38143B1A3D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505887" y="3228642"/>
                        <a:ext cx="2465388" cy="773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4" name="Grupo 13">
            <a:extLst>
              <a:ext uri="{FF2B5EF4-FFF2-40B4-BE49-F238E27FC236}">
                <a16:creationId xmlns:a16="http://schemas.microsoft.com/office/drawing/2014/main" id="{B36D38C6-5C52-474B-8DF1-39076B160818}"/>
              </a:ext>
            </a:extLst>
          </p:cNvPr>
          <p:cNvGrpSpPr/>
          <p:nvPr/>
        </p:nvGrpSpPr>
        <p:grpSpPr>
          <a:xfrm>
            <a:off x="1986408" y="2860432"/>
            <a:ext cx="510607" cy="738554"/>
            <a:chOff x="1986408" y="2860432"/>
            <a:chExt cx="510607" cy="738554"/>
          </a:xfrm>
        </p:grpSpPr>
        <p:sp>
          <p:nvSpPr>
            <p:cNvPr id="11" name="Forma libre: forma 10">
              <a:extLst>
                <a:ext uri="{FF2B5EF4-FFF2-40B4-BE49-F238E27FC236}">
                  <a16:creationId xmlns:a16="http://schemas.microsoft.com/office/drawing/2014/main" id="{39D97D63-F602-46F9-A2FC-33DF6D15FD12}"/>
                </a:ext>
              </a:extLst>
            </p:cNvPr>
            <p:cNvSpPr/>
            <p:nvPr/>
          </p:nvSpPr>
          <p:spPr>
            <a:xfrm>
              <a:off x="2168769" y="2860432"/>
              <a:ext cx="328246" cy="738554"/>
            </a:xfrm>
            <a:custGeom>
              <a:avLst/>
              <a:gdLst>
                <a:gd name="connsiteX0" fmla="*/ 328246 w 328246"/>
                <a:gd name="connsiteY0" fmla="*/ 0 h 750277"/>
                <a:gd name="connsiteX1" fmla="*/ 0 w 328246"/>
                <a:gd name="connsiteY1" fmla="*/ 11723 h 750277"/>
                <a:gd name="connsiteX2" fmla="*/ 0 w 328246"/>
                <a:gd name="connsiteY2" fmla="*/ 750277 h 750277"/>
                <a:gd name="connsiteX3" fmla="*/ 304800 w 328246"/>
                <a:gd name="connsiteY3" fmla="*/ 750277 h 750277"/>
                <a:gd name="connsiteX0" fmla="*/ 328246 w 328246"/>
                <a:gd name="connsiteY0" fmla="*/ 11723 h 738554"/>
                <a:gd name="connsiteX1" fmla="*/ 0 w 328246"/>
                <a:gd name="connsiteY1" fmla="*/ 0 h 738554"/>
                <a:gd name="connsiteX2" fmla="*/ 0 w 328246"/>
                <a:gd name="connsiteY2" fmla="*/ 738554 h 738554"/>
                <a:gd name="connsiteX3" fmla="*/ 304800 w 328246"/>
                <a:gd name="connsiteY3" fmla="*/ 738554 h 738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8246" h="738554">
                  <a:moveTo>
                    <a:pt x="328246" y="11723"/>
                  </a:moveTo>
                  <a:lnTo>
                    <a:pt x="0" y="0"/>
                  </a:lnTo>
                  <a:lnTo>
                    <a:pt x="0" y="738554"/>
                  </a:lnTo>
                  <a:lnTo>
                    <a:pt x="304800" y="738554"/>
                  </a:ln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cxnSp>
          <p:nvCxnSpPr>
            <p:cNvPr id="13" name="Conector recto 12">
              <a:extLst>
                <a:ext uri="{FF2B5EF4-FFF2-40B4-BE49-F238E27FC236}">
                  <a16:creationId xmlns:a16="http://schemas.microsoft.com/office/drawing/2014/main" id="{0C546BAE-BD0B-45E0-A777-A21B98DF4D04}"/>
                </a:ext>
              </a:extLst>
            </p:cNvPr>
            <p:cNvCxnSpPr/>
            <p:nvPr/>
          </p:nvCxnSpPr>
          <p:spPr>
            <a:xfrm>
              <a:off x="1986408" y="3212592"/>
              <a:ext cx="180000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Forma en L 14">
            <a:extLst>
              <a:ext uri="{FF2B5EF4-FFF2-40B4-BE49-F238E27FC236}">
                <a16:creationId xmlns:a16="http://schemas.microsoft.com/office/drawing/2014/main" id="{3606BD2B-1F9D-4553-BF31-94479EF22CCB}"/>
              </a:ext>
            </a:extLst>
          </p:cNvPr>
          <p:cNvSpPr/>
          <p:nvPr/>
        </p:nvSpPr>
        <p:spPr>
          <a:xfrm rot="18616025">
            <a:off x="3630581" y="2719739"/>
            <a:ext cx="216000" cy="147189"/>
          </a:xfrm>
          <a:prstGeom prst="corne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Forma en L 15">
            <a:extLst>
              <a:ext uri="{FF2B5EF4-FFF2-40B4-BE49-F238E27FC236}">
                <a16:creationId xmlns:a16="http://schemas.microsoft.com/office/drawing/2014/main" id="{E079C4DB-2AED-4779-B65A-08905C6E86B7}"/>
              </a:ext>
            </a:extLst>
          </p:cNvPr>
          <p:cNvSpPr/>
          <p:nvPr/>
        </p:nvSpPr>
        <p:spPr>
          <a:xfrm rot="18616025">
            <a:off x="5046244" y="3477165"/>
            <a:ext cx="216000" cy="147189"/>
          </a:xfrm>
          <a:prstGeom prst="corne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820E7AF-426D-47A8-A0AF-F05292F24683}"/>
              </a:ext>
            </a:extLst>
          </p:cNvPr>
          <p:cNvSpPr txBox="1"/>
          <p:nvPr/>
        </p:nvSpPr>
        <p:spPr>
          <a:xfrm>
            <a:off x="5337213" y="2939705"/>
            <a:ext cx="4876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>
                <a:solidFill>
                  <a:schemeClr val="accent1"/>
                </a:solidFill>
                <a:sym typeface="Symbol" panose="05050102010706020507" pitchFamily="18" charset="2"/>
              </a:rPr>
              <a:t></a:t>
            </a:r>
            <a:endParaRPr lang="es-AR" sz="2400" dirty="0">
              <a:solidFill>
                <a:schemeClr val="accent1"/>
              </a:solidFill>
            </a:endParaRPr>
          </a:p>
        </p:txBody>
      </p:sp>
      <p:graphicFrame>
        <p:nvGraphicFramePr>
          <p:cNvPr id="18" name="Objeto 17">
            <a:extLst>
              <a:ext uri="{FF2B5EF4-FFF2-40B4-BE49-F238E27FC236}">
                <a16:creationId xmlns:a16="http://schemas.microsoft.com/office/drawing/2014/main" id="{717EB119-9817-47CA-801D-9FE9A251338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12179" y="3014020"/>
          <a:ext cx="557212" cy="3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330120" imgH="228600" progId="Equation.DSMT4">
                  <p:embed/>
                </p:oleObj>
              </mc:Choice>
              <mc:Fallback>
                <p:oleObj name="Equation" r:id="rId10" imgW="330120" imgH="228600" progId="Equation.DSMT4">
                  <p:embed/>
                  <p:pic>
                    <p:nvPicPr>
                      <p:cNvPr id="18" name="Objeto 17">
                        <a:extLst>
                          <a:ext uri="{FF2B5EF4-FFF2-40B4-BE49-F238E27FC236}">
                            <a16:creationId xmlns:a16="http://schemas.microsoft.com/office/drawing/2014/main" id="{717EB119-9817-47CA-801D-9FE9A25133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912179" y="3014020"/>
                        <a:ext cx="557212" cy="387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D54A782C-3DE0-4938-81B0-AC9E4F0CDFCF}"/>
              </a:ext>
            </a:extLst>
          </p:cNvPr>
          <p:cNvCxnSpPr/>
          <p:nvPr/>
        </p:nvCxnSpPr>
        <p:spPr>
          <a:xfrm>
            <a:off x="6623538" y="3207695"/>
            <a:ext cx="540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" name="Objeto 20">
            <a:extLst>
              <a:ext uri="{FF2B5EF4-FFF2-40B4-BE49-F238E27FC236}">
                <a16:creationId xmlns:a16="http://schemas.microsoft.com/office/drawing/2014/main" id="{6504899E-41CE-4730-A021-BD5B8AAF4A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453839" y="2836988"/>
          <a:ext cx="3991712" cy="7726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361960" imgH="457200" progId="Equation.DSMT4">
                  <p:embed/>
                </p:oleObj>
              </mc:Choice>
              <mc:Fallback>
                <p:oleObj name="Equation" r:id="rId12" imgW="2361960" imgH="457200" progId="Equation.DSMT4">
                  <p:embed/>
                  <p:pic>
                    <p:nvPicPr>
                      <p:cNvPr id="21" name="Objeto 20">
                        <a:extLst>
                          <a:ext uri="{FF2B5EF4-FFF2-40B4-BE49-F238E27FC236}">
                            <a16:creationId xmlns:a16="http://schemas.microsoft.com/office/drawing/2014/main" id="{6504899E-41CE-4730-A021-BD5B8AAF4A7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7453839" y="2836988"/>
                        <a:ext cx="3991712" cy="7726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to 21">
            <a:extLst>
              <a:ext uri="{FF2B5EF4-FFF2-40B4-BE49-F238E27FC236}">
                <a16:creationId xmlns:a16="http://schemas.microsoft.com/office/drawing/2014/main" id="{1B2AFB76-AF14-4356-9357-99BF5C0C01D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5008" y="4245195"/>
          <a:ext cx="4164013" cy="773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2463480" imgH="457200" progId="Equation.DSMT4">
                  <p:embed/>
                </p:oleObj>
              </mc:Choice>
              <mc:Fallback>
                <p:oleObj name="Equation" r:id="rId14" imgW="2463480" imgH="457200" progId="Equation.DSMT4">
                  <p:embed/>
                  <p:pic>
                    <p:nvPicPr>
                      <p:cNvPr id="22" name="Objeto 21">
                        <a:extLst>
                          <a:ext uri="{FF2B5EF4-FFF2-40B4-BE49-F238E27FC236}">
                            <a16:creationId xmlns:a16="http://schemas.microsoft.com/office/drawing/2014/main" id="{1B2AFB76-AF14-4356-9357-99BF5C0C01D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415008" y="4245195"/>
                        <a:ext cx="4164013" cy="773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to 22">
            <a:extLst>
              <a:ext uri="{FF2B5EF4-FFF2-40B4-BE49-F238E27FC236}">
                <a16:creationId xmlns:a16="http://schemas.microsoft.com/office/drawing/2014/main" id="{C604F469-7C4A-4519-8049-140090F3E2A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9021" y="4245194"/>
          <a:ext cx="3090863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828800" imgH="457200" progId="Equation.DSMT4">
                  <p:embed/>
                </p:oleObj>
              </mc:Choice>
              <mc:Fallback>
                <p:oleObj name="Equation" r:id="rId16" imgW="1828800" imgH="457200" progId="Equation.DSMT4">
                  <p:embed/>
                  <p:pic>
                    <p:nvPicPr>
                      <p:cNvPr id="23" name="Objeto 22">
                        <a:extLst>
                          <a:ext uri="{FF2B5EF4-FFF2-40B4-BE49-F238E27FC236}">
                            <a16:creationId xmlns:a16="http://schemas.microsoft.com/office/drawing/2014/main" id="{C604F469-7C4A-4519-8049-140090F3E2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4579021" y="4245194"/>
                        <a:ext cx="3090863" cy="773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to 23">
            <a:extLst>
              <a:ext uri="{FF2B5EF4-FFF2-40B4-BE49-F238E27FC236}">
                <a16:creationId xmlns:a16="http://schemas.microsoft.com/office/drawing/2014/main" id="{D944CC40-AFF1-4290-8D8B-5DB7081A30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2819949"/>
              </p:ext>
            </p:extLst>
          </p:nvPr>
        </p:nvGraphicFramePr>
        <p:xfrm>
          <a:off x="7654150" y="3894258"/>
          <a:ext cx="1481138" cy="154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876240" imgH="914400" progId="Equation.DSMT4">
                  <p:embed/>
                </p:oleObj>
              </mc:Choice>
              <mc:Fallback>
                <p:oleObj name="Equation" r:id="rId18" imgW="876240" imgH="914400" progId="Equation.DSMT4">
                  <p:embed/>
                  <p:pic>
                    <p:nvPicPr>
                      <p:cNvPr id="24" name="Objeto 23">
                        <a:extLst>
                          <a:ext uri="{FF2B5EF4-FFF2-40B4-BE49-F238E27FC236}">
                            <a16:creationId xmlns:a16="http://schemas.microsoft.com/office/drawing/2014/main" id="{D944CC40-AFF1-4290-8D8B-5DB7081A30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7654150" y="3894258"/>
                        <a:ext cx="1481138" cy="1546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to 24">
            <a:extLst>
              <a:ext uri="{FF2B5EF4-FFF2-40B4-BE49-F238E27FC236}">
                <a16:creationId xmlns:a16="http://schemas.microsoft.com/office/drawing/2014/main" id="{25AF3A0D-C61F-4A0B-BE8F-E36F6573CBD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135288" y="4702122"/>
          <a:ext cx="751756" cy="2502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533160" imgH="177480" progId="Equation.DSMT4">
                  <p:embed/>
                </p:oleObj>
              </mc:Choice>
              <mc:Fallback>
                <p:oleObj name="Equation" r:id="rId20" imgW="533160" imgH="177480" progId="Equation.DSMT4">
                  <p:embed/>
                  <p:pic>
                    <p:nvPicPr>
                      <p:cNvPr id="25" name="Objeto 24">
                        <a:extLst>
                          <a:ext uri="{FF2B5EF4-FFF2-40B4-BE49-F238E27FC236}">
                            <a16:creationId xmlns:a16="http://schemas.microsoft.com/office/drawing/2014/main" id="{25AF3A0D-C61F-4A0B-BE8F-E36F6573CBD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9135288" y="4702122"/>
                        <a:ext cx="751756" cy="2502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to 25">
            <a:extLst>
              <a:ext uri="{FF2B5EF4-FFF2-40B4-BE49-F238E27FC236}">
                <a16:creationId xmlns:a16="http://schemas.microsoft.com/office/drawing/2014/main" id="{28B531DC-C323-41A1-A937-B3505271DDB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416557" y="4855847"/>
          <a:ext cx="733425" cy="554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520560" imgH="393480" progId="Equation.DSMT4">
                  <p:embed/>
                </p:oleObj>
              </mc:Choice>
              <mc:Fallback>
                <p:oleObj name="Equation" r:id="rId22" imgW="520560" imgH="393480" progId="Equation.DSMT4">
                  <p:embed/>
                  <p:pic>
                    <p:nvPicPr>
                      <p:cNvPr id="26" name="Objeto 25">
                        <a:extLst>
                          <a:ext uri="{FF2B5EF4-FFF2-40B4-BE49-F238E27FC236}">
                            <a16:creationId xmlns:a16="http://schemas.microsoft.com/office/drawing/2014/main" id="{28B531DC-C323-41A1-A937-B3505271DDB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9416557" y="4855847"/>
                        <a:ext cx="733425" cy="554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to 26">
            <a:extLst>
              <a:ext uri="{FF2B5EF4-FFF2-40B4-BE49-F238E27FC236}">
                <a16:creationId xmlns:a16="http://schemas.microsoft.com/office/drawing/2014/main" id="{902BD42E-3FC4-49BA-9FB6-308EB2B86E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887044" y="3725529"/>
          <a:ext cx="787400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4" imgW="558720" imgH="393480" progId="Equation.DSMT4">
                  <p:embed/>
                </p:oleObj>
              </mc:Choice>
              <mc:Fallback>
                <p:oleObj name="Equation" r:id="rId24" imgW="558720" imgH="393480" progId="Equation.DSMT4">
                  <p:embed/>
                  <p:pic>
                    <p:nvPicPr>
                      <p:cNvPr id="27" name="Objeto 26">
                        <a:extLst>
                          <a:ext uri="{FF2B5EF4-FFF2-40B4-BE49-F238E27FC236}">
                            <a16:creationId xmlns:a16="http://schemas.microsoft.com/office/drawing/2014/main" id="{902BD42E-3FC4-49BA-9FB6-308EB2B86EF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9887044" y="3725529"/>
                        <a:ext cx="787400" cy="552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to 27">
            <a:extLst>
              <a:ext uri="{FF2B5EF4-FFF2-40B4-BE49-F238E27FC236}">
                <a16:creationId xmlns:a16="http://schemas.microsoft.com/office/drawing/2014/main" id="{5BB83FAB-5BD7-4395-A1E7-DFB07F58D03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191750" y="4138613"/>
          <a:ext cx="804863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6" imgW="571320" imgH="393480" progId="Equation.DSMT4">
                  <p:embed/>
                </p:oleObj>
              </mc:Choice>
              <mc:Fallback>
                <p:oleObj name="Equation" r:id="rId26" imgW="571320" imgH="393480" progId="Equation.DSMT4">
                  <p:embed/>
                  <p:pic>
                    <p:nvPicPr>
                      <p:cNvPr id="28" name="Objeto 27">
                        <a:extLst>
                          <a:ext uri="{FF2B5EF4-FFF2-40B4-BE49-F238E27FC236}">
                            <a16:creationId xmlns:a16="http://schemas.microsoft.com/office/drawing/2014/main" id="{5BB83FAB-5BD7-4395-A1E7-DFB07F58D03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10191750" y="4138613"/>
                        <a:ext cx="804863" cy="552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to 28">
            <a:extLst>
              <a:ext uri="{FF2B5EF4-FFF2-40B4-BE49-F238E27FC236}">
                <a16:creationId xmlns:a16="http://schemas.microsoft.com/office/drawing/2014/main" id="{86157779-C897-472B-9607-8E368CE9F9D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9605" y="5306409"/>
          <a:ext cx="1522413" cy="1417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8" imgW="901440" imgH="838080" progId="Equation.DSMT4">
                  <p:embed/>
                </p:oleObj>
              </mc:Choice>
              <mc:Fallback>
                <p:oleObj name="Equation" r:id="rId28" imgW="901440" imgH="838080" progId="Equation.DSMT4">
                  <p:embed/>
                  <p:pic>
                    <p:nvPicPr>
                      <p:cNvPr id="29" name="Objeto 28">
                        <a:extLst>
                          <a:ext uri="{FF2B5EF4-FFF2-40B4-BE49-F238E27FC236}">
                            <a16:creationId xmlns:a16="http://schemas.microsoft.com/office/drawing/2014/main" id="{86157779-C897-472B-9607-8E368CE9F9D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519605" y="5306409"/>
                        <a:ext cx="1522413" cy="14176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CuadroTexto 29">
            <a:extLst>
              <a:ext uri="{FF2B5EF4-FFF2-40B4-BE49-F238E27FC236}">
                <a16:creationId xmlns:a16="http://schemas.microsoft.com/office/drawing/2014/main" id="{AE2FFD7C-DAD4-4935-8FB4-79ABA98BEC8F}"/>
              </a:ext>
            </a:extLst>
          </p:cNvPr>
          <p:cNvSpPr txBox="1"/>
          <p:nvPr/>
        </p:nvSpPr>
        <p:spPr>
          <a:xfrm>
            <a:off x="2316317" y="5862131"/>
            <a:ext cx="26549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¿Está bien esta respuesta?</a:t>
            </a:r>
          </a:p>
        </p:txBody>
      </p:sp>
      <p:graphicFrame>
        <p:nvGraphicFramePr>
          <p:cNvPr id="31" name="Objeto 30">
            <a:extLst>
              <a:ext uri="{FF2B5EF4-FFF2-40B4-BE49-F238E27FC236}">
                <a16:creationId xmlns:a16="http://schemas.microsoft.com/office/drawing/2014/main" id="{42E8EB81-0E13-47F2-AB73-E5A790ED9C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17147" y="5390208"/>
          <a:ext cx="3817938" cy="1417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0" imgW="2260440" imgH="838080" progId="Equation.DSMT4">
                  <p:embed/>
                </p:oleObj>
              </mc:Choice>
              <mc:Fallback>
                <p:oleObj name="Equation" r:id="rId30" imgW="2260440" imgH="838080" progId="Equation.DSMT4">
                  <p:embed/>
                  <p:pic>
                    <p:nvPicPr>
                      <p:cNvPr id="31" name="Objeto 30">
                        <a:extLst>
                          <a:ext uri="{FF2B5EF4-FFF2-40B4-BE49-F238E27FC236}">
                            <a16:creationId xmlns:a16="http://schemas.microsoft.com/office/drawing/2014/main" id="{42E8EB81-0E13-47F2-AB73-E5A790ED9C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1"/>
                      <a:stretch>
                        <a:fillRect/>
                      </a:stretch>
                    </p:blipFill>
                    <p:spPr>
                      <a:xfrm>
                        <a:off x="5117147" y="5390208"/>
                        <a:ext cx="3817938" cy="14176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Forma en L 31">
            <a:extLst>
              <a:ext uri="{FF2B5EF4-FFF2-40B4-BE49-F238E27FC236}">
                <a16:creationId xmlns:a16="http://schemas.microsoft.com/office/drawing/2014/main" id="{E3DD1D72-6BC9-42CE-B8AE-31BEE91B24B7}"/>
              </a:ext>
            </a:extLst>
          </p:cNvPr>
          <p:cNvSpPr/>
          <p:nvPr/>
        </p:nvSpPr>
        <p:spPr>
          <a:xfrm rot="18616025">
            <a:off x="9027287" y="5885386"/>
            <a:ext cx="216000" cy="147189"/>
          </a:xfrm>
          <a:prstGeom prst="corne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4" name="Estrella de 5 puntas 70">
            <a:extLst>
              <a:ext uri="{FF2B5EF4-FFF2-40B4-BE49-F238E27FC236}">
                <a16:creationId xmlns:a16="http://schemas.microsoft.com/office/drawing/2014/main" id="{48165CBA-8C12-401E-A82D-F907B6CFC0CB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7FAF6A77-74A4-47C2-82EC-21E11724EB68}"/>
              </a:ext>
            </a:extLst>
          </p:cNvPr>
          <p:cNvSpPr txBox="1"/>
          <p:nvPr/>
        </p:nvSpPr>
        <p:spPr>
          <a:xfrm>
            <a:off x="1497519" y="1666725"/>
            <a:ext cx="5126019" cy="46166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s-A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dirty="0"/>
              <a:t> </a:t>
            </a:r>
            <a:r>
              <a:rPr lang="es-AR" sz="2400" dirty="0"/>
              <a:t>es invertible o </a:t>
            </a:r>
            <a:r>
              <a:rPr lang="es-AR" sz="2400" dirty="0" err="1"/>
              <a:t>inversible</a:t>
            </a:r>
            <a:r>
              <a:rPr lang="es-AR" sz="2400" dirty="0"/>
              <a:t> o no singular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AEB01E1A-EF55-4431-98A2-802D2EAB1CDE}"/>
              </a:ext>
            </a:extLst>
          </p:cNvPr>
          <p:cNvSpPr/>
          <p:nvPr/>
        </p:nvSpPr>
        <p:spPr>
          <a:xfrm>
            <a:off x="5028283" y="4245193"/>
            <a:ext cx="701186" cy="35508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C58A67D4-543C-4D30-A51D-920B7FE6EE64}"/>
              </a:ext>
            </a:extLst>
          </p:cNvPr>
          <p:cNvSpPr/>
          <p:nvPr/>
        </p:nvSpPr>
        <p:spPr>
          <a:xfrm>
            <a:off x="8109683" y="3865870"/>
            <a:ext cx="1049800" cy="35508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1A86AA80-038A-46C5-81C1-DC8A337C39FC}"/>
              </a:ext>
            </a:extLst>
          </p:cNvPr>
          <p:cNvSpPr/>
          <p:nvPr/>
        </p:nvSpPr>
        <p:spPr>
          <a:xfrm>
            <a:off x="6953608" y="4237295"/>
            <a:ext cx="249622" cy="355085"/>
          </a:xfrm>
          <a:prstGeom prst="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48C29368-A6EB-4CB6-AA42-C9DECCD17029}"/>
              </a:ext>
            </a:extLst>
          </p:cNvPr>
          <p:cNvSpPr/>
          <p:nvPr/>
        </p:nvSpPr>
        <p:spPr>
          <a:xfrm>
            <a:off x="5833818" y="4255093"/>
            <a:ext cx="701186" cy="355085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D57FE58A-235E-4C22-8519-BAAAABF64AFD}"/>
              </a:ext>
            </a:extLst>
          </p:cNvPr>
          <p:cNvSpPr/>
          <p:nvPr/>
        </p:nvSpPr>
        <p:spPr>
          <a:xfrm>
            <a:off x="8106877" y="4280281"/>
            <a:ext cx="1049800" cy="355085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03134F7D-AEDA-4E59-8A39-7AEDF3758479}"/>
              </a:ext>
            </a:extLst>
          </p:cNvPr>
          <p:cNvSpPr/>
          <p:nvPr/>
        </p:nvSpPr>
        <p:spPr>
          <a:xfrm>
            <a:off x="7296003" y="4247195"/>
            <a:ext cx="249622" cy="355085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F8105FF5-807F-4F52-89FC-C44FF71B4AC0}"/>
              </a:ext>
            </a:extLst>
          </p:cNvPr>
          <p:cNvSpPr/>
          <p:nvPr/>
        </p:nvSpPr>
        <p:spPr>
          <a:xfrm>
            <a:off x="5026302" y="4670718"/>
            <a:ext cx="701186" cy="355085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2" name="Rectángulo 41">
            <a:extLst>
              <a:ext uri="{FF2B5EF4-FFF2-40B4-BE49-F238E27FC236}">
                <a16:creationId xmlns:a16="http://schemas.microsoft.com/office/drawing/2014/main" id="{4D715644-8CCE-4624-8EB7-AB606B67A8E8}"/>
              </a:ext>
            </a:extLst>
          </p:cNvPr>
          <p:cNvSpPr/>
          <p:nvPr/>
        </p:nvSpPr>
        <p:spPr>
          <a:xfrm>
            <a:off x="8107258" y="4683290"/>
            <a:ext cx="1049800" cy="355085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D6AE6C6A-A581-4438-9381-E0C83311A4C6}"/>
              </a:ext>
            </a:extLst>
          </p:cNvPr>
          <p:cNvSpPr/>
          <p:nvPr/>
        </p:nvSpPr>
        <p:spPr>
          <a:xfrm>
            <a:off x="6951627" y="4662820"/>
            <a:ext cx="249622" cy="355085"/>
          </a:xfrm>
          <a:prstGeom prst="rect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4" name="Rectángulo 43">
            <a:extLst>
              <a:ext uri="{FF2B5EF4-FFF2-40B4-BE49-F238E27FC236}">
                <a16:creationId xmlns:a16="http://schemas.microsoft.com/office/drawing/2014/main" id="{1807C5B6-A115-4B76-AB1F-7F7367D3E74E}"/>
              </a:ext>
            </a:extLst>
          </p:cNvPr>
          <p:cNvSpPr/>
          <p:nvPr/>
        </p:nvSpPr>
        <p:spPr>
          <a:xfrm>
            <a:off x="5833826" y="4670727"/>
            <a:ext cx="701186" cy="355085"/>
          </a:xfrm>
          <a:prstGeom prst="rect">
            <a:avLst/>
          </a:prstGeom>
          <a:noFill/>
          <a:ln w="28575">
            <a:solidFill>
              <a:srgbClr val="7D47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3DFBF555-1CF2-4B95-9D0B-8C5D30C03ECA}"/>
              </a:ext>
            </a:extLst>
          </p:cNvPr>
          <p:cNvSpPr/>
          <p:nvPr/>
        </p:nvSpPr>
        <p:spPr>
          <a:xfrm>
            <a:off x="8109683" y="5099512"/>
            <a:ext cx="1049800" cy="355085"/>
          </a:xfrm>
          <a:prstGeom prst="rect">
            <a:avLst/>
          </a:prstGeom>
          <a:noFill/>
          <a:ln w="28575">
            <a:solidFill>
              <a:srgbClr val="7D47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2A6D6772-5D46-4C52-A3A9-8D046F5A034A}"/>
              </a:ext>
            </a:extLst>
          </p:cNvPr>
          <p:cNvSpPr/>
          <p:nvPr/>
        </p:nvSpPr>
        <p:spPr>
          <a:xfrm>
            <a:off x="7296009" y="4662829"/>
            <a:ext cx="249622" cy="355085"/>
          </a:xfrm>
          <a:prstGeom prst="rect">
            <a:avLst/>
          </a:prstGeom>
          <a:noFill/>
          <a:ln w="28575">
            <a:solidFill>
              <a:srgbClr val="7D474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516682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2000"/>
                            </p:stCondLst>
                            <p:childTnLst>
                              <p:par>
                                <p:cTn id="2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15" grpId="0" animBg="1"/>
      <p:bldP spid="16" grpId="0" animBg="1"/>
      <p:bldP spid="17" grpId="0"/>
      <p:bldP spid="32" grpId="0" animBg="1"/>
      <p:bldP spid="34" grpId="0" animBg="1"/>
      <p:bldP spid="4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7FD73E0-4296-453A-ACAF-11E5A453EEB8}"/>
              </a:ext>
            </a:extLst>
          </p:cNvPr>
          <p:cNvSpPr txBox="1"/>
          <p:nvPr/>
        </p:nvSpPr>
        <p:spPr>
          <a:xfrm>
            <a:off x="346510" y="327260"/>
            <a:ext cx="7938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/>
              <a:t>PROPIEDADES VINCULADAS CON LAS MATRICES INVERTIBLES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F50E8454-5597-4314-B235-468E057B2DC7}"/>
              </a:ext>
            </a:extLst>
          </p:cNvPr>
          <p:cNvCxnSpPr/>
          <p:nvPr/>
        </p:nvCxnSpPr>
        <p:spPr>
          <a:xfrm>
            <a:off x="298938" y="1290592"/>
            <a:ext cx="11594123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1EAEDEAD-0FBD-42E2-9D9E-F76D4164FB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5617000"/>
              </p:ext>
            </p:extLst>
          </p:nvPr>
        </p:nvGraphicFramePr>
        <p:xfrm>
          <a:off x="1928351" y="2677631"/>
          <a:ext cx="5707063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971800" imgH="304560" progId="Equation.DSMT4">
                  <p:embed/>
                </p:oleObj>
              </mc:Choice>
              <mc:Fallback>
                <p:oleObj name="Equation" r:id="rId2" imgW="2971800" imgH="304560" progId="Equation.DSMT4">
                  <p:embed/>
                  <p:pic>
                    <p:nvPicPr>
                      <p:cNvPr id="9" name="Objeto 8">
                        <a:extLst>
                          <a:ext uri="{FF2B5EF4-FFF2-40B4-BE49-F238E27FC236}">
                            <a16:creationId xmlns:a16="http://schemas.microsoft.com/office/drawing/2014/main" id="{1EAEDEAD-0FBD-42E2-9D9E-F76D4164FB3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8351" y="2677631"/>
                        <a:ext cx="5707063" cy="58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Cerrar llave 11">
            <a:extLst>
              <a:ext uri="{FF2B5EF4-FFF2-40B4-BE49-F238E27FC236}">
                <a16:creationId xmlns:a16="http://schemas.microsoft.com/office/drawing/2014/main" id="{FB3C79C6-A82E-43FA-82F2-40A23426ACF9}"/>
              </a:ext>
            </a:extLst>
          </p:cNvPr>
          <p:cNvSpPr/>
          <p:nvPr/>
        </p:nvSpPr>
        <p:spPr>
          <a:xfrm rot="5400000">
            <a:off x="3604878" y="554670"/>
            <a:ext cx="190512" cy="287454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8A0D59F-8479-410E-9117-74C796F8FC0D}"/>
              </a:ext>
            </a:extLst>
          </p:cNvPr>
          <p:cNvSpPr txBox="1"/>
          <p:nvPr/>
        </p:nvSpPr>
        <p:spPr>
          <a:xfrm>
            <a:off x="2933161" y="2076376"/>
            <a:ext cx="1533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dirty="0"/>
              <a:t> es invertible</a:t>
            </a:r>
          </a:p>
        </p:txBody>
      </p: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5B449C8B-E1CD-42E2-9B76-41C2204FA83C}"/>
              </a:ext>
            </a:extLst>
          </p:cNvPr>
          <p:cNvCxnSpPr/>
          <p:nvPr/>
        </p:nvCxnSpPr>
        <p:spPr>
          <a:xfrm>
            <a:off x="321798" y="2479437"/>
            <a:ext cx="11594123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Estrella de 5 puntas 70">
            <a:extLst>
              <a:ext uri="{FF2B5EF4-FFF2-40B4-BE49-F238E27FC236}">
                <a16:creationId xmlns:a16="http://schemas.microsoft.com/office/drawing/2014/main" id="{171FDE58-7B05-48A7-B8DE-CEE08F97D1AD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41" name="Objeto 40">
            <a:extLst>
              <a:ext uri="{FF2B5EF4-FFF2-40B4-BE49-F238E27FC236}">
                <a16:creationId xmlns:a16="http://schemas.microsoft.com/office/drawing/2014/main" id="{0E339090-C814-442F-BFCE-288F24A349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2728201"/>
              </p:ext>
            </p:extLst>
          </p:nvPr>
        </p:nvGraphicFramePr>
        <p:xfrm>
          <a:off x="1947179" y="1379980"/>
          <a:ext cx="5170488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692080" imgH="304560" progId="Equation.DSMT4">
                  <p:embed/>
                </p:oleObj>
              </mc:Choice>
              <mc:Fallback>
                <p:oleObj name="Equation" r:id="rId4" imgW="2692080" imgH="304560" progId="Equation.DSMT4">
                  <p:embed/>
                  <p:pic>
                    <p:nvPicPr>
                      <p:cNvPr id="41" name="Objeto 40">
                        <a:extLst>
                          <a:ext uri="{FF2B5EF4-FFF2-40B4-BE49-F238E27FC236}">
                            <a16:creationId xmlns:a16="http://schemas.microsoft.com/office/drawing/2014/main" id="{0E339090-C814-442F-BFCE-288F24A3490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7179" y="1379980"/>
                        <a:ext cx="5170488" cy="58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to 37">
            <a:extLst>
              <a:ext uri="{FF2B5EF4-FFF2-40B4-BE49-F238E27FC236}">
                <a16:creationId xmlns:a16="http://schemas.microsoft.com/office/drawing/2014/main" id="{A7335D5B-7A52-4080-A03F-8D374C5065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2368880"/>
              </p:ext>
            </p:extLst>
          </p:nvPr>
        </p:nvGraphicFramePr>
        <p:xfrm>
          <a:off x="1947179" y="4488589"/>
          <a:ext cx="7316788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809880" imgH="279360" progId="Equation.DSMT4">
                  <p:embed/>
                </p:oleObj>
              </mc:Choice>
              <mc:Fallback>
                <p:oleObj name="Equation" r:id="rId6" imgW="3809880" imgH="279360" progId="Equation.DSMT4">
                  <p:embed/>
                  <p:pic>
                    <p:nvPicPr>
                      <p:cNvPr id="42" name="Objeto 41">
                        <a:extLst>
                          <a:ext uri="{FF2B5EF4-FFF2-40B4-BE49-F238E27FC236}">
                            <a16:creationId xmlns:a16="http://schemas.microsoft.com/office/drawing/2014/main" id="{B8D01F25-C3F0-44F6-A69F-B8636D5F112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7179" y="4488589"/>
                        <a:ext cx="7316788" cy="538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to 42">
            <a:extLst>
              <a:ext uri="{FF2B5EF4-FFF2-40B4-BE49-F238E27FC236}">
                <a16:creationId xmlns:a16="http://schemas.microsoft.com/office/drawing/2014/main" id="{57894FCF-D7B7-43CF-B8F1-842D8B9924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9925253"/>
              </p:ext>
            </p:extLst>
          </p:nvPr>
        </p:nvGraphicFramePr>
        <p:xfrm>
          <a:off x="1947179" y="5588047"/>
          <a:ext cx="8972551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4673520" imgH="279360" progId="Equation.DSMT4">
                  <p:embed/>
                </p:oleObj>
              </mc:Choice>
              <mc:Fallback>
                <p:oleObj name="Equation" r:id="rId8" imgW="4673520" imgH="279360" progId="Equation.DSMT4">
                  <p:embed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08E06BAF-4ECE-42E1-9B81-F75E9EBB22F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7179" y="5588047"/>
                        <a:ext cx="8972551" cy="538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Objeto 43">
            <a:extLst>
              <a:ext uri="{FF2B5EF4-FFF2-40B4-BE49-F238E27FC236}">
                <a16:creationId xmlns:a16="http://schemas.microsoft.com/office/drawing/2014/main" id="{71FF7F92-04A1-431C-8382-E04C76D1F2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4254615"/>
              </p:ext>
            </p:extLst>
          </p:nvPr>
        </p:nvGraphicFramePr>
        <p:xfrm>
          <a:off x="1936799" y="3452497"/>
          <a:ext cx="6634163" cy="58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3454200" imgH="304560" progId="Equation.DSMT4">
                  <p:embed/>
                </p:oleObj>
              </mc:Choice>
              <mc:Fallback>
                <p:oleObj name="Equation" r:id="rId10" imgW="3454200" imgH="304560" progId="Equation.DSMT4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09CDE599-3E1B-4446-8E70-A7D2456251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6799" y="3452497"/>
                        <a:ext cx="6634163" cy="587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51" name="Conector recto 50">
            <a:extLst>
              <a:ext uri="{FF2B5EF4-FFF2-40B4-BE49-F238E27FC236}">
                <a16:creationId xmlns:a16="http://schemas.microsoft.com/office/drawing/2014/main" id="{01814971-D858-4C0E-913A-C83271CCBC01}"/>
              </a:ext>
            </a:extLst>
          </p:cNvPr>
          <p:cNvCxnSpPr/>
          <p:nvPr/>
        </p:nvCxnSpPr>
        <p:spPr>
          <a:xfrm>
            <a:off x="312513" y="4244556"/>
            <a:ext cx="11594123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51">
            <a:extLst>
              <a:ext uri="{FF2B5EF4-FFF2-40B4-BE49-F238E27FC236}">
                <a16:creationId xmlns:a16="http://schemas.microsoft.com/office/drawing/2014/main" id="{100E7ED0-8B4A-4DC3-A9B0-145981810557}"/>
              </a:ext>
            </a:extLst>
          </p:cNvPr>
          <p:cNvCxnSpPr/>
          <p:nvPr/>
        </p:nvCxnSpPr>
        <p:spPr>
          <a:xfrm>
            <a:off x="346510" y="5344014"/>
            <a:ext cx="11594123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52">
            <a:extLst>
              <a:ext uri="{FF2B5EF4-FFF2-40B4-BE49-F238E27FC236}">
                <a16:creationId xmlns:a16="http://schemas.microsoft.com/office/drawing/2014/main" id="{5BB5E2C2-161E-4A36-AD13-A383B5FA6582}"/>
              </a:ext>
            </a:extLst>
          </p:cNvPr>
          <p:cNvCxnSpPr/>
          <p:nvPr/>
        </p:nvCxnSpPr>
        <p:spPr>
          <a:xfrm>
            <a:off x="298938" y="3341206"/>
            <a:ext cx="11594123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266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7FD73E0-4296-453A-ACAF-11E5A453EEB8}"/>
              </a:ext>
            </a:extLst>
          </p:cNvPr>
          <p:cNvSpPr txBox="1"/>
          <p:nvPr/>
        </p:nvSpPr>
        <p:spPr>
          <a:xfrm>
            <a:off x="372960" y="54249"/>
            <a:ext cx="7938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/>
              <a:t>PROPIEDADES VINCULADAS CON LAS MATRICES INVERTIBLES</a:t>
            </a: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F50E8454-5597-4314-B235-468E057B2DC7}"/>
              </a:ext>
            </a:extLst>
          </p:cNvPr>
          <p:cNvCxnSpPr/>
          <p:nvPr/>
        </p:nvCxnSpPr>
        <p:spPr>
          <a:xfrm>
            <a:off x="263648" y="1044780"/>
            <a:ext cx="11594123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Objeto 4">
            <a:extLst>
              <a:ext uri="{FF2B5EF4-FFF2-40B4-BE49-F238E27FC236}">
                <a16:creationId xmlns:a16="http://schemas.microsoft.com/office/drawing/2014/main" id="{08E06BAF-4ECE-42E1-9B81-F75E9EBB22F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3751" y="4221643"/>
          <a:ext cx="8972551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673520" imgH="279360" progId="Equation.DSMT4">
                  <p:embed/>
                </p:oleObj>
              </mc:Choice>
              <mc:Fallback>
                <p:oleObj name="Equation" r:id="rId2" imgW="4673520" imgH="279360" progId="Equation.DSMT4">
                  <p:embed/>
                  <p:pic>
                    <p:nvPicPr>
                      <p:cNvPr id="5" name="Objeto 4">
                        <a:extLst>
                          <a:ext uri="{FF2B5EF4-FFF2-40B4-BE49-F238E27FC236}">
                            <a16:creationId xmlns:a16="http://schemas.microsoft.com/office/drawing/2014/main" id="{08E06BAF-4ECE-42E1-9B81-F75E9EBB22F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751" y="4221643"/>
                        <a:ext cx="8972551" cy="538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C8C42804-6EEB-4C29-828A-A1D4EDCD5DD7}"/>
              </a:ext>
            </a:extLst>
          </p:cNvPr>
          <p:cNvSpPr txBox="1"/>
          <p:nvPr/>
        </p:nvSpPr>
        <p:spPr>
          <a:xfrm>
            <a:off x="749250" y="2265737"/>
            <a:ext cx="1555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Demostración:</a:t>
            </a:r>
          </a:p>
        </p:txBody>
      </p:sp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21FF9B3F-67D5-4D73-8198-B22E227CCD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06115" y="5623014"/>
          <a:ext cx="2143125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17440" imgH="279360" progId="Equation.DSMT4">
                  <p:embed/>
                </p:oleObj>
              </mc:Choice>
              <mc:Fallback>
                <p:oleObj name="Equation" r:id="rId4" imgW="1117440" imgH="279360" progId="Equation.DSMT4">
                  <p:embed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21FF9B3F-67D5-4D73-8198-B22E227CCD1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06115" y="5623014"/>
                        <a:ext cx="2143125" cy="536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A9D9E65F-DBE9-45E4-AE7E-6EC606ED11C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2148606"/>
              </p:ext>
            </p:extLst>
          </p:nvPr>
        </p:nvGraphicFramePr>
        <p:xfrm>
          <a:off x="1782763" y="2684463"/>
          <a:ext cx="2070100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079280" imgH="279360" progId="Equation.DSMT4">
                  <p:embed/>
                </p:oleObj>
              </mc:Choice>
              <mc:Fallback>
                <p:oleObj name="Equation" r:id="rId6" imgW="1079280" imgH="279360" progId="Equation.DSMT4">
                  <p:embed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A9D9E65F-DBE9-45E4-AE7E-6EC606ED11C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2763" y="2684463"/>
                        <a:ext cx="2070100" cy="539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FD1A39AE-B11D-4800-83EE-98C4E1CA25DA}"/>
              </a:ext>
            </a:extLst>
          </p:cNvPr>
          <p:cNvSpPr txBox="1"/>
          <p:nvPr/>
        </p:nvSpPr>
        <p:spPr>
          <a:xfrm>
            <a:off x="3764873" y="2961836"/>
            <a:ext cx="3882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b="1" dirty="0">
                <a:solidFill>
                  <a:schemeClr val="accent2"/>
                </a:solidFill>
              </a:rPr>
              <a:t>(1)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54EE642C-30C2-4ED4-95AF-6AFE65A3037C}"/>
              </a:ext>
            </a:extLst>
          </p:cNvPr>
          <p:cNvSpPr txBox="1"/>
          <p:nvPr/>
        </p:nvSpPr>
        <p:spPr>
          <a:xfrm>
            <a:off x="4249240" y="3360290"/>
            <a:ext cx="66020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b="1" dirty="0">
                <a:solidFill>
                  <a:schemeClr val="accent2"/>
                </a:solidFill>
              </a:rPr>
              <a:t>(1) </a:t>
            </a:r>
            <a:r>
              <a:rPr lang="es-AR" sz="1400" b="1" dirty="0"/>
              <a:t>Propiedad asociativa mixta del producto de un escalar por un producto de matrices</a:t>
            </a:r>
            <a:endParaRPr lang="es-AR" sz="1400" b="1" dirty="0">
              <a:solidFill>
                <a:schemeClr val="accent2"/>
              </a:solidFill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F0A44F18-13CC-46AE-B3F0-67EFC6D8B742}"/>
              </a:ext>
            </a:extLst>
          </p:cNvPr>
          <p:cNvSpPr txBox="1"/>
          <p:nvPr/>
        </p:nvSpPr>
        <p:spPr>
          <a:xfrm>
            <a:off x="4249240" y="3699054"/>
            <a:ext cx="27772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b="1" dirty="0">
                <a:solidFill>
                  <a:schemeClr val="accent2"/>
                </a:solidFill>
              </a:rPr>
              <a:t>(2) </a:t>
            </a:r>
            <a:r>
              <a:rPr lang="es-AR" sz="1400" b="1" dirty="0"/>
              <a:t>Por definición de matriz inversa</a:t>
            </a:r>
          </a:p>
        </p:txBody>
      </p:sp>
      <p:sp>
        <p:nvSpPr>
          <p:cNvPr id="25" name="Forma en L 24">
            <a:extLst>
              <a:ext uri="{FF2B5EF4-FFF2-40B4-BE49-F238E27FC236}">
                <a16:creationId xmlns:a16="http://schemas.microsoft.com/office/drawing/2014/main" id="{FB2E83F6-A09D-4B3B-8C02-69289E2F97F5}"/>
              </a:ext>
            </a:extLst>
          </p:cNvPr>
          <p:cNvSpPr/>
          <p:nvPr/>
        </p:nvSpPr>
        <p:spPr>
          <a:xfrm rot="18616025">
            <a:off x="9091507" y="2804436"/>
            <a:ext cx="216000" cy="147189"/>
          </a:xfrm>
          <a:prstGeom prst="corne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5B449C8B-E1CD-42E2-9B76-41C2204FA83C}"/>
              </a:ext>
            </a:extLst>
          </p:cNvPr>
          <p:cNvCxnSpPr/>
          <p:nvPr/>
        </p:nvCxnSpPr>
        <p:spPr>
          <a:xfrm>
            <a:off x="298938" y="4203570"/>
            <a:ext cx="11594123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uadroTexto 26">
            <a:extLst>
              <a:ext uri="{FF2B5EF4-FFF2-40B4-BE49-F238E27FC236}">
                <a16:creationId xmlns:a16="http://schemas.microsoft.com/office/drawing/2014/main" id="{1DDBBB01-E29D-4FCD-AB22-DEB8F8B5BB6D}"/>
              </a:ext>
            </a:extLst>
          </p:cNvPr>
          <p:cNvSpPr txBox="1"/>
          <p:nvPr/>
        </p:nvSpPr>
        <p:spPr>
          <a:xfrm>
            <a:off x="6512077" y="4883259"/>
            <a:ext cx="45748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La </a:t>
            </a:r>
            <a:r>
              <a:rPr lang="es-AR" dirty="0">
                <a:solidFill>
                  <a:srgbClr val="FF0000"/>
                </a:solidFill>
              </a:rPr>
              <a:t>candidata a inversa del producto de ellas </a:t>
            </a:r>
            <a:r>
              <a:rPr lang="es-AR" dirty="0"/>
              <a:t>es </a:t>
            </a:r>
          </a:p>
          <a:p>
            <a:r>
              <a:rPr lang="es-AR" dirty="0">
                <a:solidFill>
                  <a:srgbClr val="7030A0"/>
                </a:solidFill>
              </a:rPr>
              <a:t>el producto conmutado de sus inversas</a:t>
            </a:r>
            <a:endParaRPr lang="es-AR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Cerrar llave 27">
            <a:extLst>
              <a:ext uri="{FF2B5EF4-FFF2-40B4-BE49-F238E27FC236}">
                <a16:creationId xmlns:a16="http://schemas.microsoft.com/office/drawing/2014/main" id="{37B81589-88CF-4DF0-8705-D15FF24D2384}"/>
              </a:ext>
            </a:extLst>
          </p:cNvPr>
          <p:cNvSpPr/>
          <p:nvPr/>
        </p:nvSpPr>
        <p:spPr>
          <a:xfrm rot="5400000">
            <a:off x="3507301" y="1942263"/>
            <a:ext cx="153212" cy="560521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13F76890-23BD-41E8-AEB9-3B3D4A8E0FF6}"/>
              </a:ext>
            </a:extLst>
          </p:cNvPr>
          <p:cNvSpPr txBox="1"/>
          <p:nvPr/>
        </p:nvSpPr>
        <p:spPr>
          <a:xfrm>
            <a:off x="2688544" y="4837093"/>
            <a:ext cx="2106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dirty="0"/>
              <a:t> y 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s-AR" dirty="0"/>
              <a:t> son invertibles</a:t>
            </a:r>
          </a:p>
        </p:txBody>
      </p:sp>
      <p:sp>
        <p:nvSpPr>
          <p:cNvPr id="30" name="Cerrar llave 29">
            <a:extLst>
              <a:ext uri="{FF2B5EF4-FFF2-40B4-BE49-F238E27FC236}">
                <a16:creationId xmlns:a16="http://schemas.microsoft.com/office/drawing/2014/main" id="{2AC668D9-66D4-4861-AD78-2D6C65C25110}"/>
              </a:ext>
            </a:extLst>
          </p:cNvPr>
          <p:cNvSpPr/>
          <p:nvPr/>
        </p:nvSpPr>
        <p:spPr>
          <a:xfrm rot="5400000">
            <a:off x="8293538" y="3561143"/>
            <a:ext cx="119846" cy="240148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825FE78B-6BB0-4C39-A4E1-BD68B3D00F79}"/>
              </a:ext>
            </a:extLst>
          </p:cNvPr>
          <p:cNvSpPr txBox="1"/>
          <p:nvPr/>
        </p:nvSpPr>
        <p:spPr>
          <a:xfrm>
            <a:off x="749251" y="5344924"/>
            <a:ext cx="1555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Demostración:</a:t>
            </a:r>
          </a:p>
        </p:txBody>
      </p:sp>
      <p:graphicFrame>
        <p:nvGraphicFramePr>
          <p:cNvPr id="32" name="Objeto 31">
            <a:extLst>
              <a:ext uri="{FF2B5EF4-FFF2-40B4-BE49-F238E27FC236}">
                <a16:creationId xmlns:a16="http://schemas.microsoft.com/office/drawing/2014/main" id="{903DF05F-AC68-4F70-80C5-E41FB294426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15834" y="5612222"/>
          <a:ext cx="2119312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104840" imgH="279360" progId="Equation.DSMT4">
                  <p:embed/>
                </p:oleObj>
              </mc:Choice>
              <mc:Fallback>
                <p:oleObj name="Equation" r:id="rId8" imgW="1104840" imgH="279360" progId="Equation.DSMT4">
                  <p:embed/>
                  <p:pic>
                    <p:nvPicPr>
                      <p:cNvPr id="32" name="Objeto 31">
                        <a:extLst>
                          <a:ext uri="{FF2B5EF4-FFF2-40B4-BE49-F238E27FC236}">
                            <a16:creationId xmlns:a16="http://schemas.microsoft.com/office/drawing/2014/main" id="{903DF05F-AC68-4F70-80C5-E41FB294426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5834" y="5612222"/>
                        <a:ext cx="2119312" cy="536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to 32">
            <a:extLst>
              <a:ext uri="{FF2B5EF4-FFF2-40B4-BE49-F238E27FC236}">
                <a16:creationId xmlns:a16="http://schemas.microsoft.com/office/drawing/2014/main" id="{93FF5BDC-C79E-4202-A3EB-0F4DB296C94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01740" y="5653044"/>
          <a:ext cx="1535113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799920" imgH="253800" progId="Equation.DSMT4">
                  <p:embed/>
                </p:oleObj>
              </mc:Choice>
              <mc:Fallback>
                <p:oleObj name="Equation" r:id="rId10" imgW="799920" imgH="253800" progId="Equation.DSMT4">
                  <p:embed/>
                  <p:pic>
                    <p:nvPicPr>
                      <p:cNvPr id="33" name="Objeto 32">
                        <a:extLst>
                          <a:ext uri="{FF2B5EF4-FFF2-40B4-BE49-F238E27FC236}">
                            <a16:creationId xmlns:a16="http://schemas.microsoft.com/office/drawing/2014/main" id="{93FF5BDC-C79E-4202-A3EB-0F4DB296C94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1740" y="5653044"/>
                        <a:ext cx="1535113" cy="488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to 33">
            <a:extLst>
              <a:ext uri="{FF2B5EF4-FFF2-40B4-BE49-F238E27FC236}">
                <a16:creationId xmlns:a16="http://schemas.microsoft.com/office/drawing/2014/main" id="{FF2773BC-608A-48BB-8411-6EC47798057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036853" y="5646826"/>
          <a:ext cx="1535113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799920" imgH="253800" progId="Equation.DSMT4">
                  <p:embed/>
                </p:oleObj>
              </mc:Choice>
              <mc:Fallback>
                <p:oleObj name="Equation" r:id="rId12" imgW="799920" imgH="253800" progId="Equation.DSMT4">
                  <p:embed/>
                  <p:pic>
                    <p:nvPicPr>
                      <p:cNvPr id="34" name="Objeto 33">
                        <a:extLst>
                          <a:ext uri="{FF2B5EF4-FFF2-40B4-BE49-F238E27FC236}">
                            <a16:creationId xmlns:a16="http://schemas.microsoft.com/office/drawing/2014/main" id="{FF2773BC-608A-48BB-8411-6EC47798057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36853" y="5646826"/>
                        <a:ext cx="1535113" cy="488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to 34">
            <a:extLst>
              <a:ext uri="{FF2B5EF4-FFF2-40B4-BE49-F238E27FC236}">
                <a16:creationId xmlns:a16="http://schemas.microsoft.com/office/drawing/2014/main" id="{EEEA745F-B271-4D33-AAA9-AABD1EFD696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571966" y="5662089"/>
          <a:ext cx="1023938" cy="366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533160" imgH="190440" progId="Equation.DSMT4">
                  <p:embed/>
                </p:oleObj>
              </mc:Choice>
              <mc:Fallback>
                <p:oleObj name="Equation" r:id="rId14" imgW="533160" imgH="190440" progId="Equation.DSMT4">
                  <p:embed/>
                  <p:pic>
                    <p:nvPicPr>
                      <p:cNvPr id="35" name="Objeto 34">
                        <a:extLst>
                          <a:ext uri="{FF2B5EF4-FFF2-40B4-BE49-F238E27FC236}">
                            <a16:creationId xmlns:a16="http://schemas.microsoft.com/office/drawing/2014/main" id="{EEEA745F-B271-4D33-AAA9-AABD1EFD696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71966" y="5662089"/>
                        <a:ext cx="1023938" cy="366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Objeto 35">
            <a:extLst>
              <a:ext uri="{FF2B5EF4-FFF2-40B4-BE49-F238E27FC236}">
                <a16:creationId xmlns:a16="http://schemas.microsoft.com/office/drawing/2014/main" id="{BC015578-97AF-4492-B4B8-6F159A35330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518161" y="5711301"/>
          <a:ext cx="461963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241200" imgH="164880" progId="Equation.DSMT4">
                  <p:embed/>
                </p:oleObj>
              </mc:Choice>
              <mc:Fallback>
                <p:oleObj name="Equation" r:id="rId16" imgW="241200" imgH="164880" progId="Equation.DSMT4">
                  <p:embed/>
                  <p:pic>
                    <p:nvPicPr>
                      <p:cNvPr id="36" name="Objeto 35">
                        <a:extLst>
                          <a:ext uri="{FF2B5EF4-FFF2-40B4-BE49-F238E27FC236}">
                            <a16:creationId xmlns:a16="http://schemas.microsoft.com/office/drawing/2014/main" id="{BC015578-97AF-4492-B4B8-6F159A35330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18161" y="5711301"/>
                        <a:ext cx="461963" cy="317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CuadroTexto 36">
            <a:extLst>
              <a:ext uri="{FF2B5EF4-FFF2-40B4-BE49-F238E27FC236}">
                <a16:creationId xmlns:a16="http://schemas.microsoft.com/office/drawing/2014/main" id="{E9FDB319-3661-4583-9FCD-E45F1E711011}"/>
              </a:ext>
            </a:extLst>
          </p:cNvPr>
          <p:cNvSpPr txBox="1"/>
          <p:nvPr/>
        </p:nvSpPr>
        <p:spPr>
          <a:xfrm>
            <a:off x="4253276" y="5930544"/>
            <a:ext cx="3882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b="1" dirty="0">
                <a:solidFill>
                  <a:schemeClr val="accent2"/>
                </a:solidFill>
              </a:rPr>
              <a:t>(*)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7ABA6103-75E9-4A0F-8BA9-E39A628325D8}"/>
              </a:ext>
            </a:extLst>
          </p:cNvPr>
          <p:cNvSpPr txBox="1"/>
          <p:nvPr/>
        </p:nvSpPr>
        <p:spPr>
          <a:xfrm>
            <a:off x="7972016" y="5917932"/>
            <a:ext cx="3882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b="1" dirty="0">
                <a:solidFill>
                  <a:schemeClr val="accent2"/>
                </a:solidFill>
              </a:rPr>
              <a:t>(*)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AA6C76E2-00BB-4254-9769-4099E8E62E74}"/>
              </a:ext>
            </a:extLst>
          </p:cNvPr>
          <p:cNvSpPr txBox="1"/>
          <p:nvPr/>
        </p:nvSpPr>
        <p:spPr>
          <a:xfrm>
            <a:off x="4342284" y="6495059"/>
            <a:ext cx="39428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b="1" dirty="0">
                <a:solidFill>
                  <a:schemeClr val="accent2"/>
                </a:solidFill>
              </a:rPr>
              <a:t>(*) </a:t>
            </a:r>
            <a:r>
              <a:rPr lang="es-AR" sz="1400" b="1" dirty="0"/>
              <a:t>Propiedad asociativa del producto de matrices</a:t>
            </a:r>
          </a:p>
        </p:txBody>
      </p:sp>
      <p:sp>
        <p:nvSpPr>
          <p:cNvPr id="40" name="Estrella de 5 puntas 70">
            <a:extLst>
              <a:ext uri="{FF2B5EF4-FFF2-40B4-BE49-F238E27FC236}">
                <a16:creationId xmlns:a16="http://schemas.microsoft.com/office/drawing/2014/main" id="{171FDE58-7B05-48A7-B8DE-CEE08F97D1AD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42" name="Objeto 41">
            <a:extLst>
              <a:ext uri="{FF2B5EF4-FFF2-40B4-BE49-F238E27FC236}">
                <a16:creationId xmlns:a16="http://schemas.microsoft.com/office/drawing/2014/main" id="{B8D01F25-C3F0-44F6-A69F-B8636D5F112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0268085"/>
              </p:ext>
            </p:extLst>
          </p:nvPr>
        </p:nvGraphicFramePr>
        <p:xfrm>
          <a:off x="500938" y="1109154"/>
          <a:ext cx="7316788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3809880" imgH="279360" progId="Equation.DSMT4">
                  <p:embed/>
                </p:oleObj>
              </mc:Choice>
              <mc:Fallback>
                <p:oleObj name="Equation" r:id="rId18" imgW="3809880" imgH="279360" progId="Equation.DSMT4">
                  <p:embed/>
                  <p:pic>
                    <p:nvPicPr>
                      <p:cNvPr id="41" name="Objeto 40">
                        <a:extLst>
                          <a:ext uri="{FF2B5EF4-FFF2-40B4-BE49-F238E27FC236}">
                            <a16:creationId xmlns:a16="http://schemas.microsoft.com/office/drawing/2014/main" id="{0E339090-C814-442F-BFCE-288F24A3490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938" y="1109154"/>
                        <a:ext cx="7316788" cy="538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CuadroTexto 42">
            <a:extLst>
              <a:ext uri="{FF2B5EF4-FFF2-40B4-BE49-F238E27FC236}">
                <a16:creationId xmlns:a16="http://schemas.microsoft.com/office/drawing/2014/main" id="{9054A13B-4D5A-4953-9F8A-8D5024CD834F}"/>
              </a:ext>
            </a:extLst>
          </p:cNvPr>
          <p:cNvSpPr txBox="1"/>
          <p:nvPr/>
        </p:nvSpPr>
        <p:spPr>
          <a:xfrm>
            <a:off x="5420874" y="1819896"/>
            <a:ext cx="6478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La </a:t>
            </a:r>
            <a:r>
              <a:rPr lang="es-AR" dirty="0">
                <a:solidFill>
                  <a:srgbClr val="FF0000"/>
                </a:solidFill>
              </a:rPr>
              <a:t>candidata a inversa de </a:t>
            </a:r>
            <a:r>
              <a:rPr lang="es-AR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s-AR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</a:t>
            </a:r>
            <a:r>
              <a:rPr lang="es-AR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/>
              <a:t>es </a:t>
            </a:r>
            <a:r>
              <a:rPr lang="es-AR" dirty="0">
                <a:solidFill>
                  <a:srgbClr val="7030A0"/>
                </a:solidFill>
              </a:rPr>
              <a:t>la inversa de </a:t>
            </a:r>
            <a:r>
              <a:rPr lang="es-AR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s-AR" dirty="0">
                <a:solidFill>
                  <a:srgbClr val="7030A0"/>
                </a:solidFill>
                <a:cs typeface="Times New Roman" panose="02020603050405020304" pitchFamily="18" charset="0"/>
              </a:rPr>
              <a:t>multiplicada por </a:t>
            </a:r>
            <a:r>
              <a:rPr lang="es-AR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s-AR" i="1" baseline="30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AR" baseline="300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1</a:t>
            </a:r>
            <a:endParaRPr lang="es-AR" i="1" baseline="300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Cerrar llave 43">
            <a:extLst>
              <a:ext uri="{FF2B5EF4-FFF2-40B4-BE49-F238E27FC236}">
                <a16:creationId xmlns:a16="http://schemas.microsoft.com/office/drawing/2014/main" id="{DA02776C-0299-439E-A89B-048446A3FDE1}"/>
              </a:ext>
            </a:extLst>
          </p:cNvPr>
          <p:cNvSpPr/>
          <p:nvPr/>
        </p:nvSpPr>
        <p:spPr>
          <a:xfrm rot="5400000">
            <a:off x="2830127" y="-380238"/>
            <a:ext cx="271525" cy="4078493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621B8E36-E862-483F-B2D6-DF4B20F5F440}"/>
              </a:ext>
            </a:extLst>
          </p:cNvPr>
          <p:cNvSpPr txBox="1"/>
          <p:nvPr/>
        </p:nvSpPr>
        <p:spPr>
          <a:xfrm>
            <a:off x="786843" y="1800244"/>
            <a:ext cx="4542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dirty="0"/>
              <a:t> es invertible y el escalar 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s-AR" dirty="0"/>
              <a:t> es distinto de cero</a:t>
            </a:r>
          </a:p>
        </p:txBody>
      </p:sp>
      <p:sp>
        <p:nvSpPr>
          <p:cNvPr id="46" name="Cerrar llave 45">
            <a:extLst>
              <a:ext uri="{FF2B5EF4-FFF2-40B4-BE49-F238E27FC236}">
                <a16:creationId xmlns:a16="http://schemas.microsoft.com/office/drawing/2014/main" id="{33F315E2-2DAB-4C47-BE03-660DAFEF464A}"/>
              </a:ext>
            </a:extLst>
          </p:cNvPr>
          <p:cNvSpPr/>
          <p:nvPr/>
        </p:nvSpPr>
        <p:spPr>
          <a:xfrm rot="5400000">
            <a:off x="6542295" y="602333"/>
            <a:ext cx="191486" cy="214521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47" name="Objeto 46">
            <a:extLst>
              <a:ext uri="{FF2B5EF4-FFF2-40B4-BE49-F238E27FC236}">
                <a16:creationId xmlns:a16="http://schemas.microsoft.com/office/drawing/2014/main" id="{4ADF4897-39F6-416E-A344-5E66A8050F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9147550"/>
              </p:ext>
            </p:extLst>
          </p:nvPr>
        </p:nvGraphicFramePr>
        <p:xfrm>
          <a:off x="3819159" y="2663784"/>
          <a:ext cx="4140200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2158920" imgH="279360" progId="Equation.DSMT4">
                  <p:embed/>
                </p:oleObj>
              </mc:Choice>
              <mc:Fallback>
                <p:oleObj name="Equation" r:id="rId20" imgW="2158920" imgH="279360" progId="Equation.DSMT4">
                  <p:embed/>
                  <p:pic>
                    <p:nvPicPr>
                      <p:cNvPr id="11" name="Objeto 10">
                        <a:extLst>
                          <a:ext uri="{FF2B5EF4-FFF2-40B4-BE49-F238E27FC236}">
                            <a16:creationId xmlns:a16="http://schemas.microsoft.com/office/drawing/2014/main" id="{A9D9E65F-DBE9-45E4-AE7E-6EC606ED11C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9159" y="2663784"/>
                        <a:ext cx="4140200" cy="539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" name="CuadroTexto 47">
            <a:extLst>
              <a:ext uri="{FF2B5EF4-FFF2-40B4-BE49-F238E27FC236}">
                <a16:creationId xmlns:a16="http://schemas.microsoft.com/office/drawing/2014/main" id="{2A3CC72D-5DA3-46C4-9D03-246FC4E5739B}"/>
              </a:ext>
            </a:extLst>
          </p:cNvPr>
          <p:cNvSpPr txBox="1"/>
          <p:nvPr/>
        </p:nvSpPr>
        <p:spPr>
          <a:xfrm>
            <a:off x="5933959" y="2938872"/>
            <a:ext cx="3882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b="1" dirty="0">
                <a:solidFill>
                  <a:schemeClr val="accent2"/>
                </a:solidFill>
              </a:rPr>
              <a:t>(1)</a:t>
            </a:r>
          </a:p>
        </p:txBody>
      </p:sp>
      <p:graphicFrame>
        <p:nvGraphicFramePr>
          <p:cNvPr id="49" name="Objeto 48">
            <a:extLst>
              <a:ext uri="{FF2B5EF4-FFF2-40B4-BE49-F238E27FC236}">
                <a16:creationId xmlns:a16="http://schemas.microsoft.com/office/drawing/2014/main" id="{3FE996C9-028B-4FDD-9ED5-4ACC07A7DF0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7788925"/>
              </p:ext>
            </p:extLst>
          </p:nvPr>
        </p:nvGraphicFramePr>
        <p:xfrm>
          <a:off x="7952771" y="2754932"/>
          <a:ext cx="1120775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2" imgW="583920" imgH="164880" progId="Equation.DSMT4">
                  <p:embed/>
                </p:oleObj>
              </mc:Choice>
              <mc:Fallback>
                <p:oleObj name="Equation" r:id="rId22" imgW="583920" imgH="164880" progId="Equation.DSMT4">
                  <p:embed/>
                  <p:pic>
                    <p:nvPicPr>
                      <p:cNvPr id="47" name="Objeto 46">
                        <a:extLst>
                          <a:ext uri="{FF2B5EF4-FFF2-40B4-BE49-F238E27FC236}">
                            <a16:creationId xmlns:a16="http://schemas.microsoft.com/office/drawing/2014/main" id="{4ADF4897-39F6-416E-A344-5E66A8050F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2771" y="2754932"/>
                        <a:ext cx="1120775" cy="317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CuadroTexto 49">
            <a:extLst>
              <a:ext uri="{FF2B5EF4-FFF2-40B4-BE49-F238E27FC236}">
                <a16:creationId xmlns:a16="http://schemas.microsoft.com/office/drawing/2014/main" id="{3528D383-6760-48B5-94D9-B7353D2EE343}"/>
              </a:ext>
            </a:extLst>
          </p:cNvPr>
          <p:cNvSpPr txBox="1"/>
          <p:nvPr/>
        </p:nvSpPr>
        <p:spPr>
          <a:xfrm>
            <a:off x="7897655" y="2913548"/>
            <a:ext cx="3882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b="1" dirty="0">
                <a:solidFill>
                  <a:schemeClr val="accent2"/>
                </a:solidFill>
              </a:rPr>
              <a:t>(2)</a:t>
            </a:r>
          </a:p>
        </p:txBody>
      </p:sp>
      <p:sp>
        <p:nvSpPr>
          <p:cNvPr id="51" name="Forma en L 50">
            <a:extLst>
              <a:ext uri="{FF2B5EF4-FFF2-40B4-BE49-F238E27FC236}">
                <a16:creationId xmlns:a16="http://schemas.microsoft.com/office/drawing/2014/main" id="{9AC4ECE1-20A4-4AF8-87CF-CEF167A0E582}"/>
              </a:ext>
            </a:extLst>
          </p:cNvPr>
          <p:cNvSpPr/>
          <p:nvPr/>
        </p:nvSpPr>
        <p:spPr>
          <a:xfrm rot="18616025">
            <a:off x="11048352" y="5802131"/>
            <a:ext cx="216000" cy="147189"/>
          </a:xfrm>
          <a:prstGeom prst="corne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302D0A29-AE7A-495F-8B78-0E4F25503469}"/>
              </a:ext>
            </a:extLst>
          </p:cNvPr>
          <p:cNvSpPr txBox="1"/>
          <p:nvPr/>
        </p:nvSpPr>
        <p:spPr>
          <a:xfrm>
            <a:off x="254423" y="325247"/>
            <a:ext cx="10916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Línea general de la demostración de las siguientes propiedades:  Si se informa que una matriz es la inversa de otra, basta con multiplicar la matriz original y su </a:t>
            </a:r>
            <a:r>
              <a:rPr lang="es-AR" dirty="0">
                <a:solidFill>
                  <a:srgbClr val="FF0000"/>
                </a:solidFill>
              </a:rPr>
              <a:t>candidata a inversa </a:t>
            </a:r>
            <a:r>
              <a:rPr lang="es-AR" dirty="0"/>
              <a:t>y comprobar que el resultado es la matriz inversa. </a:t>
            </a:r>
          </a:p>
        </p:txBody>
      </p:sp>
    </p:spTree>
    <p:extLst>
      <p:ext uri="{BB962C8B-B14F-4D97-AF65-F5344CB8AC3E}">
        <p14:creationId xmlns:p14="http://schemas.microsoft.com/office/powerpoint/2010/main" val="1634946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2000"/>
                            </p:stCondLst>
                            <p:childTnLst>
                              <p:par>
                                <p:cTn id="1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8" grpId="0"/>
      <p:bldP spid="19" grpId="0"/>
      <p:bldP spid="20" grpId="0"/>
      <p:bldP spid="25" grpId="0" animBg="1"/>
      <p:bldP spid="27" grpId="0"/>
      <p:bldP spid="28" grpId="0" animBg="1"/>
      <p:bldP spid="29" grpId="0"/>
      <p:bldP spid="30" grpId="0" animBg="1"/>
      <p:bldP spid="31" grpId="0"/>
      <p:bldP spid="37" grpId="0"/>
      <p:bldP spid="38" grpId="0"/>
      <p:bldP spid="39" grpId="0"/>
      <p:bldP spid="40" grpId="0" animBg="1"/>
      <p:bldP spid="43" grpId="0"/>
      <p:bldP spid="44" grpId="0" animBg="1"/>
      <p:bldP spid="45" grpId="0"/>
      <p:bldP spid="46" grpId="0" animBg="1"/>
      <p:bldP spid="48" grpId="0"/>
      <p:bldP spid="50" grpId="0"/>
      <p:bldP spid="51" grpId="0" animBg="1"/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B459A749-80BE-4ACB-8A85-30E17D3FC684}"/>
              </a:ext>
            </a:extLst>
          </p:cNvPr>
          <p:cNvSpPr/>
          <p:nvPr/>
        </p:nvSpPr>
        <p:spPr>
          <a:xfrm>
            <a:off x="1043940" y="469760"/>
            <a:ext cx="10104120" cy="288097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D7B578D-3AB3-4D29-9B30-B1DFA296943C}"/>
              </a:ext>
            </a:extLst>
          </p:cNvPr>
          <p:cNvSpPr txBox="1"/>
          <p:nvPr/>
        </p:nvSpPr>
        <p:spPr>
          <a:xfrm flipH="1">
            <a:off x="1456372" y="900669"/>
            <a:ext cx="9568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>
                <a:solidFill>
                  <a:schemeClr val="bg1"/>
                </a:solidFill>
              </a:rPr>
              <a:t>AÚN CUANDO AMBAS MATRICES </a:t>
            </a:r>
            <a:r>
              <a:rPr lang="es-AR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sz="2400" dirty="0">
                <a:solidFill>
                  <a:schemeClr val="bg1"/>
                </a:solidFill>
              </a:rPr>
              <a:t> Y </a:t>
            </a:r>
            <a:r>
              <a:rPr lang="es-AR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s-AR" sz="2400" dirty="0">
                <a:solidFill>
                  <a:schemeClr val="bg1"/>
                </a:solidFill>
              </a:rPr>
              <a:t> SEAN INVERTIBLES, EN GENERAL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0376F45-F445-4B6C-9167-53CF646BCA7A}"/>
              </a:ext>
            </a:extLst>
          </p:cNvPr>
          <p:cNvSpPr txBox="1"/>
          <p:nvPr/>
        </p:nvSpPr>
        <p:spPr>
          <a:xfrm flipH="1">
            <a:off x="3777614" y="1546428"/>
            <a:ext cx="4652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600" dirty="0">
                <a:solidFill>
                  <a:schemeClr val="bg1"/>
                </a:solidFill>
              </a:rPr>
              <a:t>(</a:t>
            </a:r>
            <a:r>
              <a:rPr lang="es-AR" sz="3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sz="3600" dirty="0">
                <a:solidFill>
                  <a:schemeClr val="bg1"/>
                </a:solidFill>
              </a:rPr>
              <a:t> + </a:t>
            </a:r>
            <a:r>
              <a:rPr lang="es-AR" sz="3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s-AR" sz="3600" dirty="0">
                <a:solidFill>
                  <a:schemeClr val="bg1"/>
                </a:solidFill>
              </a:rPr>
              <a:t>)</a:t>
            </a:r>
            <a:r>
              <a:rPr lang="es-AR" sz="3600" baseline="30000" dirty="0">
                <a:solidFill>
                  <a:schemeClr val="bg1"/>
                </a:solidFill>
                <a:sym typeface="Symbol" panose="05050102010706020507" pitchFamily="18" charset="2"/>
              </a:rPr>
              <a:t>1</a:t>
            </a:r>
            <a:r>
              <a:rPr lang="es-AR" sz="3600" dirty="0">
                <a:solidFill>
                  <a:schemeClr val="bg1"/>
                </a:solidFill>
                <a:sym typeface="Symbol" panose="05050102010706020507" pitchFamily="18" charset="2"/>
              </a:rPr>
              <a:t>  </a:t>
            </a:r>
            <a:r>
              <a:rPr lang="es-AR" sz="3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sz="3600" baseline="30000" dirty="0">
                <a:solidFill>
                  <a:schemeClr val="bg1"/>
                </a:solidFill>
                <a:sym typeface="Symbol" panose="05050102010706020507" pitchFamily="18" charset="2"/>
              </a:rPr>
              <a:t>1</a:t>
            </a:r>
            <a:r>
              <a:rPr lang="es-AR" sz="3600" dirty="0">
                <a:solidFill>
                  <a:schemeClr val="bg1"/>
                </a:solidFill>
              </a:rPr>
              <a:t> + </a:t>
            </a:r>
            <a:r>
              <a:rPr lang="es-AR" sz="3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s-AR" sz="3600" baseline="30000" dirty="0">
                <a:solidFill>
                  <a:schemeClr val="bg1"/>
                </a:solidFill>
                <a:sym typeface="Symbol" panose="05050102010706020507" pitchFamily="18" charset="2"/>
              </a:rPr>
              <a:t>1</a:t>
            </a:r>
            <a:r>
              <a:rPr lang="es-AR" sz="3600" dirty="0">
                <a:solidFill>
                  <a:schemeClr val="bg1"/>
                </a:solidFill>
                <a:sym typeface="Symbol" panose="05050102010706020507" pitchFamily="18" charset="2"/>
              </a:rPr>
              <a:t> </a:t>
            </a:r>
            <a:endParaRPr lang="es-AR" sz="3600" dirty="0">
              <a:solidFill>
                <a:schemeClr val="bg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D27A-FDDE-4CA2-9B5D-E6F686A31F24}"/>
              </a:ext>
            </a:extLst>
          </p:cNvPr>
          <p:cNvSpPr txBox="1"/>
          <p:nvPr/>
        </p:nvSpPr>
        <p:spPr>
          <a:xfrm flipH="1">
            <a:off x="3777614" y="2381581"/>
            <a:ext cx="41624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600" dirty="0">
                <a:solidFill>
                  <a:schemeClr val="bg1"/>
                </a:solidFill>
              </a:rPr>
              <a:t>(</a:t>
            </a:r>
            <a:r>
              <a:rPr lang="es-AR" sz="3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sz="3600" dirty="0">
                <a:solidFill>
                  <a:schemeClr val="bg1"/>
                </a:solidFill>
              </a:rPr>
              <a:t> </a:t>
            </a:r>
            <a:r>
              <a:rPr lang="es-AR" sz="3600" dirty="0">
                <a:solidFill>
                  <a:schemeClr val="bg1"/>
                </a:solidFill>
                <a:sym typeface="Symbol" panose="05050102010706020507" pitchFamily="18" charset="2"/>
              </a:rPr>
              <a:t></a:t>
            </a:r>
            <a:r>
              <a:rPr lang="es-AR" sz="3600" dirty="0">
                <a:solidFill>
                  <a:schemeClr val="bg1"/>
                </a:solidFill>
              </a:rPr>
              <a:t> </a:t>
            </a:r>
            <a:r>
              <a:rPr lang="es-AR" sz="3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s-AR" sz="3600" dirty="0">
                <a:solidFill>
                  <a:schemeClr val="bg1"/>
                </a:solidFill>
              </a:rPr>
              <a:t>)</a:t>
            </a:r>
            <a:r>
              <a:rPr lang="es-AR" sz="3600" baseline="30000" dirty="0">
                <a:solidFill>
                  <a:schemeClr val="bg1"/>
                </a:solidFill>
                <a:sym typeface="Symbol" panose="05050102010706020507" pitchFamily="18" charset="2"/>
              </a:rPr>
              <a:t>1</a:t>
            </a:r>
            <a:r>
              <a:rPr lang="es-AR" sz="3600" dirty="0">
                <a:solidFill>
                  <a:schemeClr val="bg1"/>
                </a:solidFill>
                <a:sym typeface="Symbol" panose="05050102010706020507" pitchFamily="18" charset="2"/>
              </a:rPr>
              <a:t>  </a:t>
            </a:r>
            <a:r>
              <a:rPr lang="es-AR" sz="3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sz="3600" baseline="30000" dirty="0">
                <a:solidFill>
                  <a:schemeClr val="bg1"/>
                </a:solidFill>
                <a:sym typeface="Symbol" panose="05050102010706020507" pitchFamily="18" charset="2"/>
              </a:rPr>
              <a:t>1</a:t>
            </a:r>
            <a:r>
              <a:rPr lang="es-AR" sz="3600" dirty="0">
                <a:solidFill>
                  <a:schemeClr val="bg1"/>
                </a:solidFill>
              </a:rPr>
              <a:t> </a:t>
            </a:r>
            <a:r>
              <a:rPr lang="es-AR" sz="3600" dirty="0">
                <a:solidFill>
                  <a:schemeClr val="bg1"/>
                </a:solidFill>
                <a:sym typeface="Symbol" panose="05050102010706020507" pitchFamily="18" charset="2"/>
              </a:rPr>
              <a:t></a:t>
            </a:r>
            <a:r>
              <a:rPr lang="es-AR" sz="3600" dirty="0">
                <a:solidFill>
                  <a:schemeClr val="bg1"/>
                </a:solidFill>
              </a:rPr>
              <a:t> </a:t>
            </a:r>
            <a:r>
              <a:rPr lang="es-AR" sz="36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s-AR" sz="3600" baseline="30000" dirty="0">
                <a:solidFill>
                  <a:schemeClr val="bg1"/>
                </a:solidFill>
                <a:sym typeface="Symbol" panose="05050102010706020507" pitchFamily="18" charset="2"/>
              </a:rPr>
              <a:t>1</a:t>
            </a:r>
            <a:r>
              <a:rPr lang="es-AR" sz="3600" dirty="0">
                <a:solidFill>
                  <a:schemeClr val="bg1"/>
                </a:solidFill>
                <a:sym typeface="Symbol" panose="05050102010706020507" pitchFamily="18" charset="2"/>
              </a:rPr>
              <a:t> </a:t>
            </a:r>
            <a:endParaRPr lang="es-AR" sz="3600" dirty="0">
              <a:solidFill>
                <a:schemeClr val="bg1"/>
              </a:solidFill>
            </a:endParaRPr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4A403E52-752F-46C7-B583-4E05543C72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9872686"/>
              </p:ext>
            </p:extLst>
          </p:nvPr>
        </p:nvGraphicFramePr>
        <p:xfrm>
          <a:off x="289147" y="3651805"/>
          <a:ext cx="295592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44520" imgH="228600" progId="Equation.DSMT4">
                  <p:embed/>
                </p:oleObj>
              </mc:Choice>
              <mc:Fallback>
                <p:oleObj name="Equation" r:id="rId2" imgW="124452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89147" y="3651805"/>
                        <a:ext cx="2955925" cy="542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39E575B6-DF81-4EC1-8ED1-29DFFAFA15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4136401"/>
              </p:ext>
            </p:extLst>
          </p:nvPr>
        </p:nvGraphicFramePr>
        <p:xfrm>
          <a:off x="244803" y="4794170"/>
          <a:ext cx="1370963" cy="8366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49160" imgH="457200" progId="Equation.DSMT4">
                  <p:embed/>
                </p:oleObj>
              </mc:Choice>
              <mc:Fallback>
                <p:oleObj name="Equation" r:id="rId4" imgW="749160" imgH="457200" progId="Equation.DSMT4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4A403E52-752F-46C7-B583-4E05543C72B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44803" y="4794170"/>
                        <a:ext cx="1370963" cy="8366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o 7">
            <a:extLst>
              <a:ext uri="{FF2B5EF4-FFF2-40B4-BE49-F238E27FC236}">
                <a16:creationId xmlns:a16="http://schemas.microsoft.com/office/drawing/2014/main" id="{C861D4F8-301F-42B6-BECD-7328D2062C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3182365"/>
              </p:ext>
            </p:extLst>
          </p:nvPr>
        </p:nvGraphicFramePr>
        <p:xfrm>
          <a:off x="1653791" y="4445665"/>
          <a:ext cx="1975082" cy="15336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079280" imgH="838080" progId="Equation.DSMT4">
                  <p:embed/>
                </p:oleObj>
              </mc:Choice>
              <mc:Fallback>
                <p:oleObj name="Equation" r:id="rId6" imgW="1079280" imgH="838080" progId="Equation.DSMT4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39E575B6-DF81-4EC1-8ED1-29DFFAFA15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653791" y="4445665"/>
                        <a:ext cx="1975082" cy="15336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to 8">
            <a:extLst>
              <a:ext uri="{FF2B5EF4-FFF2-40B4-BE49-F238E27FC236}">
                <a16:creationId xmlns:a16="http://schemas.microsoft.com/office/drawing/2014/main" id="{E7A2A6A3-A106-4DBF-BC61-09D1581047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7602405"/>
              </p:ext>
            </p:extLst>
          </p:nvPr>
        </p:nvGraphicFramePr>
        <p:xfrm>
          <a:off x="3744803" y="4809592"/>
          <a:ext cx="1370963" cy="8366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749160" imgH="457200" progId="Equation.DSMT4">
                  <p:embed/>
                </p:oleObj>
              </mc:Choice>
              <mc:Fallback>
                <p:oleObj name="Equation" r:id="rId8" imgW="749160" imgH="457200" progId="Equation.DSMT4">
                  <p:embed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39E575B6-DF81-4EC1-8ED1-29DFFAFA15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744803" y="4809592"/>
                        <a:ext cx="1370963" cy="8366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5A98FDA5-0702-46C8-8DCB-D41791F3A4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5536019"/>
              </p:ext>
            </p:extLst>
          </p:nvPr>
        </p:nvGraphicFramePr>
        <p:xfrm>
          <a:off x="5115766" y="4473208"/>
          <a:ext cx="1975082" cy="15336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079280" imgH="838080" progId="Equation.DSMT4">
                  <p:embed/>
                </p:oleObj>
              </mc:Choice>
              <mc:Fallback>
                <p:oleObj name="Equation" r:id="rId10" imgW="1079280" imgH="838080" progId="Equation.DSMT4">
                  <p:embed/>
                  <p:pic>
                    <p:nvPicPr>
                      <p:cNvPr id="8" name="Objeto 7">
                        <a:extLst>
                          <a:ext uri="{FF2B5EF4-FFF2-40B4-BE49-F238E27FC236}">
                            <a16:creationId xmlns:a16="http://schemas.microsoft.com/office/drawing/2014/main" id="{C861D4F8-301F-42B6-BECD-7328D2062C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115766" y="4473208"/>
                        <a:ext cx="1975082" cy="15336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F7EEEA07-DE9F-4CAE-BAEF-B7E2BFEE6548}"/>
              </a:ext>
            </a:extLst>
          </p:cNvPr>
          <p:cNvCxnSpPr/>
          <p:nvPr/>
        </p:nvCxnSpPr>
        <p:spPr>
          <a:xfrm>
            <a:off x="3679262" y="4260800"/>
            <a:ext cx="0" cy="193426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0EBCE8E6-B819-42CB-B140-E1B7D5568BC8}"/>
              </a:ext>
            </a:extLst>
          </p:cNvPr>
          <p:cNvCxnSpPr/>
          <p:nvPr/>
        </p:nvCxnSpPr>
        <p:spPr>
          <a:xfrm>
            <a:off x="7138505" y="4245378"/>
            <a:ext cx="0" cy="193426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61AB67FA-432D-4185-9953-EB707BABE9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8141602"/>
              </p:ext>
            </p:extLst>
          </p:nvPr>
        </p:nvGraphicFramePr>
        <p:xfrm>
          <a:off x="7187709" y="3923268"/>
          <a:ext cx="1790700" cy="836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977760" imgH="457200" progId="Equation.DSMT4">
                  <p:embed/>
                </p:oleObj>
              </mc:Choice>
              <mc:Fallback>
                <p:oleObj name="Equation" r:id="rId12" imgW="977760" imgH="457200" progId="Equation.DSMT4">
                  <p:embed/>
                  <p:pic>
                    <p:nvPicPr>
                      <p:cNvPr id="9" name="Objeto 8">
                        <a:extLst>
                          <a:ext uri="{FF2B5EF4-FFF2-40B4-BE49-F238E27FC236}">
                            <a16:creationId xmlns:a16="http://schemas.microsoft.com/office/drawing/2014/main" id="{E7A2A6A3-A106-4DBF-BC61-09D15810472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7187709" y="3923268"/>
                        <a:ext cx="1790700" cy="8366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to 14">
            <a:extLst>
              <a:ext uri="{FF2B5EF4-FFF2-40B4-BE49-F238E27FC236}">
                <a16:creationId xmlns:a16="http://schemas.microsoft.com/office/drawing/2014/main" id="{1A703685-2D84-4750-8566-62AC0E7AC5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2507475"/>
              </p:ext>
            </p:extLst>
          </p:nvPr>
        </p:nvGraphicFramePr>
        <p:xfrm>
          <a:off x="9038940" y="3492818"/>
          <a:ext cx="2579687" cy="153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1409400" imgH="838080" progId="Equation.DSMT4">
                  <p:embed/>
                </p:oleObj>
              </mc:Choice>
              <mc:Fallback>
                <p:oleObj name="Equation" r:id="rId14" imgW="1409400" imgH="838080" progId="Equation.DSMT4">
                  <p:embed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5A98FDA5-0702-46C8-8DCB-D41791F3A44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9038940" y="3492818"/>
                        <a:ext cx="2579687" cy="1533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2052B5C4-868F-436D-B37D-A21F505ABC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7779659"/>
              </p:ext>
            </p:extLst>
          </p:nvPr>
        </p:nvGraphicFramePr>
        <p:xfrm>
          <a:off x="7319222" y="5240131"/>
          <a:ext cx="2486025" cy="1533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358640" imgH="838080" progId="Equation.DSMT4">
                  <p:embed/>
                </p:oleObj>
              </mc:Choice>
              <mc:Fallback>
                <p:oleObj name="Equation" r:id="rId16" imgW="1358640" imgH="838080" progId="Equation.DSMT4">
                  <p:embed/>
                  <p:pic>
                    <p:nvPicPr>
                      <p:cNvPr id="15" name="Objeto 14">
                        <a:extLst>
                          <a:ext uri="{FF2B5EF4-FFF2-40B4-BE49-F238E27FC236}">
                            <a16:creationId xmlns:a16="http://schemas.microsoft.com/office/drawing/2014/main" id="{1A703685-2D84-4750-8566-62AC0E7AC55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7319222" y="5240131"/>
                        <a:ext cx="2486025" cy="1533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CuadroTexto 16">
            <a:extLst>
              <a:ext uri="{FF2B5EF4-FFF2-40B4-BE49-F238E27FC236}">
                <a16:creationId xmlns:a16="http://schemas.microsoft.com/office/drawing/2014/main" id="{7DA41BF1-95D5-4C34-819A-FC17362F4036}"/>
              </a:ext>
            </a:extLst>
          </p:cNvPr>
          <p:cNvSpPr txBox="1"/>
          <p:nvPr/>
        </p:nvSpPr>
        <p:spPr>
          <a:xfrm flipH="1">
            <a:off x="10358085" y="5388583"/>
            <a:ext cx="6479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200" dirty="0">
                <a:solidFill>
                  <a:srgbClr val="FF0000"/>
                </a:solidFill>
                <a:sym typeface="Symbol" panose="05050102010706020507" pitchFamily="18" charset="2"/>
              </a:rPr>
              <a:t></a:t>
            </a:r>
            <a:endParaRPr lang="es-AR" sz="3200" dirty="0">
              <a:solidFill>
                <a:srgbClr val="FF0000"/>
              </a:solidFill>
            </a:endParaRPr>
          </a:p>
        </p:txBody>
      </p: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4808D603-C44D-47AF-B7F0-2C6389A1B4DE}"/>
              </a:ext>
            </a:extLst>
          </p:cNvPr>
          <p:cNvCxnSpPr>
            <a:cxnSpLocks/>
          </p:cNvCxnSpPr>
          <p:nvPr/>
        </p:nvCxnSpPr>
        <p:spPr>
          <a:xfrm flipV="1">
            <a:off x="9865778" y="5026343"/>
            <a:ext cx="1038442" cy="930989"/>
          </a:xfrm>
          <a:prstGeom prst="straightConnector1">
            <a:avLst/>
          </a:prstGeom>
          <a:ln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strella de 5 puntas 70">
            <a:extLst>
              <a:ext uri="{FF2B5EF4-FFF2-40B4-BE49-F238E27FC236}">
                <a16:creationId xmlns:a16="http://schemas.microsoft.com/office/drawing/2014/main" id="{16924524-AAC1-48E8-B95A-90B13BAE9361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2" name="Freeform 21">
            <a:extLst>
              <a:ext uri="{FF2B5EF4-FFF2-40B4-BE49-F238E27FC236}">
                <a16:creationId xmlns:a16="http://schemas.microsoft.com/office/drawing/2014/main" id="{D709C98F-6FB3-45A6-973E-901D2F8B9397}"/>
              </a:ext>
            </a:extLst>
          </p:cNvPr>
          <p:cNvSpPr>
            <a:spLocks noEditPoints="1"/>
          </p:cNvSpPr>
          <p:nvPr/>
        </p:nvSpPr>
        <p:spPr bwMode="auto">
          <a:xfrm rot="3752675">
            <a:off x="4342621" y="4417196"/>
            <a:ext cx="1879418" cy="3615484"/>
          </a:xfrm>
          <a:custGeom>
            <a:avLst/>
            <a:gdLst>
              <a:gd name="T0" fmla="*/ 2147483647 w 1608"/>
              <a:gd name="T1" fmla="*/ 2147483647 h 1338"/>
              <a:gd name="T2" fmla="*/ 2147483647 w 1608"/>
              <a:gd name="T3" fmla="*/ 2147483647 h 1338"/>
              <a:gd name="T4" fmla="*/ 2147483647 w 1608"/>
              <a:gd name="T5" fmla="*/ 2147483647 h 1338"/>
              <a:gd name="T6" fmla="*/ 2147483647 w 1608"/>
              <a:gd name="T7" fmla="*/ 2147483647 h 1338"/>
              <a:gd name="T8" fmla="*/ 2147483647 w 1608"/>
              <a:gd name="T9" fmla="*/ 2147483647 h 1338"/>
              <a:gd name="T10" fmla="*/ 2147483647 w 1608"/>
              <a:gd name="T11" fmla="*/ 2147483647 h 1338"/>
              <a:gd name="T12" fmla="*/ 2147483647 w 1608"/>
              <a:gd name="T13" fmla="*/ 2147483647 h 1338"/>
              <a:gd name="T14" fmla="*/ 2147483647 w 1608"/>
              <a:gd name="T15" fmla="*/ 2147483647 h 1338"/>
              <a:gd name="T16" fmla="*/ 2147483647 w 1608"/>
              <a:gd name="T17" fmla="*/ 2147483647 h 1338"/>
              <a:gd name="T18" fmla="*/ 2147483647 w 1608"/>
              <a:gd name="T19" fmla="*/ 2147483647 h 1338"/>
              <a:gd name="T20" fmla="*/ 2147483647 w 1608"/>
              <a:gd name="T21" fmla="*/ 2147483647 h 1338"/>
              <a:gd name="T22" fmla="*/ 2147483647 w 1608"/>
              <a:gd name="T23" fmla="*/ 2147483647 h 1338"/>
              <a:gd name="T24" fmla="*/ 2147483647 w 1608"/>
              <a:gd name="T25" fmla="*/ 2147483647 h 1338"/>
              <a:gd name="T26" fmla="*/ 2147483647 w 1608"/>
              <a:gd name="T27" fmla="*/ 2147483647 h 1338"/>
              <a:gd name="T28" fmla="*/ 2147483647 w 1608"/>
              <a:gd name="T29" fmla="*/ 2147483647 h 1338"/>
              <a:gd name="T30" fmla="*/ 2147483647 w 1608"/>
              <a:gd name="T31" fmla="*/ 2147483647 h 1338"/>
              <a:gd name="T32" fmla="*/ 2147483647 w 1608"/>
              <a:gd name="T33" fmla="*/ 2147483647 h 1338"/>
              <a:gd name="T34" fmla="*/ 2147483647 w 1608"/>
              <a:gd name="T35" fmla="*/ 2147483647 h 1338"/>
              <a:gd name="T36" fmla="*/ 2147483647 w 1608"/>
              <a:gd name="T37" fmla="*/ 2147483647 h 1338"/>
              <a:gd name="T38" fmla="*/ 2147483647 w 1608"/>
              <a:gd name="T39" fmla="*/ 2147483647 h 1338"/>
              <a:gd name="T40" fmla="*/ 2147483647 w 1608"/>
              <a:gd name="T41" fmla="*/ 2147483647 h 1338"/>
              <a:gd name="T42" fmla="*/ 2147483647 w 1608"/>
              <a:gd name="T43" fmla="*/ 2147483647 h 1338"/>
              <a:gd name="T44" fmla="*/ 2147483647 w 1608"/>
              <a:gd name="T45" fmla="*/ 2147483647 h 1338"/>
              <a:gd name="T46" fmla="*/ 2147483647 w 1608"/>
              <a:gd name="T47" fmla="*/ 2147483647 h 1338"/>
              <a:gd name="T48" fmla="*/ 2147483647 w 1608"/>
              <a:gd name="T49" fmla="*/ 2147483647 h 1338"/>
              <a:gd name="T50" fmla="*/ 2147483647 w 1608"/>
              <a:gd name="T51" fmla="*/ 2147483647 h 1338"/>
              <a:gd name="T52" fmla="*/ 2147483647 w 1608"/>
              <a:gd name="T53" fmla="*/ 2147483647 h 1338"/>
              <a:gd name="T54" fmla="*/ 2147483647 w 1608"/>
              <a:gd name="T55" fmla="*/ 2147483647 h 1338"/>
              <a:gd name="T56" fmla="*/ 2147483647 w 1608"/>
              <a:gd name="T57" fmla="*/ 2147483647 h 1338"/>
              <a:gd name="T58" fmla="*/ 2147483647 w 1608"/>
              <a:gd name="T59" fmla="*/ 2147483647 h 1338"/>
              <a:gd name="T60" fmla="*/ 2147483647 w 1608"/>
              <a:gd name="T61" fmla="*/ 2147483647 h 1338"/>
              <a:gd name="T62" fmla="*/ 2147483647 w 1608"/>
              <a:gd name="T63" fmla="*/ 2147483647 h 1338"/>
              <a:gd name="T64" fmla="*/ 2147483647 w 1608"/>
              <a:gd name="T65" fmla="*/ 2147483647 h 1338"/>
              <a:gd name="T66" fmla="*/ 2147483647 w 1608"/>
              <a:gd name="T67" fmla="*/ 2147483647 h 1338"/>
              <a:gd name="T68" fmla="*/ 2147483647 w 1608"/>
              <a:gd name="T69" fmla="*/ 2147483647 h 1338"/>
              <a:gd name="T70" fmla="*/ 2147483647 w 1608"/>
              <a:gd name="T71" fmla="*/ 2147483647 h 1338"/>
              <a:gd name="T72" fmla="*/ 2147483647 w 1608"/>
              <a:gd name="T73" fmla="*/ 2147483647 h 1338"/>
              <a:gd name="T74" fmla="*/ 2147483647 w 1608"/>
              <a:gd name="T75" fmla="*/ 2147483647 h 1338"/>
              <a:gd name="T76" fmla="*/ 2147483647 w 1608"/>
              <a:gd name="T77" fmla="*/ 2147483647 h 1338"/>
              <a:gd name="T78" fmla="*/ 2147483647 w 1608"/>
              <a:gd name="T79" fmla="*/ 2147483647 h 1338"/>
              <a:gd name="T80" fmla="*/ 2147483647 w 1608"/>
              <a:gd name="T81" fmla="*/ 2147483647 h 1338"/>
              <a:gd name="T82" fmla="*/ 2147483647 w 1608"/>
              <a:gd name="T83" fmla="*/ 2147483647 h 1338"/>
              <a:gd name="T84" fmla="*/ 2147483647 w 1608"/>
              <a:gd name="T85" fmla="*/ 2147483647 h 1338"/>
              <a:gd name="T86" fmla="*/ 2147483647 w 1608"/>
              <a:gd name="T87" fmla="*/ 2147483647 h 1338"/>
              <a:gd name="T88" fmla="*/ 2147483647 w 1608"/>
              <a:gd name="T89" fmla="*/ 2147483647 h 1338"/>
              <a:gd name="T90" fmla="*/ 2147483647 w 1608"/>
              <a:gd name="T91" fmla="*/ 2147483647 h 1338"/>
              <a:gd name="T92" fmla="*/ 2147483647 w 1608"/>
              <a:gd name="T93" fmla="*/ 2147483647 h 1338"/>
              <a:gd name="T94" fmla="*/ 2147483647 w 1608"/>
              <a:gd name="T95" fmla="*/ 2147483647 h 1338"/>
              <a:gd name="T96" fmla="*/ 2147483647 w 1608"/>
              <a:gd name="T97" fmla="*/ 2147483647 h 1338"/>
              <a:gd name="T98" fmla="*/ 2147483647 w 1608"/>
              <a:gd name="T99" fmla="*/ 2147483647 h 1338"/>
              <a:gd name="T100" fmla="*/ 2147483647 w 1608"/>
              <a:gd name="T101" fmla="*/ 2147483647 h 1338"/>
              <a:gd name="T102" fmla="*/ 2147483647 w 1608"/>
              <a:gd name="T103" fmla="*/ 2147483647 h 1338"/>
              <a:gd name="T104" fmla="*/ 2147483647 w 1608"/>
              <a:gd name="T105" fmla="*/ 2147483647 h 1338"/>
              <a:gd name="T106" fmla="*/ 2147483647 w 1608"/>
              <a:gd name="T107" fmla="*/ 2147483647 h 1338"/>
              <a:gd name="T108" fmla="*/ 2147483647 w 1608"/>
              <a:gd name="T109" fmla="*/ 2147483647 h 1338"/>
              <a:gd name="T110" fmla="*/ 2147483647 w 1608"/>
              <a:gd name="T111" fmla="*/ 2147483647 h 1338"/>
              <a:gd name="T112" fmla="*/ 2147483647 w 1608"/>
              <a:gd name="T113" fmla="*/ 2147483647 h 1338"/>
              <a:gd name="T114" fmla="*/ 2147483647 w 1608"/>
              <a:gd name="T115" fmla="*/ 2147483647 h 1338"/>
              <a:gd name="T116" fmla="*/ 2147483647 w 1608"/>
              <a:gd name="T117" fmla="*/ 2147483647 h 1338"/>
              <a:gd name="T118" fmla="*/ 2147483647 w 1608"/>
              <a:gd name="T119" fmla="*/ 2147483647 h 1338"/>
              <a:gd name="T120" fmla="*/ 2147483647 w 1608"/>
              <a:gd name="T121" fmla="*/ 2147483647 h 1338"/>
              <a:gd name="T122" fmla="*/ 2147483647 w 1608"/>
              <a:gd name="T123" fmla="*/ 2147483647 h 133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08"/>
              <a:gd name="T187" fmla="*/ 0 h 1338"/>
              <a:gd name="T188" fmla="*/ 1608 w 1608"/>
              <a:gd name="T189" fmla="*/ 1338 h 1338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08" h="1338">
                <a:moveTo>
                  <a:pt x="62" y="1240"/>
                </a:moveTo>
                <a:lnTo>
                  <a:pt x="62" y="1240"/>
                </a:lnTo>
                <a:lnTo>
                  <a:pt x="62" y="1238"/>
                </a:lnTo>
                <a:lnTo>
                  <a:pt x="64" y="1238"/>
                </a:lnTo>
                <a:lnTo>
                  <a:pt x="70" y="1238"/>
                </a:lnTo>
                <a:lnTo>
                  <a:pt x="70" y="1242"/>
                </a:lnTo>
                <a:lnTo>
                  <a:pt x="78" y="1242"/>
                </a:lnTo>
                <a:lnTo>
                  <a:pt x="82" y="1240"/>
                </a:lnTo>
                <a:lnTo>
                  <a:pt x="82" y="1238"/>
                </a:lnTo>
                <a:lnTo>
                  <a:pt x="84" y="1238"/>
                </a:lnTo>
                <a:lnTo>
                  <a:pt x="86" y="1238"/>
                </a:lnTo>
                <a:lnTo>
                  <a:pt x="86" y="1240"/>
                </a:lnTo>
                <a:lnTo>
                  <a:pt x="88" y="1242"/>
                </a:lnTo>
                <a:lnTo>
                  <a:pt x="90" y="1240"/>
                </a:lnTo>
                <a:lnTo>
                  <a:pt x="90" y="1238"/>
                </a:lnTo>
                <a:lnTo>
                  <a:pt x="120" y="1238"/>
                </a:lnTo>
                <a:lnTo>
                  <a:pt x="120" y="1240"/>
                </a:lnTo>
                <a:lnTo>
                  <a:pt x="120" y="1242"/>
                </a:lnTo>
                <a:lnTo>
                  <a:pt x="122" y="1242"/>
                </a:lnTo>
                <a:lnTo>
                  <a:pt x="124" y="1242"/>
                </a:lnTo>
                <a:lnTo>
                  <a:pt x="124" y="1240"/>
                </a:lnTo>
                <a:lnTo>
                  <a:pt x="124" y="1238"/>
                </a:lnTo>
                <a:lnTo>
                  <a:pt x="140" y="1238"/>
                </a:lnTo>
                <a:lnTo>
                  <a:pt x="140" y="1242"/>
                </a:lnTo>
                <a:lnTo>
                  <a:pt x="150" y="1242"/>
                </a:lnTo>
                <a:lnTo>
                  <a:pt x="150" y="1240"/>
                </a:lnTo>
                <a:lnTo>
                  <a:pt x="150" y="1238"/>
                </a:lnTo>
                <a:lnTo>
                  <a:pt x="216" y="1238"/>
                </a:lnTo>
                <a:lnTo>
                  <a:pt x="216" y="1236"/>
                </a:lnTo>
                <a:lnTo>
                  <a:pt x="216" y="1234"/>
                </a:lnTo>
                <a:lnTo>
                  <a:pt x="250" y="1234"/>
                </a:lnTo>
                <a:lnTo>
                  <a:pt x="252" y="1232"/>
                </a:lnTo>
                <a:lnTo>
                  <a:pt x="252" y="1230"/>
                </a:lnTo>
                <a:lnTo>
                  <a:pt x="284" y="1230"/>
                </a:lnTo>
                <a:lnTo>
                  <a:pt x="286" y="1228"/>
                </a:lnTo>
                <a:lnTo>
                  <a:pt x="286" y="1226"/>
                </a:lnTo>
                <a:lnTo>
                  <a:pt x="292" y="1226"/>
                </a:lnTo>
                <a:lnTo>
                  <a:pt x="300" y="1226"/>
                </a:lnTo>
                <a:lnTo>
                  <a:pt x="306" y="1226"/>
                </a:lnTo>
                <a:lnTo>
                  <a:pt x="308" y="1224"/>
                </a:lnTo>
                <a:lnTo>
                  <a:pt x="308" y="1222"/>
                </a:lnTo>
                <a:lnTo>
                  <a:pt x="334" y="1222"/>
                </a:lnTo>
                <a:lnTo>
                  <a:pt x="336" y="1220"/>
                </a:lnTo>
                <a:lnTo>
                  <a:pt x="336" y="1218"/>
                </a:lnTo>
                <a:lnTo>
                  <a:pt x="342" y="1218"/>
                </a:lnTo>
                <a:lnTo>
                  <a:pt x="348" y="1218"/>
                </a:lnTo>
                <a:lnTo>
                  <a:pt x="352" y="1218"/>
                </a:lnTo>
                <a:lnTo>
                  <a:pt x="354" y="1216"/>
                </a:lnTo>
                <a:lnTo>
                  <a:pt x="354" y="1214"/>
                </a:lnTo>
                <a:lnTo>
                  <a:pt x="362" y="1214"/>
                </a:lnTo>
                <a:lnTo>
                  <a:pt x="366" y="1214"/>
                </a:lnTo>
                <a:lnTo>
                  <a:pt x="366" y="1210"/>
                </a:lnTo>
                <a:lnTo>
                  <a:pt x="372" y="1210"/>
                </a:lnTo>
                <a:lnTo>
                  <a:pt x="376" y="1210"/>
                </a:lnTo>
                <a:lnTo>
                  <a:pt x="380" y="1210"/>
                </a:lnTo>
                <a:lnTo>
                  <a:pt x="382" y="1208"/>
                </a:lnTo>
                <a:lnTo>
                  <a:pt x="382" y="1206"/>
                </a:lnTo>
                <a:lnTo>
                  <a:pt x="412" y="1206"/>
                </a:lnTo>
                <a:lnTo>
                  <a:pt x="412" y="1204"/>
                </a:lnTo>
                <a:lnTo>
                  <a:pt x="412" y="1202"/>
                </a:lnTo>
                <a:lnTo>
                  <a:pt x="418" y="1202"/>
                </a:lnTo>
                <a:lnTo>
                  <a:pt x="420" y="1202"/>
                </a:lnTo>
                <a:lnTo>
                  <a:pt x="420" y="1198"/>
                </a:lnTo>
                <a:lnTo>
                  <a:pt x="428" y="1200"/>
                </a:lnTo>
                <a:lnTo>
                  <a:pt x="432" y="1198"/>
                </a:lnTo>
                <a:lnTo>
                  <a:pt x="432" y="1194"/>
                </a:lnTo>
                <a:lnTo>
                  <a:pt x="438" y="1194"/>
                </a:lnTo>
                <a:lnTo>
                  <a:pt x="444" y="1196"/>
                </a:lnTo>
                <a:lnTo>
                  <a:pt x="448" y="1194"/>
                </a:lnTo>
                <a:lnTo>
                  <a:pt x="450" y="1194"/>
                </a:lnTo>
                <a:lnTo>
                  <a:pt x="450" y="1192"/>
                </a:lnTo>
                <a:lnTo>
                  <a:pt x="458" y="1192"/>
                </a:lnTo>
                <a:lnTo>
                  <a:pt x="462" y="1190"/>
                </a:lnTo>
                <a:lnTo>
                  <a:pt x="462" y="1188"/>
                </a:lnTo>
                <a:lnTo>
                  <a:pt x="470" y="1188"/>
                </a:lnTo>
                <a:lnTo>
                  <a:pt x="474" y="1186"/>
                </a:lnTo>
                <a:lnTo>
                  <a:pt x="474" y="1184"/>
                </a:lnTo>
                <a:lnTo>
                  <a:pt x="482" y="1184"/>
                </a:lnTo>
                <a:lnTo>
                  <a:pt x="486" y="1182"/>
                </a:lnTo>
                <a:lnTo>
                  <a:pt x="486" y="1180"/>
                </a:lnTo>
                <a:lnTo>
                  <a:pt x="494" y="1180"/>
                </a:lnTo>
                <a:lnTo>
                  <a:pt x="498" y="1180"/>
                </a:lnTo>
                <a:lnTo>
                  <a:pt x="498" y="1176"/>
                </a:lnTo>
                <a:lnTo>
                  <a:pt x="506" y="1176"/>
                </a:lnTo>
                <a:lnTo>
                  <a:pt x="508" y="1176"/>
                </a:lnTo>
                <a:lnTo>
                  <a:pt x="510" y="1172"/>
                </a:lnTo>
                <a:lnTo>
                  <a:pt x="518" y="1172"/>
                </a:lnTo>
                <a:lnTo>
                  <a:pt x="520" y="1172"/>
                </a:lnTo>
                <a:lnTo>
                  <a:pt x="522" y="1168"/>
                </a:lnTo>
                <a:lnTo>
                  <a:pt x="528" y="1168"/>
                </a:lnTo>
                <a:lnTo>
                  <a:pt x="532" y="1168"/>
                </a:lnTo>
                <a:lnTo>
                  <a:pt x="532" y="1164"/>
                </a:lnTo>
                <a:lnTo>
                  <a:pt x="540" y="1164"/>
                </a:lnTo>
                <a:lnTo>
                  <a:pt x="544" y="1164"/>
                </a:lnTo>
                <a:lnTo>
                  <a:pt x="544" y="1160"/>
                </a:lnTo>
                <a:lnTo>
                  <a:pt x="550" y="1160"/>
                </a:lnTo>
                <a:lnTo>
                  <a:pt x="552" y="1160"/>
                </a:lnTo>
                <a:lnTo>
                  <a:pt x="552" y="1156"/>
                </a:lnTo>
                <a:lnTo>
                  <a:pt x="560" y="1156"/>
                </a:lnTo>
                <a:lnTo>
                  <a:pt x="562" y="1156"/>
                </a:lnTo>
                <a:lnTo>
                  <a:pt x="564" y="1152"/>
                </a:lnTo>
                <a:lnTo>
                  <a:pt x="572" y="1152"/>
                </a:lnTo>
                <a:lnTo>
                  <a:pt x="574" y="1152"/>
                </a:lnTo>
                <a:lnTo>
                  <a:pt x="574" y="1148"/>
                </a:lnTo>
                <a:lnTo>
                  <a:pt x="580" y="1148"/>
                </a:lnTo>
                <a:lnTo>
                  <a:pt x="582" y="1148"/>
                </a:lnTo>
                <a:lnTo>
                  <a:pt x="582" y="1146"/>
                </a:lnTo>
                <a:lnTo>
                  <a:pt x="590" y="1146"/>
                </a:lnTo>
                <a:lnTo>
                  <a:pt x="594" y="1144"/>
                </a:lnTo>
                <a:lnTo>
                  <a:pt x="594" y="1142"/>
                </a:lnTo>
                <a:lnTo>
                  <a:pt x="600" y="1140"/>
                </a:lnTo>
                <a:lnTo>
                  <a:pt x="602" y="1140"/>
                </a:lnTo>
                <a:lnTo>
                  <a:pt x="602" y="1138"/>
                </a:lnTo>
                <a:lnTo>
                  <a:pt x="604" y="1138"/>
                </a:lnTo>
                <a:lnTo>
                  <a:pt x="606" y="1138"/>
                </a:lnTo>
                <a:lnTo>
                  <a:pt x="606" y="1140"/>
                </a:lnTo>
                <a:lnTo>
                  <a:pt x="608" y="1142"/>
                </a:lnTo>
                <a:lnTo>
                  <a:pt x="610" y="1138"/>
                </a:lnTo>
                <a:lnTo>
                  <a:pt x="612" y="1136"/>
                </a:lnTo>
                <a:lnTo>
                  <a:pt x="614" y="1134"/>
                </a:lnTo>
                <a:lnTo>
                  <a:pt x="618" y="1134"/>
                </a:lnTo>
                <a:lnTo>
                  <a:pt x="620" y="1132"/>
                </a:lnTo>
                <a:lnTo>
                  <a:pt x="620" y="1130"/>
                </a:lnTo>
                <a:lnTo>
                  <a:pt x="626" y="1130"/>
                </a:lnTo>
                <a:lnTo>
                  <a:pt x="628" y="1128"/>
                </a:lnTo>
                <a:lnTo>
                  <a:pt x="628" y="1126"/>
                </a:lnTo>
                <a:lnTo>
                  <a:pt x="640" y="1126"/>
                </a:lnTo>
                <a:lnTo>
                  <a:pt x="640" y="1124"/>
                </a:lnTo>
                <a:lnTo>
                  <a:pt x="640" y="1122"/>
                </a:lnTo>
                <a:lnTo>
                  <a:pt x="646" y="1122"/>
                </a:lnTo>
                <a:lnTo>
                  <a:pt x="648" y="1120"/>
                </a:lnTo>
                <a:lnTo>
                  <a:pt x="648" y="1118"/>
                </a:lnTo>
                <a:lnTo>
                  <a:pt x="654" y="1118"/>
                </a:lnTo>
                <a:lnTo>
                  <a:pt x="656" y="1116"/>
                </a:lnTo>
                <a:lnTo>
                  <a:pt x="656" y="1114"/>
                </a:lnTo>
                <a:lnTo>
                  <a:pt x="662" y="1114"/>
                </a:lnTo>
                <a:lnTo>
                  <a:pt x="664" y="1112"/>
                </a:lnTo>
                <a:lnTo>
                  <a:pt x="664" y="1110"/>
                </a:lnTo>
                <a:lnTo>
                  <a:pt x="670" y="1110"/>
                </a:lnTo>
                <a:lnTo>
                  <a:pt x="674" y="1110"/>
                </a:lnTo>
                <a:lnTo>
                  <a:pt x="674" y="1106"/>
                </a:lnTo>
                <a:lnTo>
                  <a:pt x="680" y="1106"/>
                </a:lnTo>
                <a:lnTo>
                  <a:pt x="682" y="1104"/>
                </a:lnTo>
                <a:lnTo>
                  <a:pt x="682" y="1102"/>
                </a:lnTo>
                <a:lnTo>
                  <a:pt x="686" y="1102"/>
                </a:lnTo>
                <a:lnTo>
                  <a:pt x="690" y="1100"/>
                </a:lnTo>
                <a:lnTo>
                  <a:pt x="692" y="1098"/>
                </a:lnTo>
                <a:lnTo>
                  <a:pt x="694" y="1094"/>
                </a:lnTo>
                <a:lnTo>
                  <a:pt x="700" y="1094"/>
                </a:lnTo>
                <a:lnTo>
                  <a:pt x="702" y="1094"/>
                </a:lnTo>
                <a:lnTo>
                  <a:pt x="702" y="1090"/>
                </a:lnTo>
                <a:lnTo>
                  <a:pt x="708" y="1090"/>
                </a:lnTo>
                <a:lnTo>
                  <a:pt x="710" y="1090"/>
                </a:lnTo>
                <a:lnTo>
                  <a:pt x="710" y="1086"/>
                </a:lnTo>
                <a:lnTo>
                  <a:pt x="714" y="1086"/>
                </a:lnTo>
                <a:lnTo>
                  <a:pt x="716" y="1086"/>
                </a:lnTo>
                <a:lnTo>
                  <a:pt x="716" y="1082"/>
                </a:lnTo>
                <a:lnTo>
                  <a:pt x="722" y="1082"/>
                </a:lnTo>
                <a:lnTo>
                  <a:pt x="724" y="1082"/>
                </a:lnTo>
                <a:lnTo>
                  <a:pt x="724" y="1078"/>
                </a:lnTo>
                <a:lnTo>
                  <a:pt x="730" y="1078"/>
                </a:lnTo>
                <a:lnTo>
                  <a:pt x="732" y="1078"/>
                </a:lnTo>
                <a:lnTo>
                  <a:pt x="732" y="1074"/>
                </a:lnTo>
                <a:lnTo>
                  <a:pt x="738" y="1076"/>
                </a:lnTo>
                <a:lnTo>
                  <a:pt x="740" y="1074"/>
                </a:lnTo>
                <a:lnTo>
                  <a:pt x="740" y="1072"/>
                </a:lnTo>
                <a:lnTo>
                  <a:pt x="746" y="1072"/>
                </a:lnTo>
                <a:lnTo>
                  <a:pt x="748" y="1068"/>
                </a:lnTo>
                <a:lnTo>
                  <a:pt x="750" y="1068"/>
                </a:lnTo>
                <a:lnTo>
                  <a:pt x="752" y="1066"/>
                </a:lnTo>
                <a:lnTo>
                  <a:pt x="752" y="1064"/>
                </a:lnTo>
                <a:lnTo>
                  <a:pt x="758" y="1064"/>
                </a:lnTo>
                <a:lnTo>
                  <a:pt x="760" y="1062"/>
                </a:lnTo>
                <a:lnTo>
                  <a:pt x="760" y="1060"/>
                </a:lnTo>
                <a:lnTo>
                  <a:pt x="764" y="1060"/>
                </a:lnTo>
                <a:lnTo>
                  <a:pt x="768" y="1058"/>
                </a:lnTo>
                <a:lnTo>
                  <a:pt x="770" y="1056"/>
                </a:lnTo>
                <a:lnTo>
                  <a:pt x="772" y="1052"/>
                </a:lnTo>
                <a:lnTo>
                  <a:pt x="778" y="1052"/>
                </a:lnTo>
                <a:lnTo>
                  <a:pt x="780" y="1052"/>
                </a:lnTo>
                <a:lnTo>
                  <a:pt x="780" y="1048"/>
                </a:lnTo>
                <a:lnTo>
                  <a:pt x="786" y="1048"/>
                </a:lnTo>
                <a:lnTo>
                  <a:pt x="786" y="1044"/>
                </a:lnTo>
                <a:lnTo>
                  <a:pt x="792" y="1044"/>
                </a:lnTo>
                <a:lnTo>
                  <a:pt x="794" y="1044"/>
                </a:lnTo>
                <a:lnTo>
                  <a:pt x="794" y="1040"/>
                </a:lnTo>
                <a:lnTo>
                  <a:pt x="800" y="1040"/>
                </a:lnTo>
                <a:lnTo>
                  <a:pt x="802" y="1038"/>
                </a:lnTo>
                <a:lnTo>
                  <a:pt x="804" y="1036"/>
                </a:lnTo>
                <a:lnTo>
                  <a:pt x="806" y="1032"/>
                </a:lnTo>
                <a:lnTo>
                  <a:pt x="812" y="1032"/>
                </a:lnTo>
                <a:lnTo>
                  <a:pt x="814" y="1032"/>
                </a:lnTo>
                <a:lnTo>
                  <a:pt x="814" y="1028"/>
                </a:lnTo>
                <a:lnTo>
                  <a:pt x="818" y="1028"/>
                </a:lnTo>
                <a:lnTo>
                  <a:pt x="822" y="1028"/>
                </a:lnTo>
                <a:lnTo>
                  <a:pt x="824" y="1024"/>
                </a:lnTo>
                <a:lnTo>
                  <a:pt x="826" y="1022"/>
                </a:lnTo>
                <a:lnTo>
                  <a:pt x="830" y="1022"/>
                </a:lnTo>
                <a:lnTo>
                  <a:pt x="834" y="1020"/>
                </a:lnTo>
                <a:lnTo>
                  <a:pt x="836" y="1016"/>
                </a:lnTo>
                <a:lnTo>
                  <a:pt x="836" y="1014"/>
                </a:lnTo>
                <a:lnTo>
                  <a:pt x="842" y="1014"/>
                </a:lnTo>
                <a:lnTo>
                  <a:pt x="844" y="1012"/>
                </a:lnTo>
                <a:lnTo>
                  <a:pt x="846" y="1010"/>
                </a:lnTo>
                <a:lnTo>
                  <a:pt x="848" y="1006"/>
                </a:lnTo>
                <a:lnTo>
                  <a:pt x="854" y="1006"/>
                </a:lnTo>
                <a:lnTo>
                  <a:pt x="856" y="1004"/>
                </a:lnTo>
                <a:lnTo>
                  <a:pt x="858" y="1002"/>
                </a:lnTo>
                <a:lnTo>
                  <a:pt x="860" y="998"/>
                </a:lnTo>
                <a:lnTo>
                  <a:pt x="864" y="998"/>
                </a:lnTo>
                <a:lnTo>
                  <a:pt x="868" y="996"/>
                </a:lnTo>
                <a:lnTo>
                  <a:pt x="870" y="994"/>
                </a:lnTo>
                <a:lnTo>
                  <a:pt x="872" y="990"/>
                </a:lnTo>
                <a:lnTo>
                  <a:pt x="878" y="990"/>
                </a:lnTo>
                <a:lnTo>
                  <a:pt x="882" y="988"/>
                </a:lnTo>
                <a:lnTo>
                  <a:pt x="886" y="978"/>
                </a:lnTo>
                <a:lnTo>
                  <a:pt x="892" y="978"/>
                </a:lnTo>
                <a:lnTo>
                  <a:pt x="894" y="978"/>
                </a:lnTo>
                <a:lnTo>
                  <a:pt x="896" y="974"/>
                </a:lnTo>
                <a:lnTo>
                  <a:pt x="898" y="972"/>
                </a:lnTo>
                <a:lnTo>
                  <a:pt x="904" y="970"/>
                </a:lnTo>
                <a:lnTo>
                  <a:pt x="908" y="968"/>
                </a:lnTo>
                <a:lnTo>
                  <a:pt x="914" y="960"/>
                </a:lnTo>
                <a:lnTo>
                  <a:pt x="920" y="960"/>
                </a:lnTo>
                <a:lnTo>
                  <a:pt x="924" y="956"/>
                </a:lnTo>
                <a:lnTo>
                  <a:pt x="928" y="948"/>
                </a:lnTo>
                <a:lnTo>
                  <a:pt x="934" y="948"/>
                </a:lnTo>
                <a:lnTo>
                  <a:pt x="938" y="944"/>
                </a:lnTo>
                <a:lnTo>
                  <a:pt x="944" y="936"/>
                </a:lnTo>
                <a:lnTo>
                  <a:pt x="950" y="936"/>
                </a:lnTo>
                <a:lnTo>
                  <a:pt x="954" y="934"/>
                </a:lnTo>
                <a:lnTo>
                  <a:pt x="960" y="926"/>
                </a:lnTo>
                <a:lnTo>
                  <a:pt x="966" y="926"/>
                </a:lnTo>
                <a:lnTo>
                  <a:pt x="970" y="922"/>
                </a:lnTo>
                <a:lnTo>
                  <a:pt x="972" y="918"/>
                </a:lnTo>
                <a:lnTo>
                  <a:pt x="976" y="914"/>
                </a:lnTo>
                <a:lnTo>
                  <a:pt x="978" y="910"/>
                </a:lnTo>
                <a:lnTo>
                  <a:pt x="986" y="910"/>
                </a:lnTo>
                <a:lnTo>
                  <a:pt x="990" y="904"/>
                </a:lnTo>
                <a:lnTo>
                  <a:pt x="994" y="900"/>
                </a:lnTo>
                <a:lnTo>
                  <a:pt x="998" y="896"/>
                </a:lnTo>
                <a:lnTo>
                  <a:pt x="1002" y="890"/>
                </a:lnTo>
                <a:lnTo>
                  <a:pt x="1008" y="890"/>
                </a:lnTo>
                <a:lnTo>
                  <a:pt x="1012" y="886"/>
                </a:lnTo>
                <a:lnTo>
                  <a:pt x="1018" y="882"/>
                </a:lnTo>
                <a:lnTo>
                  <a:pt x="1022" y="878"/>
                </a:lnTo>
                <a:lnTo>
                  <a:pt x="1024" y="872"/>
                </a:lnTo>
                <a:lnTo>
                  <a:pt x="1028" y="872"/>
                </a:lnTo>
                <a:lnTo>
                  <a:pt x="1030" y="870"/>
                </a:lnTo>
                <a:lnTo>
                  <a:pt x="1030" y="868"/>
                </a:lnTo>
                <a:lnTo>
                  <a:pt x="1036" y="864"/>
                </a:lnTo>
                <a:lnTo>
                  <a:pt x="1042" y="858"/>
                </a:lnTo>
                <a:lnTo>
                  <a:pt x="1046" y="852"/>
                </a:lnTo>
                <a:lnTo>
                  <a:pt x="1052" y="848"/>
                </a:lnTo>
                <a:lnTo>
                  <a:pt x="1052" y="844"/>
                </a:lnTo>
                <a:lnTo>
                  <a:pt x="1058" y="842"/>
                </a:lnTo>
                <a:lnTo>
                  <a:pt x="1060" y="836"/>
                </a:lnTo>
                <a:lnTo>
                  <a:pt x="1066" y="836"/>
                </a:lnTo>
                <a:lnTo>
                  <a:pt x="1068" y="834"/>
                </a:lnTo>
                <a:lnTo>
                  <a:pt x="1070" y="832"/>
                </a:lnTo>
                <a:lnTo>
                  <a:pt x="1072" y="828"/>
                </a:lnTo>
                <a:lnTo>
                  <a:pt x="1080" y="828"/>
                </a:lnTo>
                <a:lnTo>
                  <a:pt x="1080" y="820"/>
                </a:lnTo>
                <a:lnTo>
                  <a:pt x="1084" y="822"/>
                </a:lnTo>
                <a:lnTo>
                  <a:pt x="1086" y="820"/>
                </a:lnTo>
                <a:lnTo>
                  <a:pt x="1088" y="818"/>
                </a:lnTo>
                <a:lnTo>
                  <a:pt x="1092" y="816"/>
                </a:lnTo>
                <a:lnTo>
                  <a:pt x="1092" y="810"/>
                </a:lnTo>
                <a:lnTo>
                  <a:pt x="1098" y="810"/>
                </a:lnTo>
                <a:lnTo>
                  <a:pt x="1098" y="808"/>
                </a:lnTo>
                <a:lnTo>
                  <a:pt x="1098" y="806"/>
                </a:lnTo>
                <a:lnTo>
                  <a:pt x="1106" y="802"/>
                </a:lnTo>
                <a:lnTo>
                  <a:pt x="1110" y="796"/>
                </a:lnTo>
                <a:lnTo>
                  <a:pt x="1116" y="790"/>
                </a:lnTo>
                <a:lnTo>
                  <a:pt x="1122" y="786"/>
                </a:lnTo>
                <a:lnTo>
                  <a:pt x="1122" y="778"/>
                </a:lnTo>
                <a:lnTo>
                  <a:pt x="1126" y="778"/>
                </a:lnTo>
                <a:lnTo>
                  <a:pt x="1128" y="774"/>
                </a:lnTo>
                <a:lnTo>
                  <a:pt x="1130" y="772"/>
                </a:lnTo>
                <a:lnTo>
                  <a:pt x="1134" y="770"/>
                </a:lnTo>
                <a:lnTo>
                  <a:pt x="1134" y="764"/>
                </a:lnTo>
                <a:lnTo>
                  <a:pt x="1140" y="758"/>
                </a:lnTo>
                <a:lnTo>
                  <a:pt x="1144" y="754"/>
                </a:lnTo>
                <a:lnTo>
                  <a:pt x="1150" y="748"/>
                </a:lnTo>
                <a:lnTo>
                  <a:pt x="1156" y="744"/>
                </a:lnTo>
                <a:lnTo>
                  <a:pt x="1156" y="736"/>
                </a:lnTo>
                <a:lnTo>
                  <a:pt x="1162" y="732"/>
                </a:lnTo>
                <a:lnTo>
                  <a:pt x="1166" y="728"/>
                </a:lnTo>
                <a:lnTo>
                  <a:pt x="1170" y="724"/>
                </a:lnTo>
                <a:lnTo>
                  <a:pt x="1176" y="720"/>
                </a:lnTo>
                <a:lnTo>
                  <a:pt x="1176" y="714"/>
                </a:lnTo>
                <a:lnTo>
                  <a:pt x="1180" y="712"/>
                </a:lnTo>
                <a:lnTo>
                  <a:pt x="1182" y="710"/>
                </a:lnTo>
                <a:lnTo>
                  <a:pt x="1184" y="706"/>
                </a:lnTo>
                <a:lnTo>
                  <a:pt x="1188" y="706"/>
                </a:lnTo>
                <a:lnTo>
                  <a:pt x="1188" y="698"/>
                </a:lnTo>
                <a:lnTo>
                  <a:pt x="1190" y="696"/>
                </a:lnTo>
                <a:lnTo>
                  <a:pt x="1192" y="694"/>
                </a:lnTo>
                <a:lnTo>
                  <a:pt x="1194" y="692"/>
                </a:lnTo>
                <a:lnTo>
                  <a:pt x="1198" y="690"/>
                </a:lnTo>
                <a:lnTo>
                  <a:pt x="1198" y="682"/>
                </a:lnTo>
                <a:lnTo>
                  <a:pt x="1202" y="682"/>
                </a:lnTo>
                <a:lnTo>
                  <a:pt x="1204" y="678"/>
                </a:lnTo>
                <a:lnTo>
                  <a:pt x="1206" y="676"/>
                </a:lnTo>
                <a:lnTo>
                  <a:pt x="1210" y="674"/>
                </a:lnTo>
                <a:lnTo>
                  <a:pt x="1210" y="668"/>
                </a:lnTo>
                <a:lnTo>
                  <a:pt x="1214" y="664"/>
                </a:lnTo>
                <a:lnTo>
                  <a:pt x="1218" y="662"/>
                </a:lnTo>
                <a:lnTo>
                  <a:pt x="1220" y="658"/>
                </a:lnTo>
                <a:lnTo>
                  <a:pt x="1226" y="656"/>
                </a:lnTo>
                <a:lnTo>
                  <a:pt x="1226" y="648"/>
                </a:lnTo>
                <a:lnTo>
                  <a:pt x="1228" y="648"/>
                </a:lnTo>
                <a:lnTo>
                  <a:pt x="1230" y="646"/>
                </a:lnTo>
                <a:lnTo>
                  <a:pt x="1230" y="644"/>
                </a:lnTo>
                <a:lnTo>
                  <a:pt x="1234" y="644"/>
                </a:lnTo>
                <a:lnTo>
                  <a:pt x="1234" y="636"/>
                </a:lnTo>
                <a:lnTo>
                  <a:pt x="1236" y="636"/>
                </a:lnTo>
                <a:lnTo>
                  <a:pt x="1238" y="632"/>
                </a:lnTo>
                <a:lnTo>
                  <a:pt x="1242" y="630"/>
                </a:lnTo>
                <a:lnTo>
                  <a:pt x="1244" y="628"/>
                </a:lnTo>
                <a:lnTo>
                  <a:pt x="1244" y="620"/>
                </a:lnTo>
                <a:lnTo>
                  <a:pt x="1248" y="620"/>
                </a:lnTo>
                <a:lnTo>
                  <a:pt x="1250" y="618"/>
                </a:lnTo>
                <a:lnTo>
                  <a:pt x="1252" y="618"/>
                </a:lnTo>
                <a:lnTo>
                  <a:pt x="1252" y="610"/>
                </a:lnTo>
                <a:lnTo>
                  <a:pt x="1256" y="608"/>
                </a:lnTo>
                <a:lnTo>
                  <a:pt x="1258" y="606"/>
                </a:lnTo>
                <a:lnTo>
                  <a:pt x="1260" y="602"/>
                </a:lnTo>
                <a:lnTo>
                  <a:pt x="1264" y="602"/>
                </a:lnTo>
                <a:lnTo>
                  <a:pt x="1264" y="594"/>
                </a:lnTo>
                <a:lnTo>
                  <a:pt x="1266" y="594"/>
                </a:lnTo>
                <a:lnTo>
                  <a:pt x="1268" y="592"/>
                </a:lnTo>
                <a:lnTo>
                  <a:pt x="1268" y="590"/>
                </a:lnTo>
                <a:lnTo>
                  <a:pt x="1272" y="590"/>
                </a:lnTo>
                <a:lnTo>
                  <a:pt x="1272" y="582"/>
                </a:lnTo>
                <a:lnTo>
                  <a:pt x="1274" y="582"/>
                </a:lnTo>
                <a:lnTo>
                  <a:pt x="1276" y="580"/>
                </a:lnTo>
                <a:lnTo>
                  <a:pt x="1276" y="578"/>
                </a:lnTo>
                <a:lnTo>
                  <a:pt x="1280" y="578"/>
                </a:lnTo>
                <a:lnTo>
                  <a:pt x="1280" y="572"/>
                </a:lnTo>
                <a:lnTo>
                  <a:pt x="1282" y="570"/>
                </a:lnTo>
                <a:lnTo>
                  <a:pt x="1284" y="568"/>
                </a:lnTo>
                <a:lnTo>
                  <a:pt x="1284" y="566"/>
                </a:lnTo>
                <a:lnTo>
                  <a:pt x="1286" y="566"/>
                </a:lnTo>
                <a:lnTo>
                  <a:pt x="1286" y="558"/>
                </a:lnTo>
                <a:lnTo>
                  <a:pt x="1290" y="558"/>
                </a:lnTo>
                <a:lnTo>
                  <a:pt x="1290" y="556"/>
                </a:lnTo>
                <a:lnTo>
                  <a:pt x="1292" y="554"/>
                </a:lnTo>
                <a:lnTo>
                  <a:pt x="1294" y="554"/>
                </a:lnTo>
                <a:lnTo>
                  <a:pt x="1294" y="548"/>
                </a:lnTo>
                <a:lnTo>
                  <a:pt x="1298" y="548"/>
                </a:lnTo>
                <a:lnTo>
                  <a:pt x="1298" y="546"/>
                </a:lnTo>
                <a:lnTo>
                  <a:pt x="1300" y="544"/>
                </a:lnTo>
                <a:lnTo>
                  <a:pt x="1302" y="544"/>
                </a:lnTo>
                <a:lnTo>
                  <a:pt x="1302" y="536"/>
                </a:lnTo>
                <a:lnTo>
                  <a:pt x="1306" y="534"/>
                </a:lnTo>
                <a:lnTo>
                  <a:pt x="1308" y="532"/>
                </a:lnTo>
                <a:lnTo>
                  <a:pt x="1310" y="530"/>
                </a:lnTo>
                <a:lnTo>
                  <a:pt x="1314" y="528"/>
                </a:lnTo>
                <a:lnTo>
                  <a:pt x="1314" y="520"/>
                </a:lnTo>
                <a:lnTo>
                  <a:pt x="1318" y="520"/>
                </a:lnTo>
                <a:lnTo>
                  <a:pt x="1318" y="518"/>
                </a:lnTo>
                <a:lnTo>
                  <a:pt x="1320" y="516"/>
                </a:lnTo>
                <a:lnTo>
                  <a:pt x="1322" y="516"/>
                </a:lnTo>
                <a:lnTo>
                  <a:pt x="1322" y="508"/>
                </a:lnTo>
                <a:lnTo>
                  <a:pt x="1328" y="506"/>
                </a:lnTo>
                <a:lnTo>
                  <a:pt x="1332" y="502"/>
                </a:lnTo>
                <a:lnTo>
                  <a:pt x="1336" y="496"/>
                </a:lnTo>
                <a:lnTo>
                  <a:pt x="1342" y="494"/>
                </a:lnTo>
                <a:lnTo>
                  <a:pt x="1342" y="486"/>
                </a:lnTo>
                <a:lnTo>
                  <a:pt x="1346" y="486"/>
                </a:lnTo>
                <a:lnTo>
                  <a:pt x="1346" y="478"/>
                </a:lnTo>
                <a:lnTo>
                  <a:pt x="1350" y="478"/>
                </a:lnTo>
                <a:lnTo>
                  <a:pt x="1350" y="466"/>
                </a:lnTo>
                <a:lnTo>
                  <a:pt x="1354" y="466"/>
                </a:lnTo>
                <a:lnTo>
                  <a:pt x="1354" y="458"/>
                </a:lnTo>
                <a:lnTo>
                  <a:pt x="1358" y="458"/>
                </a:lnTo>
                <a:lnTo>
                  <a:pt x="1358" y="452"/>
                </a:lnTo>
                <a:lnTo>
                  <a:pt x="1360" y="452"/>
                </a:lnTo>
                <a:lnTo>
                  <a:pt x="1360" y="450"/>
                </a:lnTo>
                <a:lnTo>
                  <a:pt x="1362" y="448"/>
                </a:lnTo>
                <a:lnTo>
                  <a:pt x="1364" y="448"/>
                </a:lnTo>
                <a:lnTo>
                  <a:pt x="1364" y="440"/>
                </a:lnTo>
                <a:lnTo>
                  <a:pt x="1368" y="440"/>
                </a:lnTo>
                <a:lnTo>
                  <a:pt x="1368" y="432"/>
                </a:lnTo>
                <a:lnTo>
                  <a:pt x="1372" y="432"/>
                </a:lnTo>
                <a:lnTo>
                  <a:pt x="1372" y="430"/>
                </a:lnTo>
                <a:lnTo>
                  <a:pt x="1374" y="428"/>
                </a:lnTo>
                <a:lnTo>
                  <a:pt x="1376" y="428"/>
                </a:lnTo>
                <a:lnTo>
                  <a:pt x="1376" y="420"/>
                </a:lnTo>
                <a:lnTo>
                  <a:pt x="1380" y="420"/>
                </a:lnTo>
                <a:lnTo>
                  <a:pt x="1380" y="412"/>
                </a:lnTo>
                <a:lnTo>
                  <a:pt x="1382" y="412"/>
                </a:lnTo>
                <a:lnTo>
                  <a:pt x="1384" y="410"/>
                </a:lnTo>
                <a:lnTo>
                  <a:pt x="1384" y="408"/>
                </a:lnTo>
                <a:lnTo>
                  <a:pt x="1388" y="408"/>
                </a:lnTo>
                <a:lnTo>
                  <a:pt x="1388" y="394"/>
                </a:lnTo>
                <a:lnTo>
                  <a:pt x="1392" y="394"/>
                </a:lnTo>
                <a:lnTo>
                  <a:pt x="1392" y="386"/>
                </a:lnTo>
                <a:lnTo>
                  <a:pt x="1396" y="386"/>
                </a:lnTo>
                <a:lnTo>
                  <a:pt x="1396" y="378"/>
                </a:lnTo>
                <a:lnTo>
                  <a:pt x="1400" y="378"/>
                </a:lnTo>
                <a:lnTo>
                  <a:pt x="1400" y="370"/>
                </a:lnTo>
                <a:lnTo>
                  <a:pt x="1404" y="370"/>
                </a:lnTo>
                <a:lnTo>
                  <a:pt x="1404" y="362"/>
                </a:lnTo>
                <a:lnTo>
                  <a:pt x="1406" y="362"/>
                </a:lnTo>
                <a:lnTo>
                  <a:pt x="1406" y="356"/>
                </a:lnTo>
                <a:lnTo>
                  <a:pt x="1410" y="356"/>
                </a:lnTo>
                <a:lnTo>
                  <a:pt x="1410" y="354"/>
                </a:lnTo>
                <a:lnTo>
                  <a:pt x="1412" y="352"/>
                </a:lnTo>
                <a:lnTo>
                  <a:pt x="1414" y="352"/>
                </a:lnTo>
                <a:lnTo>
                  <a:pt x="1414" y="344"/>
                </a:lnTo>
                <a:lnTo>
                  <a:pt x="1418" y="344"/>
                </a:lnTo>
                <a:lnTo>
                  <a:pt x="1418" y="336"/>
                </a:lnTo>
                <a:lnTo>
                  <a:pt x="1422" y="336"/>
                </a:lnTo>
                <a:lnTo>
                  <a:pt x="1422" y="328"/>
                </a:lnTo>
                <a:lnTo>
                  <a:pt x="1426" y="328"/>
                </a:lnTo>
                <a:lnTo>
                  <a:pt x="1426" y="326"/>
                </a:lnTo>
                <a:lnTo>
                  <a:pt x="1428" y="324"/>
                </a:lnTo>
                <a:lnTo>
                  <a:pt x="1430" y="324"/>
                </a:lnTo>
                <a:lnTo>
                  <a:pt x="1430" y="316"/>
                </a:lnTo>
                <a:lnTo>
                  <a:pt x="1434" y="316"/>
                </a:lnTo>
                <a:lnTo>
                  <a:pt x="1434" y="310"/>
                </a:lnTo>
                <a:lnTo>
                  <a:pt x="1438" y="310"/>
                </a:lnTo>
                <a:lnTo>
                  <a:pt x="1438" y="302"/>
                </a:lnTo>
                <a:lnTo>
                  <a:pt x="1440" y="302"/>
                </a:lnTo>
                <a:lnTo>
                  <a:pt x="1442" y="300"/>
                </a:lnTo>
                <a:lnTo>
                  <a:pt x="1442" y="298"/>
                </a:lnTo>
                <a:lnTo>
                  <a:pt x="1446" y="298"/>
                </a:lnTo>
                <a:lnTo>
                  <a:pt x="1446" y="290"/>
                </a:lnTo>
                <a:lnTo>
                  <a:pt x="1450" y="290"/>
                </a:lnTo>
                <a:lnTo>
                  <a:pt x="1450" y="282"/>
                </a:lnTo>
                <a:lnTo>
                  <a:pt x="1452" y="282"/>
                </a:lnTo>
                <a:lnTo>
                  <a:pt x="1452" y="274"/>
                </a:lnTo>
                <a:lnTo>
                  <a:pt x="1456" y="274"/>
                </a:lnTo>
                <a:lnTo>
                  <a:pt x="1456" y="266"/>
                </a:lnTo>
                <a:lnTo>
                  <a:pt x="1460" y="266"/>
                </a:lnTo>
                <a:lnTo>
                  <a:pt x="1460" y="258"/>
                </a:lnTo>
                <a:lnTo>
                  <a:pt x="1464" y="258"/>
                </a:lnTo>
                <a:lnTo>
                  <a:pt x="1464" y="250"/>
                </a:lnTo>
                <a:lnTo>
                  <a:pt x="1468" y="250"/>
                </a:lnTo>
                <a:lnTo>
                  <a:pt x="1468" y="242"/>
                </a:lnTo>
                <a:lnTo>
                  <a:pt x="1472" y="242"/>
                </a:lnTo>
                <a:lnTo>
                  <a:pt x="1472" y="236"/>
                </a:lnTo>
                <a:lnTo>
                  <a:pt x="1476" y="236"/>
                </a:lnTo>
                <a:lnTo>
                  <a:pt x="1476" y="228"/>
                </a:lnTo>
                <a:lnTo>
                  <a:pt x="1480" y="228"/>
                </a:lnTo>
                <a:lnTo>
                  <a:pt x="1480" y="220"/>
                </a:lnTo>
                <a:lnTo>
                  <a:pt x="1484" y="220"/>
                </a:lnTo>
                <a:lnTo>
                  <a:pt x="1484" y="212"/>
                </a:lnTo>
                <a:lnTo>
                  <a:pt x="1488" y="212"/>
                </a:lnTo>
                <a:lnTo>
                  <a:pt x="1488" y="204"/>
                </a:lnTo>
                <a:lnTo>
                  <a:pt x="1492" y="204"/>
                </a:lnTo>
                <a:lnTo>
                  <a:pt x="1492" y="192"/>
                </a:lnTo>
                <a:lnTo>
                  <a:pt x="1496" y="192"/>
                </a:lnTo>
                <a:lnTo>
                  <a:pt x="1496" y="186"/>
                </a:lnTo>
                <a:lnTo>
                  <a:pt x="1500" y="186"/>
                </a:lnTo>
                <a:lnTo>
                  <a:pt x="1500" y="178"/>
                </a:lnTo>
                <a:lnTo>
                  <a:pt x="1502" y="178"/>
                </a:lnTo>
                <a:lnTo>
                  <a:pt x="1502" y="170"/>
                </a:lnTo>
                <a:lnTo>
                  <a:pt x="1506" y="170"/>
                </a:lnTo>
                <a:lnTo>
                  <a:pt x="1506" y="168"/>
                </a:lnTo>
                <a:lnTo>
                  <a:pt x="1508" y="166"/>
                </a:lnTo>
                <a:lnTo>
                  <a:pt x="1510" y="166"/>
                </a:lnTo>
                <a:lnTo>
                  <a:pt x="1510" y="158"/>
                </a:lnTo>
                <a:lnTo>
                  <a:pt x="1514" y="158"/>
                </a:lnTo>
                <a:lnTo>
                  <a:pt x="1514" y="150"/>
                </a:lnTo>
                <a:lnTo>
                  <a:pt x="1518" y="150"/>
                </a:lnTo>
                <a:lnTo>
                  <a:pt x="1518" y="144"/>
                </a:lnTo>
                <a:lnTo>
                  <a:pt x="1522" y="144"/>
                </a:lnTo>
                <a:lnTo>
                  <a:pt x="1522" y="136"/>
                </a:lnTo>
                <a:lnTo>
                  <a:pt x="1526" y="136"/>
                </a:lnTo>
                <a:lnTo>
                  <a:pt x="1526" y="130"/>
                </a:lnTo>
                <a:lnTo>
                  <a:pt x="1526" y="128"/>
                </a:lnTo>
                <a:lnTo>
                  <a:pt x="1530" y="128"/>
                </a:lnTo>
                <a:lnTo>
                  <a:pt x="1530" y="120"/>
                </a:lnTo>
                <a:lnTo>
                  <a:pt x="1526" y="120"/>
                </a:lnTo>
                <a:lnTo>
                  <a:pt x="1526" y="122"/>
                </a:lnTo>
                <a:lnTo>
                  <a:pt x="1526" y="124"/>
                </a:lnTo>
                <a:lnTo>
                  <a:pt x="1526" y="128"/>
                </a:lnTo>
                <a:lnTo>
                  <a:pt x="1520" y="130"/>
                </a:lnTo>
                <a:lnTo>
                  <a:pt x="1516" y="136"/>
                </a:lnTo>
                <a:lnTo>
                  <a:pt x="1512" y="140"/>
                </a:lnTo>
                <a:lnTo>
                  <a:pt x="1506" y="144"/>
                </a:lnTo>
                <a:lnTo>
                  <a:pt x="1506" y="150"/>
                </a:lnTo>
                <a:lnTo>
                  <a:pt x="1504" y="152"/>
                </a:lnTo>
                <a:lnTo>
                  <a:pt x="1502" y="154"/>
                </a:lnTo>
                <a:lnTo>
                  <a:pt x="1496" y="154"/>
                </a:lnTo>
                <a:lnTo>
                  <a:pt x="1496" y="156"/>
                </a:lnTo>
                <a:lnTo>
                  <a:pt x="1496" y="158"/>
                </a:lnTo>
                <a:lnTo>
                  <a:pt x="1496" y="162"/>
                </a:lnTo>
                <a:lnTo>
                  <a:pt x="1492" y="162"/>
                </a:lnTo>
                <a:lnTo>
                  <a:pt x="1492" y="166"/>
                </a:lnTo>
                <a:lnTo>
                  <a:pt x="1484" y="166"/>
                </a:lnTo>
                <a:lnTo>
                  <a:pt x="1484" y="168"/>
                </a:lnTo>
                <a:lnTo>
                  <a:pt x="1484" y="170"/>
                </a:lnTo>
                <a:lnTo>
                  <a:pt x="1484" y="174"/>
                </a:lnTo>
                <a:lnTo>
                  <a:pt x="1480" y="174"/>
                </a:lnTo>
                <a:lnTo>
                  <a:pt x="1480" y="178"/>
                </a:lnTo>
                <a:lnTo>
                  <a:pt x="1474" y="178"/>
                </a:lnTo>
                <a:lnTo>
                  <a:pt x="1472" y="180"/>
                </a:lnTo>
                <a:lnTo>
                  <a:pt x="1472" y="182"/>
                </a:lnTo>
                <a:lnTo>
                  <a:pt x="1466" y="186"/>
                </a:lnTo>
                <a:lnTo>
                  <a:pt x="1460" y="192"/>
                </a:lnTo>
                <a:lnTo>
                  <a:pt x="1456" y="196"/>
                </a:lnTo>
                <a:lnTo>
                  <a:pt x="1452" y="200"/>
                </a:lnTo>
                <a:lnTo>
                  <a:pt x="1448" y="204"/>
                </a:lnTo>
                <a:lnTo>
                  <a:pt x="1446" y="208"/>
                </a:lnTo>
                <a:lnTo>
                  <a:pt x="1438" y="208"/>
                </a:lnTo>
                <a:lnTo>
                  <a:pt x="1434" y="214"/>
                </a:lnTo>
                <a:lnTo>
                  <a:pt x="1430" y="218"/>
                </a:lnTo>
                <a:lnTo>
                  <a:pt x="1426" y="222"/>
                </a:lnTo>
                <a:lnTo>
                  <a:pt x="1422" y="228"/>
                </a:lnTo>
                <a:lnTo>
                  <a:pt x="1416" y="228"/>
                </a:lnTo>
                <a:lnTo>
                  <a:pt x="1414" y="230"/>
                </a:lnTo>
                <a:lnTo>
                  <a:pt x="1414" y="232"/>
                </a:lnTo>
                <a:lnTo>
                  <a:pt x="1410" y="232"/>
                </a:lnTo>
                <a:lnTo>
                  <a:pt x="1410" y="238"/>
                </a:lnTo>
                <a:lnTo>
                  <a:pt x="1404" y="238"/>
                </a:lnTo>
                <a:lnTo>
                  <a:pt x="1404" y="240"/>
                </a:lnTo>
                <a:lnTo>
                  <a:pt x="1404" y="242"/>
                </a:lnTo>
                <a:lnTo>
                  <a:pt x="1398" y="244"/>
                </a:lnTo>
                <a:lnTo>
                  <a:pt x="1394" y="246"/>
                </a:lnTo>
                <a:lnTo>
                  <a:pt x="1388" y="254"/>
                </a:lnTo>
                <a:lnTo>
                  <a:pt x="1382" y="254"/>
                </a:lnTo>
                <a:lnTo>
                  <a:pt x="1380" y="256"/>
                </a:lnTo>
                <a:lnTo>
                  <a:pt x="1380" y="258"/>
                </a:lnTo>
                <a:lnTo>
                  <a:pt x="1372" y="258"/>
                </a:lnTo>
                <a:lnTo>
                  <a:pt x="1372" y="266"/>
                </a:lnTo>
                <a:lnTo>
                  <a:pt x="1362" y="266"/>
                </a:lnTo>
                <a:lnTo>
                  <a:pt x="1360" y="268"/>
                </a:lnTo>
                <a:lnTo>
                  <a:pt x="1360" y="270"/>
                </a:lnTo>
                <a:lnTo>
                  <a:pt x="1358" y="270"/>
                </a:lnTo>
                <a:lnTo>
                  <a:pt x="1358" y="274"/>
                </a:lnTo>
                <a:lnTo>
                  <a:pt x="1346" y="274"/>
                </a:lnTo>
                <a:lnTo>
                  <a:pt x="1346" y="276"/>
                </a:lnTo>
                <a:lnTo>
                  <a:pt x="1344" y="278"/>
                </a:lnTo>
                <a:lnTo>
                  <a:pt x="1342" y="278"/>
                </a:lnTo>
                <a:lnTo>
                  <a:pt x="1342" y="282"/>
                </a:lnTo>
                <a:lnTo>
                  <a:pt x="1334" y="282"/>
                </a:lnTo>
                <a:lnTo>
                  <a:pt x="1334" y="278"/>
                </a:lnTo>
                <a:lnTo>
                  <a:pt x="1328" y="280"/>
                </a:lnTo>
                <a:lnTo>
                  <a:pt x="1326" y="286"/>
                </a:lnTo>
                <a:lnTo>
                  <a:pt x="1320" y="286"/>
                </a:lnTo>
                <a:lnTo>
                  <a:pt x="1318" y="286"/>
                </a:lnTo>
                <a:lnTo>
                  <a:pt x="1318" y="290"/>
                </a:lnTo>
                <a:lnTo>
                  <a:pt x="1316" y="290"/>
                </a:lnTo>
                <a:lnTo>
                  <a:pt x="1314" y="294"/>
                </a:lnTo>
                <a:lnTo>
                  <a:pt x="1306" y="294"/>
                </a:lnTo>
                <a:lnTo>
                  <a:pt x="1302" y="294"/>
                </a:lnTo>
                <a:lnTo>
                  <a:pt x="1302" y="298"/>
                </a:lnTo>
                <a:lnTo>
                  <a:pt x="1296" y="298"/>
                </a:lnTo>
                <a:lnTo>
                  <a:pt x="1294" y="298"/>
                </a:lnTo>
                <a:lnTo>
                  <a:pt x="1294" y="302"/>
                </a:lnTo>
                <a:lnTo>
                  <a:pt x="1288" y="302"/>
                </a:lnTo>
                <a:lnTo>
                  <a:pt x="1286" y="302"/>
                </a:lnTo>
                <a:lnTo>
                  <a:pt x="1286" y="306"/>
                </a:lnTo>
                <a:lnTo>
                  <a:pt x="1278" y="306"/>
                </a:lnTo>
                <a:lnTo>
                  <a:pt x="1274" y="306"/>
                </a:lnTo>
                <a:lnTo>
                  <a:pt x="1272" y="304"/>
                </a:lnTo>
                <a:lnTo>
                  <a:pt x="1272" y="302"/>
                </a:lnTo>
                <a:lnTo>
                  <a:pt x="1274" y="302"/>
                </a:lnTo>
                <a:lnTo>
                  <a:pt x="1276" y="300"/>
                </a:lnTo>
                <a:lnTo>
                  <a:pt x="1276" y="298"/>
                </a:lnTo>
                <a:lnTo>
                  <a:pt x="1286" y="298"/>
                </a:lnTo>
                <a:lnTo>
                  <a:pt x="1286" y="296"/>
                </a:lnTo>
                <a:lnTo>
                  <a:pt x="1288" y="294"/>
                </a:lnTo>
                <a:lnTo>
                  <a:pt x="1290" y="292"/>
                </a:lnTo>
                <a:lnTo>
                  <a:pt x="1290" y="290"/>
                </a:lnTo>
                <a:lnTo>
                  <a:pt x="1298" y="290"/>
                </a:lnTo>
                <a:lnTo>
                  <a:pt x="1298" y="288"/>
                </a:lnTo>
                <a:lnTo>
                  <a:pt x="1300" y="286"/>
                </a:lnTo>
                <a:lnTo>
                  <a:pt x="1302" y="284"/>
                </a:lnTo>
                <a:lnTo>
                  <a:pt x="1302" y="282"/>
                </a:lnTo>
                <a:lnTo>
                  <a:pt x="1306" y="280"/>
                </a:lnTo>
                <a:lnTo>
                  <a:pt x="1308" y="280"/>
                </a:lnTo>
                <a:lnTo>
                  <a:pt x="1308" y="278"/>
                </a:lnTo>
                <a:lnTo>
                  <a:pt x="1312" y="278"/>
                </a:lnTo>
                <a:lnTo>
                  <a:pt x="1314" y="276"/>
                </a:lnTo>
                <a:lnTo>
                  <a:pt x="1314" y="274"/>
                </a:lnTo>
                <a:lnTo>
                  <a:pt x="1320" y="274"/>
                </a:lnTo>
                <a:lnTo>
                  <a:pt x="1322" y="272"/>
                </a:lnTo>
                <a:lnTo>
                  <a:pt x="1324" y="270"/>
                </a:lnTo>
                <a:lnTo>
                  <a:pt x="1326" y="266"/>
                </a:lnTo>
                <a:lnTo>
                  <a:pt x="1330" y="266"/>
                </a:lnTo>
                <a:lnTo>
                  <a:pt x="1334" y="264"/>
                </a:lnTo>
                <a:lnTo>
                  <a:pt x="1336" y="262"/>
                </a:lnTo>
                <a:lnTo>
                  <a:pt x="1338" y="258"/>
                </a:lnTo>
                <a:lnTo>
                  <a:pt x="1342" y="258"/>
                </a:lnTo>
                <a:lnTo>
                  <a:pt x="1346" y="256"/>
                </a:lnTo>
                <a:lnTo>
                  <a:pt x="1348" y="254"/>
                </a:lnTo>
                <a:lnTo>
                  <a:pt x="1350" y="250"/>
                </a:lnTo>
                <a:lnTo>
                  <a:pt x="1354" y="250"/>
                </a:lnTo>
                <a:lnTo>
                  <a:pt x="1358" y="248"/>
                </a:lnTo>
                <a:lnTo>
                  <a:pt x="1360" y="246"/>
                </a:lnTo>
                <a:lnTo>
                  <a:pt x="1360" y="242"/>
                </a:lnTo>
                <a:lnTo>
                  <a:pt x="1368" y="242"/>
                </a:lnTo>
                <a:lnTo>
                  <a:pt x="1370" y="238"/>
                </a:lnTo>
                <a:lnTo>
                  <a:pt x="1374" y="236"/>
                </a:lnTo>
                <a:lnTo>
                  <a:pt x="1378" y="232"/>
                </a:lnTo>
                <a:lnTo>
                  <a:pt x="1380" y="228"/>
                </a:lnTo>
                <a:lnTo>
                  <a:pt x="1386" y="228"/>
                </a:lnTo>
                <a:lnTo>
                  <a:pt x="1388" y="226"/>
                </a:lnTo>
                <a:lnTo>
                  <a:pt x="1388" y="224"/>
                </a:lnTo>
                <a:lnTo>
                  <a:pt x="1396" y="224"/>
                </a:lnTo>
                <a:lnTo>
                  <a:pt x="1396" y="216"/>
                </a:lnTo>
                <a:lnTo>
                  <a:pt x="1398" y="216"/>
                </a:lnTo>
                <a:lnTo>
                  <a:pt x="1400" y="212"/>
                </a:lnTo>
                <a:lnTo>
                  <a:pt x="1406" y="212"/>
                </a:lnTo>
                <a:lnTo>
                  <a:pt x="1410" y="206"/>
                </a:lnTo>
                <a:lnTo>
                  <a:pt x="1416" y="200"/>
                </a:lnTo>
                <a:lnTo>
                  <a:pt x="1422" y="196"/>
                </a:lnTo>
                <a:lnTo>
                  <a:pt x="1426" y="190"/>
                </a:lnTo>
                <a:lnTo>
                  <a:pt x="1432" y="190"/>
                </a:lnTo>
                <a:lnTo>
                  <a:pt x="1434" y="188"/>
                </a:lnTo>
                <a:lnTo>
                  <a:pt x="1434" y="186"/>
                </a:lnTo>
                <a:lnTo>
                  <a:pt x="1440" y="180"/>
                </a:lnTo>
                <a:lnTo>
                  <a:pt x="1446" y="174"/>
                </a:lnTo>
                <a:lnTo>
                  <a:pt x="1450" y="172"/>
                </a:lnTo>
                <a:lnTo>
                  <a:pt x="1452" y="166"/>
                </a:lnTo>
                <a:lnTo>
                  <a:pt x="1458" y="164"/>
                </a:lnTo>
                <a:lnTo>
                  <a:pt x="1460" y="158"/>
                </a:lnTo>
                <a:lnTo>
                  <a:pt x="1468" y="158"/>
                </a:lnTo>
                <a:lnTo>
                  <a:pt x="1468" y="156"/>
                </a:lnTo>
                <a:lnTo>
                  <a:pt x="1468" y="150"/>
                </a:lnTo>
                <a:lnTo>
                  <a:pt x="1474" y="148"/>
                </a:lnTo>
                <a:lnTo>
                  <a:pt x="1476" y="144"/>
                </a:lnTo>
                <a:lnTo>
                  <a:pt x="1480" y="142"/>
                </a:lnTo>
                <a:lnTo>
                  <a:pt x="1480" y="140"/>
                </a:lnTo>
                <a:lnTo>
                  <a:pt x="1488" y="132"/>
                </a:lnTo>
                <a:lnTo>
                  <a:pt x="1496" y="124"/>
                </a:lnTo>
                <a:lnTo>
                  <a:pt x="1500" y="122"/>
                </a:lnTo>
                <a:lnTo>
                  <a:pt x="1502" y="116"/>
                </a:lnTo>
                <a:lnTo>
                  <a:pt x="1506" y="116"/>
                </a:lnTo>
                <a:lnTo>
                  <a:pt x="1506" y="108"/>
                </a:lnTo>
                <a:lnTo>
                  <a:pt x="1512" y="106"/>
                </a:lnTo>
                <a:lnTo>
                  <a:pt x="1514" y="100"/>
                </a:lnTo>
                <a:lnTo>
                  <a:pt x="1522" y="100"/>
                </a:lnTo>
                <a:lnTo>
                  <a:pt x="1522" y="98"/>
                </a:lnTo>
                <a:lnTo>
                  <a:pt x="1522" y="94"/>
                </a:lnTo>
                <a:lnTo>
                  <a:pt x="1524" y="94"/>
                </a:lnTo>
                <a:lnTo>
                  <a:pt x="1526" y="92"/>
                </a:lnTo>
                <a:lnTo>
                  <a:pt x="1526" y="90"/>
                </a:lnTo>
                <a:lnTo>
                  <a:pt x="1530" y="90"/>
                </a:lnTo>
                <a:lnTo>
                  <a:pt x="1530" y="82"/>
                </a:lnTo>
                <a:lnTo>
                  <a:pt x="1534" y="80"/>
                </a:lnTo>
                <a:lnTo>
                  <a:pt x="1536" y="78"/>
                </a:lnTo>
                <a:lnTo>
                  <a:pt x="1538" y="76"/>
                </a:lnTo>
                <a:lnTo>
                  <a:pt x="1542" y="74"/>
                </a:lnTo>
                <a:lnTo>
                  <a:pt x="1542" y="66"/>
                </a:lnTo>
                <a:lnTo>
                  <a:pt x="1544" y="66"/>
                </a:lnTo>
                <a:lnTo>
                  <a:pt x="1548" y="62"/>
                </a:lnTo>
                <a:lnTo>
                  <a:pt x="1550" y="60"/>
                </a:lnTo>
                <a:lnTo>
                  <a:pt x="1552" y="58"/>
                </a:lnTo>
                <a:lnTo>
                  <a:pt x="1552" y="50"/>
                </a:lnTo>
                <a:lnTo>
                  <a:pt x="1556" y="50"/>
                </a:lnTo>
                <a:lnTo>
                  <a:pt x="1556" y="48"/>
                </a:lnTo>
                <a:lnTo>
                  <a:pt x="1558" y="48"/>
                </a:lnTo>
                <a:lnTo>
                  <a:pt x="1560" y="48"/>
                </a:lnTo>
                <a:lnTo>
                  <a:pt x="1560" y="40"/>
                </a:lnTo>
                <a:lnTo>
                  <a:pt x="1564" y="40"/>
                </a:lnTo>
                <a:lnTo>
                  <a:pt x="1564" y="38"/>
                </a:lnTo>
                <a:lnTo>
                  <a:pt x="1566" y="36"/>
                </a:lnTo>
                <a:lnTo>
                  <a:pt x="1568" y="36"/>
                </a:lnTo>
                <a:lnTo>
                  <a:pt x="1568" y="28"/>
                </a:lnTo>
                <a:lnTo>
                  <a:pt x="1572" y="28"/>
                </a:lnTo>
                <a:lnTo>
                  <a:pt x="1572" y="26"/>
                </a:lnTo>
                <a:lnTo>
                  <a:pt x="1572" y="24"/>
                </a:lnTo>
                <a:lnTo>
                  <a:pt x="1576" y="24"/>
                </a:lnTo>
                <a:lnTo>
                  <a:pt x="1576" y="16"/>
                </a:lnTo>
                <a:lnTo>
                  <a:pt x="1580" y="16"/>
                </a:lnTo>
                <a:lnTo>
                  <a:pt x="1580" y="8"/>
                </a:lnTo>
                <a:lnTo>
                  <a:pt x="1582" y="8"/>
                </a:lnTo>
                <a:lnTo>
                  <a:pt x="1584" y="8"/>
                </a:lnTo>
                <a:lnTo>
                  <a:pt x="1584" y="6"/>
                </a:lnTo>
                <a:lnTo>
                  <a:pt x="1584" y="4"/>
                </a:lnTo>
                <a:lnTo>
                  <a:pt x="1582" y="4"/>
                </a:lnTo>
                <a:lnTo>
                  <a:pt x="1580" y="4"/>
                </a:lnTo>
                <a:lnTo>
                  <a:pt x="1580" y="2"/>
                </a:lnTo>
                <a:lnTo>
                  <a:pt x="1582" y="0"/>
                </a:lnTo>
                <a:lnTo>
                  <a:pt x="1584" y="0"/>
                </a:lnTo>
                <a:lnTo>
                  <a:pt x="1592" y="0"/>
                </a:lnTo>
                <a:lnTo>
                  <a:pt x="1592" y="4"/>
                </a:lnTo>
                <a:lnTo>
                  <a:pt x="1600" y="4"/>
                </a:lnTo>
                <a:lnTo>
                  <a:pt x="1600" y="8"/>
                </a:lnTo>
                <a:lnTo>
                  <a:pt x="1608" y="8"/>
                </a:lnTo>
                <a:lnTo>
                  <a:pt x="1608" y="16"/>
                </a:lnTo>
                <a:lnTo>
                  <a:pt x="1604" y="16"/>
                </a:lnTo>
                <a:lnTo>
                  <a:pt x="1604" y="18"/>
                </a:lnTo>
                <a:lnTo>
                  <a:pt x="1604" y="24"/>
                </a:lnTo>
                <a:lnTo>
                  <a:pt x="1600" y="24"/>
                </a:lnTo>
                <a:lnTo>
                  <a:pt x="1600" y="36"/>
                </a:lnTo>
                <a:lnTo>
                  <a:pt x="1596" y="36"/>
                </a:lnTo>
                <a:lnTo>
                  <a:pt x="1596" y="58"/>
                </a:lnTo>
                <a:lnTo>
                  <a:pt x="1592" y="58"/>
                </a:lnTo>
                <a:lnTo>
                  <a:pt x="1592" y="82"/>
                </a:lnTo>
                <a:lnTo>
                  <a:pt x="1588" y="82"/>
                </a:lnTo>
                <a:lnTo>
                  <a:pt x="1588" y="108"/>
                </a:lnTo>
                <a:lnTo>
                  <a:pt x="1584" y="108"/>
                </a:lnTo>
                <a:lnTo>
                  <a:pt x="1584" y="140"/>
                </a:lnTo>
                <a:lnTo>
                  <a:pt x="1580" y="140"/>
                </a:lnTo>
                <a:lnTo>
                  <a:pt x="1580" y="174"/>
                </a:lnTo>
                <a:lnTo>
                  <a:pt x="1576" y="174"/>
                </a:lnTo>
                <a:lnTo>
                  <a:pt x="1576" y="212"/>
                </a:lnTo>
                <a:lnTo>
                  <a:pt x="1572" y="212"/>
                </a:lnTo>
                <a:lnTo>
                  <a:pt x="1572" y="216"/>
                </a:lnTo>
                <a:lnTo>
                  <a:pt x="1572" y="222"/>
                </a:lnTo>
                <a:lnTo>
                  <a:pt x="1572" y="226"/>
                </a:lnTo>
                <a:lnTo>
                  <a:pt x="1574" y="228"/>
                </a:lnTo>
                <a:lnTo>
                  <a:pt x="1576" y="228"/>
                </a:lnTo>
                <a:lnTo>
                  <a:pt x="1576" y="316"/>
                </a:lnTo>
                <a:lnTo>
                  <a:pt x="1578" y="316"/>
                </a:lnTo>
                <a:lnTo>
                  <a:pt x="1580" y="316"/>
                </a:lnTo>
                <a:lnTo>
                  <a:pt x="1580" y="342"/>
                </a:lnTo>
                <a:lnTo>
                  <a:pt x="1580" y="344"/>
                </a:lnTo>
                <a:lnTo>
                  <a:pt x="1582" y="344"/>
                </a:lnTo>
                <a:lnTo>
                  <a:pt x="1584" y="344"/>
                </a:lnTo>
                <a:lnTo>
                  <a:pt x="1584" y="382"/>
                </a:lnTo>
                <a:lnTo>
                  <a:pt x="1586" y="382"/>
                </a:lnTo>
                <a:lnTo>
                  <a:pt x="1588" y="382"/>
                </a:lnTo>
                <a:lnTo>
                  <a:pt x="1588" y="386"/>
                </a:lnTo>
                <a:lnTo>
                  <a:pt x="1588" y="392"/>
                </a:lnTo>
                <a:lnTo>
                  <a:pt x="1588" y="396"/>
                </a:lnTo>
                <a:lnTo>
                  <a:pt x="1590" y="398"/>
                </a:lnTo>
                <a:lnTo>
                  <a:pt x="1592" y="398"/>
                </a:lnTo>
                <a:lnTo>
                  <a:pt x="1592" y="406"/>
                </a:lnTo>
                <a:lnTo>
                  <a:pt x="1588" y="406"/>
                </a:lnTo>
                <a:lnTo>
                  <a:pt x="1586" y="404"/>
                </a:lnTo>
                <a:lnTo>
                  <a:pt x="1584" y="402"/>
                </a:lnTo>
                <a:lnTo>
                  <a:pt x="1580" y="402"/>
                </a:lnTo>
                <a:lnTo>
                  <a:pt x="1580" y="396"/>
                </a:lnTo>
                <a:lnTo>
                  <a:pt x="1578" y="394"/>
                </a:lnTo>
                <a:lnTo>
                  <a:pt x="1576" y="394"/>
                </a:lnTo>
                <a:lnTo>
                  <a:pt x="1576" y="388"/>
                </a:lnTo>
                <a:lnTo>
                  <a:pt x="1574" y="386"/>
                </a:lnTo>
                <a:lnTo>
                  <a:pt x="1572" y="386"/>
                </a:lnTo>
                <a:lnTo>
                  <a:pt x="1572" y="380"/>
                </a:lnTo>
                <a:lnTo>
                  <a:pt x="1572" y="374"/>
                </a:lnTo>
                <a:lnTo>
                  <a:pt x="1572" y="368"/>
                </a:lnTo>
                <a:lnTo>
                  <a:pt x="1570" y="368"/>
                </a:lnTo>
                <a:lnTo>
                  <a:pt x="1568" y="366"/>
                </a:lnTo>
                <a:lnTo>
                  <a:pt x="1568" y="362"/>
                </a:lnTo>
                <a:lnTo>
                  <a:pt x="1568" y="356"/>
                </a:lnTo>
                <a:lnTo>
                  <a:pt x="1568" y="352"/>
                </a:lnTo>
                <a:lnTo>
                  <a:pt x="1566" y="352"/>
                </a:lnTo>
                <a:lnTo>
                  <a:pt x="1564" y="352"/>
                </a:lnTo>
                <a:lnTo>
                  <a:pt x="1564" y="306"/>
                </a:lnTo>
                <a:lnTo>
                  <a:pt x="1562" y="306"/>
                </a:lnTo>
                <a:lnTo>
                  <a:pt x="1560" y="306"/>
                </a:lnTo>
                <a:lnTo>
                  <a:pt x="1560" y="278"/>
                </a:lnTo>
                <a:lnTo>
                  <a:pt x="1558" y="278"/>
                </a:lnTo>
                <a:lnTo>
                  <a:pt x="1556" y="278"/>
                </a:lnTo>
                <a:lnTo>
                  <a:pt x="1556" y="182"/>
                </a:lnTo>
                <a:lnTo>
                  <a:pt x="1560" y="182"/>
                </a:lnTo>
                <a:lnTo>
                  <a:pt x="1560" y="144"/>
                </a:lnTo>
                <a:lnTo>
                  <a:pt x="1564" y="144"/>
                </a:lnTo>
                <a:lnTo>
                  <a:pt x="1564" y="112"/>
                </a:lnTo>
                <a:lnTo>
                  <a:pt x="1562" y="112"/>
                </a:lnTo>
                <a:lnTo>
                  <a:pt x="1560" y="114"/>
                </a:lnTo>
                <a:lnTo>
                  <a:pt x="1560" y="118"/>
                </a:lnTo>
                <a:lnTo>
                  <a:pt x="1560" y="124"/>
                </a:lnTo>
                <a:lnTo>
                  <a:pt x="1556" y="124"/>
                </a:lnTo>
                <a:lnTo>
                  <a:pt x="1556" y="132"/>
                </a:lnTo>
                <a:lnTo>
                  <a:pt x="1552" y="132"/>
                </a:lnTo>
                <a:lnTo>
                  <a:pt x="1552" y="140"/>
                </a:lnTo>
                <a:lnTo>
                  <a:pt x="1548" y="140"/>
                </a:lnTo>
                <a:lnTo>
                  <a:pt x="1548" y="150"/>
                </a:lnTo>
                <a:lnTo>
                  <a:pt x="1546" y="150"/>
                </a:lnTo>
                <a:lnTo>
                  <a:pt x="1546" y="158"/>
                </a:lnTo>
                <a:lnTo>
                  <a:pt x="1542" y="158"/>
                </a:lnTo>
                <a:lnTo>
                  <a:pt x="1542" y="166"/>
                </a:lnTo>
                <a:lnTo>
                  <a:pt x="1538" y="166"/>
                </a:lnTo>
                <a:lnTo>
                  <a:pt x="1538" y="174"/>
                </a:lnTo>
                <a:lnTo>
                  <a:pt x="1534" y="174"/>
                </a:lnTo>
                <a:lnTo>
                  <a:pt x="1534" y="182"/>
                </a:lnTo>
                <a:lnTo>
                  <a:pt x="1530" y="182"/>
                </a:lnTo>
                <a:lnTo>
                  <a:pt x="1530" y="190"/>
                </a:lnTo>
                <a:lnTo>
                  <a:pt x="1526" y="190"/>
                </a:lnTo>
                <a:lnTo>
                  <a:pt x="1526" y="196"/>
                </a:lnTo>
                <a:lnTo>
                  <a:pt x="1522" y="196"/>
                </a:lnTo>
                <a:lnTo>
                  <a:pt x="1522" y="204"/>
                </a:lnTo>
                <a:lnTo>
                  <a:pt x="1518" y="204"/>
                </a:lnTo>
                <a:lnTo>
                  <a:pt x="1518" y="212"/>
                </a:lnTo>
                <a:lnTo>
                  <a:pt x="1514" y="212"/>
                </a:lnTo>
                <a:lnTo>
                  <a:pt x="1514" y="220"/>
                </a:lnTo>
                <a:lnTo>
                  <a:pt x="1510" y="220"/>
                </a:lnTo>
                <a:lnTo>
                  <a:pt x="1510" y="228"/>
                </a:lnTo>
                <a:lnTo>
                  <a:pt x="1506" y="228"/>
                </a:lnTo>
                <a:lnTo>
                  <a:pt x="1506" y="236"/>
                </a:lnTo>
                <a:lnTo>
                  <a:pt x="1502" y="236"/>
                </a:lnTo>
                <a:lnTo>
                  <a:pt x="1502" y="242"/>
                </a:lnTo>
                <a:lnTo>
                  <a:pt x="1500" y="242"/>
                </a:lnTo>
                <a:lnTo>
                  <a:pt x="1500" y="250"/>
                </a:lnTo>
                <a:lnTo>
                  <a:pt x="1496" y="250"/>
                </a:lnTo>
                <a:lnTo>
                  <a:pt x="1496" y="252"/>
                </a:lnTo>
                <a:lnTo>
                  <a:pt x="1494" y="254"/>
                </a:lnTo>
                <a:lnTo>
                  <a:pt x="1492" y="254"/>
                </a:lnTo>
                <a:lnTo>
                  <a:pt x="1492" y="270"/>
                </a:lnTo>
                <a:lnTo>
                  <a:pt x="1488" y="270"/>
                </a:lnTo>
                <a:lnTo>
                  <a:pt x="1488" y="278"/>
                </a:lnTo>
                <a:lnTo>
                  <a:pt x="1484" y="278"/>
                </a:lnTo>
                <a:lnTo>
                  <a:pt x="1484" y="286"/>
                </a:lnTo>
                <a:lnTo>
                  <a:pt x="1480" y="286"/>
                </a:lnTo>
                <a:lnTo>
                  <a:pt x="1480" y="288"/>
                </a:lnTo>
                <a:lnTo>
                  <a:pt x="1480" y="290"/>
                </a:lnTo>
                <a:lnTo>
                  <a:pt x="1476" y="290"/>
                </a:lnTo>
                <a:lnTo>
                  <a:pt x="1476" y="298"/>
                </a:lnTo>
                <a:lnTo>
                  <a:pt x="1472" y="298"/>
                </a:lnTo>
                <a:lnTo>
                  <a:pt x="1472" y="306"/>
                </a:lnTo>
                <a:lnTo>
                  <a:pt x="1468" y="306"/>
                </a:lnTo>
                <a:lnTo>
                  <a:pt x="1468" y="316"/>
                </a:lnTo>
                <a:lnTo>
                  <a:pt x="1464" y="316"/>
                </a:lnTo>
                <a:lnTo>
                  <a:pt x="1464" y="324"/>
                </a:lnTo>
                <a:lnTo>
                  <a:pt x="1460" y="324"/>
                </a:lnTo>
                <a:lnTo>
                  <a:pt x="1460" y="332"/>
                </a:lnTo>
                <a:lnTo>
                  <a:pt x="1456" y="332"/>
                </a:lnTo>
                <a:lnTo>
                  <a:pt x="1456" y="340"/>
                </a:lnTo>
                <a:lnTo>
                  <a:pt x="1452" y="340"/>
                </a:lnTo>
                <a:lnTo>
                  <a:pt x="1452" y="348"/>
                </a:lnTo>
                <a:lnTo>
                  <a:pt x="1450" y="348"/>
                </a:lnTo>
                <a:lnTo>
                  <a:pt x="1450" y="356"/>
                </a:lnTo>
                <a:lnTo>
                  <a:pt x="1446" y="356"/>
                </a:lnTo>
                <a:lnTo>
                  <a:pt x="1446" y="362"/>
                </a:lnTo>
                <a:lnTo>
                  <a:pt x="1442" y="362"/>
                </a:lnTo>
                <a:lnTo>
                  <a:pt x="1442" y="364"/>
                </a:lnTo>
                <a:lnTo>
                  <a:pt x="1440" y="366"/>
                </a:lnTo>
                <a:lnTo>
                  <a:pt x="1438" y="366"/>
                </a:lnTo>
                <a:lnTo>
                  <a:pt x="1438" y="374"/>
                </a:lnTo>
                <a:lnTo>
                  <a:pt x="1434" y="374"/>
                </a:lnTo>
                <a:lnTo>
                  <a:pt x="1434" y="382"/>
                </a:lnTo>
                <a:lnTo>
                  <a:pt x="1430" y="382"/>
                </a:lnTo>
                <a:lnTo>
                  <a:pt x="1430" y="390"/>
                </a:lnTo>
                <a:lnTo>
                  <a:pt x="1426" y="390"/>
                </a:lnTo>
                <a:lnTo>
                  <a:pt x="1426" y="398"/>
                </a:lnTo>
                <a:lnTo>
                  <a:pt x="1422" y="398"/>
                </a:lnTo>
                <a:lnTo>
                  <a:pt x="1422" y="406"/>
                </a:lnTo>
                <a:lnTo>
                  <a:pt x="1418" y="406"/>
                </a:lnTo>
                <a:lnTo>
                  <a:pt x="1418" y="416"/>
                </a:lnTo>
                <a:lnTo>
                  <a:pt x="1410" y="416"/>
                </a:lnTo>
                <a:lnTo>
                  <a:pt x="1410" y="428"/>
                </a:lnTo>
                <a:lnTo>
                  <a:pt x="1406" y="428"/>
                </a:lnTo>
                <a:lnTo>
                  <a:pt x="1406" y="436"/>
                </a:lnTo>
                <a:lnTo>
                  <a:pt x="1404" y="436"/>
                </a:lnTo>
                <a:lnTo>
                  <a:pt x="1404" y="448"/>
                </a:lnTo>
                <a:lnTo>
                  <a:pt x="1400" y="448"/>
                </a:lnTo>
                <a:lnTo>
                  <a:pt x="1400" y="450"/>
                </a:lnTo>
                <a:lnTo>
                  <a:pt x="1398" y="452"/>
                </a:lnTo>
                <a:lnTo>
                  <a:pt x="1396" y="452"/>
                </a:lnTo>
                <a:lnTo>
                  <a:pt x="1396" y="458"/>
                </a:lnTo>
                <a:lnTo>
                  <a:pt x="1392" y="458"/>
                </a:lnTo>
                <a:lnTo>
                  <a:pt x="1392" y="466"/>
                </a:lnTo>
                <a:lnTo>
                  <a:pt x="1388" y="466"/>
                </a:lnTo>
                <a:lnTo>
                  <a:pt x="1388" y="468"/>
                </a:lnTo>
                <a:lnTo>
                  <a:pt x="1386" y="470"/>
                </a:lnTo>
                <a:lnTo>
                  <a:pt x="1384" y="470"/>
                </a:lnTo>
                <a:lnTo>
                  <a:pt x="1384" y="478"/>
                </a:lnTo>
                <a:lnTo>
                  <a:pt x="1382" y="478"/>
                </a:lnTo>
                <a:lnTo>
                  <a:pt x="1380" y="480"/>
                </a:lnTo>
                <a:lnTo>
                  <a:pt x="1380" y="482"/>
                </a:lnTo>
                <a:lnTo>
                  <a:pt x="1376" y="482"/>
                </a:lnTo>
                <a:lnTo>
                  <a:pt x="1376" y="490"/>
                </a:lnTo>
                <a:lnTo>
                  <a:pt x="1372" y="490"/>
                </a:lnTo>
                <a:lnTo>
                  <a:pt x="1372" y="498"/>
                </a:lnTo>
                <a:lnTo>
                  <a:pt x="1368" y="498"/>
                </a:lnTo>
                <a:lnTo>
                  <a:pt x="1368" y="502"/>
                </a:lnTo>
                <a:lnTo>
                  <a:pt x="1360" y="502"/>
                </a:lnTo>
                <a:lnTo>
                  <a:pt x="1360" y="512"/>
                </a:lnTo>
                <a:lnTo>
                  <a:pt x="1358" y="512"/>
                </a:lnTo>
                <a:lnTo>
                  <a:pt x="1358" y="514"/>
                </a:lnTo>
                <a:lnTo>
                  <a:pt x="1356" y="516"/>
                </a:lnTo>
                <a:lnTo>
                  <a:pt x="1354" y="516"/>
                </a:lnTo>
                <a:lnTo>
                  <a:pt x="1354" y="524"/>
                </a:lnTo>
                <a:lnTo>
                  <a:pt x="1350" y="524"/>
                </a:lnTo>
                <a:lnTo>
                  <a:pt x="1350" y="532"/>
                </a:lnTo>
                <a:lnTo>
                  <a:pt x="1346" y="532"/>
                </a:lnTo>
                <a:lnTo>
                  <a:pt x="1346" y="540"/>
                </a:lnTo>
                <a:lnTo>
                  <a:pt x="1342" y="540"/>
                </a:lnTo>
                <a:lnTo>
                  <a:pt x="1342" y="542"/>
                </a:lnTo>
                <a:lnTo>
                  <a:pt x="1340" y="544"/>
                </a:lnTo>
                <a:lnTo>
                  <a:pt x="1338" y="544"/>
                </a:lnTo>
                <a:lnTo>
                  <a:pt x="1338" y="550"/>
                </a:lnTo>
                <a:lnTo>
                  <a:pt x="1334" y="550"/>
                </a:lnTo>
                <a:lnTo>
                  <a:pt x="1334" y="552"/>
                </a:lnTo>
                <a:lnTo>
                  <a:pt x="1332" y="554"/>
                </a:lnTo>
                <a:lnTo>
                  <a:pt x="1330" y="554"/>
                </a:lnTo>
                <a:lnTo>
                  <a:pt x="1330" y="562"/>
                </a:lnTo>
                <a:lnTo>
                  <a:pt x="1328" y="562"/>
                </a:lnTo>
                <a:lnTo>
                  <a:pt x="1326" y="564"/>
                </a:lnTo>
                <a:lnTo>
                  <a:pt x="1326" y="566"/>
                </a:lnTo>
                <a:lnTo>
                  <a:pt x="1322" y="566"/>
                </a:lnTo>
                <a:lnTo>
                  <a:pt x="1322" y="574"/>
                </a:lnTo>
                <a:lnTo>
                  <a:pt x="1316" y="578"/>
                </a:lnTo>
                <a:lnTo>
                  <a:pt x="1312" y="582"/>
                </a:lnTo>
                <a:lnTo>
                  <a:pt x="1308" y="588"/>
                </a:lnTo>
                <a:lnTo>
                  <a:pt x="1302" y="590"/>
                </a:lnTo>
                <a:lnTo>
                  <a:pt x="1302" y="602"/>
                </a:lnTo>
                <a:lnTo>
                  <a:pt x="1300" y="602"/>
                </a:lnTo>
                <a:lnTo>
                  <a:pt x="1298" y="604"/>
                </a:lnTo>
                <a:lnTo>
                  <a:pt x="1298" y="606"/>
                </a:lnTo>
                <a:lnTo>
                  <a:pt x="1294" y="606"/>
                </a:lnTo>
                <a:lnTo>
                  <a:pt x="1294" y="614"/>
                </a:lnTo>
                <a:lnTo>
                  <a:pt x="1292" y="614"/>
                </a:lnTo>
                <a:lnTo>
                  <a:pt x="1290" y="616"/>
                </a:lnTo>
                <a:lnTo>
                  <a:pt x="1290" y="618"/>
                </a:lnTo>
                <a:lnTo>
                  <a:pt x="1286" y="618"/>
                </a:lnTo>
                <a:lnTo>
                  <a:pt x="1286" y="624"/>
                </a:lnTo>
                <a:lnTo>
                  <a:pt x="1282" y="628"/>
                </a:lnTo>
                <a:lnTo>
                  <a:pt x="1280" y="630"/>
                </a:lnTo>
                <a:lnTo>
                  <a:pt x="1276" y="634"/>
                </a:lnTo>
                <a:lnTo>
                  <a:pt x="1272" y="636"/>
                </a:lnTo>
                <a:lnTo>
                  <a:pt x="1272" y="644"/>
                </a:lnTo>
                <a:lnTo>
                  <a:pt x="1268" y="644"/>
                </a:lnTo>
                <a:lnTo>
                  <a:pt x="1268" y="652"/>
                </a:lnTo>
                <a:lnTo>
                  <a:pt x="1264" y="652"/>
                </a:lnTo>
                <a:lnTo>
                  <a:pt x="1264" y="654"/>
                </a:lnTo>
                <a:lnTo>
                  <a:pt x="1262" y="656"/>
                </a:lnTo>
                <a:lnTo>
                  <a:pt x="1260" y="656"/>
                </a:lnTo>
                <a:lnTo>
                  <a:pt x="1260" y="664"/>
                </a:lnTo>
                <a:lnTo>
                  <a:pt x="1258" y="664"/>
                </a:lnTo>
                <a:lnTo>
                  <a:pt x="1256" y="666"/>
                </a:lnTo>
                <a:lnTo>
                  <a:pt x="1256" y="668"/>
                </a:lnTo>
                <a:lnTo>
                  <a:pt x="1252" y="668"/>
                </a:lnTo>
                <a:lnTo>
                  <a:pt x="1252" y="674"/>
                </a:lnTo>
                <a:lnTo>
                  <a:pt x="1248" y="676"/>
                </a:lnTo>
                <a:lnTo>
                  <a:pt x="1246" y="678"/>
                </a:lnTo>
                <a:lnTo>
                  <a:pt x="1244" y="682"/>
                </a:lnTo>
                <a:lnTo>
                  <a:pt x="1240" y="682"/>
                </a:lnTo>
                <a:lnTo>
                  <a:pt x="1240" y="690"/>
                </a:lnTo>
                <a:lnTo>
                  <a:pt x="1238" y="690"/>
                </a:lnTo>
                <a:lnTo>
                  <a:pt x="1238" y="692"/>
                </a:lnTo>
                <a:lnTo>
                  <a:pt x="1236" y="694"/>
                </a:lnTo>
                <a:lnTo>
                  <a:pt x="1234" y="694"/>
                </a:lnTo>
                <a:lnTo>
                  <a:pt x="1234" y="702"/>
                </a:lnTo>
                <a:lnTo>
                  <a:pt x="1230" y="702"/>
                </a:lnTo>
                <a:lnTo>
                  <a:pt x="1230" y="706"/>
                </a:lnTo>
                <a:lnTo>
                  <a:pt x="1222" y="706"/>
                </a:lnTo>
                <a:lnTo>
                  <a:pt x="1222" y="720"/>
                </a:lnTo>
                <a:lnTo>
                  <a:pt x="1212" y="728"/>
                </a:lnTo>
                <a:lnTo>
                  <a:pt x="1206" y="736"/>
                </a:lnTo>
                <a:lnTo>
                  <a:pt x="1198" y="736"/>
                </a:lnTo>
                <a:lnTo>
                  <a:pt x="1198" y="734"/>
                </a:lnTo>
                <a:lnTo>
                  <a:pt x="1198" y="732"/>
                </a:lnTo>
                <a:lnTo>
                  <a:pt x="1194" y="734"/>
                </a:lnTo>
                <a:lnTo>
                  <a:pt x="1192" y="736"/>
                </a:lnTo>
                <a:lnTo>
                  <a:pt x="1190" y="738"/>
                </a:lnTo>
                <a:lnTo>
                  <a:pt x="1188" y="740"/>
                </a:lnTo>
                <a:lnTo>
                  <a:pt x="1188" y="752"/>
                </a:lnTo>
                <a:lnTo>
                  <a:pt x="1184" y="752"/>
                </a:lnTo>
                <a:lnTo>
                  <a:pt x="1184" y="764"/>
                </a:lnTo>
                <a:lnTo>
                  <a:pt x="1180" y="764"/>
                </a:lnTo>
                <a:lnTo>
                  <a:pt x="1178" y="766"/>
                </a:lnTo>
                <a:lnTo>
                  <a:pt x="1176" y="766"/>
                </a:lnTo>
                <a:lnTo>
                  <a:pt x="1176" y="774"/>
                </a:lnTo>
                <a:lnTo>
                  <a:pt x="1172" y="774"/>
                </a:lnTo>
                <a:lnTo>
                  <a:pt x="1172" y="782"/>
                </a:lnTo>
                <a:lnTo>
                  <a:pt x="1168" y="782"/>
                </a:lnTo>
                <a:lnTo>
                  <a:pt x="1168" y="784"/>
                </a:lnTo>
                <a:lnTo>
                  <a:pt x="1166" y="786"/>
                </a:lnTo>
                <a:lnTo>
                  <a:pt x="1164" y="786"/>
                </a:lnTo>
                <a:lnTo>
                  <a:pt x="1164" y="794"/>
                </a:lnTo>
                <a:lnTo>
                  <a:pt x="1158" y="794"/>
                </a:lnTo>
                <a:lnTo>
                  <a:pt x="1156" y="794"/>
                </a:lnTo>
                <a:lnTo>
                  <a:pt x="1156" y="798"/>
                </a:lnTo>
                <a:lnTo>
                  <a:pt x="1150" y="798"/>
                </a:lnTo>
                <a:lnTo>
                  <a:pt x="1148" y="800"/>
                </a:lnTo>
                <a:lnTo>
                  <a:pt x="1148" y="802"/>
                </a:lnTo>
                <a:lnTo>
                  <a:pt x="1144" y="802"/>
                </a:lnTo>
                <a:lnTo>
                  <a:pt x="1144" y="812"/>
                </a:lnTo>
                <a:lnTo>
                  <a:pt x="1142" y="812"/>
                </a:lnTo>
                <a:lnTo>
                  <a:pt x="1140" y="818"/>
                </a:lnTo>
                <a:lnTo>
                  <a:pt x="1140" y="820"/>
                </a:lnTo>
                <a:lnTo>
                  <a:pt x="1138" y="822"/>
                </a:lnTo>
                <a:lnTo>
                  <a:pt x="1138" y="824"/>
                </a:lnTo>
                <a:lnTo>
                  <a:pt x="1140" y="824"/>
                </a:lnTo>
                <a:lnTo>
                  <a:pt x="1142" y="826"/>
                </a:lnTo>
                <a:lnTo>
                  <a:pt x="1140" y="828"/>
                </a:lnTo>
                <a:lnTo>
                  <a:pt x="1136" y="828"/>
                </a:lnTo>
                <a:lnTo>
                  <a:pt x="1130" y="828"/>
                </a:lnTo>
                <a:lnTo>
                  <a:pt x="1130" y="830"/>
                </a:lnTo>
                <a:lnTo>
                  <a:pt x="1130" y="832"/>
                </a:lnTo>
                <a:lnTo>
                  <a:pt x="1130" y="836"/>
                </a:lnTo>
                <a:lnTo>
                  <a:pt x="1124" y="838"/>
                </a:lnTo>
                <a:lnTo>
                  <a:pt x="1122" y="844"/>
                </a:lnTo>
                <a:lnTo>
                  <a:pt x="1114" y="844"/>
                </a:lnTo>
                <a:lnTo>
                  <a:pt x="1114" y="852"/>
                </a:lnTo>
                <a:lnTo>
                  <a:pt x="1110" y="854"/>
                </a:lnTo>
                <a:lnTo>
                  <a:pt x="1106" y="860"/>
                </a:lnTo>
                <a:lnTo>
                  <a:pt x="1100" y="864"/>
                </a:lnTo>
                <a:lnTo>
                  <a:pt x="1094" y="872"/>
                </a:lnTo>
                <a:lnTo>
                  <a:pt x="1088" y="876"/>
                </a:lnTo>
                <a:lnTo>
                  <a:pt x="1084" y="884"/>
                </a:lnTo>
                <a:lnTo>
                  <a:pt x="1080" y="884"/>
                </a:lnTo>
                <a:lnTo>
                  <a:pt x="1080" y="890"/>
                </a:lnTo>
                <a:lnTo>
                  <a:pt x="1074" y="894"/>
                </a:lnTo>
                <a:lnTo>
                  <a:pt x="1068" y="900"/>
                </a:lnTo>
                <a:lnTo>
                  <a:pt x="1062" y="906"/>
                </a:lnTo>
                <a:lnTo>
                  <a:pt x="1056" y="910"/>
                </a:lnTo>
                <a:lnTo>
                  <a:pt x="1056" y="918"/>
                </a:lnTo>
                <a:lnTo>
                  <a:pt x="1050" y="918"/>
                </a:lnTo>
                <a:lnTo>
                  <a:pt x="1046" y="922"/>
                </a:lnTo>
                <a:lnTo>
                  <a:pt x="1042" y="930"/>
                </a:lnTo>
                <a:lnTo>
                  <a:pt x="1030" y="930"/>
                </a:lnTo>
                <a:lnTo>
                  <a:pt x="1030" y="932"/>
                </a:lnTo>
                <a:lnTo>
                  <a:pt x="1030" y="936"/>
                </a:lnTo>
                <a:lnTo>
                  <a:pt x="1024" y="936"/>
                </a:lnTo>
                <a:lnTo>
                  <a:pt x="1024" y="944"/>
                </a:lnTo>
                <a:lnTo>
                  <a:pt x="1022" y="944"/>
                </a:lnTo>
                <a:lnTo>
                  <a:pt x="1022" y="948"/>
                </a:lnTo>
                <a:lnTo>
                  <a:pt x="1010" y="948"/>
                </a:lnTo>
                <a:lnTo>
                  <a:pt x="1010" y="950"/>
                </a:lnTo>
                <a:lnTo>
                  <a:pt x="1010" y="952"/>
                </a:lnTo>
                <a:lnTo>
                  <a:pt x="1010" y="956"/>
                </a:lnTo>
                <a:lnTo>
                  <a:pt x="1002" y="960"/>
                </a:lnTo>
                <a:lnTo>
                  <a:pt x="998" y="968"/>
                </a:lnTo>
                <a:lnTo>
                  <a:pt x="992" y="970"/>
                </a:lnTo>
                <a:lnTo>
                  <a:pt x="990" y="976"/>
                </a:lnTo>
                <a:lnTo>
                  <a:pt x="984" y="976"/>
                </a:lnTo>
                <a:lnTo>
                  <a:pt x="982" y="978"/>
                </a:lnTo>
                <a:lnTo>
                  <a:pt x="980" y="982"/>
                </a:lnTo>
                <a:lnTo>
                  <a:pt x="974" y="982"/>
                </a:lnTo>
                <a:lnTo>
                  <a:pt x="974" y="990"/>
                </a:lnTo>
                <a:lnTo>
                  <a:pt x="968" y="990"/>
                </a:lnTo>
                <a:lnTo>
                  <a:pt x="964" y="992"/>
                </a:lnTo>
                <a:lnTo>
                  <a:pt x="964" y="994"/>
                </a:lnTo>
                <a:lnTo>
                  <a:pt x="958" y="994"/>
                </a:lnTo>
                <a:lnTo>
                  <a:pt x="956" y="996"/>
                </a:lnTo>
                <a:lnTo>
                  <a:pt x="956" y="998"/>
                </a:lnTo>
                <a:lnTo>
                  <a:pt x="948" y="998"/>
                </a:lnTo>
                <a:lnTo>
                  <a:pt x="948" y="1000"/>
                </a:lnTo>
                <a:lnTo>
                  <a:pt x="950" y="1002"/>
                </a:lnTo>
                <a:lnTo>
                  <a:pt x="952" y="1002"/>
                </a:lnTo>
                <a:lnTo>
                  <a:pt x="952" y="1004"/>
                </a:lnTo>
                <a:lnTo>
                  <a:pt x="940" y="1010"/>
                </a:lnTo>
                <a:lnTo>
                  <a:pt x="940" y="1018"/>
                </a:lnTo>
                <a:lnTo>
                  <a:pt x="934" y="1018"/>
                </a:lnTo>
                <a:lnTo>
                  <a:pt x="932" y="1018"/>
                </a:lnTo>
                <a:lnTo>
                  <a:pt x="932" y="1022"/>
                </a:lnTo>
                <a:lnTo>
                  <a:pt x="930" y="1022"/>
                </a:lnTo>
                <a:lnTo>
                  <a:pt x="928" y="1020"/>
                </a:lnTo>
                <a:lnTo>
                  <a:pt x="928" y="1018"/>
                </a:lnTo>
                <a:lnTo>
                  <a:pt x="926" y="1018"/>
                </a:lnTo>
                <a:lnTo>
                  <a:pt x="926" y="1020"/>
                </a:lnTo>
                <a:lnTo>
                  <a:pt x="924" y="1022"/>
                </a:lnTo>
                <a:lnTo>
                  <a:pt x="926" y="1028"/>
                </a:lnTo>
                <a:lnTo>
                  <a:pt x="918" y="1028"/>
                </a:lnTo>
                <a:lnTo>
                  <a:pt x="918" y="1036"/>
                </a:lnTo>
                <a:lnTo>
                  <a:pt x="912" y="1038"/>
                </a:lnTo>
                <a:lnTo>
                  <a:pt x="908" y="1040"/>
                </a:lnTo>
                <a:lnTo>
                  <a:pt x="902" y="1048"/>
                </a:lnTo>
                <a:lnTo>
                  <a:pt x="898" y="1048"/>
                </a:lnTo>
                <a:lnTo>
                  <a:pt x="894" y="1050"/>
                </a:lnTo>
                <a:lnTo>
                  <a:pt x="892" y="1052"/>
                </a:lnTo>
                <a:lnTo>
                  <a:pt x="890" y="1056"/>
                </a:lnTo>
                <a:lnTo>
                  <a:pt x="886" y="1056"/>
                </a:lnTo>
                <a:lnTo>
                  <a:pt x="882" y="1058"/>
                </a:lnTo>
                <a:lnTo>
                  <a:pt x="880" y="1060"/>
                </a:lnTo>
                <a:lnTo>
                  <a:pt x="880" y="1064"/>
                </a:lnTo>
                <a:lnTo>
                  <a:pt x="868" y="1064"/>
                </a:lnTo>
                <a:lnTo>
                  <a:pt x="868" y="1066"/>
                </a:lnTo>
                <a:lnTo>
                  <a:pt x="868" y="1072"/>
                </a:lnTo>
                <a:lnTo>
                  <a:pt x="856" y="1072"/>
                </a:lnTo>
                <a:lnTo>
                  <a:pt x="856" y="1074"/>
                </a:lnTo>
                <a:lnTo>
                  <a:pt x="856" y="1078"/>
                </a:lnTo>
                <a:lnTo>
                  <a:pt x="852" y="1080"/>
                </a:lnTo>
                <a:lnTo>
                  <a:pt x="852" y="1082"/>
                </a:lnTo>
                <a:lnTo>
                  <a:pt x="846" y="1084"/>
                </a:lnTo>
                <a:lnTo>
                  <a:pt x="842" y="1086"/>
                </a:lnTo>
                <a:lnTo>
                  <a:pt x="836" y="1094"/>
                </a:lnTo>
                <a:lnTo>
                  <a:pt x="830" y="1094"/>
                </a:lnTo>
                <a:lnTo>
                  <a:pt x="830" y="1092"/>
                </a:lnTo>
                <a:lnTo>
                  <a:pt x="828" y="1090"/>
                </a:lnTo>
                <a:lnTo>
                  <a:pt x="824" y="1094"/>
                </a:lnTo>
                <a:lnTo>
                  <a:pt x="822" y="1098"/>
                </a:lnTo>
                <a:lnTo>
                  <a:pt x="814" y="1098"/>
                </a:lnTo>
                <a:lnTo>
                  <a:pt x="814" y="1106"/>
                </a:lnTo>
                <a:lnTo>
                  <a:pt x="810" y="1106"/>
                </a:lnTo>
                <a:lnTo>
                  <a:pt x="810" y="1110"/>
                </a:lnTo>
                <a:lnTo>
                  <a:pt x="806" y="1110"/>
                </a:lnTo>
                <a:lnTo>
                  <a:pt x="802" y="1112"/>
                </a:lnTo>
                <a:lnTo>
                  <a:pt x="800" y="1114"/>
                </a:lnTo>
                <a:lnTo>
                  <a:pt x="798" y="1118"/>
                </a:lnTo>
                <a:lnTo>
                  <a:pt x="790" y="1118"/>
                </a:lnTo>
                <a:lnTo>
                  <a:pt x="790" y="1126"/>
                </a:lnTo>
                <a:lnTo>
                  <a:pt x="780" y="1126"/>
                </a:lnTo>
                <a:lnTo>
                  <a:pt x="778" y="1130"/>
                </a:lnTo>
                <a:lnTo>
                  <a:pt x="776" y="1132"/>
                </a:lnTo>
                <a:lnTo>
                  <a:pt x="772" y="1134"/>
                </a:lnTo>
                <a:lnTo>
                  <a:pt x="772" y="1138"/>
                </a:lnTo>
                <a:lnTo>
                  <a:pt x="764" y="1138"/>
                </a:lnTo>
                <a:lnTo>
                  <a:pt x="760" y="1138"/>
                </a:lnTo>
                <a:lnTo>
                  <a:pt x="760" y="1142"/>
                </a:lnTo>
                <a:lnTo>
                  <a:pt x="754" y="1142"/>
                </a:lnTo>
                <a:lnTo>
                  <a:pt x="752" y="1144"/>
                </a:lnTo>
                <a:lnTo>
                  <a:pt x="748" y="1146"/>
                </a:lnTo>
                <a:lnTo>
                  <a:pt x="746" y="1148"/>
                </a:lnTo>
                <a:lnTo>
                  <a:pt x="744" y="1152"/>
                </a:lnTo>
                <a:lnTo>
                  <a:pt x="738" y="1154"/>
                </a:lnTo>
                <a:lnTo>
                  <a:pt x="734" y="1152"/>
                </a:lnTo>
                <a:lnTo>
                  <a:pt x="730" y="1148"/>
                </a:lnTo>
                <a:lnTo>
                  <a:pt x="728" y="1152"/>
                </a:lnTo>
                <a:lnTo>
                  <a:pt x="728" y="1154"/>
                </a:lnTo>
                <a:lnTo>
                  <a:pt x="728" y="1160"/>
                </a:lnTo>
                <a:lnTo>
                  <a:pt x="724" y="1160"/>
                </a:lnTo>
                <a:lnTo>
                  <a:pt x="724" y="1164"/>
                </a:lnTo>
                <a:lnTo>
                  <a:pt x="718" y="1164"/>
                </a:lnTo>
                <a:lnTo>
                  <a:pt x="716" y="1166"/>
                </a:lnTo>
                <a:lnTo>
                  <a:pt x="716" y="1168"/>
                </a:lnTo>
                <a:lnTo>
                  <a:pt x="712" y="1168"/>
                </a:lnTo>
                <a:lnTo>
                  <a:pt x="710" y="1170"/>
                </a:lnTo>
                <a:lnTo>
                  <a:pt x="710" y="1172"/>
                </a:lnTo>
                <a:lnTo>
                  <a:pt x="704" y="1172"/>
                </a:lnTo>
                <a:lnTo>
                  <a:pt x="702" y="1174"/>
                </a:lnTo>
                <a:lnTo>
                  <a:pt x="698" y="1176"/>
                </a:lnTo>
                <a:lnTo>
                  <a:pt x="698" y="1180"/>
                </a:lnTo>
                <a:lnTo>
                  <a:pt x="692" y="1180"/>
                </a:lnTo>
                <a:lnTo>
                  <a:pt x="690" y="1180"/>
                </a:lnTo>
                <a:lnTo>
                  <a:pt x="690" y="1184"/>
                </a:lnTo>
                <a:lnTo>
                  <a:pt x="684" y="1184"/>
                </a:lnTo>
                <a:lnTo>
                  <a:pt x="682" y="1184"/>
                </a:lnTo>
                <a:lnTo>
                  <a:pt x="682" y="1188"/>
                </a:lnTo>
                <a:lnTo>
                  <a:pt x="676" y="1188"/>
                </a:lnTo>
                <a:lnTo>
                  <a:pt x="674" y="1188"/>
                </a:lnTo>
                <a:lnTo>
                  <a:pt x="674" y="1192"/>
                </a:lnTo>
                <a:lnTo>
                  <a:pt x="668" y="1192"/>
                </a:lnTo>
                <a:lnTo>
                  <a:pt x="666" y="1192"/>
                </a:lnTo>
                <a:lnTo>
                  <a:pt x="666" y="1194"/>
                </a:lnTo>
                <a:lnTo>
                  <a:pt x="656" y="1194"/>
                </a:lnTo>
                <a:lnTo>
                  <a:pt x="656" y="1198"/>
                </a:lnTo>
                <a:lnTo>
                  <a:pt x="654" y="1198"/>
                </a:lnTo>
                <a:lnTo>
                  <a:pt x="652" y="1200"/>
                </a:lnTo>
                <a:lnTo>
                  <a:pt x="652" y="1202"/>
                </a:lnTo>
                <a:lnTo>
                  <a:pt x="646" y="1202"/>
                </a:lnTo>
                <a:lnTo>
                  <a:pt x="644" y="1204"/>
                </a:lnTo>
                <a:lnTo>
                  <a:pt x="644" y="1206"/>
                </a:lnTo>
                <a:lnTo>
                  <a:pt x="638" y="1206"/>
                </a:lnTo>
                <a:lnTo>
                  <a:pt x="636" y="1208"/>
                </a:lnTo>
                <a:lnTo>
                  <a:pt x="636" y="1210"/>
                </a:lnTo>
                <a:lnTo>
                  <a:pt x="630" y="1210"/>
                </a:lnTo>
                <a:lnTo>
                  <a:pt x="628" y="1212"/>
                </a:lnTo>
                <a:lnTo>
                  <a:pt x="628" y="1214"/>
                </a:lnTo>
                <a:lnTo>
                  <a:pt x="626" y="1214"/>
                </a:lnTo>
                <a:lnTo>
                  <a:pt x="624" y="1212"/>
                </a:lnTo>
                <a:lnTo>
                  <a:pt x="624" y="1210"/>
                </a:lnTo>
                <a:lnTo>
                  <a:pt x="622" y="1210"/>
                </a:lnTo>
                <a:lnTo>
                  <a:pt x="620" y="1214"/>
                </a:lnTo>
                <a:lnTo>
                  <a:pt x="618" y="1216"/>
                </a:lnTo>
                <a:lnTo>
                  <a:pt x="616" y="1218"/>
                </a:lnTo>
                <a:lnTo>
                  <a:pt x="612" y="1218"/>
                </a:lnTo>
                <a:lnTo>
                  <a:pt x="610" y="1218"/>
                </a:lnTo>
                <a:lnTo>
                  <a:pt x="610" y="1222"/>
                </a:lnTo>
                <a:lnTo>
                  <a:pt x="604" y="1222"/>
                </a:lnTo>
                <a:lnTo>
                  <a:pt x="602" y="1224"/>
                </a:lnTo>
                <a:lnTo>
                  <a:pt x="600" y="1226"/>
                </a:lnTo>
                <a:lnTo>
                  <a:pt x="598" y="1230"/>
                </a:lnTo>
                <a:lnTo>
                  <a:pt x="592" y="1230"/>
                </a:lnTo>
                <a:lnTo>
                  <a:pt x="590" y="1232"/>
                </a:lnTo>
                <a:lnTo>
                  <a:pt x="590" y="1234"/>
                </a:lnTo>
                <a:lnTo>
                  <a:pt x="586" y="1234"/>
                </a:lnTo>
                <a:lnTo>
                  <a:pt x="586" y="1232"/>
                </a:lnTo>
                <a:lnTo>
                  <a:pt x="586" y="1230"/>
                </a:lnTo>
                <a:lnTo>
                  <a:pt x="584" y="1230"/>
                </a:lnTo>
                <a:lnTo>
                  <a:pt x="582" y="1230"/>
                </a:lnTo>
                <a:lnTo>
                  <a:pt x="582" y="1234"/>
                </a:lnTo>
                <a:lnTo>
                  <a:pt x="576" y="1234"/>
                </a:lnTo>
                <a:lnTo>
                  <a:pt x="574" y="1234"/>
                </a:lnTo>
                <a:lnTo>
                  <a:pt x="574" y="1238"/>
                </a:lnTo>
                <a:lnTo>
                  <a:pt x="560" y="1238"/>
                </a:lnTo>
                <a:lnTo>
                  <a:pt x="560" y="1242"/>
                </a:lnTo>
                <a:lnTo>
                  <a:pt x="554" y="1242"/>
                </a:lnTo>
                <a:lnTo>
                  <a:pt x="552" y="1242"/>
                </a:lnTo>
                <a:lnTo>
                  <a:pt x="550" y="1246"/>
                </a:lnTo>
                <a:lnTo>
                  <a:pt x="548" y="1248"/>
                </a:lnTo>
                <a:lnTo>
                  <a:pt x="542" y="1248"/>
                </a:lnTo>
                <a:lnTo>
                  <a:pt x="540" y="1250"/>
                </a:lnTo>
                <a:lnTo>
                  <a:pt x="540" y="1252"/>
                </a:lnTo>
                <a:lnTo>
                  <a:pt x="534" y="1252"/>
                </a:lnTo>
                <a:lnTo>
                  <a:pt x="532" y="1254"/>
                </a:lnTo>
                <a:lnTo>
                  <a:pt x="532" y="1256"/>
                </a:lnTo>
                <a:lnTo>
                  <a:pt x="526" y="1256"/>
                </a:lnTo>
                <a:lnTo>
                  <a:pt x="524" y="1258"/>
                </a:lnTo>
                <a:lnTo>
                  <a:pt x="524" y="1260"/>
                </a:lnTo>
                <a:lnTo>
                  <a:pt x="516" y="1260"/>
                </a:lnTo>
                <a:lnTo>
                  <a:pt x="514" y="1260"/>
                </a:lnTo>
                <a:lnTo>
                  <a:pt x="514" y="1264"/>
                </a:lnTo>
                <a:lnTo>
                  <a:pt x="504" y="1264"/>
                </a:lnTo>
                <a:lnTo>
                  <a:pt x="502" y="1266"/>
                </a:lnTo>
                <a:lnTo>
                  <a:pt x="500" y="1268"/>
                </a:lnTo>
                <a:lnTo>
                  <a:pt x="498" y="1268"/>
                </a:lnTo>
                <a:lnTo>
                  <a:pt x="498" y="1266"/>
                </a:lnTo>
                <a:lnTo>
                  <a:pt x="498" y="1264"/>
                </a:lnTo>
                <a:lnTo>
                  <a:pt x="492" y="1264"/>
                </a:lnTo>
                <a:lnTo>
                  <a:pt x="490" y="1266"/>
                </a:lnTo>
                <a:lnTo>
                  <a:pt x="488" y="1268"/>
                </a:lnTo>
                <a:lnTo>
                  <a:pt x="486" y="1268"/>
                </a:lnTo>
                <a:lnTo>
                  <a:pt x="486" y="1272"/>
                </a:lnTo>
                <a:lnTo>
                  <a:pt x="482" y="1272"/>
                </a:lnTo>
                <a:lnTo>
                  <a:pt x="480" y="1272"/>
                </a:lnTo>
                <a:lnTo>
                  <a:pt x="476" y="1276"/>
                </a:lnTo>
                <a:lnTo>
                  <a:pt x="476" y="1274"/>
                </a:lnTo>
                <a:lnTo>
                  <a:pt x="472" y="1272"/>
                </a:lnTo>
                <a:lnTo>
                  <a:pt x="466" y="1270"/>
                </a:lnTo>
                <a:lnTo>
                  <a:pt x="466" y="1268"/>
                </a:lnTo>
                <a:lnTo>
                  <a:pt x="470" y="1268"/>
                </a:lnTo>
                <a:lnTo>
                  <a:pt x="470" y="1260"/>
                </a:lnTo>
                <a:lnTo>
                  <a:pt x="468" y="1260"/>
                </a:lnTo>
                <a:lnTo>
                  <a:pt x="466" y="1262"/>
                </a:lnTo>
                <a:lnTo>
                  <a:pt x="466" y="1264"/>
                </a:lnTo>
                <a:lnTo>
                  <a:pt x="466" y="1268"/>
                </a:lnTo>
                <a:lnTo>
                  <a:pt x="462" y="1268"/>
                </a:lnTo>
                <a:lnTo>
                  <a:pt x="462" y="1276"/>
                </a:lnTo>
                <a:lnTo>
                  <a:pt x="452" y="1276"/>
                </a:lnTo>
                <a:lnTo>
                  <a:pt x="450" y="1276"/>
                </a:lnTo>
                <a:lnTo>
                  <a:pt x="450" y="1278"/>
                </a:lnTo>
                <a:lnTo>
                  <a:pt x="450" y="1284"/>
                </a:lnTo>
                <a:lnTo>
                  <a:pt x="444" y="1284"/>
                </a:lnTo>
                <a:lnTo>
                  <a:pt x="444" y="1280"/>
                </a:lnTo>
                <a:lnTo>
                  <a:pt x="442" y="1280"/>
                </a:lnTo>
                <a:lnTo>
                  <a:pt x="440" y="1280"/>
                </a:lnTo>
                <a:lnTo>
                  <a:pt x="440" y="1282"/>
                </a:lnTo>
                <a:lnTo>
                  <a:pt x="440" y="1284"/>
                </a:lnTo>
                <a:lnTo>
                  <a:pt x="440" y="1290"/>
                </a:lnTo>
                <a:lnTo>
                  <a:pt x="434" y="1292"/>
                </a:lnTo>
                <a:lnTo>
                  <a:pt x="430" y="1290"/>
                </a:lnTo>
                <a:lnTo>
                  <a:pt x="426" y="1288"/>
                </a:lnTo>
                <a:lnTo>
                  <a:pt x="424" y="1288"/>
                </a:lnTo>
                <a:lnTo>
                  <a:pt x="424" y="1290"/>
                </a:lnTo>
                <a:lnTo>
                  <a:pt x="424" y="1294"/>
                </a:lnTo>
                <a:lnTo>
                  <a:pt x="422" y="1294"/>
                </a:lnTo>
                <a:lnTo>
                  <a:pt x="420" y="1294"/>
                </a:lnTo>
                <a:lnTo>
                  <a:pt x="420" y="1290"/>
                </a:lnTo>
                <a:lnTo>
                  <a:pt x="414" y="1290"/>
                </a:lnTo>
                <a:lnTo>
                  <a:pt x="412" y="1292"/>
                </a:lnTo>
                <a:lnTo>
                  <a:pt x="412" y="1294"/>
                </a:lnTo>
                <a:lnTo>
                  <a:pt x="394" y="1294"/>
                </a:lnTo>
                <a:lnTo>
                  <a:pt x="394" y="1296"/>
                </a:lnTo>
                <a:lnTo>
                  <a:pt x="394" y="1298"/>
                </a:lnTo>
                <a:lnTo>
                  <a:pt x="394" y="1302"/>
                </a:lnTo>
                <a:lnTo>
                  <a:pt x="386" y="1302"/>
                </a:lnTo>
                <a:lnTo>
                  <a:pt x="382" y="1302"/>
                </a:lnTo>
                <a:lnTo>
                  <a:pt x="382" y="1306"/>
                </a:lnTo>
                <a:lnTo>
                  <a:pt x="374" y="1306"/>
                </a:lnTo>
                <a:lnTo>
                  <a:pt x="370" y="1306"/>
                </a:lnTo>
                <a:lnTo>
                  <a:pt x="370" y="1310"/>
                </a:lnTo>
                <a:lnTo>
                  <a:pt x="362" y="1310"/>
                </a:lnTo>
                <a:lnTo>
                  <a:pt x="362" y="1306"/>
                </a:lnTo>
                <a:lnTo>
                  <a:pt x="354" y="1306"/>
                </a:lnTo>
                <a:lnTo>
                  <a:pt x="354" y="1314"/>
                </a:lnTo>
                <a:lnTo>
                  <a:pt x="348" y="1314"/>
                </a:lnTo>
                <a:lnTo>
                  <a:pt x="342" y="1314"/>
                </a:lnTo>
                <a:lnTo>
                  <a:pt x="334" y="1314"/>
                </a:lnTo>
                <a:lnTo>
                  <a:pt x="332" y="1316"/>
                </a:lnTo>
                <a:lnTo>
                  <a:pt x="332" y="1318"/>
                </a:lnTo>
                <a:lnTo>
                  <a:pt x="320" y="1318"/>
                </a:lnTo>
                <a:lnTo>
                  <a:pt x="320" y="1314"/>
                </a:lnTo>
                <a:lnTo>
                  <a:pt x="318" y="1314"/>
                </a:lnTo>
                <a:lnTo>
                  <a:pt x="312" y="1314"/>
                </a:lnTo>
                <a:lnTo>
                  <a:pt x="312" y="1302"/>
                </a:lnTo>
                <a:lnTo>
                  <a:pt x="310" y="1302"/>
                </a:lnTo>
                <a:lnTo>
                  <a:pt x="308" y="1304"/>
                </a:lnTo>
                <a:lnTo>
                  <a:pt x="308" y="1306"/>
                </a:lnTo>
                <a:lnTo>
                  <a:pt x="308" y="1310"/>
                </a:lnTo>
                <a:lnTo>
                  <a:pt x="306" y="1310"/>
                </a:lnTo>
                <a:lnTo>
                  <a:pt x="306" y="1312"/>
                </a:lnTo>
                <a:lnTo>
                  <a:pt x="304" y="1314"/>
                </a:lnTo>
                <a:lnTo>
                  <a:pt x="302" y="1314"/>
                </a:lnTo>
                <a:lnTo>
                  <a:pt x="302" y="1322"/>
                </a:lnTo>
                <a:lnTo>
                  <a:pt x="294" y="1322"/>
                </a:lnTo>
                <a:lnTo>
                  <a:pt x="292" y="1316"/>
                </a:lnTo>
                <a:lnTo>
                  <a:pt x="286" y="1314"/>
                </a:lnTo>
                <a:lnTo>
                  <a:pt x="286" y="1316"/>
                </a:lnTo>
                <a:lnTo>
                  <a:pt x="286" y="1318"/>
                </a:lnTo>
                <a:lnTo>
                  <a:pt x="286" y="1322"/>
                </a:lnTo>
                <a:lnTo>
                  <a:pt x="282" y="1322"/>
                </a:lnTo>
                <a:lnTo>
                  <a:pt x="280" y="1324"/>
                </a:lnTo>
                <a:lnTo>
                  <a:pt x="276" y="1330"/>
                </a:lnTo>
                <a:lnTo>
                  <a:pt x="272" y="1326"/>
                </a:lnTo>
                <a:lnTo>
                  <a:pt x="272" y="1324"/>
                </a:lnTo>
                <a:lnTo>
                  <a:pt x="270" y="1322"/>
                </a:lnTo>
                <a:lnTo>
                  <a:pt x="262" y="1322"/>
                </a:lnTo>
                <a:lnTo>
                  <a:pt x="262" y="1330"/>
                </a:lnTo>
                <a:lnTo>
                  <a:pt x="254" y="1330"/>
                </a:lnTo>
                <a:lnTo>
                  <a:pt x="252" y="1330"/>
                </a:lnTo>
                <a:lnTo>
                  <a:pt x="252" y="1334"/>
                </a:lnTo>
                <a:lnTo>
                  <a:pt x="240" y="1334"/>
                </a:lnTo>
                <a:lnTo>
                  <a:pt x="240" y="1330"/>
                </a:lnTo>
                <a:lnTo>
                  <a:pt x="232" y="1330"/>
                </a:lnTo>
                <a:lnTo>
                  <a:pt x="228" y="1330"/>
                </a:lnTo>
                <a:lnTo>
                  <a:pt x="228" y="1334"/>
                </a:lnTo>
                <a:lnTo>
                  <a:pt x="226" y="1334"/>
                </a:lnTo>
                <a:lnTo>
                  <a:pt x="224" y="1332"/>
                </a:lnTo>
                <a:lnTo>
                  <a:pt x="224" y="1330"/>
                </a:lnTo>
                <a:lnTo>
                  <a:pt x="222" y="1330"/>
                </a:lnTo>
                <a:lnTo>
                  <a:pt x="220" y="1330"/>
                </a:lnTo>
                <a:lnTo>
                  <a:pt x="220" y="1334"/>
                </a:lnTo>
                <a:lnTo>
                  <a:pt x="202" y="1334"/>
                </a:lnTo>
                <a:lnTo>
                  <a:pt x="202" y="1330"/>
                </a:lnTo>
                <a:lnTo>
                  <a:pt x="200" y="1330"/>
                </a:lnTo>
                <a:lnTo>
                  <a:pt x="198" y="1328"/>
                </a:lnTo>
                <a:lnTo>
                  <a:pt x="198" y="1326"/>
                </a:lnTo>
                <a:lnTo>
                  <a:pt x="190" y="1326"/>
                </a:lnTo>
                <a:lnTo>
                  <a:pt x="190" y="1328"/>
                </a:lnTo>
                <a:lnTo>
                  <a:pt x="188" y="1328"/>
                </a:lnTo>
                <a:lnTo>
                  <a:pt x="186" y="1330"/>
                </a:lnTo>
                <a:lnTo>
                  <a:pt x="186" y="1334"/>
                </a:lnTo>
                <a:lnTo>
                  <a:pt x="180" y="1334"/>
                </a:lnTo>
                <a:lnTo>
                  <a:pt x="178" y="1334"/>
                </a:lnTo>
                <a:lnTo>
                  <a:pt x="178" y="1332"/>
                </a:lnTo>
                <a:lnTo>
                  <a:pt x="178" y="1330"/>
                </a:lnTo>
                <a:lnTo>
                  <a:pt x="180" y="1330"/>
                </a:lnTo>
                <a:lnTo>
                  <a:pt x="186" y="1330"/>
                </a:lnTo>
                <a:lnTo>
                  <a:pt x="186" y="1326"/>
                </a:lnTo>
                <a:lnTo>
                  <a:pt x="182" y="1326"/>
                </a:lnTo>
                <a:lnTo>
                  <a:pt x="176" y="1326"/>
                </a:lnTo>
                <a:lnTo>
                  <a:pt x="166" y="1326"/>
                </a:lnTo>
                <a:lnTo>
                  <a:pt x="166" y="1328"/>
                </a:lnTo>
                <a:lnTo>
                  <a:pt x="170" y="1330"/>
                </a:lnTo>
                <a:lnTo>
                  <a:pt x="170" y="1338"/>
                </a:lnTo>
                <a:lnTo>
                  <a:pt x="162" y="1338"/>
                </a:lnTo>
                <a:lnTo>
                  <a:pt x="162" y="1334"/>
                </a:lnTo>
                <a:lnTo>
                  <a:pt x="154" y="1334"/>
                </a:lnTo>
                <a:lnTo>
                  <a:pt x="150" y="1334"/>
                </a:lnTo>
                <a:lnTo>
                  <a:pt x="146" y="1332"/>
                </a:lnTo>
                <a:lnTo>
                  <a:pt x="148" y="1330"/>
                </a:lnTo>
                <a:lnTo>
                  <a:pt x="150" y="1330"/>
                </a:lnTo>
                <a:lnTo>
                  <a:pt x="154" y="1330"/>
                </a:lnTo>
                <a:lnTo>
                  <a:pt x="154" y="1326"/>
                </a:lnTo>
                <a:lnTo>
                  <a:pt x="152" y="1324"/>
                </a:lnTo>
                <a:lnTo>
                  <a:pt x="148" y="1322"/>
                </a:lnTo>
                <a:lnTo>
                  <a:pt x="146" y="1322"/>
                </a:lnTo>
                <a:lnTo>
                  <a:pt x="146" y="1326"/>
                </a:lnTo>
                <a:lnTo>
                  <a:pt x="138" y="1326"/>
                </a:lnTo>
                <a:lnTo>
                  <a:pt x="136" y="1326"/>
                </a:lnTo>
                <a:lnTo>
                  <a:pt x="136" y="1330"/>
                </a:lnTo>
                <a:lnTo>
                  <a:pt x="90" y="1330"/>
                </a:lnTo>
                <a:lnTo>
                  <a:pt x="90" y="1326"/>
                </a:lnTo>
                <a:lnTo>
                  <a:pt x="62" y="1326"/>
                </a:lnTo>
                <a:lnTo>
                  <a:pt x="62" y="1322"/>
                </a:lnTo>
                <a:lnTo>
                  <a:pt x="60" y="1322"/>
                </a:lnTo>
                <a:lnTo>
                  <a:pt x="58" y="1320"/>
                </a:lnTo>
                <a:lnTo>
                  <a:pt x="58" y="1318"/>
                </a:lnTo>
                <a:lnTo>
                  <a:pt x="52" y="1318"/>
                </a:lnTo>
                <a:lnTo>
                  <a:pt x="50" y="1320"/>
                </a:lnTo>
                <a:lnTo>
                  <a:pt x="48" y="1322"/>
                </a:lnTo>
                <a:lnTo>
                  <a:pt x="46" y="1326"/>
                </a:lnTo>
                <a:lnTo>
                  <a:pt x="36" y="1326"/>
                </a:lnTo>
                <a:lnTo>
                  <a:pt x="36" y="1322"/>
                </a:lnTo>
                <a:lnTo>
                  <a:pt x="16" y="1322"/>
                </a:lnTo>
                <a:lnTo>
                  <a:pt x="16" y="1318"/>
                </a:lnTo>
                <a:lnTo>
                  <a:pt x="8" y="1318"/>
                </a:lnTo>
                <a:lnTo>
                  <a:pt x="8" y="1314"/>
                </a:lnTo>
                <a:lnTo>
                  <a:pt x="6" y="1312"/>
                </a:lnTo>
                <a:lnTo>
                  <a:pt x="0" y="1308"/>
                </a:lnTo>
                <a:lnTo>
                  <a:pt x="2" y="1306"/>
                </a:lnTo>
                <a:lnTo>
                  <a:pt x="4" y="1306"/>
                </a:lnTo>
                <a:lnTo>
                  <a:pt x="8" y="1306"/>
                </a:lnTo>
                <a:lnTo>
                  <a:pt x="8" y="1314"/>
                </a:lnTo>
                <a:lnTo>
                  <a:pt x="10" y="1314"/>
                </a:lnTo>
                <a:lnTo>
                  <a:pt x="12" y="1314"/>
                </a:lnTo>
                <a:lnTo>
                  <a:pt x="16" y="1314"/>
                </a:lnTo>
                <a:lnTo>
                  <a:pt x="16" y="1312"/>
                </a:lnTo>
                <a:lnTo>
                  <a:pt x="16" y="1310"/>
                </a:lnTo>
                <a:lnTo>
                  <a:pt x="22" y="1310"/>
                </a:lnTo>
                <a:lnTo>
                  <a:pt x="26" y="1310"/>
                </a:lnTo>
                <a:lnTo>
                  <a:pt x="28" y="1312"/>
                </a:lnTo>
                <a:lnTo>
                  <a:pt x="28" y="1314"/>
                </a:lnTo>
                <a:lnTo>
                  <a:pt x="26" y="1314"/>
                </a:lnTo>
                <a:lnTo>
                  <a:pt x="24" y="1314"/>
                </a:lnTo>
                <a:lnTo>
                  <a:pt x="24" y="1316"/>
                </a:lnTo>
                <a:lnTo>
                  <a:pt x="24" y="1318"/>
                </a:lnTo>
                <a:lnTo>
                  <a:pt x="26" y="1318"/>
                </a:lnTo>
                <a:lnTo>
                  <a:pt x="28" y="1314"/>
                </a:lnTo>
                <a:lnTo>
                  <a:pt x="32" y="1312"/>
                </a:lnTo>
                <a:lnTo>
                  <a:pt x="34" y="1310"/>
                </a:lnTo>
                <a:lnTo>
                  <a:pt x="36" y="1306"/>
                </a:lnTo>
                <a:lnTo>
                  <a:pt x="44" y="1306"/>
                </a:lnTo>
                <a:lnTo>
                  <a:pt x="44" y="1308"/>
                </a:lnTo>
                <a:lnTo>
                  <a:pt x="44" y="1310"/>
                </a:lnTo>
                <a:lnTo>
                  <a:pt x="46" y="1310"/>
                </a:lnTo>
                <a:lnTo>
                  <a:pt x="46" y="1306"/>
                </a:lnTo>
                <a:lnTo>
                  <a:pt x="58" y="1306"/>
                </a:lnTo>
                <a:lnTo>
                  <a:pt x="58" y="1310"/>
                </a:lnTo>
                <a:lnTo>
                  <a:pt x="68" y="1310"/>
                </a:lnTo>
                <a:lnTo>
                  <a:pt x="70" y="1308"/>
                </a:lnTo>
                <a:lnTo>
                  <a:pt x="70" y="1306"/>
                </a:lnTo>
                <a:lnTo>
                  <a:pt x="82" y="1306"/>
                </a:lnTo>
                <a:lnTo>
                  <a:pt x="82" y="1310"/>
                </a:lnTo>
                <a:lnTo>
                  <a:pt x="86" y="1310"/>
                </a:lnTo>
                <a:lnTo>
                  <a:pt x="92" y="1310"/>
                </a:lnTo>
                <a:lnTo>
                  <a:pt x="96" y="1310"/>
                </a:lnTo>
                <a:lnTo>
                  <a:pt x="96" y="1308"/>
                </a:lnTo>
                <a:lnTo>
                  <a:pt x="96" y="1306"/>
                </a:lnTo>
                <a:lnTo>
                  <a:pt x="154" y="1306"/>
                </a:lnTo>
                <a:lnTo>
                  <a:pt x="154" y="1304"/>
                </a:lnTo>
                <a:lnTo>
                  <a:pt x="154" y="1302"/>
                </a:lnTo>
                <a:lnTo>
                  <a:pt x="188" y="1302"/>
                </a:lnTo>
                <a:lnTo>
                  <a:pt x="188" y="1300"/>
                </a:lnTo>
                <a:lnTo>
                  <a:pt x="188" y="1298"/>
                </a:lnTo>
                <a:lnTo>
                  <a:pt x="224" y="1298"/>
                </a:lnTo>
                <a:lnTo>
                  <a:pt x="224" y="1294"/>
                </a:lnTo>
                <a:lnTo>
                  <a:pt x="230" y="1294"/>
                </a:lnTo>
                <a:lnTo>
                  <a:pt x="236" y="1296"/>
                </a:lnTo>
                <a:lnTo>
                  <a:pt x="242" y="1294"/>
                </a:lnTo>
                <a:lnTo>
                  <a:pt x="244" y="1294"/>
                </a:lnTo>
                <a:lnTo>
                  <a:pt x="244" y="1290"/>
                </a:lnTo>
                <a:lnTo>
                  <a:pt x="250" y="1290"/>
                </a:lnTo>
                <a:lnTo>
                  <a:pt x="258" y="1292"/>
                </a:lnTo>
                <a:lnTo>
                  <a:pt x="264" y="1290"/>
                </a:lnTo>
                <a:lnTo>
                  <a:pt x="266" y="1290"/>
                </a:lnTo>
                <a:lnTo>
                  <a:pt x="266" y="1288"/>
                </a:lnTo>
                <a:lnTo>
                  <a:pt x="274" y="1288"/>
                </a:lnTo>
                <a:lnTo>
                  <a:pt x="274" y="1290"/>
                </a:lnTo>
                <a:lnTo>
                  <a:pt x="276" y="1290"/>
                </a:lnTo>
                <a:lnTo>
                  <a:pt x="278" y="1292"/>
                </a:lnTo>
                <a:lnTo>
                  <a:pt x="278" y="1290"/>
                </a:lnTo>
                <a:lnTo>
                  <a:pt x="278" y="1288"/>
                </a:lnTo>
                <a:lnTo>
                  <a:pt x="282" y="1286"/>
                </a:lnTo>
                <a:lnTo>
                  <a:pt x="288" y="1288"/>
                </a:lnTo>
                <a:lnTo>
                  <a:pt x="292" y="1286"/>
                </a:lnTo>
                <a:lnTo>
                  <a:pt x="294" y="1286"/>
                </a:lnTo>
                <a:lnTo>
                  <a:pt x="294" y="1284"/>
                </a:lnTo>
                <a:lnTo>
                  <a:pt x="302" y="1284"/>
                </a:lnTo>
                <a:lnTo>
                  <a:pt x="304" y="1282"/>
                </a:lnTo>
                <a:lnTo>
                  <a:pt x="306" y="1280"/>
                </a:lnTo>
                <a:lnTo>
                  <a:pt x="310" y="1280"/>
                </a:lnTo>
                <a:lnTo>
                  <a:pt x="312" y="1278"/>
                </a:lnTo>
                <a:lnTo>
                  <a:pt x="312" y="1276"/>
                </a:lnTo>
                <a:lnTo>
                  <a:pt x="318" y="1276"/>
                </a:lnTo>
                <a:lnTo>
                  <a:pt x="324" y="1276"/>
                </a:lnTo>
                <a:lnTo>
                  <a:pt x="330" y="1276"/>
                </a:lnTo>
                <a:lnTo>
                  <a:pt x="332" y="1274"/>
                </a:lnTo>
                <a:lnTo>
                  <a:pt x="332" y="1272"/>
                </a:lnTo>
                <a:lnTo>
                  <a:pt x="362" y="1272"/>
                </a:lnTo>
                <a:lnTo>
                  <a:pt x="362" y="1270"/>
                </a:lnTo>
                <a:lnTo>
                  <a:pt x="362" y="1268"/>
                </a:lnTo>
                <a:lnTo>
                  <a:pt x="368" y="1268"/>
                </a:lnTo>
                <a:lnTo>
                  <a:pt x="370" y="1266"/>
                </a:lnTo>
                <a:lnTo>
                  <a:pt x="370" y="1264"/>
                </a:lnTo>
                <a:lnTo>
                  <a:pt x="376" y="1264"/>
                </a:lnTo>
                <a:lnTo>
                  <a:pt x="378" y="1264"/>
                </a:lnTo>
                <a:lnTo>
                  <a:pt x="378" y="1260"/>
                </a:lnTo>
                <a:lnTo>
                  <a:pt x="400" y="1260"/>
                </a:lnTo>
                <a:lnTo>
                  <a:pt x="400" y="1258"/>
                </a:lnTo>
                <a:lnTo>
                  <a:pt x="402" y="1256"/>
                </a:lnTo>
                <a:lnTo>
                  <a:pt x="406" y="1256"/>
                </a:lnTo>
                <a:lnTo>
                  <a:pt x="408" y="1256"/>
                </a:lnTo>
                <a:lnTo>
                  <a:pt x="408" y="1252"/>
                </a:lnTo>
                <a:lnTo>
                  <a:pt x="416" y="1252"/>
                </a:lnTo>
                <a:lnTo>
                  <a:pt x="420" y="1252"/>
                </a:lnTo>
                <a:lnTo>
                  <a:pt x="420" y="1248"/>
                </a:lnTo>
                <a:lnTo>
                  <a:pt x="426" y="1248"/>
                </a:lnTo>
                <a:lnTo>
                  <a:pt x="428" y="1248"/>
                </a:lnTo>
                <a:lnTo>
                  <a:pt x="428" y="1244"/>
                </a:lnTo>
                <a:lnTo>
                  <a:pt x="432" y="1244"/>
                </a:lnTo>
                <a:lnTo>
                  <a:pt x="438" y="1246"/>
                </a:lnTo>
                <a:lnTo>
                  <a:pt x="442" y="1244"/>
                </a:lnTo>
                <a:lnTo>
                  <a:pt x="444" y="1244"/>
                </a:lnTo>
                <a:lnTo>
                  <a:pt x="444" y="1242"/>
                </a:lnTo>
                <a:lnTo>
                  <a:pt x="452" y="1242"/>
                </a:lnTo>
                <a:lnTo>
                  <a:pt x="454" y="1240"/>
                </a:lnTo>
                <a:lnTo>
                  <a:pt x="454" y="1238"/>
                </a:lnTo>
                <a:lnTo>
                  <a:pt x="460" y="1238"/>
                </a:lnTo>
                <a:lnTo>
                  <a:pt x="462" y="1236"/>
                </a:lnTo>
                <a:lnTo>
                  <a:pt x="462" y="1234"/>
                </a:lnTo>
                <a:lnTo>
                  <a:pt x="470" y="1234"/>
                </a:lnTo>
                <a:lnTo>
                  <a:pt x="474" y="1232"/>
                </a:lnTo>
                <a:lnTo>
                  <a:pt x="474" y="1230"/>
                </a:lnTo>
                <a:lnTo>
                  <a:pt x="482" y="1230"/>
                </a:lnTo>
                <a:lnTo>
                  <a:pt x="486" y="1228"/>
                </a:lnTo>
                <a:lnTo>
                  <a:pt x="486" y="1226"/>
                </a:lnTo>
                <a:lnTo>
                  <a:pt x="492" y="1226"/>
                </a:lnTo>
                <a:lnTo>
                  <a:pt x="494" y="1224"/>
                </a:lnTo>
                <a:lnTo>
                  <a:pt x="494" y="1222"/>
                </a:lnTo>
                <a:lnTo>
                  <a:pt x="502" y="1222"/>
                </a:lnTo>
                <a:lnTo>
                  <a:pt x="506" y="1222"/>
                </a:lnTo>
                <a:lnTo>
                  <a:pt x="506" y="1218"/>
                </a:lnTo>
                <a:lnTo>
                  <a:pt x="514" y="1218"/>
                </a:lnTo>
                <a:lnTo>
                  <a:pt x="516" y="1218"/>
                </a:lnTo>
                <a:lnTo>
                  <a:pt x="518" y="1214"/>
                </a:lnTo>
                <a:lnTo>
                  <a:pt x="522" y="1214"/>
                </a:lnTo>
                <a:lnTo>
                  <a:pt x="524" y="1214"/>
                </a:lnTo>
                <a:lnTo>
                  <a:pt x="524" y="1210"/>
                </a:lnTo>
                <a:lnTo>
                  <a:pt x="532" y="1210"/>
                </a:lnTo>
                <a:lnTo>
                  <a:pt x="536" y="1210"/>
                </a:lnTo>
                <a:lnTo>
                  <a:pt x="536" y="1206"/>
                </a:lnTo>
                <a:lnTo>
                  <a:pt x="542" y="1206"/>
                </a:lnTo>
                <a:lnTo>
                  <a:pt x="544" y="1206"/>
                </a:lnTo>
                <a:lnTo>
                  <a:pt x="544" y="1202"/>
                </a:lnTo>
                <a:lnTo>
                  <a:pt x="556" y="1202"/>
                </a:lnTo>
                <a:lnTo>
                  <a:pt x="556" y="1206"/>
                </a:lnTo>
                <a:lnTo>
                  <a:pt x="558" y="1206"/>
                </a:lnTo>
                <a:lnTo>
                  <a:pt x="560" y="1204"/>
                </a:lnTo>
                <a:lnTo>
                  <a:pt x="560" y="1202"/>
                </a:lnTo>
                <a:lnTo>
                  <a:pt x="564" y="1202"/>
                </a:lnTo>
                <a:lnTo>
                  <a:pt x="564" y="1194"/>
                </a:lnTo>
                <a:lnTo>
                  <a:pt x="572" y="1196"/>
                </a:lnTo>
                <a:lnTo>
                  <a:pt x="574" y="1194"/>
                </a:lnTo>
                <a:lnTo>
                  <a:pt x="574" y="1192"/>
                </a:lnTo>
                <a:lnTo>
                  <a:pt x="580" y="1192"/>
                </a:lnTo>
                <a:lnTo>
                  <a:pt x="582" y="1190"/>
                </a:lnTo>
                <a:lnTo>
                  <a:pt x="582" y="1188"/>
                </a:lnTo>
                <a:lnTo>
                  <a:pt x="588" y="1188"/>
                </a:lnTo>
                <a:lnTo>
                  <a:pt x="590" y="1186"/>
                </a:lnTo>
                <a:lnTo>
                  <a:pt x="592" y="1184"/>
                </a:lnTo>
                <a:lnTo>
                  <a:pt x="594" y="1180"/>
                </a:lnTo>
                <a:lnTo>
                  <a:pt x="602" y="1180"/>
                </a:lnTo>
                <a:lnTo>
                  <a:pt x="604" y="1180"/>
                </a:lnTo>
                <a:lnTo>
                  <a:pt x="606" y="1176"/>
                </a:lnTo>
                <a:lnTo>
                  <a:pt x="614" y="1176"/>
                </a:lnTo>
                <a:lnTo>
                  <a:pt x="616" y="1176"/>
                </a:lnTo>
                <a:lnTo>
                  <a:pt x="616" y="1172"/>
                </a:lnTo>
                <a:lnTo>
                  <a:pt x="622" y="1172"/>
                </a:lnTo>
                <a:lnTo>
                  <a:pt x="624" y="1170"/>
                </a:lnTo>
                <a:lnTo>
                  <a:pt x="624" y="1168"/>
                </a:lnTo>
                <a:lnTo>
                  <a:pt x="636" y="1168"/>
                </a:lnTo>
                <a:lnTo>
                  <a:pt x="638" y="1164"/>
                </a:lnTo>
                <a:lnTo>
                  <a:pt x="640" y="1162"/>
                </a:lnTo>
                <a:lnTo>
                  <a:pt x="642" y="1160"/>
                </a:lnTo>
                <a:lnTo>
                  <a:pt x="644" y="1156"/>
                </a:lnTo>
                <a:lnTo>
                  <a:pt x="650" y="1156"/>
                </a:lnTo>
                <a:lnTo>
                  <a:pt x="652" y="1156"/>
                </a:lnTo>
                <a:lnTo>
                  <a:pt x="652" y="1152"/>
                </a:lnTo>
                <a:lnTo>
                  <a:pt x="658" y="1152"/>
                </a:lnTo>
                <a:lnTo>
                  <a:pt x="660" y="1152"/>
                </a:lnTo>
                <a:lnTo>
                  <a:pt x="660" y="1148"/>
                </a:lnTo>
                <a:lnTo>
                  <a:pt x="666" y="1148"/>
                </a:lnTo>
                <a:lnTo>
                  <a:pt x="666" y="1146"/>
                </a:lnTo>
                <a:lnTo>
                  <a:pt x="672" y="1146"/>
                </a:lnTo>
                <a:lnTo>
                  <a:pt x="674" y="1144"/>
                </a:lnTo>
                <a:lnTo>
                  <a:pt x="674" y="1142"/>
                </a:lnTo>
                <a:lnTo>
                  <a:pt x="680" y="1142"/>
                </a:lnTo>
                <a:lnTo>
                  <a:pt x="682" y="1140"/>
                </a:lnTo>
                <a:lnTo>
                  <a:pt x="684" y="1136"/>
                </a:lnTo>
                <a:lnTo>
                  <a:pt x="686" y="1134"/>
                </a:lnTo>
                <a:lnTo>
                  <a:pt x="692" y="1134"/>
                </a:lnTo>
                <a:lnTo>
                  <a:pt x="694" y="1132"/>
                </a:lnTo>
                <a:lnTo>
                  <a:pt x="694" y="1130"/>
                </a:lnTo>
                <a:lnTo>
                  <a:pt x="700" y="1130"/>
                </a:lnTo>
                <a:lnTo>
                  <a:pt x="702" y="1128"/>
                </a:lnTo>
                <a:lnTo>
                  <a:pt x="702" y="1126"/>
                </a:lnTo>
                <a:lnTo>
                  <a:pt x="708" y="1126"/>
                </a:lnTo>
                <a:lnTo>
                  <a:pt x="710" y="1126"/>
                </a:lnTo>
                <a:lnTo>
                  <a:pt x="710" y="1124"/>
                </a:lnTo>
                <a:lnTo>
                  <a:pt x="710" y="1122"/>
                </a:lnTo>
                <a:lnTo>
                  <a:pt x="712" y="1120"/>
                </a:lnTo>
                <a:lnTo>
                  <a:pt x="712" y="1118"/>
                </a:lnTo>
                <a:lnTo>
                  <a:pt x="718" y="1118"/>
                </a:lnTo>
                <a:lnTo>
                  <a:pt x="720" y="1116"/>
                </a:lnTo>
                <a:lnTo>
                  <a:pt x="724" y="1112"/>
                </a:lnTo>
                <a:lnTo>
                  <a:pt x="724" y="1110"/>
                </a:lnTo>
                <a:lnTo>
                  <a:pt x="730" y="1110"/>
                </a:lnTo>
                <a:lnTo>
                  <a:pt x="732" y="1108"/>
                </a:lnTo>
                <a:lnTo>
                  <a:pt x="732" y="1106"/>
                </a:lnTo>
                <a:lnTo>
                  <a:pt x="738" y="1106"/>
                </a:lnTo>
                <a:lnTo>
                  <a:pt x="740" y="1104"/>
                </a:lnTo>
                <a:lnTo>
                  <a:pt x="740" y="1102"/>
                </a:lnTo>
                <a:lnTo>
                  <a:pt x="746" y="1102"/>
                </a:lnTo>
                <a:lnTo>
                  <a:pt x="748" y="1100"/>
                </a:lnTo>
                <a:lnTo>
                  <a:pt x="748" y="1098"/>
                </a:lnTo>
                <a:lnTo>
                  <a:pt x="754" y="1098"/>
                </a:lnTo>
                <a:lnTo>
                  <a:pt x="756" y="1098"/>
                </a:lnTo>
                <a:lnTo>
                  <a:pt x="756" y="1094"/>
                </a:lnTo>
                <a:lnTo>
                  <a:pt x="762" y="1094"/>
                </a:lnTo>
                <a:lnTo>
                  <a:pt x="764" y="1094"/>
                </a:lnTo>
                <a:lnTo>
                  <a:pt x="764" y="1090"/>
                </a:lnTo>
                <a:lnTo>
                  <a:pt x="768" y="1090"/>
                </a:lnTo>
                <a:lnTo>
                  <a:pt x="772" y="1088"/>
                </a:lnTo>
                <a:lnTo>
                  <a:pt x="774" y="1086"/>
                </a:lnTo>
                <a:lnTo>
                  <a:pt x="776" y="1082"/>
                </a:lnTo>
                <a:lnTo>
                  <a:pt x="782" y="1082"/>
                </a:lnTo>
                <a:lnTo>
                  <a:pt x="786" y="1080"/>
                </a:lnTo>
                <a:lnTo>
                  <a:pt x="790" y="1072"/>
                </a:lnTo>
                <a:lnTo>
                  <a:pt x="796" y="1072"/>
                </a:lnTo>
                <a:lnTo>
                  <a:pt x="798" y="1070"/>
                </a:lnTo>
                <a:lnTo>
                  <a:pt x="800" y="1066"/>
                </a:lnTo>
                <a:lnTo>
                  <a:pt x="802" y="1064"/>
                </a:lnTo>
                <a:lnTo>
                  <a:pt x="808" y="1064"/>
                </a:lnTo>
                <a:lnTo>
                  <a:pt x="810" y="1062"/>
                </a:lnTo>
                <a:lnTo>
                  <a:pt x="812" y="1060"/>
                </a:lnTo>
                <a:lnTo>
                  <a:pt x="814" y="1058"/>
                </a:lnTo>
                <a:lnTo>
                  <a:pt x="814" y="1056"/>
                </a:lnTo>
                <a:lnTo>
                  <a:pt x="812" y="1056"/>
                </a:lnTo>
                <a:lnTo>
                  <a:pt x="810" y="1056"/>
                </a:lnTo>
                <a:lnTo>
                  <a:pt x="810" y="1060"/>
                </a:lnTo>
                <a:lnTo>
                  <a:pt x="804" y="1060"/>
                </a:lnTo>
                <a:lnTo>
                  <a:pt x="802" y="1060"/>
                </a:lnTo>
                <a:lnTo>
                  <a:pt x="802" y="1064"/>
                </a:lnTo>
                <a:lnTo>
                  <a:pt x="798" y="1064"/>
                </a:lnTo>
                <a:lnTo>
                  <a:pt x="794" y="1066"/>
                </a:lnTo>
                <a:lnTo>
                  <a:pt x="792" y="1068"/>
                </a:lnTo>
                <a:lnTo>
                  <a:pt x="790" y="1072"/>
                </a:lnTo>
                <a:lnTo>
                  <a:pt x="784" y="1072"/>
                </a:lnTo>
                <a:lnTo>
                  <a:pt x="782" y="1072"/>
                </a:lnTo>
                <a:lnTo>
                  <a:pt x="784" y="1074"/>
                </a:lnTo>
                <a:lnTo>
                  <a:pt x="772" y="1074"/>
                </a:lnTo>
                <a:lnTo>
                  <a:pt x="770" y="1080"/>
                </a:lnTo>
                <a:lnTo>
                  <a:pt x="766" y="1082"/>
                </a:lnTo>
                <a:lnTo>
                  <a:pt x="762" y="1086"/>
                </a:lnTo>
                <a:lnTo>
                  <a:pt x="760" y="1090"/>
                </a:lnTo>
                <a:lnTo>
                  <a:pt x="754" y="1090"/>
                </a:lnTo>
                <a:lnTo>
                  <a:pt x="752" y="1092"/>
                </a:lnTo>
                <a:lnTo>
                  <a:pt x="752" y="1094"/>
                </a:lnTo>
                <a:lnTo>
                  <a:pt x="746" y="1094"/>
                </a:lnTo>
                <a:lnTo>
                  <a:pt x="744" y="1094"/>
                </a:lnTo>
                <a:lnTo>
                  <a:pt x="744" y="1098"/>
                </a:lnTo>
                <a:lnTo>
                  <a:pt x="738" y="1098"/>
                </a:lnTo>
                <a:lnTo>
                  <a:pt x="736" y="1098"/>
                </a:lnTo>
                <a:lnTo>
                  <a:pt x="736" y="1102"/>
                </a:lnTo>
                <a:lnTo>
                  <a:pt x="730" y="1102"/>
                </a:lnTo>
                <a:lnTo>
                  <a:pt x="728" y="1102"/>
                </a:lnTo>
                <a:lnTo>
                  <a:pt x="728" y="1106"/>
                </a:lnTo>
                <a:lnTo>
                  <a:pt x="722" y="1106"/>
                </a:lnTo>
                <a:lnTo>
                  <a:pt x="720" y="1106"/>
                </a:lnTo>
                <a:lnTo>
                  <a:pt x="720" y="1110"/>
                </a:lnTo>
                <a:lnTo>
                  <a:pt x="714" y="1110"/>
                </a:lnTo>
                <a:lnTo>
                  <a:pt x="712" y="1110"/>
                </a:lnTo>
                <a:lnTo>
                  <a:pt x="712" y="1114"/>
                </a:lnTo>
                <a:lnTo>
                  <a:pt x="708" y="1114"/>
                </a:lnTo>
                <a:lnTo>
                  <a:pt x="706" y="1114"/>
                </a:lnTo>
                <a:lnTo>
                  <a:pt x="706" y="1118"/>
                </a:lnTo>
                <a:lnTo>
                  <a:pt x="700" y="1118"/>
                </a:lnTo>
                <a:lnTo>
                  <a:pt x="698" y="1118"/>
                </a:lnTo>
                <a:lnTo>
                  <a:pt x="698" y="1122"/>
                </a:lnTo>
                <a:lnTo>
                  <a:pt x="692" y="1122"/>
                </a:lnTo>
                <a:lnTo>
                  <a:pt x="690" y="1122"/>
                </a:lnTo>
                <a:lnTo>
                  <a:pt x="690" y="1126"/>
                </a:lnTo>
                <a:lnTo>
                  <a:pt x="684" y="1126"/>
                </a:lnTo>
                <a:lnTo>
                  <a:pt x="682" y="1126"/>
                </a:lnTo>
                <a:lnTo>
                  <a:pt x="682" y="1130"/>
                </a:lnTo>
                <a:lnTo>
                  <a:pt x="676" y="1130"/>
                </a:lnTo>
                <a:lnTo>
                  <a:pt x="674" y="1130"/>
                </a:lnTo>
                <a:lnTo>
                  <a:pt x="674" y="1134"/>
                </a:lnTo>
                <a:lnTo>
                  <a:pt x="664" y="1134"/>
                </a:lnTo>
                <a:lnTo>
                  <a:pt x="664" y="1136"/>
                </a:lnTo>
                <a:lnTo>
                  <a:pt x="662" y="1138"/>
                </a:lnTo>
                <a:lnTo>
                  <a:pt x="660" y="1138"/>
                </a:lnTo>
                <a:lnTo>
                  <a:pt x="660" y="1142"/>
                </a:lnTo>
                <a:lnTo>
                  <a:pt x="654" y="1142"/>
                </a:lnTo>
                <a:lnTo>
                  <a:pt x="652" y="1142"/>
                </a:lnTo>
                <a:lnTo>
                  <a:pt x="652" y="1146"/>
                </a:lnTo>
                <a:lnTo>
                  <a:pt x="644" y="1144"/>
                </a:lnTo>
                <a:lnTo>
                  <a:pt x="640" y="1146"/>
                </a:lnTo>
                <a:lnTo>
                  <a:pt x="640" y="1148"/>
                </a:lnTo>
                <a:lnTo>
                  <a:pt x="634" y="1148"/>
                </a:lnTo>
                <a:lnTo>
                  <a:pt x="632" y="1150"/>
                </a:lnTo>
                <a:lnTo>
                  <a:pt x="632" y="1152"/>
                </a:lnTo>
                <a:lnTo>
                  <a:pt x="626" y="1152"/>
                </a:lnTo>
                <a:lnTo>
                  <a:pt x="624" y="1154"/>
                </a:lnTo>
                <a:lnTo>
                  <a:pt x="624" y="1156"/>
                </a:lnTo>
                <a:lnTo>
                  <a:pt x="610" y="1156"/>
                </a:lnTo>
                <a:lnTo>
                  <a:pt x="610" y="1158"/>
                </a:lnTo>
                <a:lnTo>
                  <a:pt x="610" y="1160"/>
                </a:lnTo>
                <a:lnTo>
                  <a:pt x="604" y="1160"/>
                </a:lnTo>
                <a:lnTo>
                  <a:pt x="602" y="1162"/>
                </a:lnTo>
                <a:lnTo>
                  <a:pt x="602" y="1164"/>
                </a:lnTo>
                <a:lnTo>
                  <a:pt x="596" y="1164"/>
                </a:lnTo>
                <a:lnTo>
                  <a:pt x="594" y="1166"/>
                </a:lnTo>
                <a:lnTo>
                  <a:pt x="594" y="1168"/>
                </a:lnTo>
                <a:lnTo>
                  <a:pt x="588" y="1168"/>
                </a:lnTo>
                <a:lnTo>
                  <a:pt x="586" y="1170"/>
                </a:lnTo>
                <a:lnTo>
                  <a:pt x="586" y="1172"/>
                </a:lnTo>
                <a:lnTo>
                  <a:pt x="580" y="1172"/>
                </a:lnTo>
                <a:lnTo>
                  <a:pt x="578" y="1172"/>
                </a:lnTo>
                <a:lnTo>
                  <a:pt x="578" y="1176"/>
                </a:lnTo>
                <a:lnTo>
                  <a:pt x="570" y="1176"/>
                </a:lnTo>
                <a:lnTo>
                  <a:pt x="568" y="1176"/>
                </a:lnTo>
                <a:lnTo>
                  <a:pt x="568" y="1180"/>
                </a:lnTo>
                <a:lnTo>
                  <a:pt x="560" y="1180"/>
                </a:lnTo>
                <a:lnTo>
                  <a:pt x="556" y="1180"/>
                </a:lnTo>
                <a:lnTo>
                  <a:pt x="556" y="1184"/>
                </a:lnTo>
                <a:lnTo>
                  <a:pt x="538" y="1184"/>
                </a:lnTo>
                <a:lnTo>
                  <a:pt x="536" y="1186"/>
                </a:lnTo>
                <a:lnTo>
                  <a:pt x="534" y="1186"/>
                </a:lnTo>
                <a:lnTo>
                  <a:pt x="532" y="1188"/>
                </a:lnTo>
                <a:lnTo>
                  <a:pt x="532" y="1192"/>
                </a:lnTo>
                <a:lnTo>
                  <a:pt x="528" y="1190"/>
                </a:lnTo>
                <a:lnTo>
                  <a:pt x="526" y="1192"/>
                </a:lnTo>
                <a:lnTo>
                  <a:pt x="522" y="1194"/>
                </a:lnTo>
                <a:lnTo>
                  <a:pt x="520" y="1194"/>
                </a:lnTo>
                <a:lnTo>
                  <a:pt x="522" y="1192"/>
                </a:lnTo>
                <a:lnTo>
                  <a:pt x="510" y="1192"/>
                </a:lnTo>
                <a:lnTo>
                  <a:pt x="510" y="1194"/>
                </a:lnTo>
                <a:lnTo>
                  <a:pt x="508" y="1194"/>
                </a:lnTo>
                <a:lnTo>
                  <a:pt x="506" y="1196"/>
                </a:lnTo>
                <a:lnTo>
                  <a:pt x="504" y="1198"/>
                </a:lnTo>
                <a:lnTo>
                  <a:pt x="502" y="1198"/>
                </a:lnTo>
                <a:lnTo>
                  <a:pt x="502" y="1196"/>
                </a:lnTo>
                <a:lnTo>
                  <a:pt x="498" y="1194"/>
                </a:lnTo>
                <a:lnTo>
                  <a:pt x="498" y="1196"/>
                </a:lnTo>
                <a:lnTo>
                  <a:pt x="498" y="1198"/>
                </a:lnTo>
                <a:lnTo>
                  <a:pt x="498" y="1202"/>
                </a:lnTo>
                <a:lnTo>
                  <a:pt x="492" y="1202"/>
                </a:lnTo>
                <a:lnTo>
                  <a:pt x="490" y="1204"/>
                </a:lnTo>
                <a:lnTo>
                  <a:pt x="490" y="1206"/>
                </a:lnTo>
                <a:lnTo>
                  <a:pt x="484" y="1206"/>
                </a:lnTo>
                <a:lnTo>
                  <a:pt x="478" y="1206"/>
                </a:lnTo>
                <a:lnTo>
                  <a:pt x="472" y="1206"/>
                </a:lnTo>
                <a:lnTo>
                  <a:pt x="470" y="1208"/>
                </a:lnTo>
                <a:lnTo>
                  <a:pt x="470" y="1210"/>
                </a:lnTo>
                <a:lnTo>
                  <a:pt x="466" y="1210"/>
                </a:lnTo>
                <a:lnTo>
                  <a:pt x="460" y="1210"/>
                </a:lnTo>
                <a:lnTo>
                  <a:pt x="456" y="1210"/>
                </a:lnTo>
                <a:lnTo>
                  <a:pt x="454" y="1212"/>
                </a:lnTo>
                <a:lnTo>
                  <a:pt x="454" y="1214"/>
                </a:lnTo>
                <a:lnTo>
                  <a:pt x="440" y="1214"/>
                </a:lnTo>
                <a:lnTo>
                  <a:pt x="440" y="1216"/>
                </a:lnTo>
                <a:lnTo>
                  <a:pt x="440" y="1218"/>
                </a:lnTo>
                <a:lnTo>
                  <a:pt x="434" y="1218"/>
                </a:lnTo>
                <a:lnTo>
                  <a:pt x="432" y="1218"/>
                </a:lnTo>
                <a:lnTo>
                  <a:pt x="432" y="1222"/>
                </a:lnTo>
                <a:lnTo>
                  <a:pt x="424" y="1222"/>
                </a:lnTo>
                <a:lnTo>
                  <a:pt x="420" y="1222"/>
                </a:lnTo>
                <a:lnTo>
                  <a:pt x="420" y="1226"/>
                </a:lnTo>
                <a:lnTo>
                  <a:pt x="416" y="1226"/>
                </a:lnTo>
                <a:lnTo>
                  <a:pt x="410" y="1226"/>
                </a:lnTo>
                <a:lnTo>
                  <a:pt x="406" y="1226"/>
                </a:lnTo>
                <a:lnTo>
                  <a:pt x="406" y="1228"/>
                </a:lnTo>
                <a:lnTo>
                  <a:pt x="404" y="1230"/>
                </a:lnTo>
                <a:lnTo>
                  <a:pt x="398" y="1230"/>
                </a:lnTo>
                <a:lnTo>
                  <a:pt x="392" y="1230"/>
                </a:lnTo>
                <a:lnTo>
                  <a:pt x="384" y="1230"/>
                </a:lnTo>
                <a:lnTo>
                  <a:pt x="382" y="1230"/>
                </a:lnTo>
                <a:lnTo>
                  <a:pt x="382" y="1234"/>
                </a:lnTo>
                <a:lnTo>
                  <a:pt x="378" y="1234"/>
                </a:lnTo>
                <a:lnTo>
                  <a:pt x="372" y="1234"/>
                </a:lnTo>
                <a:lnTo>
                  <a:pt x="368" y="1234"/>
                </a:lnTo>
                <a:lnTo>
                  <a:pt x="366" y="1234"/>
                </a:lnTo>
                <a:lnTo>
                  <a:pt x="366" y="1238"/>
                </a:lnTo>
                <a:lnTo>
                  <a:pt x="336" y="1238"/>
                </a:lnTo>
                <a:lnTo>
                  <a:pt x="336" y="1242"/>
                </a:lnTo>
                <a:lnTo>
                  <a:pt x="330" y="1242"/>
                </a:lnTo>
                <a:lnTo>
                  <a:pt x="324" y="1240"/>
                </a:lnTo>
                <a:lnTo>
                  <a:pt x="318" y="1242"/>
                </a:lnTo>
                <a:lnTo>
                  <a:pt x="316" y="1244"/>
                </a:lnTo>
                <a:lnTo>
                  <a:pt x="308" y="1244"/>
                </a:lnTo>
                <a:lnTo>
                  <a:pt x="306" y="1246"/>
                </a:lnTo>
                <a:lnTo>
                  <a:pt x="306" y="1248"/>
                </a:lnTo>
                <a:lnTo>
                  <a:pt x="294" y="1248"/>
                </a:lnTo>
                <a:lnTo>
                  <a:pt x="294" y="1244"/>
                </a:lnTo>
                <a:lnTo>
                  <a:pt x="282" y="1244"/>
                </a:lnTo>
                <a:lnTo>
                  <a:pt x="282" y="1246"/>
                </a:lnTo>
                <a:lnTo>
                  <a:pt x="282" y="1248"/>
                </a:lnTo>
                <a:lnTo>
                  <a:pt x="252" y="1248"/>
                </a:lnTo>
                <a:lnTo>
                  <a:pt x="252" y="1246"/>
                </a:lnTo>
                <a:lnTo>
                  <a:pt x="250" y="1244"/>
                </a:lnTo>
                <a:lnTo>
                  <a:pt x="248" y="1244"/>
                </a:lnTo>
                <a:lnTo>
                  <a:pt x="248" y="1246"/>
                </a:lnTo>
                <a:lnTo>
                  <a:pt x="248" y="1248"/>
                </a:lnTo>
                <a:lnTo>
                  <a:pt x="242" y="1248"/>
                </a:lnTo>
                <a:lnTo>
                  <a:pt x="240" y="1250"/>
                </a:lnTo>
                <a:lnTo>
                  <a:pt x="240" y="1252"/>
                </a:lnTo>
                <a:lnTo>
                  <a:pt x="232" y="1252"/>
                </a:lnTo>
                <a:lnTo>
                  <a:pt x="232" y="1248"/>
                </a:lnTo>
                <a:lnTo>
                  <a:pt x="226" y="1248"/>
                </a:lnTo>
                <a:lnTo>
                  <a:pt x="224" y="1250"/>
                </a:lnTo>
                <a:lnTo>
                  <a:pt x="224" y="1252"/>
                </a:lnTo>
                <a:lnTo>
                  <a:pt x="206" y="1252"/>
                </a:lnTo>
                <a:lnTo>
                  <a:pt x="206" y="1248"/>
                </a:lnTo>
                <a:lnTo>
                  <a:pt x="164" y="1248"/>
                </a:lnTo>
                <a:lnTo>
                  <a:pt x="162" y="1250"/>
                </a:lnTo>
                <a:lnTo>
                  <a:pt x="162" y="1252"/>
                </a:lnTo>
                <a:lnTo>
                  <a:pt x="146" y="1252"/>
                </a:lnTo>
                <a:lnTo>
                  <a:pt x="146" y="1248"/>
                </a:lnTo>
                <a:lnTo>
                  <a:pt x="120" y="1248"/>
                </a:lnTo>
                <a:lnTo>
                  <a:pt x="120" y="1244"/>
                </a:lnTo>
                <a:lnTo>
                  <a:pt x="110" y="1244"/>
                </a:lnTo>
                <a:lnTo>
                  <a:pt x="108" y="1246"/>
                </a:lnTo>
                <a:lnTo>
                  <a:pt x="108" y="1248"/>
                </a:lnTo>
                <a:lnTo>
                  <a:pt x="82" y="1248"/>
                </a:lnTo>
                <a:lnTo>
                  <a:pt x="82" y="1244"/>
                </a:lnTo>
                <a:lnTo>
                  <a:pt x="70" y="1244"/>
                </a:lnTo>
                <a:lnTo>
                  <a:pt x="70" y="1242"/>
                </a:lnTo>
                <a:lnTo>
                  <a:pt x="68" y="1242"/>
                </a:lnTo>
                <a:lnTo>
                  <a:pt x="64" y="1242"/>
                </a:lnTo>
                <a:lnTo>
                  <a:pt x="62" y="1240"/>
                </a:lnTo>
                <a:close/>
                <a:moveTo>
                  <a:pt x="1564" y="100"/>
                </a:moveTo>
                <a:lnTo>
                  <a:pt x="1564" y="100"/>
                </a:lnTo>
                <a:lnTo>
                  <a:pt x="1564" y="108"/>
                </a:lnTo>
                <a:lnTo>
                  <a:pt x="1568" y="108"/>
                </a:lnTo>
                <a:lnTo>
                  <a:pt x="1568" y="106"/>
                </a:lnTo>
                <a:lnTo>
                  <a:pt x="1570" y="104"/>
                </a:lnTo>
                <a:lnTo>
                  <a:pt x="1572" y="104"/>
                </a:lnTo>
                <a:lnTo>
                  <a:pt x="1572" y="96"/>
                </a:lnTo>
                <a:lnTo>
                  <a:pt x="1568" y="96"/>
                </a:lnTo>
                <a:lnTo>
                  <a:pt x="1568" y="100"/>
                </a:lnTo>
                <a:lnTo>
                  <a:pt x="1564" y="100"/>
                </a:lnTo>
                <a:close/>
                <a:moveTo>
                  <a:pt x="856" y="1026"/>
                </a:moveTo>
                <a:lnTo>
                  <a:pt x="856" y="1026"/>
                </a:lnTo>
                <a:lnTo>
                  <a:pt x="856" y="1028"/>
                </a:lnTo>
                <a:lnTo>
                  <a:pt x="860" y="1028"/>
                </a:lnTo>
                <a:lnTo>
                  <a:pt x="860" y="1026"/>
                </a:lnTo>
                <a:lnTo>
                  <a:pt x="864" y="1026"/>
                </a:lnTo>
                <a:lnTo>
                  <a:pt x="864" y="1022"/>
                </a:lnTo>
                <a:lnTo>
                  <a:pt x="860" y="1022"/>
                </a:lnTo>
                <a:lnTo>
                  <a:pt x="860" y="1024"/>
                </a:lnTo>
                <a:lnTo>
                  <a:pt x="856" y="1026"/>
                </a:lnTo>
                <a:close/>
                <a:moveTo>
                  <a:pt x="844" y="1040"/>
                </a:moveTo>
                <a:lnTo>
                  <a:pt x="844" y="1040"/>
                </a:lnTo>
                <a:lnTo>
                  <a:pt x="844" y="1036"/>
                </a:lnTo>
                <a:lnTo>
                  <a:pt x="840" y="1036"/>
                </a:lnTo>
                <a:lnTo>
                  <a:pt x="842" y="1040"/>
                </a:lnTo>
                <a:lnTo>
                  <a:pt x="844" y="1040"/>
                </a:lnTo>
                <a:close/>
                <a:moveTo>
                  <a:pt x="832" y="1048"/>
                </a:moveTo>
                <a:lnTo>
                  <a:pt x="832" y="1048"/>
                </a:lnTo>
                <a:lnTo>
                  <a:pt x="832" y="1044"/>
                </a:lnTo>
                <a:lnTo>
                  <a:pt x="830" y="1044"/>
                </a:lnTo>
                <a:lnTo>
                  <a:pt x="830" y="1048"/>
                </a:lnTo>
                <a:lnTo>
                  <a:pt x="832" y="1048"/>
                </a:lnTo>
                <a:close/>
                <a:moveTo>
                  <a:pt x="818" y="1052"/>
                </a:moveTo>
                <a:lnTo>
                  <a:pt x="818" y="1052"/>
                </a:lnTo>
                <a:lnTo>
                  <a:pt x="818" y="1056"/>
                </a:lnTo>
                <a:lnTo>
                  <a:pt x="822" y="1056"/>
                </a:lnTo>
                <a:lnTo>
                  <a:pt x="822" y="1052"/>
                </a:lnTo>
                <a:lnTo>
                  <a:pt x="826" y="1052"/>
                </a:lnTo>
                <a:lnTo>
                  <a:pt x="826" y="1048"/>
                </a:lnTo>
                <a:lnTo>
                  <a:pt x="822" y="1048"/>
                </a:lnTo>
                <a:lnTo>
                  <a:pt x="822" y="1052"/>
                </a:lnTo>
                <a:lnTo>
                  <a:pt x="818" y="1052"/>
                </a:lnTo>
                <a:close/>
                <a:moveTo>
                  <a:pt x="362" y="1234"/>
                </a:moveTo>
                <a:lnTo>
                  <a:pt x="362" y="1234"/>
                </a:lnTo>
                <a:lnTo>
                  <a:pt x="362" y="1230"/>
                </a:lnTo>
                <a:lnTo>
                  <a:pt x="358" y="1230"/>
                </a:lnTo>
                <a:lnTo>
                  <a:pt x="360" y="1232"/>
                </a:lnTo>
                <a:lnTo>
                  <a:pt x="362" y="1234"/>
                </a:lnTo>
                <a:close/>
                <a:moveTo>
                  <a:pt x="220" y="1322"/>
                </a:moveTo>
                <a:lnTo>
                  <a:pt x="220" y="1322"/>
                </a:lnTo>
                <a:lnTo>
                  <a:pt x="210" y="1322"/>
                </a:lnTo>
                <a:lnTo>
                  <a:pt x="210" y="1324"/>
                </a:lnTo>
                <a:lnTo>
                  <a:pt x="208" y="1326"/>
                </a:lnTo>
                <a:lnTo>
                  <a:pt x="206" y="1326"/>
                </a:lnTo>
                <a:lnTo>
                  <a:pt x="206" y="1328"/>
                </a:lnTo>
                <a:lnTo>
                  <a:pt x="206" y="1330"/>
                </a:lnTo>
                <a:lnTo>
                  <a:pt x="208" y="1330"/>
                </a:lnTo>
                <a:lnTo>
                  <a:pt x="212" y="1330"/>
                </a:lnTo>
                <a:lnTo>
                  <a:pt x="212" y="1326"/>
                </a:lnTo>
                <a:lnTo>
                  <a:pt x="214" y="1326"/>
                </a:lnTo>
                <a:lnTo>
                  <a:pt x="220" y="1326"/>
                </a:lnTo>
                <a:lnTo>
                  <a:pt x="220" y="1322"/>
                </a:lnTo>
                <a:lnTo>
                  <a:pt x="224" y="1322"/>
                </a:lnTo>
                <a:lnTo>
                  <a:pt x="224" y="1316"/>
                </a:lnTo>
                <a:lnTo>
                  <a:pt x="224" y="1314"/>
                </a:lnTo>
                <a:lnTo>
                  <a:pt x="222" y="1314"/>
                </a:lnTo>
                <a:lnTo>
                  <a:pt x="220" y="1316"/>
                </a:lnTo>
                <a:lnTo>
                  <a:pt x="220" y="1318"/>
                </a:lnTo>
                <a:lnTo>
                  <a:pt x="220" y="1320"/>
                </a:lnTo>
                <a:lnTo>
                  <a:pt x="220" y="1322"/>
                </a:lnTo>
                <a:close/>
                <a:moveTo>
                  <a:pt x="270" y="1318"/>
                </a:moveTo>
                <a:lnTo>
                  <a:pt x="270" y="1318"/>
                </a:lnTo>
                <a:lnTo>
                  <a:pt x="270" y="1314"/>
                </a:lnTo>
                <a:lnTo>
                  <a:pt x="266" y="1314"/>
                </a:lnTo>
                <a:lnTo>
                  <a:pt x="268" y="1318"/>
                </a:lnTo>
                <a:lnTo>
                  <a:pt x="270" y="1318"/>
                </a:lnTo>
                <a:close/>
                <a:moveTo>
                  <a:pt x="228" y="1326"/>
                </a:moveTo>
                <a:lnTo>
                  <a:pt x="228" y="1326"/>
                </a:lnTo>
                <a:lnTo>
                  <a:pt x="234" y="1326"/>
                </a:lnTo>
                <a:lnTo>
                  <a:pt x="236" y="1326"/>
                </a:lnTo>
                <a:lnTo>
                  <a:pt x="236" y="1322"/>
                </a:lnTo>
                <a:lnTo>
                  <a:pt x="234" y="1322"/>
                </a:lnTo>
                <a:lnTo>
                  <a:pt x="232" y="1322"/>
                </a:lnTo>
                <a:lnTo>
                  <a:pt x="228" y="1322"/>
                </a:lnTo>
                <a:lnTo>
                  <a:pt x="228" y="1326"/>
                </a:lnTo>
                <a:close/>
              </a:path>
            </a:pathLst>
          </a:custGeom>
          <a:solidFill>
            <a:srgbClr val="00B0F0"/>
          </a:solidFill>
          <a:ln w="9525">
            <a:solidFill>
              <a:srgbClr val="00B0F0"/>
            </a:solidFill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4" name="Freeform 40">
            <a:extLst>
              <a:ext uri="{FF2B5EF4-FFF2-40B4-BE49-F238E27FC236}">
                <a16:creationId xmlns:a16="http://schemas.microsoft.com/office/drawing/2014/main" id="{BF0B7F91-613D-4BB7-9CD8-F49658D24228}"/>
              </a:ext>
            </a:extLst>
          </p:cNvPr>
          <p:cNvSpPr>
            <a:spLocks noEditPoints="1"/>
          </p:cNvSpPr>
          <p:nvPr/>
        </p:nvSpPr>
        <p:spPr bwMode="auto">
          <a:xfrm rot="2420922">
            <a:off x="7029127" y="4989792"/>
            <a:ext cx="1249337" cy="325455"/>
          </a:xfrm>
          <a:custGeom>
            <a:avLst/>
            <a:gdLst>
              <a:gd name="connsiteX0" fmla="*/ 380922 w 1249337"/>
              <a:gd name="connsiteY0" fmla="*/ 58126 h 325455"/>
              <a:gd name="connsiteX1" fmla="*/ 380922 w 1249337"/>
              <a:gd name="connsiteY1" fmla="*/ 58126 h 325455"/>
              <a:gd name="connsiteX2" fmla="*/ 382422 w 1249337"/>
              <a:gd name="connsiteY2" fmla="*/ 54253 h 325455"/>
              <a:gd name="connsiteX3" fmla="*/ 383921 w 1249337"/>
              <a:gd name="connsiteY3" fmla="*/ 52300 h 325455"/>
              <a:gd name="connsiteX4" fmla="*/ 386919 w 1249337"/>
              <a:gd name="connsiteY4" fmla="*/ 48427 h 325455"/>
              <a:gd name="connsiteX5" fmla="*/ 391417 w 1249337"/>
              <a:gd name="connsiteY5" fmla="*/ 48427 h 325455"/>
              <a:gd name="connsiteX6" fmla="*/ 391417 w 1249337"/>
              <a:gd name="connsiteY6" fmla="*/ 50380 h 325455"/>
              <a:gd name="connsiteX7" fmla="*/ 388418 w 1249337"/>
              <a:gd name="connsiteY7" fmla="*/ 50380 h 325455"/>
              <a:gd name="connsiteX8" fmla="*/ 386919 w 1249337"/>
              <a:gd name="connsiteY8" fmla="*/ 52300 h 325455"/>
              <a:gd name="connsiteX9" fmla="*/ 386919 w 1249337"/>
              <a:gd name="connsiteY9" fmla="*/ 54253 h 325455"/>
              <a:gd name="connsiteX10" fmla="*/ 395914 w 1249337"/>
              <a:gd name="connsiteY10" fmla="*/ 48427 h 325455"/>
              <a:gd name="connsiteX11" fmla="*/ 404910 w 1249337"/>
              <a:gd name="connsiteY11" fmla="*/ 44554 h 325455"/>
              <a:gd name="connsiteX12" fmla="*/ 424399 w 1249337"/>
              <a:gd name="connsiteY12" fmla="*/ 36808 h 325455"/>
              <a:gd name="connsiteX13" fmla="*/ 445388 w 1249337"/>
              <a:gd name="connsiteY13" fmla="*/ 32936 h 325455"/>
              <a:gd name="connsiteX14" fmla="*/ 467876 w 1249337"/>
              <a:gd name="connsiteY14" fmla="*/ 29063 h 325455"/>
              <a:gd name="connsiteX15" fmla="*/ 469500 w 1249337"/>
              <a:gd name="connsiteY15" fmla="*/ 27110 h 325455"/>
              <a:gd name="connsiteX16" fmla="*/ 469500 w 1249337"/>
              <a:gd name="connsiteY16" fmla="*/ 25190 h 325455"/>
              <a:gd name="connsiteX17" fmla="*/ 471000 w 1249337"/>
              <a:gd name="connsiteY17" fmla="*/ 23237 h 325455"/>
              <a:gd name="connsiteX18" fmla="*/ 497985 w 1249337"/>
              <a:gd name="connsiteY18" fmla="*/ 21317 h 325455"/>
              <a:gd name="connsiteX19" fmla="*/ 524971 w 1249337"/>
              <a:gd name="connsiteY19" fmla="*/ 19364 h 325455"/>
              <a:gd name="connsiteX20" fmla="*/ 524971 w 1249337"/>
              <a:gd name="connsiteY20" fmla="*/ 17444 h 325455"/>
              <a:gd name="connsiteX21" fmla="*/ 524971 w 1249337"/>
              <a:gd name="connsiteY21" fmla="*/ 15491 h 325455"/>
              <a:gd name="connsiteX22" fmla="*/ 526470 w 1249337"/>
              <a:gd name="connsiteY22" fmla="*/ 15491 h 325455"/>
              <a:gd name="connsiteX23" fmla="*/ 529469 w 1249337"/>
              <a:gd name="connsiteY23" fmla="*/ 17444 h 325455"/>
              <a:gd name="connsiteX24" fmla="*/ 530968 w 1249337"/>
              <a:gd name="connsiteY24" fmla="*/ 19364 h 325455"/>
              <a:gd name="connsiteX25" fmla="*/ 532467 w 1249337"/>
              <a:gd name="connsiteY25" fmla="*/ 19364 h 325455"/>
              <a:gd name="connsiteX26" fmla="*/ 541462 w 1249337"/>
              <a:gd name="connsiteY26" fmla="*/ 17444 h 325455"/>
              <a:gd name="connsiteX27" fmla="*/ 550457 w 1249337"/>
              <a:gd name="connsiteY27" fmla="*/ 13571 h 325455"/>
              <a:gd name="connsiteX28" fmla="*/ 554955 w 1249337"/>
              <a:gd name="connsiteY28" fmla="*/ 11618 h 325455"/>
              <a:gd name="connsiteX29" fmla="*/ 559453 w 1249337"/>
              <a:gd name="connsiteY29" fmla="*/ 11618 h 325455"/>
              <a:gd name="connsiteX30" fmla="*/ 562451 w 1249337"/>
              <a:gd name="connsiteY30" fmla="*/ 13571 h 325455"/>
              <a:gd name="connsiteX31" fmla="*/ 565449 w 1249337"/>
              <a:gd name="connsiteY31" fmla="*/ 17444 h 325455"/>
              <a:gd name="connsiteX32" fmla="*/ 572945 w 1249337"/>
              <a:gd name="connsiteY32" fmla="*/ 13571 h 325455"/>
              <a:gd name="connsiteX33" fmla="*/ 580441 w 1249337"/>
              <a:gd name="connsiteY33" fmla="*/ 11618 h 325455"/>
              <a:gd name="connsiteX34" fmla="*/ 586438 w 1249337"/>
              <a:gd name="connsiteY34" fmla="*/ 9698 h 325455"/>
              <a:gd name="connsiteX35" fmla="*/ 590936 w 1249337"/>
              <a:gd name="connsiteY35" fmla="*/ 11618 h 325455"/>
              <a:gd name="connsiteX36" fmla="*/ 593934 w 1249337"/>
              <a:gd name="connsiteY36" fmla="*/ 13571 h 325455"/>
              <a:gd name="connsiteX37" fmla="*/ 595434 w 1249337"/>
              <a:gd name="connsiteY37" fmla="*/ 9698 h 325455"/>
              <a:gd name="connsiteX38" fmla="*/ 598432 w 1249337"/>
              <a:gd name="connsiteY38" fmla="*/ 9698 h 325455"/>
              <a:gd name="connsiteX39" fmla="*/ 605928 w 1249337"/>
              <a:gd name="connsiteY39" fmla="*/ 9698 h 325455"/>
              <a:gd name="connsiteX40" fmla="*/ 613424 w 1249337"/>
              <a:gd name="connsiteY40" fmla="*/ 9698 h 325455"/>
              <a:gd name="connsiteX41" fmla="*/ 616422 w 1249337"/>
              <a:gd name="connsiteY41" fmla="*/ 9698 h 325455"/>
              <a:gd name="connsiteX42" fmla="*/ 619421 w 1249337"/>
              <a:gd name="connsiteY42" fmla="*/ 7745 h 325455"/>
              <a:gd name="connsiteX43" fmla="*/ 622419 w 1249337"/>
              <a:gd name="connsiteY43" fmla="*/ 9698 h 325455"/>
              <a:gd name="connsiteX44" fmla="*/ 622419 w 1249337"/>
              <a:gd name="connsiteY44" fmla="*/ 13571 h 325455"/>
              <a:gd name="connsiteX45" fmla="*/ 623918 w 1249337"/>
              <a:gd name="connsiteY45" fmla="*/ 17444 h 325455"/>
              <a:gd name="connsiteX46" fmla="*/ 626917 w 1249337"/>
              <a:gd name="connsiteY46" fmla="*/ 21317 h 325455"/>
              <a:gd name="connsiteX47" fmla="*/ 625418 w 1249337"/>
              <a:gd name="connsiteY47" fmla="*/ 17444 h 325455"/>
              <a:gd name="connsiteX48" fmla="*/ 625418 w 1249337"/>
              <a:gd name="connsiteY48" fmla="*/ 13571 h 325455"/>
              <a:gd name="connsiteX49" fmla="*/ 626917 w 1249337"/>
              <a:gd name="connsiteY49" fmla="*/ 9698 h 325455"/>
              <a:gd name="connsiteX50" fmla="*/ 628416 w 1249337"/>
              <a:gd name="connsiteY50" fmla="*/ 7745 h 325455"/>
              <a:gd name="connsiteX51" fmla="*/ 635912 w 1249337"/>
              <a:gd name="connsiteY51" fmla="*/ 3872 h 325455"/>
              <a:gd name="connsiteX52" fmla="*/ 644907 w 1249337"/>
              <a:gd name="connsiteY52" fmla="*/ 1952 h 325455"/>
              <a:gd name="connsiteX53" fmla="*/ 653902 w 1249337"/>
              <a:gd name="connsiteY53" fmla="*/ 1952 h 325455"/>
              <a:gd name="connsiteX54" fmla="*/ 664397 w 1249337"/>
              <a:gd name="connsiteY54" fmla="*/ 3872 h 325455"/>
              <a:gd name="connsiteX55" fmla="*/ 673392 w 1249337"/>
              <a:gd name="connsiteY55" fmla="*/ 5825 h 325455"/>
              <a:gd name="connsiteX56" fmla="*/ 679389 w 1249337"/>
              <a:gd name="connsiteY56" fmla="*/ 9698 h 325455"/>
              <a:gd name="connsiteX57" fmla="*/ 677890 w 1249337"/>
              <a:gd name="connsiteY57" fmla="*/ 7745 h 325455"/>
              <a:gd name="connsiteX58" fmla="*/ 677890 w 1249337"/>
              <a:gd name="connsiteY58" fmla="*/ 5825 h 325455"/>
              <a:gd name="connsiteX59" fmla="*/ 680888 w 1249337"/>
              <a:gd name="connsiteY59" fmla="*/ 3872 h 325455"/>
              <a:gd name="connsiteX60" fmla="*/ 683887 w 1249337"/>
              <a:gd name="connsiteY60" fmla="*/ 1952 h 325455"/>
              <a:gd name="connsiteX61" fmla="*/ 685386 w 1249337"/>
              <a:gd name="connsiteY61" fmla="*/ 3872 h 325455"/>
              <a:gd name="connsiteX62" fmla="*/ 686885 w 1249337"/>
              <a:gd name="connsiteY62" fmla="*/ 7745 h 325455"/>
              <a:gd name="connsiteX63" fmla="*/ 689883 w 1249337"/>
              <a:gd name="connsiteY63" fmla="*/ 5825 h 325455"/>
              <a:gd name="connsiteX64" fmla="*/ 694381 w 1249337"/>
              <a:gd name="connsiteY64" fmla="*/ 3872 h 325455"/>
              <a:gd name="connsiteX65" fmla="*/ 701877 w 1249337"/>
              <a:gd name="connsiteY65" fmla="*/ 1952 h 325455"/>
              <a:gd name="connsiteX66" fmla="*/ 712371 w 1249337"/>
              <a:gd name="connsiteY66" fmla="*/ 1952 h 325455"/>
              <a:gd name="connsiteX67" fmla="*/ 722866 w 1249337"/>
              <a:gd name="connsiteY67" fmla="*/ 5825 h 325455"/>
              <a:gd name="connsiteX68" fmla="*/ 724365 w 1249337"/>
              <a:gd name="connsiteY68" fmla="*/ 1952 h 325455"/>
              <a:gd name="connsiteX69" fmla="*/ 727364 w 1249337"/>
              <a:gd name="connsiteY69" fmla="*/ 0 h 325455"/>
              <a:gd name="connsiteX70" fmla="*/ 731861 w 1249337"/>
              <a:gd name="connsiteY70" fmla="*/ 1952 h 325455"/>
              <a:gd name="connsiteX71" fmla="*/ 737858 w 1249337"/>
              <a:gd name="connsiteY71" fmla="*/ 3872 h 325455"/>
              <a:gd name="connsiteX72" fmla="*/ 742356 w 1249337"/>
              <a:gd name="connsiteY72" fmla="*/ 1952 h 325455"/>
              <a:gd name="connsiteX73" fmla="*/ 745354 w 1249337"/>
              <a:gd name="connsiteY73" fmla="*/ 0 h 325455"/>
              <a:gd name="connsiteX74" fmla="*/ 746853 w 1249337"/>
              <a:gd name="connsiteY74" fmla="*/ 5825 h 325455"/>
              <a:gd name="connsiteX75" fmla="*/ 745354 w 1249337"/>
              <a:gd name="connsiteY75" fmla="*/ 5825 h 325455"/>
              <a:gd name="connsiteX76" fmla="*/ 743855 w 1249337"/>
              <a:gd name="connsiteY76" fmla="*/ 7745 h 325455"/>
              <a:gd name="connsiteX77" fmla="*/ 745354 w 1249337"/>
              <a:gd name="connsiteY77" fmla="*/ 7745 h 325455"/>
              <a:gd name="connsiteX78" fmla="*/ 746853 w 1249337"/>
              <a:gd name="connsiteY78" fmla="*/ 7745 h 325455"/>
              <a:gd name="connsiteX79" fmla="*/ 749852 w 1249337"/>
              <a:gd name="connsiteY79" fmla="*/ 5825 h 325455"/>
              <a:gd name="connsiteX80" fmla="*/ 754349 w 1249337"/>
              <a:gd name="connsiteY80" fmla="*/ 5825 h 325455"/>
              <a:gd name="connsiteX81" fmla="*/ 755848 w 1249337"/>
              <a:gd name="connsiteY81" fmla="*/ 7745 h 325455"/>
              <a:gd name="connsiteX82" fmla="*/ 757348 w 1249337"/>
              <a:gd name="connsiteY82" fmla="*/ 9698 h 325455"/>
              <a:gd name="connsiteX83" fmla="*/ 757348 w 1249337"/>
              <a:gd name="connsiteY83" fmla="*/ 7745 h 325455"/>
              <a:gd name="connsiteX84" fmla="*/ 758847 w 1249337"/>
              <a:gd name="connsiteY84" fmla="*/ 5825 h 325455"/>
              <a:gd name="connsiteX85" fmla="*/ 763344 w 1249337"/>
              <a:gd name="connsiteY85" fmla="*/ 3872 h 325455"/>
              <a:gd name="connsiteX86" fmla="*/ 767842 w 1249337"/>
              <a:gd name="connsiteY86" fmla="*/ 3872 h 325455"/>
              <a:gd name="connsiteX87" fmla="*/ 775338 w 1249337"/>
              <a:gd name="connsiteY87" fmla="*/ 5825 h 325455"/>
              <a:gd name="connsiteX88" fmla="*/ 788956 w 1249337"/>
              <a:gd name="connsiteY88" fmla="*/ 7745 h 325455"/>
              <a:gd name="connsiteX89" fmla="*/ 793453 w 1249337"/>
              <a:gd name="connsiteY89" fmla="*/ 7745 h 325455"/>
              <a:gd name="connsiteX90" fmla="*/ 794953 w 1249337"/>
              <a:gd name="connsiteY90" fmla="*/ 5825 h 325455"/>
              <a:gd name="connsiteX91" fmla="*/ 796452 w 1249337"/>
              <a:gd name="connsiteY91" fmla="*/ 3872 h 325455"/>
              <a:gd name="connsiteX92" fmla="*/ 797951 w 1249337"/>
              <a:gd name="connsiteY92" fmla="*/ 5825 h 325455"/>
              <a:gd name="connsiteX93" fmla="*/ 796452 w 1249337"/>
              <a:gd name="connsiteY93" fmla="*/ 5825 h 325455"/>
              <a:gd name="connsiteX94" fmla="*/ 793453 w 1249337"/>
              <a:gd name="connsiteY94" fmla="*/ 7745 h 325455"/>
              <a:gd name="connsiteX95" fmla="*/ 806946 w 1249337"/>
              <a:gd name="connsiteY95" fmla="*/ 7745 h 325455"/>
              <a:gd name="connsiteX96" fmla="*/ 811444 w 1249337"/>
              <a:gd name="connsiteY96" fmla="*/ 9698 h 325455"/>
              <a:gd name="connsiteX97" fmla="*/ 812943 w 1249337"/>
              <a:gd name="connsiteY97" fmla="*/ 11618 h 325455"/>
              <a:gd name="connsiteX98" fmla="*/ 812943 w 1249337"/>
              <a:gd name="connsiteY98" fmla="*/ 13571 h 325455"/>
              <a:gd name="connsiteX99" fmla="*/ 815941 w 1249337"/>
              <a:gd name="connsiteY99" fmla="*/ 9698 h 325455"/>
              <a:gd name="connsiteX100" fmla="*/ 817441 w 1249337"/>
              <a:gd name="connsiteY100" fmla="*/ 9698 h 325455"/>
              <a:gd name="connsiteX101" fmla="*/ 821938 w 1249337"/>
              <a:gd name="connsiteY101" fmla="*/ 11618 h 325455"/>
              <a:gd name="connsiteX102" fmla="*/ 826436 w 1249337"/>
              <a:gd name="connsiteY102" fmla="*/ 13571 h 325455"/>
              <a:gd name="connsiteX103" fmla="*/ 827935 w 1249337"/>
              <a:gd name="connsiteY103" fmla="*/ 13571 h 325455"/>
              <a:gd name="connsiteX104" fmla="*/ 830934 w 1249337"/>
              <a:gd name="connsiteY104" fmla="*/ 11618 h 325455"/>
              <a:gd name="connsiteX105" fmla="*/ 830934 w 1249337"/>
              <a:gd name="connsiteY105" fmla="*/ 15491 h 325455"/>
              <a:gd name="connsiteX106" fmla="*/ 832433 w 1249337"/>
              <a:gd name="connsiteY106" fmla="*/ 17444 h 325455"/>
              <a:gd name="connsiteX107" fmla="*/ 832433 w 1249337"/>
              <a:gd name="connsiteY107" fmla="*/ 13571 h 325455"/>
              <a:gd name="connsiteX108" fmla="*/ 835431 w 1249337"/>
              <a:gd name="connsiteY108" fmla="*/ 13571 h 325455"/>
              <a:gd name="connsiteX109" fmla="*/ 833932 w 1249337"/>
              <a:gd name="connsiteY109" fmla="*/ 17444 h 325455"/>
              <a:gd name="connsiteX110" fmla="*/ 832433 w 1249337"/>
              <a:gd name="connsiteY110" fmla="*/ 19364 h 325455"/>
              <a:gd name="connsiteX111" fmla="*/ 832433 w 1249337"/>
              <a:gd name="connsiteY111" fmla="*/ 23237 h 325455"/>
              <a:gd name="connsiteX112" fmla="*/ 835431 w 1249337"/>
              <a:gd name="connsiteY112" fmla="*/ 19364 h 325455"/>
              <a:gd name="connsiteX113" fmla="*/ 839929 w 1249337"/>
              <a:gd name="connsiteY113" fmla="*/ 17444 h 325455"/>
              <a:gd name="connsiteX114" fmla="*/ 842927 w 1249337"/>
              <a:gd name="connsiteY114" fmla="*/ 19364 h 325455"/>
              <a:gd name="connsiteX115" fmla="*/ 844426 w 1249337"/>
              <a:gd name="connsiteY115" fmla="*/ 21317 h 325455"/>
              <a:gd name="connsiteX116" fmla="*/ 845926 w 1249337"/>
              <a:gd name="connsiteY116" fmla="*/ 23237 h 325455"/>
              <a:gd name="connsiteX117" fmla="*/ 845926 w 1249337"/>
              <a:gd name="connsiteY117" fmla="*/ 19364 h 325455"/>
              <a:gd name="connsiteX118" fmla="*/ 845926 w 1249337"/>
              <a:gd name="connsiteY118" fmla="*/ 17444 h 325455"/>
              <a:gd name="connsiteX119" fmla="*/ 842927 w 1249337"/>
              <a:gd name="connsiteY119" fmla="*/ 17444 h 325455"/>
              <a:gd name="connsiteX120" fmla="*/ 839929 w 1249337"/>
              <a:gd name="connsiteY120" fmla="*/ 15491 h 325455"/>
              <a:gd name="connsiteX121" fmla="*/ 838430 w 1249337"/>
              <a:gd name="connsiteY121" fmla="*/ 13571 h 325455"/>
              <a:gd name="connsiteX122" fmla="*/ 836930 w 1249337"/>
              <a:gd name="connsiteY122" fmla="*/ 11618 h 325455"/>
              <a:gd name="connsiteX123" fmla="*/ 842927 w 1249337"/>
              <a:gd name="connsiteY123" fmla="*/ 11618 h 325455"/>
              <a:gd name="connsiteX124" fmla="*/ 848924 w 1249337"/>
              <a:gd name="connsiteY124" fmla="*/ 13571 h 325455"/>
              <a:gd name="connsiteX125" fmla="*/ 851922 w 1249337"/>
              <a:gd name="connsiteY125" fmla="*/ 17444 h 325455"/>
              <a:gd name="connsiteX126" fmla="*/ 853422 w 1249337"/>
              <a:gd name="connsiteY126" fmla="*/ 19364 h 325455"/>
              <a:gd name="connsiteX127" fmla="*/ 851922 w 1249337"/>
              <a:gd name="connsiteY127" fmla="*/ 23237 h 325455"/>
              <a:gd name="connsiteX128" fmla="*/ 859418 w 1249337"/>
              <a:gd name="connsiteY128" fmla="*/ 19364 h 325455"/>
              <a:gd name="connsiteX129" fmla="*/ 868414 w 1249337"/>
              <a:gd name="connsiteY129" fmla="*/ 17444 h 325455"/>
              <a:gd name="connsiteX130" fmla="*/ 868414 w 1249337"/>
              <a:gd name="connsiteY130" fmla="*/ 19364 h 325455"/>
              <a:gd name="connsiteX131" fmla="*/ 868414 w 1249337"/>
              <a:gd name="connsiteY131" fmla="*/ 21317 h 325455"/>
              <a:gd name="connsiteX132" fmla="*/ 865415 w 1249337"/>
              <a:gd name="connsiteY132" fmla="*/ 23237 h 325455"/>
              <a:gd name="connsiteX133" fmla="*/ 874410 w 1249337"/>
              <a:gd name="connsiteY133" fmla="*/ 23237 h 325455"/>
              <a:gd name="connsiteX134" fmla="*/ 881906 w 1249337"/>
              <a:gd name="connsiteY134" fmla="*/ 23237 h 325455"/>
              <a:gd name="connsiteX135" fmla="*/ 889403 w 1249337"/>
              <a:gd name="connsiteY135" fmla="*/ 25190 h 325455"/>
              <a:gd name="connsiteX136" fmla="*/ 892401 w 1249337"/>
              <a:gd name="connsiteY136" fmla="*/ 29063 h 325455"/>
              <a:gd name="connsiteX137" fmla="*/ 893900 w 1249337"/>
              <a:gd name="connsiteY137" fmla="*/ 32936 h 325455"/>
              <a:gd name="connsiteX138" fmla="*/ 905894 w 1249337"/>
              <a:gd name="connsiteY138" fmla="*/ 29063 h 325455"/>
              <a:gd name="connsiteX139" fmla="*/ 908892 w 1249337"/>
              <a:gd name="connsiteY139" fmla="*/ 30983 h 325455"/>
              <a:gd name="connsiteX140" fmla="*/ 910391 w 1249337"/>
              <a:gd name="connsiteY140" fmla="*/ 36808 h 325455"/>
              <a:gd name="connsiteX141" fmla="*/ 917887 w 1249337"/>
              <a:gd name="connsiteY141" fmla="*/ 32936 h 325455"/>
              <a:gd name="connsiteX142" fmla="*/ 920886 w 1249337"/>
              <a:gd name="connsiteY142" fmla="*/ 34856 h 325455"/>
              <a:gd name="connsiteX143" fmla="*/ 920886 w 1249337"/>
              <a:gd name="connsiteY143" fmla="*/ 38729 h 325455"/>
              <a:gd name="connsiteX144" fmla="*/ 925383 w 1249337"/>
              <a:gd name="connsiteY144" fmla="*/ 36808 h 325455"/>
              <a:gd name="connsiteX145" fmla="*/ 929881 w 1249337"/>
              <a:gd name="connsiteY145" fmla="*/ 34856 h 325455"/>
              <a:gd name="connsiteX146" fmla="*/ 932879 w 1249337"/>
              <a:gd name="connsiteY146" fmla="*/ 38729 h 325455"/>
              <a:gd name="connsiteX147" fmla="*/ 937377 w 1249337"/>
              <a:gd name="connsiteY147" fmla="*/ 44554 h 325455"/>
              <a:gd name="connsiteX148" fmla="*/ 940375 w 1249337"/>
              <a:gd name="connsiteY148" fmla="*/ 40681 h 325455"/>
              <a:gd name="connsiteX149" fmla="*/ 941875 w 1249337"/>
              <a:gd name="connsiteY149" fmla="*/ 40681 h 325455"/>
              <a:gd name="connsiteX150" fmla="*/ 949371 w 1249337"/>
              <a:gd name="connsiteY150" fmla="*/ 40681 h 325455"/>
              <a:gd name="connsiteX151" fmla="*/ 950870 w 1249337"/>
              <a:gd name="connsiteY151" fmla="*/ 44554 h 325455"/>
              <a:gd name="connsiteX152" fmla="*/ 953868 w 1249337"/>
              <a:gd name="connsiteY152" fmla="*/ 46507 h 325455"/>
              <a:gd name="connsiteX153" fmla="*/ 956867 w 1249337"/>
              <a:gd name="connsiteY153" fmla="*/ 48427 h 325455"/>
              <a:gd name="connsiteX154" fmla="*/ 958366 w 1249337"/>
              <a:gd name="connsiteY154" fmla="*/ 52300 h 325455"/>
              <a:gd name="connsiteX155" fmla="*/ 965862 w 1249337"/>
              <a:gd name="connsiteY155" fmla="*/ 50380 h 325455"/>
              <a:gd name="connsiteX156" fmla="*/ 973358 w 1249337"/>
              <a:gd name="connsiteY156" fmla="*/ 52300 h 325455"/>
              <a:gd name="connsiteX157" fmla="*/ 979355 w 1249337"/>
              <a:gd name="connsiteY157" fmla="*/ 54253 h 325455"/>
              <a:gd name="connsiteX158" fmla="*/ 980854 w 1249337"/>
              <a:gd name="connsiteY158" fmla="*/ 56173 h 325455"/>
              <a:gd name="connsiteX159" fmla="*/ 980854 w 1249337"/>
              <a:gd name="connsiteY159" fmla="*/ 60046 h 325455"/>
              <a:gd name="connsiteX160" fmla="*/ 988350 w 1249337"/>
              <a:gd name="connsiteY160" fmla="*/ 60046 h 325455"/>
              <a:gd name="connsiteX161" fmla="*/ 995846 w 1249337"/>
              <a:gd name="connsiteY161" fmla="*/ 61999 h 325455"/>
              <a:gd name="connsiteX162" fmla="*/ 1001843 w 1249337"/>
              <a:gd name="connsiteY162" fmla="*/ 63919 h 325455"/>
              <a:gd name="connsiteX163" fmla="*/ 1010838 w 1249337"/>
              <a:gd name="connsiteY163" fmla="*/ 63919 h 325455"/>
              <a:gd name="connsiteX164" fmla="*/ 1010838 w 1249337"/>
              <a:gd name="connsiteY164" fmla="*/ 65872 h 325455"/>
              <a:gd name="connsiteX165" fmla="*/ 1010838 w 1249337"/>
              <a:gd name="connsiteY165" fmla="*/ 67792 h 325455"/>
              <a:gd name="connsiteX166" fmla="*/ 1007840 w 1249337"/>
              <a:gd name="connsiteY166" fmla="*/ 69745 h 325455"/>
              <a:gd name="connsiteX167" fmla="*/ 1016835 w 1249337"/>
              <a:gd name="connsiteY167" fmla="*/ 71665 h 325455"/>
              <a:gd name="connsiteX168" fmla="*/ 1025830 w 1249337"/>
              <a:gd name="connsiteY168" fmla="*/ 75538 h 325455"/>
              <a:gd name="connsiteX169" fmla="*/ 1036325 w 1249337"/>
              <a:gd name="connsiteY169" fmla="*/ 81363 h 325455"/>
              <a:gd name="connsiteX170" fmla="*/ 1046819 w 1249337"/>
              <a:gd name="connsiteY170" fmla="*/ 85236 h 325455"/>
              <a:gd name="connsiteX171" fmla="*/ 1049817 w 1249337"/>
              <a:gd name="connsiteY171" fmla="*/ 91062 h 325455"/>
              <a:gd name="connsiteX172" fmla="*/ 1049817 w 1249337"/>
              <a:gd name="connsiteY172" fmla="*/ 96855 h 325455"/>
              <a:gd name="connsiteX173" fmla="*/ 1052816 w 1249337"/>
              <a:gd name="connsiteY173" fmla="*/ 100728 h 325455"/>
              <a:gd name="connsiteX174" fmla="*/ 1055814 w 1249337"/>
              <a:gd name="connsiteY174" fmla="*/ 102681 h 325455"/>
              <a:gd name="connsiteX175" fmla="*/ 1057313 w 1249337"/>
              <a:gd name="connsiteY175" fmla="*/ 102681 h 325455"/>
              <a:gd name="connsiteX176" fmla="*/ 1055814 w 1249337"/>
              <a:gd name="connsiteY176" fmla="*/ 98808 h 325455"/>
              <a:gd name="connsiteX177" fmla="*/ 1052816 w 1249337"/>
              <a:gd name="connsiteY177" fmla="*/ 96855 h 325455"/>
              <a:gd name="connsiteX178" fmla="*/ 1051317 w 1249337"/>
              <a:gd name="connsiteY178" fmla="*/ 94935 h 325455"/>
              <a:gd name="connsiteX179" fmla="*/ 1049817 w 1249337"/>
              <a:gd name="connsiteY179" fmla="*/ 91062 h 325455"/>
              <a:gd name="connsiteX180" fmla="*/ 1052816 w 1249337"/>
              <a:gd name="connsiteY180" fmla="*/ 89109 h 325455"/>
              <a:gd name="connsiteX181" fmla="*/ 1055814 w 1249337"/>
              <a:gd name="connsiteY181" fmla="*/ 89109 h 325455"/>
              <a:gd name="connsiteX182" fmla="*/ 1057313 w 1249337"/>
              <a:gd name="connsiteY182" fmla="*/ 91062 h 325455"/>
              <a:gd name="connsiteX183" fmla="*/ 1058813 w 1249337"/>
              <a:gd name="connsiteY183" fmla="*/ 94935 h 325455"/>
              <a:gd name="connsiteX184" fmla="*/ 1060312 w 1249337"/>
              <a:gd name="connsiteY184" fmla="*/ 92982 h 325455"/>
              <a:gd name="connsiteX185" fmla="*/ 1058813 w 1249337"/>
              <a:gd name="connsiteY185" fmla="*/ 91062 h 325455"/>
              <a:gd name="connsiteX186" fmla="*/ 1058813 w 1249337"/>
              <a:gd name="connsiteY186" fmla="*/ 87189 h 325455"/>
              <a:gd name="connsiteX187" fmla="*/ 1061811 w 1249337"/>
              <a:gd name="connsiteY187" fmla="*/ 87189 h 325455"/>
              <a:gd name="connsiteX188" fmla="*/ 1058813 w 1249337"/>
              <a:gd name="connsiteY188" fmla="*/ 85236 h 325455"/>
              <a:gd name="connsiteX189" fmla="*/ 1057313 w 1249337"/>
              <a:gd name="connsiteY189" fmla="*/ 83316 h 325455"/>
              <a:gd name="connsiteX190" fmla="*/ 1057313 w 1249337"/>
              <a:gd name="connsiteY190" fmla="*/ 81363 h 325455"/>
              <a:gd name="connsiteX191" fmla="*/ 1060312 w 1249337"/>
              <a:gd name="connsiteY191" fmla="*/ 81363 h 325455"/>
              <a:gd name="connsiteX192" fmla="*/ 1061811 w 1249337"/>
              <a:gd name="connsiteY192" fmla="*/ 79411 h 325455"/>
              <a:gd name="connsiteX193" fmla="*/ 1060312 w 1249337"/>
              <a:gd name="connsiteY193" fmla="*/ 75538 h 325455"/>
              <a:gd name="connsiteX194" fmla="*/ 1060312 w 1249337"/>
              <a:gd name="connsiteY194" fmla="*/ 71665 h 325455"/>
              <a:gd name="connsiteX195" fmla="*/ 1061811 w 1249337"/>
              <a:gd name="connsiteY195" fmla="*/ 69745 h 325455"/>
              <a:gd name="connsiteX196" fmla="*/ 1064809 w 1249337"/>
              <a:gd name="connsiteY196" fmla="*/ 69745 h 325455"/>
              <a:gd name="connsiteX197" fmla="*/ 1058813 w 1249337"/>
              <a:gd name="connsiteY197" fmla="*/ 67792 h 325455"/>
              <a:gd name="connsiteX198" fmla="*/ 1054315 w 1249337"/>
              <a:gd name="connsiteY198" fmla="*/ 65872 h 325455"/>
              <a:gd name="connsiteX199" fmla="*/ 1055814 w 1249337"/>
              <a:gd name="connsiteY199" fmla="*/ 60046 h 325455"/>
              <a:gd name="connsiteX200" fmla="*/ 1058813 w 1249337"/>
              <a:gd name="connsiteY200" fmla="*/ 58126 h 325455"/>
              <a:gd name="connsiteX201" fmla="*/ 1061811 w 1249337"/>
              <a:gd name="connsiteY201" fmla="*/ 56173 h 325455"/>
              <a:gd name="connsiteX202" fmla="*/ 1058813 w 1249337"/>
              <a:gd name="connsiteY202" fmla="*/ 56173 h 325455"/>
              <a:gd name="connsiteX203" fmla="*/ 1055814 w 1249337"/>
              <a:gd name="connsiteY203" fmla="*/ 54253 h 325455"/>
              <a:gd name="connsiteX204" fmla="*/ 1055814 w 1249337"/>
              <a:gd name="connsiteY204" fmla="*/ 50380 h 325455"/>
              <a:gd name="connsiteX205" fmla="*/ 1060312 w 1249337"/>
              <a:gd name="connsiteY205" fmla="*/ 46507 h 325455"/>
              <a:gd name="connsiteX206" fmla="*/ 1057313 w 1249337"/>
              <a:gd name="connsiteY206" fmla="*/ 46507 h 325455"/>
              <a:gd name="connsiteX207" fmla="*/ 1054315 w 1249337"/>
              <a:gd name="connsiteY207" fmla="*/ 44554 h 325455"/>
              <a:gd name="connsiteX208" fmla="*/ 1052816 w 1249337"/>
              <a:gd name="connsiteY208" fmla="*/ 40681 h 325455"/>
              <a:gd name="connsiteX209" fmla="*/ 1054315 w 1249337"/>
              <a:gd name="connsiteY209" fmla="*/ 38729 h 325455"/>
              <a:gd name="connsiteX210" fmla="*/ 1054315 w 1249337"/>
              <a:gd name="connsiteY210" fmla="*/ 36808 h 325455"/>
              <a:gd name="connsiteX211" fmla="*/ 1052816 w 1249337"/>
              <a:gd name="connsiteY211" fmla="*/ 32936 h 325455"/>
              <a:gd name="connsiteX212" fmla="*/ 1057313 w 1249337"/>
              <a:gd name="connsiteY212" fmla="*/ 30983 h 325455"/>
              <a:gd name="connsiteX213" fmla="*/ 1060312 w 1249337"/>
              <a:gd name="connsiteY213" fmla="*/ 30983 h 325455"/>
              <a:gd name="connsiteX214" fmla="*/ 1066309 w 1249337"/>
              <a:gd name="connsiteY214" fmla="*/ 32936 h 325455"/>
              <a:gd name="connsiteX215" fmla="*/ 1072305 w 1249337"/>
              <a:gd name="connsiteY215" fmla="*/ 36808 h 325455"/>
              <a:gd name="connsiteX216" fmla="*/ 1078302 w 1249337"/>
              <a:gd name="connsiteY216" fmla="*/ 38729 h 325455"/>
              <a:gd name="connsiteX217" fmla="*/ 1079801 w 1249337"/>
              <a:gd name="connsiteY217" fmla="*/ 44554 h 325455"/>
              <a:gd name="connsiteX218" fmla="*/ 1081301 w 1249337"/>
              <a:gd name="connsiteY218" fmla="*/ 50380 h 325455"/>
              <a:gd name="connsiteX219" fmla="*/ 1087297 w 1249337"/>
              <a:gd name="connsiteY219" fmla="*/ 56173 h 325455"/>
              <a:gd name="connsiteX220" fmla="*/ 1093419 w 1249337"/>
              <a:gd name="connsiteY220" fmla="*/ 61999 h 325455"/>
              <a:gd name="connsiteX221" fmla="*/ 1096418 w 1249337"/>
              <a:gd name="connsiteY221" fmla="*/ 65872 h 325455"/>
              <a:gd name="connsiteX222" fmla="*/ 1099416 w 1249337"/>
              <a:gd name="connsiteY222" fmla="*/ 69745 h 325455"/>
              <a:gd name="connsiteX223" fmla="*/ 1114408 w 1249337"/>
              <a:gd name="connsiteY223" fmla="*/ 81363 h 325455"/>
              <a:gd name="connsiteX224" fmla="*/ 1129400 w 1249337"/>
              <a:gd name="connsiteY224" fmla="*/ 94935 h 325455"/>
              <a:gd name="connsiteX225" fmla="*/ 1159384 w 1249337"/>
              <a:gd name="connsiteY225" fmla="*/ 123998 h 325455"/>
              <a:gd name="connsiteX226" fmla="*/ 1187869 w 1249337"/>
              <a:gd name="connsiteY226" fmla="*/ 153028 h 325455"/>
              <a:gd name="connsiteX227" fmla="*/ 1202861 w 1249337"/>
              <a:gd name="connsiteY227" fmla="*/ 168553 h 325455"/>
              <a:gd name="connsiteX228" fmla="*/ 1217853 w 1249337"/>
              <a:gd name="connsiteY228" fmla="*/ 180171 h 325455"/>
              <a:gd name="connsiteX229" fmla="*/ 1217853 w 1249337"/>
              <a:gd name="connsiteY229" fmla="*/ 182092 h 325455"/>
              <a:gd name="connsiteX230" fmla="*/ 1217853 w 1249337"/>
              <a:gd name="connsiteY230" fmla="*/ 184044 h 325455"/>
              <a:gd name="connsiteX231" fmla="*/ 1214855 w 1249337"/>
              <a:gd name="connsiteY231" fmla="*/ 185964 h 325455"/>
              <a:gd name="connsiteX232" fmla="*/ 1225349 w 1249337"/>
              <a:gd name="connsiteY232" fmla="*/ 195663 h 325455"/>
              <a:gd name="connsiteX233" fmla="*/ 1235844 w 1249337"/>
              <a:gd name="connsiteY233" fmla="*/ 205362 h 325455"/>
              <a:gd name="connsiteX234" fmla="*/ 1240341 w 1249337"/>
              <a:gd name="connsiteY234" fmla="*/ 211155 h 325455"/>
              <a:gd name="connsiteX235" fmla="*/ 1244839 w 1249337"/>
              <a:gd name="connsiteY235" fmla="*/ 218901 h 325455"/>
              <a:gd name="connsiteX236" fmla="*/ 1244839 w 1249337"/>
              <a:gd name="connsiteY236" fmla="*/ 224726 h 325455"/>
              <a:gd name="connsiteX237" fmla="*/ 1244839 w 1249337"/>
              <a:gd name="connsiteY237" fmla="*/ 232472 h 325455"/>
              <a:gd name="connsiteX238" fmla="*/ 1247837 w 1249337"/>
              <a:gd name="connsiteY238" fmla="*/ 230519 h 325455"/>
              <a:gd name="connsiteX239" fmla="*/ 1249337 w 1249337"/>
              <a:gd name="connsiteY239" fmla="*/ 230519 h 325455"/>
              <a:gd name="connsiteX240" fmla="*/ 1247837 w 1249337"/>
              <a:gd name="connsiteY240" fmla="*/ 236345 h 325455"/>
              <a:gd name="connsiteX241" fmla="*/ 1244839 w 1249337"/>
              <a:gd name="connsiteY241" fmla="*/ 246043 h 325455"/>
              <a:gd name="connsiteX242" fmla="*/ 1244839 w 1249337"/>
              <a:gd name="connsiteY242" fmla="*/ 249916 h 325455"/>
              <a:gd name="connsiteX243" fmla="*/ 1244839 w 1249337"/>
              <a:gd name="connsiteY243" fmla="*/ 255709 h 325455"/>
              <a:gd name="connsiteX244" fmla="*/ 1240341 w 1249337"/>
              <a:gd name="connsiteY244" fmla="*/ 257662 h 325455"/>
              <a:gd name="connsiteX245" fmla="*/ 1235844 w 1249337"/>
              <a:gd name="connsiteY245" fmla="*/ 255709 h 325455"/>
              <a:gd name="connsiteX246" fmla="*/ 1228348 w 1249337"/>
              <a:gd name="connsiteY246" fmla="*/ 251837 h 325455"/>
              <a:gd name="connsiteX247" fmla="*/ 1220852 w 1249337"/>
              <a:gd name="connsiteY247" fmla="*/ 247964 h 325455"/>
              <a:gd name="connsiteX248" fmla="*/ 1217853 w 1249337"/>
              <a:gd name="connsiteY248" fmla="*/ 246043 h 325455"/>
              <a:gd name="connsiteX249" fmla="*/ 1214855 w 1249337"/>
              <a:gd name="connsiteY249" fmla="*/ 247964 h 325455"/>
              <a:gd name="connsiteX250" fmla="*/ 1213356 w 1249337"/>
              <a:gd name="connsiteY250" fmla="*/ 246043 h 325455"/>
              <a:gd name="connsiteX251" fmla="*/ 1213356 w 1249337"/>
              <a:gd name="connsiteY251" fmla="*/ 240218 h 325455"/>
              <a:gd name="connsiteX252" fmla="*/ 1210357 w 1249337"/>
              <a:gd name="connsiteY252" fmla="*/ 238265 h 325455"/>
              <a:gd name="connsiteX253" fmla="*/ 1208858 w 1249337"/>
              <a:gd name="connsiteY253" fmla="*/ 238265 h 325455"/>
              <a:gd name="connsiteX254" fmla="*/ 1205860 w 1249337"/>
              <a:gd name="connsiteY254" fmla="*/ 240218 h 325455"/>
              <a:gd name="connsiteX255" fmla="*/ 1202861 w 1249337"/>
              <a:gd name="connsiteY255" fmla="*/ 234392 h 325455"/>
              <a:gd name="connsiteX256" fmla="*/ 1202861 w 1249337"/>
              <a:gd name="connsiteY256" fmla="*/ 232472 h 325455"/>
              <a:gd name="connsiteX257" fmla="*/ 1201362 w 1249337"/>
              <a:gd name="connsiteY257" fmla="*/ 228599 h 325455"/>
              <a:gd name="connsiteX258" fmla="*/ 1196864 w 1249337"/>
              <a:gd name="connsiteY258" fmla="*/ 226646 h 325455"/>
              <a:gd name="connsiteX259" fmla="*/ 1192367 w 1249337"/>
              <a:gd name="connsiteY259" fmla="*/ 224726 h 325455"/>
              <a:gd name="connsiteX260" fmla="*/ 1187869 w 1249337"/>
              <a:gd name="connsiteY260" fmla="*/ 224726 h 325455"/>
              <a:gd name="connsiteX261" fmla="*/ 1181872 w 1249337"/>
              <a:gd name="connsiteY261" fmla="*/ 224726 h 325455"/>
              <a:gd name="connsiteX262" fmla="*/ 1180373 w 1249337"/>
              <a:gd name="connsiteY262" fmla="*/ 220853 h 325455"/>
              <a:gd name="connsiteX263" fmla="*/ 1180373 w 1249337"/>
              <a:gd name="connsiteY263" fmla="*/ 216980 h 325455"/>
              <a:gd name="connsiteX264" fmla="*/ 1178874 w 1249337"/>
              <a:gd name="connsiteY264" fmla="*/ 218901 h 325455"/>
              <a:gd name="connsiteX265" fmla="*/ 1175875 w 1249337"/>
              <a:gd name="connsiteY265" fmla="*/ 220853 h 325455"/>
              <a:gd name="connsiteX266" fmla="*/ 1168379 w 1249337"/>
              <a:gd name="connsiteY266" fmla="*/ 220853 h 325455"/>
              <a:gd name="connsiteX267" fmla="*/ 1160883 w 1249337"/>
              <a:gd name="connsiteY267" fmla="*/ 218901 h 325455"/>
              <a:gd name="connsiteX268" fmla="*/ 1157885 w 1249337"/>
              <a:gd name="connsiteY268" fmla="*/ 218901 h 325455"/>
              <a:gd name="connsiteX269" fmla="*/ 1156386 w 1249337"/>
              <a:gd name="connsiteY269" fmla="*/ 222773 h 325455"/>
              <a:gd name="connsiteX270" fmla="*/ 1141394 w 1249337"/>
              <a:gd name="connsiteY270" fmla="*/ 216980 h 325455"/>
              <a:gd name="connsiteX271" fmla="*/ 1126402 w 1249337"/>
              <a:gd name="connsiteY271" fmla="*/ 213107 h 325455"/>
              <a:gd name="connsiteX272" fmla="*/ 1096418 w 1249337"/>
              <a:gd name="connsiteY272" fmla="*/ 199536 h 325455"/>
              <a:gd name="connsiteX273" fmla="*/ 1066309 w 1249337"/>
              <a:gd name="connsiteY273" fmla="*/ 185964 h 325455"/>
              <a:gd name="connsiteX274" fmla="*/ 1051317 w 1249337"/>
              <a:gd name="connsiteY274" fmla="*/ 182092 h 325455"/>
              <a:gd name="connsiteX275" fmla="*/ 1034825 w 1249337"/>
              <a:gd name="connsiteY275" fmla="*/ 178219 h 325455"/>
              <a:gd name="connsiteX276" fmla="*/ 1033326 w 1249337"/>
              <a:gd name="connsiteY276" fmla="*/ 170473 h 325455"/>
              <a:gd name="connsiteX277" fmla="*/ 1033326 w 1249337"/>
              <a:gd name="connsiteY277" fmla="*/ 162727 h 325455"/>
              <a:gd name="connsiteX278" fmla="*/ 1034825 w 1249337"/>
              <a:gd name="connsiteY278" fmla="*/ 156901 h 325455"/>
              <a:gd name="connsiteX279" fmla="*/ 1036325 w 1249337"/>
              <a:gd name="connsiteY279" fmla="*/ 151108 h 325455"/>
              <a:gd name="connsiteX280" fmla="*/ 1042321 w 1249337"/>
              <a:gd name="connsiteY280" fmla="*/ 141410 h 325455"/>
              <a:gd name="connsiteX281" fmla="*/ 1043821 w 1249337"/>
              <a:gd name="connsiteY281" fmla="*/ 135617 h 325455"/>
              <a:gd name="connsiteX282" fmla="*/ 1045320 w 1249337"/>
              <a:gd name="connsiteY282" fmla="*/ 129791 h 325455"/>
              <a:gd name="connsiteX283" fmla="*/ 1040822 w 1249337"/>
              <a:gd name="connsiteY283" fmla="*/ 125918 h 325455"/>
              <a:gd name="connsiteX284" fmla="*/ 1034825 w 1249337"/>
              <a:gd name="connsiteY284" fmla="*/ 123998 h 325455"/>
              <a:gd name="connsiteX285" fmla="*/ 1030328 w 1249337"/>
              <a:gd name="connsiteY285" fmla="*/ 120092 h 325455"/>
              <a:gd name="connsiteX286" fmla="*/ 1028829 w 1249337"/>
              <a:gd name="connsiteY286" fmla="*/ 118172 h 325455"/>
              <a:gd name="connsiteX287" fmla="*/ 1028829 w 1249337"/>
              <a:gd name="connsiteY287" fmla="*/ 114299 h 325455"/>
              <a:gd name="connsiteX288" fmla="*/ 1025830 w 1249337"/>
              <a:gd name="connsiteY288" fmla="*/ 116219 h 325455"/>
              <a:gd name="connsiteX289" fmla="*/ 1022832 w 1249337"/>
              <a:gd name="connsiteY289" fmla="*/ 116219 h 325455"/>
              <a:gd name="connsiteX290" fmla="*/ 1019833 w 1249337"/>
              <a:gd name="connsiteY290" fmla="*/ 114299 h 325455"/>
              <a:gd name="connsiteX291" fmla="*/ 1016835 w 1249337"/>
              <a:gd name="connsiteY291" fmla="*/ 116219 h 325455"/>
              <a:gd name="connsiteX292" fmla="*/ 1016835 w 1249337"/>
              <a:gd name="connsiteY292" fmla="*/ 114299 h 325455"/>
              <a:gd name="connsiteX293" fmla="*/ 1016835 w 1249337"/>
              <a:gd name="connsiteY293" fmla="*/ 112347 h 325455"/>
              <a:gd name="connsiteX294" fmla="*/ 1019833 w 1249337"/>
              <a:gd name="connsiteY294" fmla="*/ 110426 h 325455"/>
              <a:gd name="connsiteX295" fmla="*/ 1022832 w 1249337"/>
              <a:gd name="connsiteY295" fmla="*/ 106553 h 325455"/>
              <a:gd name="connsiteX296" fmla="*/ 1022832 w 1249337"/>
              <a:gd name="connsiteY296" fmla="*/ 104601 h 325455"/>
              <a:gd name="connsiteX297" fmla="*/ 1021332 w 1249337"/>
              <a:gd name="connsiteY297" fmla="*/ 102681 h 325455"/>
              <a:gd name="connsiteX298" fmla="*/ 1018334 w 1249337"/>
              <a:gd name="connsiteY298" fmla="*/ 106553 h 325455"/>
              <a:gd name="connsiteX299" fmla="*/ 1016835 w 1249337"/>
              <a:gd name="connsiteY299" fmla="*/ 110426 h 325455"/>
              <a:gd name="connsiteX300" fmla="*/ 1013836 w 1249337"/>
              <a:gd name="connsiteY300" fmla="*/ 112347 h 325455"/>
              <a:gd name="connsiteX301" fmla="*/ 1009339 w 1249337"/>
              <a:gd name="connsiteY301" fmla="*/ 112347 h 325455"/>
              <a:gd name="connsiteX302" fmla="*/ 1007840 w 1249337"/>
              <a:gd name="connsiteY302" fmla="*/ 108474 h 325455"/>
              <a:gd name="connsiteX303" fmla="*/ 1009339 w 1249337"/>
              <a:gd name="connsiteY303" fmla="*/ 106553 h 325455"/>
              <a:gd name="connsiteX304" fmla="*/ 1010838 w 1249337"/>
              <a:gd name="connsiteY304" fmla="*/ 104601 h 325455"/>
              <a:gd name="connsiteX305" fmla="*/ 1012337 w 1249337"/>
              <a:gd name="connsiteY305" fmla="*/ 102681 h 325455"/>
              <a:gd name="connsiteX306" fmla="*/ 1004841 w 1249337"/>
              <a:gd name="connsiteY306" fmla="*/ 106553 h 325455"/>
              <a:gd name="connsiteX307" fmla="*/ 1000344 w 1249337"/>
              <a:gd name="connsiteY307" fmla="*/ 108474 h 325455"/>
              <a:gd name="connsiteX308" fmla="*/ 995846 w 1249337"/>
              <a:gd name="connsiteY308" fmla="*/ 106553 h 325455"/>
              <a:gd name="connsiteX309" fmla="*/ 994347 w 1249337"/>
              <a:gd name="connsiteY309" fmla="*/ 102681 h 325455"/>
              <a:gd name="connsiteX310" fmla="*/ 991348 w 1249337"/>
              <a:gd name="connsiteY310" fmla="*/ 98808 h 325455"/>
              <a:gd name="connsiteX311" fmla="*/ 986851 w 1249337"/>
              <a:gd name="connsiteY311" fmla="*/ 92982 h 325455"/>
              <a:gd name="connsiteX312" fmla="*/ 983852 w 1249337"/>
              <a:gd name="connsiteY312" fmla="*/ 92982 h 325455"/>
              <a:gd name="connsiteX313" fmla="*/ 980854 w 1249337"/>
              <a:gd name="connsiteY313" fmla="*/ 94935 h 325455"/>
              <a:gd name="connsiteX314" fmla="*/ 977856 w 1249337"/>
              <a:gd name="connsiteY314" fmla="*/ 96855 h 325455"/>
              <a:gd name="connsiteX315" fmla="*/ 974857 w 1249337"/>
              <a:gd name="connsiteY315" fmla="*/ 96855 h 325455"/>
              <a:gd name="connsiteX316" fmla="*/ 974857 w 1249337"/>
              <a:gd name="connsiteY316" fmla="*/ 92982 h 325455"/>
              <a:gd name="connsiteX317" fmla="*/ 971859 w 1249337"/>
              <a:gd name="connsiteY317" fmla="*/ 91062 h 325455"/>
              <a:gd name="connsiteX318" fmla="*/ 967361 w 1249337"/>
              <a:gd name="connsiteY318" fmla="*/ 92982 h 325455"/>
              <a:gd name="connsiteX319" fmla="*/ 965862 w 1249337"/>
              <a:gd name="connsiteY319" fmla="*/ 89109 h 325455"/>
              <a:gd name="connsiteX320" fmla="*/ 964363 w 1249337"/>
              <a:gd name="connsiteY320" fmla="*/ 87189 h 325455"/>
              <a:gd name="connsiteX321" fmla="*/ 964363 w 1249337"/>
              <a:gd name="connsiteY321" fmla="*/ 83316 h 325455"/>
              <a:gd name="connsiteX322" fmla="*/ 961364 w 1249337"/>
              <a:gd name="connsiteY322" fmla="*/ 87189 h 325455"/>
              <a:gd name="connsiteX323" fmla="*/ 958366 w 1249337"/>
              <a:gd name="connsiteY323" fmla="*/ 87189 h 325455"/>
              <a:gd name="connsiteX324" fmla="*/ 958366 w 1249337"/>
              <a:gd name="connsiteY324" fmla="*/ 83316 h 325455"/>
              <a:gd name="connsiteX325" fmla="*/ 958366 w 1249337"/>
              <a:gd name="connsiteY325" fmla="*/ 79411 h 325455"/>
              <a:gd name="connsiteX326" fmla="*/ 956867 w 1249337"/>
              <a:gd name="connsiteY326" fmla="*/ 81363 h 325455"/>
              <a:gd name="connsiteX327" fmla="*/ 956867 w 1249337"/>
              <a:gd name="connsiteY327" fmla="*/ 83316 h 325455"/>
              <a:gd name="connsiteX328" fmla="*/ 955368 w 1249337"/>
              <a:gd name="connsiteY328" fmla="*/ 87189 h 325455"/>
              <a:gd name="connsiteX329" fmla="*/ 952369 w 1249337"/>
              <a:gd name="connsiteY329" fmla="*/ 87189 h 325455"/>
              <a:gd name="connsiteX330" fmla="*/ 952369 w 1249337"/>
              <a:gd name="connsiteY330" fmla="*/ 85236 h 325455"/>
              <a:gd name="connsiteX331" fmla="*/ 950870 w 1249337"/>
              <a:gd name="connsiteY331" fmla="*/ 83316 h 325455"/>
              <a:gd name="connsiteX332" fmla="*/ 946372 w 1249337"/>
              <a:gd name="connsiteY332" fmla="*/ 83316 h 325455"/>
              <a:gd name="connsiteX333" fmla="*/ 941875 w 1249337"/>
              <a:gd name="connsiteY333" fmla="*/ 83316 h 325455"/>
              <a:gd name="connsiteX334" fmla="*/ 938876 w 1249337"/>
              <a:gd name="connsiteY334" fmla="*/ 81363 h 325455"/>
              <a:gd name="connsiteX335" fmla="*/ 938876 w 1249337"/>
              <a:gd name="connsiteY335" fmla="*/ 79411 h 325455"/>
              <a:gd name="connsiteX336" fmla="*/ 940375 w 1249337"/>
              <a:gd name="connsiteY336" fmla="*/ 77490 h 325455"/>
              <a:gd name="connsiteX337" fmla="*/ 941875 w 1249337"/>
              <a:gd name="connsiteY337" fmla="*/ 79411 h 325455"/>
              <a:gd name="connsiteX338" fmla="*/ 943374 w 1249337"/>
              <a:gd name="connsiteY338" fmla="*/ 81363 h 325455"/>
              <a:gd name="connsiteX339" fmla="*/ 944873 w 1249337"/>
              <a:gd name="connsiteY339" fmla="*/ 75538 h 325455"/>
              <a:gd name="connsiteX340" fmla="*/ 946372 w 1249337"/>
              <a:gd name="connsiteY340" fmla="*/ 73617 h 325455"/>
              <a:gd name="connsiteX341" fmla="*/ 949371 w 1249337"/>
              <a:gd name="connsiteY341" fmla="*/ 75538 h 325455"/>
              <a:gd name="connsiteX342" fmla="*/ 946372 w 1249337"/>
              <a:gd name="connsiteY342" fmla="*/ 71665 h 325455"/>
              <a:gd name="connsiteX343" fmla="*/ 943374 w 1249337"/>
              <a:gd name="connsiteY343" fmla="*/ 69745 h 325455"/>
              <a:gd name="connsiteX344" fmla="*/ 938876 w 1249337"/>
              <a:gd name="connsiteY344" fmla="*/ 69745 h 325455"/>
              <a:gd name="connsiteX345" fmla="*/ 935878 w 1249337"/>
              <a:gd name="connsiteY345" fmla="*/ 67792 h 325455"/>
              <a:gd name="connsiteX346" fmla="*/ 934379 w 1249337"/>
              <a:gd name="connsiteY346" fmla="*/ 69745 h 325455"/>
              <a:gd name="connsiteX347" fmla="*/ 935878 w 1249337"/>
              <a:gd name="connsiteY347" fmla="*/ 69745 h 325455"/>
              <a:gd name="connsiteX348" fmla="*/ 937377 w 1249337"/>
              <a:gd name="connsiteY348" fmla="*/ 73617 h 325455"/>
              <a:gd name="connsiteX349" fmla="*/ 937377 w 1249337"/>
              <a:gd name="connsiteY349" fmla="*/ 75538 h 325455"/>
              <a:gd name="connsiteX350" fmla="*/ 929881 w 1249337"/>
              <a:gd name="connsiteY350" fmla="*/ 69745 h 325455"/>
              <a:gd name="connsiteX351" fmla="*/ 926883 w 1249337"/>
              <a:gd name="connsiteY351" fmla="*/ 73617 h 325455"/>
              <a:gd name="connsiteX352" fmla="*/ 922385 w 1249337"/>
              <a:gd name="connsiteY352" fmla="*/ 75538 h 325455"/>
              <a:gd name="connsiteX353" fmla="*/ 917887 w 1249337"/>
              <a:gd name="connsiteY353" fmla="*/ 73617 h 325455"/>
              <a:gd name="connsiteX354" fmla="*/ 913390 w 1249337"/>
              <a:gd name="connsiteY354" fmla="*/ 69745 h 325455"/>
              <a:gd name="connsiteX355" fmla="*/ 901396 w 1249337"/>
              <a:gd name="connsiteY355" fmla="*/ 63919 h 325455"/>
              <a:gd name="connsiteX356" fmla="*/ 895399 w 1249337"/>
              <a:gd name="connsiteY356" fmla="*/ 61999 h 325455"/>
              <a:gd name="connsiteX357" fmla="*/ 889403 w 1249337"/>
              <a:gd name="connsiteY357" fmla="*/ 61999 h 325455"/>
              <a:gd name="connsiteX358" fmla="*/ 889403 w 1249337"/>
              <a:gd name="connsiteY358" fmla="*/ 60046 h 325455"/>
              <a:gd name="connsiteX359" fmla="*/ 890902 w 1249337"/>
              <a:gd name="connsiteY359" fmla="*/ 58126 h 325455"/>
              <a:gd name="connsiteX360" fmla="*/ 892401 w 1249337"/>
              <a:gd name="connsiteY360" fmla="*/ 58126 h 325455"/>
              <a:gd name="connsiteX361" fmla="*/ 892401 w 1249337"/>
              <a:gd name="connsiteY361" fmla="*/ 52300 h 325455"/>
              <a:gd name="connsiteX362" fmla="*/ 892401 w 1249337"/>
              <a:gd name="connsiteY362" fmla="*/ 48427 h 325455"/>
              <a:gd name="connsiteX363" fmla="*/ 895399 w 1249337"/>
              <a:gd name="connsiteY363" fmla="*/ 46507 h 325455"/>
              <a:gd name="connsiteX364" fmla="*/ 892401 w 1249337"/>
              <a:gd name="connsiteY364" fmla="*/ 44554 h 325455"/>
              <a:gd name="connsiteX365" fmla="*/ 889403 w 1249337"/>
              <a:gd name="connsiteY365" fmla="*/ 44554 h 325455"/>
              <a:gd name="connsiteX366" fmla="*/ 887903 w 1249337"/>
              <a:gd name="connsiteY366" fmla="*/ 44554 h 325455"/>
              <a:gd name="connsiteX367" fmla="*/ 887903 w 1249337"/>
              <a:gd name="connsiteY367" fmla="*/ 48427 h 325455"/>
              <a:gd name="connsiteX368" fmla="*/ 887903 w 1249337"/>
              <a:gd name="connsiteY368" fmla="*/ 52300 h 325455"/>
              <a:gd name="connsiteX369" fmla="*/ 887903 w 1249337"/>
              <a:gd name="connsiteY369" fmla="*/ 56173 h 325455"/>
              <a:gd name="connsiteX370" fmla="*/ 886404 w 1249337"/>
              <a:gd name="connsiteY370" fmla="*/ 56173 h 325455"/>
              <a:gd name="connsiteX371" fmla="*/ 886404 w 1249337"/>
              <a:gd name="connsiteY371" fmla="*/ 54253 h 325455"/>
              <a:gd name="connsiteX372" fmla="*/ 886404 w 1249337"/>
              <a:gd name="connsiteY372" fmla="*/ 50380 h 325455"/>
              <a:gd name="connsiteX373" fmla="*/ 884905 w 1249337"/>
              <a:gd name="connsiteY373" fmla="*/ 50380 h 325455"/>
              <a:gd name="connsiteX374" fmla="*/ 883406 w 1249337"/>
              <a:gd name="connsiteY374" fmla="*/ 48427 h 325455"/>
              <a:gd name="connsiteX375" fmla="*/ 881906 w 1249337"/>
              <a:gd name="connsiteY375" fmla="*/ 48427 h 325455"/>
              <a:gd name="connsiteX376" fmla="*/ 877409 w 1249337"/>
              <a:gd name="connsiteY376" fmla="*/ 50380 h 325455"/>
              <a:gd name="connsiteX377" fmla="*/ 878908 w 1249337"/>
              <a:gd name="connsiteY377" fmla="*/ 54253 h 325455"/>
              <a:gd name="connsiteX378" fmla="*/ 881906 w 1249337"/>
              <a:gd name="connsiteY378" fmla="*/ 54253 h 325455"/>
              <a:gd name="connsiteX379" fmla="*/ 884905 w 1249337"/>
              <a:gd name="connsiteY379" fmla="*/ 56173 h 325455"/>
              <a:gd name="connsiteX380" fmla="*/ 886404 w 1249337"/>
              <a:gd name="connsiteY380" fmla="*/ 58126 h 325455"/>
              <a:gd name="connsiteX381" fmla="*/ 886404 w 1249337"/>
              <a:gd name="connsiteY381" fmla="*/ 61999 h 325455"/>
              <a:gd name="connsiteX382" fmla="*/ 883406 w 1249337"/>
              <a:gd name="connsiteY382" fmla="*/ 61999 h 325455"/>
              <a:gd name="connsiteX383" fmla="*/ 880407 w 1249337"/>
              <a:gd name="connsiteY383" fmla="*/ 60046 h 325455"/>
              <a:gd name="connsiteX384" fmla="*/ 877409 w 1249337"/>
              <a:gd name="connsiteY384" fmla="*/ 61999 h 325455"/>
              <a:gd name="connsiteX385" fmla="*/ 875910 w 1249337"/>
              <a:gd name="connsiteY385" fmla="*/ 58126 h 325455"/>
              <a:gd name="connsiteX386" fmla="*/ 874410 w 1249337"/>
              <a:gd name="connsiteY386" fmla="*/ 56173 h 325455"/>
              <a:gd name="connsiteX387" fmla="*/ 872911 w 1249337"/>
              <a:gd name="connsiteY387" fmla="*/ 54253 h 325455"/>
              <a:gd name="connsiteX388" fmla="*/ 872911 w 1249337"/>
              <a:gd name="connsiteY388" fmla="*/ 50380 h 325455"/>
              <a:gd name="connsiteX389" fmla="*/ 871412 w 1249337"/>
              <a:gd name="connsiteY389" fmla="*/ 56173 h 325455"/>
              <a:gd name="connsiteX390" fmla="*/ 869913 w 1249337"/>
              <a:gd name="connsiteY390" fmla="*/ 58126 h 325455"/>
              <a:gd name="connsiteX391" fmla="*/ 862417 w 1249337"/>
              <a:gd name="connsiteY391" fmla="*/ 60046 h 325455"/>
              <a:gd name="connsiteX392" fmla="*/ 860918 w 1249337"/>
              <a:gd name="connsiteY392" fmla="*/ 56173 h 325455"/>
              <a:gd name="connsiteX393" fmla="*/ 859418 w 1249337"/>
              <a:gd name="connsiteY393" fmla="*/ 56173 h 325455"/>
              <a:gd name="connsiteX394" fmla="*/ 859418 w 1249337"/>
              <a:gd name="connsiteY394" fmla="*/ 52300 h 325455"/>
              <a:gd name="connsiteX395" fmla="*/ 860918 w 1249337"/>
              <a:gd name="connsiteY395" fmla="*/ 50380 h 325455"/>
              <a:gd name="connsiteX396" fmla="*/ 862417 w 1249337"/>
              <a:gd name="connsiteY396" fmla="*/ 48427 h 325455"/>
              <a:gd name="connsiteX397" fmla="*/ 862417 w 1249337"/>
              <a:gd name="connsiteY397" fmla="*/ 44554 h 325455"/>
              <a:gd name="connsiteX398" fmla="*/ 859418 w 1249337"/>
              <a:gd name="connsiteY398" fmla="*/ 50380 h 325455"/>
              <a:gd name="connsiteX399" fmla="*/ 856420 w 1249337"/>
              <a:gd name="connsiteY399" fmla="*/ 52300 h 325455"/>
              <a:gd name="connsiteX400" fmla="*/ 851922 w 1249337"/>
              <a:gd name="connsiteY400" fmla="*/ 54253 h 325455"/>
              <a:gd name="connsiteX401" fmla="*/ 845926 w 1249337"/>
              <a:gd name="connsiteY401" fmla="*/ 56173 h 325455"/>
              <a:gd name="connsiteX402" fmla="*/ 845926 w 1249337"/>
              <a:gd name="connsiteY402" fmla="*/ 52300 h 325455"/>
              <a:gd name="connsiteX403" fmla="*/ 847425 w 1249337"/>
              <a:gd name="connsiteY403" fmla="*/ 48427 h 325455"/>
              <a:gd name="connsiteX404" fmla="*/ 844426 w 1249337"/>
              <a:gd name="connsiteY404" fmla="*/ 50380 h 325455"/>
              <a:gd name="connsiteX405" fmla="*/ 839929 w 1249337"/>
              <a:gd name="connsiteY405" fmla="*/ 52300 h 325455"/>
              <a:gd name="connsiteX406" fmla="*/ 832433 w 1249337"/>
              <a:gd name="connsiteY406" fmla="*/ 52300 h 325455"/>
              <a:gd name="connsiteX407" fmla="*/ 824937 w 1249337"/>
              <a:gd name="connsiteY407" fmla="*/ 48427 h 325455"/>
              <a:gd name="connsiteX408" fmla="*/ 817441 w 1249337"/>
              <a:gd name="connsiteY408" fmla="*/ 40681 h 325455"/>
              <a:gd name="connsiteX409" fmla="*/ 812943 w 1249337"/>
              <a:gd name="connsiteY409" fmla="*/ 44554 h 325455"/>
              <a:gd name="connsiteX410" fmla="*/ 808445 w 1249337"/>
              <a:gd name="connsiteY410" fmla="*/ 44554 h 325455"/>
              <a:gd name="connsiteX411" fmla="*/ 799450 w 1249337"/>
              <a:gd name="connsiteY411" fmla="*/ 46507 h 325455"/>
              <a:gd name="connsiteX412" fmla="*/ 797951 w 1249337"/>
              <a:gd name="connsiteY412" fmla="*/ 42634 h 325455"/>
              <a:gd name="connsiteX413" fmla="*/ 799450 w 1249337"/>
              <a:gd name="connsiteY413" fmla="*/ 40681 h 325455"/>
              <a:gd name="connsiteX414" fmla="*/ 802449 w 1249337"/>
              <a:gd name="connsiteY414" fmla="*/ 38729 h 325455"/>
              <a:gd name="connsiteX415" fmla="*/ 799450 w 1249337"/>
              <a:gd name="connsiteY415" fmla="*/ 34856 h 325455"/>
              <a:gd name="connsiteX416" fmla="*/ 796452 w 1249337"/>
              <a:gd name="connsiteY416" fmla="*/ 30983 h 325455"/>
              <a:gd name="connsiteX417" fmla="*/ 791954 w 1249337"/>
              <a:gd name="connsiteY417" fmla="*/ 30983 h 325455"/>
              <a:gd name="connsiteX418" fmla="*/ 790455 w 1249337"/>
              <a:gd name="connsiteY418" fmla="*/ 32936 h 325455"/>
              <a:gd name="connsiteX419" fmla="*/ 787457 w 1249337"/>
              <a:gd name="connsiteY419" fmla="*/ 34856 h 325455"/>
              <a:gd name="connsiteX420" fmla="*/ 784458 w 1249337"/>
              <a:gd name="connsiteY420" fmla="*/ 36808 h 325455"/>
              <a:gd name="connsiteX421" fmla="*/ 782959 w 1249337"/>
              <a:gd name="connsiteY421" fmla="*/ 32936 h 325455"/>
              <a:gd name="connsiteX422" fmla="*/ 781460 w 1249337"/>
              <a:gd name="connsiteY422" fmla="*/ 30983 h 325455"/>
              <a:gd name="connsiteX423" fmla="*/ 776837 w 1249337"/>
              <a:gd name="connsiteY423" fmla="*/ 30983 h 325455"/>
              <a:gd name="connsiteX424" fmla="*/ 772340 w 1249337"/>
              <a:gd name="connsiteY424" fmla="*/ 32936 h 325455"/>
              <a:gd name="connsiteX425" fmla="*/ 770840 w 1249337"/>
              <a:gd name="connsiteY425" fmla="*/ 30983 h 325455"/>
              <a:gd name="connsiteX426" fmla="*/ 769341 w 1249337"/>
              <a:gd name="connsiteY426" fmla="*/ 27110 h 325455"/>
              <a:gd name="connsiteX427" fmla="*/ 769341 w 1249337"/>
              <a:gd name="connsiteY427" fmla="*/ 29063 h 325455"/>
              <a:gd name="connsiteX428" fmla="*/ 769341 w 1249337"/>
              <a:gd name="connsiteY428" fmla="*/ 32936 h 325455"/>
              <a:gd name="connsiteX429" fmla="*/ 770840 w 1249337"/>
              <a:gd name="connsiteY429" fmla="*/ 34856 h 325455"/>
              <a:gd name="connsiteX430" fmla="*/ 770840 w 1249337"/>
              <a:gd name="connsiteY430" fmla="*/ 38729 h 325455"/>
              <a:gd name="connsiteX431" fmla="*/ 775338 w 1249337"/>
              <a:gd name="connsiteY431" fmla="*/ 36808 h 325455"/>
              <a:gd name="connsiteX432" fmla="*/ 776837 w 1249337"/>
              <a:gd name="connsiteY432" fmla="*/ 34856 h 325455"/>
              <a:gd name="connsiteX433" fmla="*/ 775338 w 1249337"/>
              <a:gd name="connsiteY433" fmla="*/ 32936 h 325455"/>
              <a:gd name="connsiteX434" fmla="*/ 778336 w 1249337"/>
              <a:gd name="connsiteY434" fmla="*/ 34856 h 325455"/>
              <a:gd name="connsiteX435" fmla="*/ 779836 w 1249337"/>
              <a:gd name="connsiteY435" fmla="*/ 34856 h 325455"/>
              <a:gd name="connsiteX436" fmla="*/ 781460 w 1249337"/>
              <a:gd name="connsiteY436" fmla="*/ 34856 h 325455"/>
              <a:gd name="connsiteX437" fmla="*/ 781460 w 1249337"/>
              <a:gd name="connsiteY437" fmla="*/ 36808 h 325455"/>
              <a:gd name="connsiteX438" fmla="*/ 779836 w 1249337"/>
              <a:gd name="connsiteY438" fmla="*/ 38729 h 325455"/>
              <a:gd name="connsiteX439" fmla="*/ 781460 w 1249337"/>
              <a:gd name="connsiteY439" fmla="*/ 38729 h 325455"/>
              <a:gd name="connsiteX440" fmla="*/ 782959 w 1249337"/>
              <a:gd name="connsiteY440" fmla="*/ 38729 h 325455"/>
              <a:gd name="connsiteX441" fmla="*/ 787457 w 1249337"/>
              <a:gd name="connsiteY441" fmla="*/ 36808 h 325455"/>
              <a:gd name="connsiteX442" fmla="*/ 796452 w 1249337"/>
              <a:gd name="connsiteY442" fmla="*/ 32936 h 325455"/>
              <a:gd name="connsiteX443" fmla="*/ 797951 w 1249337"/>
              <a:gd name="connsiteY443" fmla="*/ 36808 h 325455"/>
              <a:gd name="connsiteX444" fmla="*/ 797951 w 1249337"/>
              <a:gd name="connsiteY444" fmla="*/ 38729 h 325455"/>
              <a:gd name="connsiteX445" fmla="*/ 797951 w 1249337"/>
              <a:gd name="connsiteY445" fmla="*/ 46507 h 325455"/>
              <a:gd name="connsiteX446" fmla="*/ 769341 w 1249337"/>
              <a:gd name="connsiteY446" fmla="*/ 42634 h 325455"/>
              <a:gd name="connsiteX447" fmla="*/ 754349 w 1249337"/>
              <a:gd name="connsiteY447" fmla="*/ 40681 h 325455"/>
              <a:gd name="connsiteX448" fmla="*/ 739357 w 1249337"/>
              <a:gd name="connsiteY448" fmla="*/ 42634 h 325455"/>
              <a:gd name="connsiteX449" fmla="*/ 739357 w 1249337"/>
              <a:gd name="connsiteY449" fmla="*/ 38729 h 325455"/>
              <a:gd name="connsiteX450" fmla="*/ 740856 w 1249337"/>
              <a:gd name="connsiteY450" fmla="*/ 34856 h 325455"/>
              <a:gd name="connsiteX451" fmla="*/ 737858 w 1249337"/>
              <a:gd name="connsiteY451" fmla="*/ 36808 h 325455"/>
              <a:gd name="connsiteX452" fmla="*/ 734860 w 1249337"/>
              <a:gd name="connsiteY452" fmla="*/ 38729 h 325455"/>
              <a:gd name="connsiteX453" fmla="*/ 731861 w 1249337"/>
              <a:gd name="connsiteY453" fmla="*/ 38729 h 325455"/>
              <a:gd name="connsiteX454" fmla="*/ 731861 w 1249337"/>
              <a:gd name="connsiteY454" fmla="*/ 34856 h 325455"/>
              <a:gd name="connsiteX455" fmla="*/ 730362 w 1249337"/>
              <a:gd name="connsiteY455" fmla="*/ 36808 h 325455"/>
              <a:gd name="connsiteX456" fmla="*/ 728863 w 1249337"/>
              <a:gd name="connsiteY456" fmla="*/ 38729 h 325455"/>
              <a:gd name="connsiteX457" fmla="*/ 725864 w 1249337"/>
              <a:gd name="connsiteY457" fmla="*/ 40681 h 325455"/>
              <a:gd name="connsiteX458" fmla="*/ 721367 w 1249337"/>
              <a:gd name="connsiteY458" fmla="*/ 40681 h 325455"/>
              <a:gd name="connsiteX459" fmla="*/ 718368 w 1249337"/>
              <a:gd name="connsiteY459" fmla="*/ 38729 h 325455"/>
              <a:gd name="connsiteX460" fmla="*/ 718368 w 1249337"/>
              <a:gd name="connsiteY460" fmla="*/ 34856 h 325455"/>
              <a:gd name="connsiteX461" fmla="*/ 713871 w 1249337"/>
              <a:gd name="connsiteY461" fmla="*/ 38729 h 325455"/>
              <a:gd name="connsiteX462" fmla="*/ 707874 w 1249337"/>
              <a:gd name="connsiteY462" fmla="*/ 40681 h 325455"/>
              <a:gd name="connsiteX463" fmla="*/ 695880 w 1249337"/>
              <a:gd name="connsiteY463" fmla="*/ 40681 h 325455"/>
              <a:gd name="connsiteX464" fmla="*/ 682387 w 1249337"/>
              <a:gd name="connsiteY464" fmla="*/ 38729 h 325455"/>
              <a:gd name="connsiteX465" fmla="*/ 677890 w 1249337"/>
              <a:gd name="connsiteY465" fmla="*/ 38729 h 325455"/>
              <a:gd name="connsiteX466" fmla="*/ 671893 w 1249337"/>
              <a:gd name="connsiteY466" fmla="*/ 40681 h 325455"/>
              <a:gd name="connsiteX467" fmla="*/ 673392 w 1249337"/>
              <a:gd name="connsiteY467" fmla="*/ 36808 h 325455"/>
              <a:gd name="connsiteX468" fmla="*/ 673392 w 1249337"/>
              <a:gd name="connsiteY468" fmla="*/ 34856 h 325455"/>
              <a:gd name="connsiteX469" fmla="*/ 668895 w 1249337"/>
              <a:gd name="connsiteY469" fmla="*/ 32936 h 325455"/>
              <a:gd name="connsiteX470" fmla="*/ 664397 w 1249337"/>
              <a:gd name="connsiteY470" fmla="*/ 30983 h 325455"/>
              <a:gd name="connsiteX471" fmla="*/ 659899 w 1249337"/>
              <a:gd name="connsiteY471" fmla="*/ 29063 h 325455"/>
              <a:gd name="connsiteX472" fmla="*/ 659899 w 1249337"/>
              <a:gd name="connsiteY472" fmla="*/ 32936 h 325455"/>
              <a:gd name="connsiteX473" fmla="*/ 656901 w 1249337"/>
              <a:gd name="connsiteY473" fmla="*/ 34856 h 325455"/>
              <a:gd name="connsiteX474" fmla="*/ 650904 w 1249337"/>
              <a:gd name="connsiteY474" fmla="*/ 38729 h 325455"/>
              <a:gd name="connsiteX475" fmla="*/ 643408 w 1249337"/>
              <a:gd name="connsiteY475" fmla="*/ 38729 h 325455"/>
              <a:gd name="connsiteX476" fmla="*/ 638910 w 1249337"/>
              <a:gd name="connsiteY476" fmla="*/ 40681 h 325455"/>
              <a:gd name="connsiteX477" fmla="*/ 635912 w 1249337"/>
              <a:gd name="connsiteY477" fmla="*/ 44554 h 325455"/>
              <a:gd name="connsiteX478" fmla="*/ 634413 w 1249337"/>
              <a:gd name="connsiteY478" fmla="*/ 36808 h 325455"/>
              <a:gd name="connsiteX479" fmla="*/ 632914 w 1249337"/>
              <a:gd name="connsiteY479" fmla="*/ 40681 h 325455"/>
              <a:gd name="connsiteX480" fmla="*/ 631414 w 1249337"/>
              <a:gd name="connsiteY480" fmla="*/ 36808 h 325455"/>
              <a:gd name="connsiteX481" fmla="*/ 629915 w 1249337"/>
              <a:gd name="connsiteY481" fmla="*/ 36808 h 325455"/>
              <a:gd name="connsiteX482" fmla="*/ 628416 w 1249337"/>
              <a:gd name="connsiteY482" fmla="*/ 38729 h 325455"/>
              <a:gd name="connsiteX483" fmla="*/ 628416 w 1249337"/>
              <a:gd name="connsiteY483" fmla="*/ 44554 h 325455"/>
              <a:gd name="connsiteX484" fmla="*/ 626917 w 1249337"/>
              <a:gd name="connsiteY484" fmla="*/ 40681 h 325455"/>
              <a:gd name="connsiteX485" fmla="*/ 623918 w 1249337"/>
              <a:gd name="connsiteY485" fmla="*/ 40681 h 325455"/>
              <a:gd name="connsiteX486" fmla="*/ 617922 w 1249337"/>
              <a:gd name="connsiteY486" fmla="*/ 42634 h 325455"/>
              <a:gd name="connsiteX487" fmla="*/ 611925 w 1249337"/>
              <a:gd name="connsiteY487" fmla="*/ 42634 h 325455"/>
              <a:gd name="connsiteX488" fmla="*/ 610426 w 1249337"/>
              <a:gd name="connsiteY488" fmla="*/ 42634 h 325455"/>
              <a:gd name="connsiteX489" fmla="*/ 607427 w 1249337"/>
              <a:gd name="connsiteY489" fmla="*/ 38729 h 325455"/>
              <a:gd name="connsiteX490" fmla="*/ 590936 w 1249337"/>
              <a:gd name="connsiteY490" fmla="*/ 44554 h 325455"/>
              <a:gd name="connsiteX491" fmla="*/ 572945 w 1249337"/>
              <a:gd name="connsiteY491" fmla="*/ 46507 h 325455"/>
              <a:gd name="connsiteX492" fmla="*/ 554955 w 1249337"/>
              <a:gd name="connsiteY492" fmla="*/ 46507 h 325455"/>
              <a:gd name="connsiteX493" fmla="*/ 536965 w 1249337"/>
              <a:gd name="connsiteY493" fmla="*/ 44554 h 325455"/>
              <a:gd name="connsiteX494" fmla="*/ 536965 w 1249337"/>
              <a:gd name="connsiteY494" fmla="*/ 48427 h 325455"/>
              <a:gd name="connsiteX495" fmla="*/ 535465 w 1249337"/>
              <a:gd name="connsiteY495" fmla="*/ 50380 h 325455"/>
              <a:gd name="connsiteX496" fmla="*/ 530968 w 1249337"/>
              <a:gd name="connsiteY496" fmla="*/ 50380 h 325455"/>
              <a:gd name="connsiteX497" fmla="*/ 524971 w 1249337"/>
              <a:gd name="connsiteY497" fmla="*/ 52300 h 325455"/>
              <a:gd name="connsiteX498" fmla="*/ 524971 w 1249337"/>
              <a:gd name="connsiteY498" fmla="*/ 48427 h 325455"/>
              <a:gd name="connsiteX499" fmla="*/ 524971 w 1249337"/>
              <a:gd name="connsiteY499" fmla="*/ 44554 h 325455"/>
              <a:gd name="connsiteX500" fmla="*/ 517475 w 1249337"/>
              <a:gd name="connsiteY500" fmla="*/ 48427 h 325455"/>
              <a:gd name="connsiteX501" fmla="*/ 515976 w 1249337"/>
              <a:gd name="connsiteY501" fmla="*/ 52300 h 325455"/>
              <a:gd name="connsiteX502" fmla="*/ 514476 w 1249337"/>
              <a:gd name="connsiteY502" fmla="*/ 56173 h 325455"/>
              <a:gd name="connsiteX503" fmla="*/ 512977 w 1249337"/>
              <a:gd name="connsiteY503" fmla="*/ 54253 h 325455"/>
              <a:gd name="connsiteX504" fmla="*/ 509979 w 1249337"/>
              <a:gd name="connsiteY504" fmla="*/ 54253 h 325455"/>
              <a:gd name="connsiteX505" fmla="*/ 506980 w 1249337"/>
              <a:gd name="connsiteY505" fmla="*/ 54253 h 325455"/>
              <a:gd name="connsiteX506" fmla="*/ 503982 w 1249337"/>
              <a:gd name="connsiteY506" fmla="*/ 54253 h 325455"/>
              <a:gd name="connsiteX507" fmla="*/ 503982 w 1249337"/>
              <a:gd name="connsiteY507" fmla="*/ 52300 h 325455"/>
              <a:gd name="connsiteX508" fmla="*/ 503982 w 1249337"/>
              <a:gd name="connsiteY508" fmla="*/ 48427 h 325455"/>
              <a:gd name="connsiteX509" fmla="*/ 502483 w 1249337"/>
              <a:gd name="connsiteY509" fmla="*/ 52300 h 325455"/>
              <a:gd name="connsiteX510" fmla="*/ 500984 w 1249337"/>
              <a:gd name="connsiteY510" fmla="*/ 54253 h 325455"/>
              <a:gd name="connsiteX511" fmla="*/ 497985 w 1249337"/>
              <a:gd name="connsiteY511" fmla="*/ 52300 h 325455"/>
              <a:gd name="connsiteX512" fmla="*/ 496486 w 1249337"/>
              <a:gd name="connsiteY512" fmla="*/ 50380 h 325455"/>
              <a:gd name="connsiteX513" fmla="*/ 494987 w 1249337"/>
              <a:gd name="connsiteY513" fmla="*/ 52300 h 325455"/>
              <a:gd name="connsiteX514" fmla="*/ 494987 w 1249337"/>
              <a:gd name="connsiteY514" fmla="*/ 56173 h 325455"/>
              <a:gd name="connsiteX515" fmla="*/ 493488 w 1249337"/>
              <a:gd name="connsiteY515" fmla="*/ 58126 h 325455"/>
              <a:gd name="connsiteX516" fmla="*/ 491988 w 1249337"/>
              <a:gd name="connsiteY516" fmla="*/ 60046 h 325455"/>
              <a:gd name="connsiteX517" fmla="*/ 485992 w 1249337"/>
              <a:gd name="connsiteY517" fmla="*/ 58126 h 325455"/>
              <a:gd name="connsiteX518" fmla="*/ 481494 w 1249337"/>
              <a:gd name="connsiteY518" fmla="*/ 58126 h 325455"/>
              <a:gd name="connsiteX519" fmla="*/ 476996 w 1249337"/>
              <a:gd name="connsiteY519" fmla="*/ 58126 h 325455"/>
              <a:gd name="connsiteX520" fmla="*/ 473998 w 1249337"/>
              <a:gd name="connsiteY520" fmla="*/ 61999 h 325455"/>
              <a:gd name="connsiteX521" fmla="*/ 467876 w 1249337"/>
              <a:gd name="connsiteY521" fmla="*/ 60046 h 325455"/>
              <a:gd name="connsiteX522" fmla="*/ 461879 w 1249337"/>
              <a:gd name="connsiteY522" fmla="*/ 60046 h 325455"/>
              <a:gd name="connsiteX523" fmla="*/ 455883 w 1249337"/>
              <a:gd name="connsiteY523" fmla="*/ 61999 h 325455"/>
              <a:gd name="connsiteX524" fmla="*/ 449886 w 1249337"/>
              <a:gd name="connsiteY524" fmla="*/ 65872 h 325455"/>
              <a:gd name="connsiteX525" fmla="*/ 449886 w 1249337"/>
              <a:gd name="connsiteY525" fmla="*/ 63919 h 325455"/>
              <a:gd name="connsiteX526" fmla="*/ 451385 w 1249337"/>
              <a:gd name="connsiteY526" fmla="*/ 61999 h 325455"/>
              <a:gd name="connsiteX527" fmla="*/ 452884 w 1249337"/>
              <a:gd name="connsiteY527" fmla="*/ 60046 h 325455"/>
              <a:gd name="connsiteX528" fmla="*/ 452884 w 1249337"/>
              <a:gd name="connsiteY528" fmla="*/ 56173 h 325455"/>
              <a:gd name="connsiteX529" fmla="*/ 449886 w 1249337"/>
              <a:gd name="connsiteY529" fmla="*/ 60046 h 325455"/>
              <a:gd name="connsiteX530" fmla="*/ 445388 w 1249337"/>
              <a:gd name="connsiteY530" fmla="*/ 61999 h 325455"/>
              <a:gd name="connsiteX531" fmla="*/ 440891 w 1249337"/>
              <a:gd name="connsiteY531" fmla="*/ 63919 h 325455"/>
              <a:gd name="connsiteX532" fmla="*/ 436393 w 1249337"/>
              <a:gd name="connsiteY532" fmla="*/ 61999 h 325455"/>
              <a:gd name="connsiteX533" fmla="*/ 436393 w 1249337"/>
              <a:gd name="connsiteY533" fmla="*/ 63919 h 325455"/>
              <a:gd name="connsiteX534" fmla="*/ 439391 w 1249337"/>
              <a:gd name="connsiteY534" fmla="*/ 65872 h 325455"/>
              <a:gd name="connsiteX535" fmla="*/ 443889 w 1249337"/>
              <a:gd name="connsiteY535" fmla="*/ 65872 h 325455"/>
              <a:gd name="connsiteX536" fmla="*/ 439391 w 1249337"/>
              <a:gd name="connsiteY536" fmla="*/ 69745 h 325455"/>
              <a:gd name="connsiteX537" fmla="*/ 434894 w 1249337"/>
              <a:gd name="connsiteY537" fmla="*/ 69745 h 325455"/>
              <a:gd name="connsiteX538" fmla="*/ 430396 w 1249337"/>
              <a:gd name="connsiteY538" fmla="*/ 71665 h 325455"/>
              <a:gd name="connsiteX539" fmla="*/ 425898 w 1249337"/>
              <a:gd name="connsiteY539" fmla="*/ 73617 h 325455"/>
              <a:gd name="connsiteX540" fmla="*/ 424399 w 1249337"/>
              <a:gd name="connsiteY540" fmla="*/ 71665 h 325455"/>
              <a:gd name="connsiteX541" fmla="*/ 424399 w 1249337"/>
              <a:gd name="connsiteY541" fmla="*/ 69745 h 325455"/>
              <a:gd name="connsiteX542" fmla="*/ 427398 w 1249337"/>
              <a:gd name="connsiteY542" fmla="*/ 69745 h 325455"/>
              <a:gd name="connsiteX543" fmla="*/ 430396 w 1249337"/>
              <a:gd name="connsiteY543" fmla="*/ 67792 h 325455"/>
              <a:gd name="connsiteX544" fmla="*/ 430396 w 1249337"/>
              <a:gd name="connsiteY544" fmla="*/ 65872 h 325455"/>
              <a:gd name="connsiteX545" fmla="*/ 428897 w 1249337"/>
              <a:gd name="connsiteY545" fmla="*/ 63919 h 325455"/>
              <a:gd name="connsiteX546" fmla="*/ 427398 w 1249337"/>
              <a:gd name="connsiteY546" fmla="*/ 63919 h 325455"/>
              <a:gd name="connsiteX547" fmla="*/ 424399 w 1249337"/>
              <a:gd name="connsiteY547" fmla="*/ 63919 h 325455"/>
              <a:gd name="connsiteX548" fmla="*/ 422900 w 1249337"/>
              <a:gd name="connsiteY548" fmla="*/ 63919 h 325455"/>
              <a:gd name="connsiteX549" fmla="*/ 422900 w 1249337"/>
              <a:gd name="connsiteY549" fmla="*/ 58126 h 325455"/>
              <a:gd name="connsiteX550" fmla="*/ 419902 w 1249337"/>
              <a:gd name="connsiteY550" fmla="*/ 63919 h 325455"/>
              <a:gd name="connsiteX551" fmla="*/ 418402 w 1249337"/>
              <a:gd name="connsiteY551" fmla="*/ 65872 h 325455"/>
              <a:gd name="connsiteX552" fmla="*/ 415404 w 1249337"/>
              <a:gd name="connsiteY552" fmla="*/ 65872 h 325455"/>
              <a:gd name="connsiteX553" fmla="*/ 415404 w 1249337"/>
              <a:gd name="connsiteY553" fmla="*/ 67792 h 325455"/>
              <a:gd name="connsiteX554" fmla="*/ 416903 w 1249337"/>
              <a:gd name="connsiteY554" fmla="*/ 67792 h 325455"/>
              <a:gd name="connsiteX555" fmla="*/ 418402 w 1249337"/>
              <a:gd name="connsiteY555" fmla="*/ 67792 h 325455"/>
              <a:gd name="connsiteX556" fmla="*/ 421401 w 1249337"/>
              <a:gd name="connsiteY556" fmla="*/ 65872 h 325455"/>
              <a:gd name="connsiteX557" fmla="*/ 422900 w 1249337"/>
              <a:gd name="connsiteY557" fmla="*/ 65872 h 325455"/>
              <a:gd name="connsiteX558" fmla="*/ 422900 w 1249337"/>
              <a:gd name="connsiteY558" fmla="*/ 67792 h 325455"/>
              <a:gd name="connsiteX559" fmla="*/ 406409 w 1249337"/>
              <a:gd name="connsiteY559" fmla="*/ 77490 h 325455"/>
              <a:gd name="connsiteX560" fmla="*/ 388418 w 1249337"/>
              <a:gd name="connsiteY560" fmla="*/ 83316 h 325455"/>
              <a:gd name="connsiteX561" fmla="*/ 370428 w 1249337"/>
              <a:gd name="connsiteY561" fmla="*/ 89109 h 325455"/>
              <a:gd name="connsiteX562" fmla="*/ 350938 w 1249337"/>
              <a:gd name="connsiteY562" fmla="*/ 96855 h 325455"/>
              <a:gd name="connsiteX563" fmla="*/ 349439 w 1249337"/>
              <a:gd name="connsiteY563" fmla="*/ 92982 h 325455"/>
              <a:gd name="connsiteX564" fmla="*/ 347940 w 1249337"/>
              <a:gd name="connsiteY564" fmla="*/ 91062 h 325455"/>
              <a:gd name="connsiteX565" fmla="*/ 344941 w 1249337"/>
              <a:gd name="connsiteY565" fmla="*/ 91062 h 325455"/>
              <a:gd name="connsiteX566" fmla="*/ 346441 w 1249337"/>
              <a:gd name="connsiteY566" fmla="*/ 94935 h 325455"/>
              <a:gd name="connsiteX567" fmla="*/ 344941 w 1249337"/>
              <a:gd name="connsiteY567" fmla="*/ 98808 h 325455"/>
              <a:gd name="connsiteX568" fmla="*/ 338945 w 1249337"/>
              <a:gd name="connsiteY568" fmla="*/ 100728 h 325455"/>
              <a:gd name="connsiteX569" fmla="*/ 331449 w 1249337"/>
              <a:gd name="connsiteY569" fmla="*/ 102681 h 325455"/>
              <a:gd name="connsiteX570" fmla="*/ 326951 w 1249337"/>
              <a:gd name="connsiteY570" fmla="*/ 104601 h 325455"/>
              <a:gd name="connsiteX571" fmla="*/ 323953 w 1249337"/>
              <a:gd name="connsiteY571" fmla="*/ 106553 h 325455"/>
              <a:gd name="connsiteX572" fmla="*/ 325452 w 1249337"/>
              <a:gd name="connsiteY572" fmla="*/ 102681 h 325455"/>
              <a:gd name="connsiteX573" fmla="*/ 325452 w 1249337"/>
              <a:gd name="connsiteY573" fmla="*/ 98808 h 325455"/>
              <a:gd name="connsiteX574" fmla="*/ 320954 w 1249337"/>
              <a:gd name="connsiteY574" fmla="*/ 102681 h 325455"/>
              <a:gd name="connsiteX575" fmla="*/ 316457 w 1249337"/>
              <a:gd name="connsiteY575" fmla="*/ 106553 h 325455"/>
              <a:gd name="connsiteX576" fmla="*/ 305962 w 1249337"/>
              <a:gd name="connsiteY576" fmla="*/ 112347 h 325455"/>
              <a:gd name="connsiteX577" fmla="*/ 295468 w 1249337"/>
              <a:gd name="connsiteY577" fmla="*/ 114299 h 325455"/>
              <a:gd name="connsiteX578" fmla="*/ 283474 w 1249337"/>
              <a:gd name="connsiteY578" fmla="*/ 112347 h 325455"/>
              <a:gd name="connsiteX579" fmla="*/ 281975 w 1249337"/>
              <a:gd name="connsiteY579" fmla="*/ 114299 h 325455"/>
              <a:gd name="connsiteX580" fmla="*/ 283474 w 1249337"/>
              <a:gd name="connsiteY580" fmla="*/ 116219 h 325455"/>
              <a:gd name="connsiteX581" fmla="*/ 284973 w 1249337"/>
              <a:gd name="connsiteY581" fmla="*/ 118172 h 325455"/>
              <a:gd name="connsiteX582" fmla="*/ 286472 w 1249337"/>
              <a:gd name="connsiteY582" fmla="*/ 122045 h 325455"/>
              <a:gd name="connsiteX583" fmla="*/ 271480 w 1249337"/>
              <a:gd name="connsiteY583" fmla="*/ 125918 h 325455"/>
              <a:gd name="connsiteX584" fmla="*/ 257988 w 1249337"/>
              <a:gd name="connsiteY584" fmla="*/ 129791 h 325455"/>
              <a:gd name="connsiteX585" fmla="*/ 245994 w 1249337"/>
              <a:gd name="connsiteY585" fmla="*/ 133664 h 325455"/>
              <a:gd name="connsiteX586" fmla="*/ 241496 w 1249337"/>
              <a:gd name="connsiteY586" fmla="*/ 137537 h 325455"/>
              <a:gd name="connsiteX587" fmla="*/ 236999 w 1249337"/>
              <a:gd name="connsiteY587" fmla="*/ 141410 h 325455"/>
              <a:gd name="connsiteX588" fmla="*/ 234000 w 1249337"/>
              <a:gd name="connsiteY588" fmla="*/ 139490 h 325455"/>
              <a:gd name="connsiteX589" fmla="*/ 232501 w 1249337"/>
              <a:gd name="connsiteY589" fmla="*/ 137537 h 325455"/>
              <a:gd name="connsiteX590" fmla="*/ 228004 w 1249337"/>
              <a:gd name="connsiteY590" fmla="*/ 139490 h 325455"/>
              <a:gd name="connsiteX591" fmla="*/ 223506 w 1249337"/>
              <a:gd name="connsiteY591" fmla="*/ 139490 h 325455"/>
              <a:gd name="connsiteX592" fmla="*/ 223506 w 1249337"/>
              <a:gd name="connsiteY592" fmla="*/ 141410 h 325455"/>
              <a:gd name="connsiteX593" fmla="*/ 225005 w 1249337"/>
              <a:gd name="connsiteY593" fmla="*/ 143362 h 325455"/>
              <a:gd name="connsiteX594" fmla="*/ 225005 w 1249337"/>
              <a:gd name="connsiteY594" fmla="*/ 147235 h 325455"/>
              <a:gd name="connsiteX595" fmla="*/ 220507 w 1249337"/>
              <a:gd name="connsiteY595" fmla="*/ 145283 h 325455"/>
              <a:gd name="connsiteX596" fmla="*/ 214511 w 1249337"/>
              <a:gd name="connsiteY596" fmla="*/ 147235 h 325455"/>
              <a:gd name="connsiteX597" fmla="*/ 202517 w 1249337"/>
              <a:gd name="connsiteY597" fmla="*/ 156901 h 325455"/>
              <a:gd name="connsiteX598" fmla="*/ 195021 w 1249337"/>
              <a:gd name="connsiteY598" fmla="*/ 160774 h 325455"/>
              <a:gd name="connsiteX599" fmla="*/ 189024 w 1249337"/>
              <a:gd name="connsiteY599" fmla="*/ 164680 h 325455"/>
              <a:gd name="connsiteX600" fmla="*/ 183027 w 1249337"/>
              <a:gd name="connsiteY600" fmla="*/ 166600 h 325455"/>
              <a:gd name="connsiteX601" fmla="*/ 177031 w 1249337"/>
              <a:gd name="connsiteY601" fmla="*/ 164680 h 325455"/>
              <a:gd name="connsiteX602" fmla="*/ 175531 w 1249337"/>
              <a:gd name="connsiteY602" fmla="*/ 166600 h 325455"/>
              <a:gd name="connsiteX603" fmla="*/ 175531 w 1249337"/>
              <a:gd name="connsiteY603" fmla="*/ 168553 h 325455"/>
              <a:gd name="connsiteX604" fmla="*/ 175531 w 1249337"/>
              <a:gd name="connsiteY604" fmla="*/ 172426 h 325455"/>
              <a:gd name="connsiteX605" fmla="*/ 169535 w 1249337"/>
              <a:gd name="connsiteY605" fmla="*/ 172426 h 325455"/>
              <a:gd name="connsiteX606" fmla="*/ 163538 w 1249337"/>
              <a:gd name="connsiteY606" fmla="*/ 176298 h 325455"/>
              <a:gd name="connsiteX607" fmla="*/ 165037 w 1249337"/>
              <a:gd name="connsiteY607" fmla="*/ 172426 h 325455"/>
              <a:gd name="connsiteX608" fmla="*/ 165037 w 1249337"/>
              <a:gd name="connsiteY608" fmla="*/ 168553 h 325455"/>
              <a:gd name="connsiteX609" fmla="*/ 162039 w 1249337"/>
              <a:gd name="connsiteY609" fmla="*/ 174346 h 325455"/>
              <a:gd name="connsiteX610" fmla="*/ 162039 w 1249337"/>
              <a:gd name="connsiteY610" fmla="*/ 176298 h 325455"/>
              <a:gd name="connsiteX611" fmla="*/ 163538 w 1249337"/>
              <a:gd name="connsiteY611" fmla="*/ 176298 h 325455"/>
              <a:gd name="connsiteX612" fmla="*/ 139426 w 1249337"/>
              <a:gd name="connsiteY612" fmla="*/ 189837 h 325455"/>
              <a:gd name="connsiteX613" fmla="*/ 116937 w 1249337"/>
              <a:gd name="connsiteY613" fmla="*/ 205362 h 325455"/>
              <a:gd name="connsiteX614" fmla="*/ 95949 w 1249337"/>
              <a:gd name="connsiteY614" fmla="*/ 222773 h 325455"/>
              <a:gd name="connsiteX615" fmla="*/ 74960 w 1249337"/>
              <a:gd name="connsiteY615" fmla="*/ 242138 h 325455"/>
              <a:gd name="connsiteX616" fmla="*/ 56969 w 1249337"/>
              <a:gd name="connsiteY616" fmla="*/ 261535 h 325455"/>
              <a:gd name="connsiteX617" fmla="*/ 37480 w 1249337"/>
              <a:gd name="connsiteY617" fmla="*/ 282820 h 325455"/>
              <a:gd name="connsiteX618" fmla="*/ 2998 w 1249337"/>
              <a:gd name="connsiteY618" fmla="*/ 325454 h 325455"/>
              <a:gd name="connsiteX619" fmla="*/ 0 w 1249337"/>
              <a:gd name="connsiteY619" fmla="*/ 315756 h 325455"/>
              <a:gd name="connsiteX620" fmla="*/ 0 w 1249337"/>
              <a:gd name="connsiteY620" fmla="*/ 306090 h 325455"/>
              <a:gd name="connsiteX621" fmla="*/ 1499 w 1249337"/>
              <a:gd name="connsiteY621" fmla="*/ 298344 h 325455"/>
              <a:gd name="connsiteX622" fmla="*/ 4497 w 1249337"/>
              <a:gd name="connsiteY622" fmla="*/ 292518 h 325455"/>
              <a:gd name="connsiteX623" fmla="*/ 13492 w 1249337"/>
              <a:gd name="connsiteY623" fmla="*/ 278947 h 325455"/>
              <a:gd name="connsiteX624" fmla="*/ 23987 w 1249337"/>
              <a:gd name="connsiteY624" fmla="*/ 267328 h 325455"/>
              <a:gd name="connsiteX625" fmla="*/ 23987 w 1249337"/>
              <a:gd name="connsiteY625" fmla="*/ 263455 h 325455"/>
              <a:gd name="connsiteX626" fmla="*/ 26985 w 1249337"/>
              <a:gd name="connsiteY626" fmla="*/ 261535 h 325455"/>
              <a:gd name="connsiteX627" fmla="*/ 32982 w 1249337"/>
              <a:gd name="connsiteY627" fmla="*/ 255709 h 325455"/>
              <a:gd name="connsiteX628" fmla="*/ 40478 w 1249337"/>
              <a:gd name="connsiteY628" fmla="*/ 249916 h 325455"/>
              <a:gd name="connsiteX629" fmla="*/ 41977 w 1249337"/>
              <a:gd name="connsiteY629" fmla="*/ 247964 h 325455"/>
              <a:gd name="connsiteX630" fmla="*/ 41977 w 1249337"/>
              <a:gd name="connsiteY630" fmla="*/ 242138 h 325455"/>
              <a:gd name="connsiteX631" fmla="*/ 44976 w 1249337"/>
              <a:gd name="connsiteY631" fmla="*/ 242138 h 325455"/>
              <a:gd name="connsiteX632" fmla="*/ 46475 w 1249337"/>
              <a:gd name="connsiteY632" fmla="*/ 244091 h 325455"/>
              <a:gd name="connsiteX633" fmla="*/ 44976 w 1249337"/>
              <a:gd name="connsiteY633" fmla="*/ 246043 h 325455"/>
              <a:gd name="connsiteX634" fmla="*/ 44976 w 1249337"/>
              <a:gd name="connsiteY634" fmla="*/ 249916 h 325455"/>
              <a:gd name="connsiteX635" fmla="*/ 46475 w 1249337"/>
              <a:gd name="connsiteY635" fmla="*/ 246043 h 325455"/>
              <a:gd name="connsiteX636" fmla="*/ 49473 w 1249337"/>
              <a:gd name="connsiteY636" fmla="*/ 242138 h 325455"/>
              <a:gd name="connsiteX637" fmla="*/ 50972 w 1249337"/>
              <a:gd name="connsiteY637" fmla="*/ 238265 h 325455"/>
              <a:gd name="connsiteX638" fmla="*/ 49473 w 1249337"/>
              <a:gd name="connsiteY638" fmla="*/ 232472 h 325455"/>
              <a:gd name="connsiteX639" fmla="*/ 53971 w 1249337"/>
              <a:gd name="connsiteY639" fmla="*/ 232472 h 325455"/>
              <a:gd name="connsiteX640" fmla="*/ 56969 w 1249337"/>
              <a:gd name="connsiteY640" fmla="*/ 228599 h 325455"/>
              <a:gd name="connsiteX641" fmla="*/ 62966 w 1249337"/>
              <a:gd name="connsiteY641" fmla="*/ 222773 h 325455"/>
              <a:gd name="connsiteX642" fmla="*/ 67464 w 1249337"/>
              <a:gd name="connsiteY642" fmla="*/ 216980 h 325455"/>
              <a:gd name="connsiteX643" fmla="*/ 70462 w 1249337"/>
              <a:gd name="connsiteY643" fmla="*/ 215028 h 325455"/>
              <a:gd name="connsiteX644" fmla="*/ 74960 w 1249337"/>
              <a:gd name="connsiteY644" fmla="*/ 215028 h 325455"/>
              <a:gd name="connsiteX645" fmla="*/ 71961 w 1249337"/>
              <a:gd name="connsiteY645" fmla="*/ 213107 h 325455"/>
              <a:gd name="connsiteX646" fmla="*/ 70462 w 1249337"/>
              <a:gd name="connsiteY646" fmla="*/ 209235 h 325455"/>
              <a:gd name="connsiteX647" fmla="*/ 79457 w 1249337"/>
              <a:gd name="connsiteY647" fmla="*/ 203409 h 325455"/>
              <a:gd name="connsiteX648" fmla="*/ 88453 w 1249337"/>
              <a:gd name="connsiteY648" fmla="*/ 197583 h 325455"/>
              <a:gd name="connsiteX649" fmla="*/ 98947 w 1249337"/>
              <a:gd name="connsiteY649" fmla="*/ 189837 h 325455"/>
              <a:gd name="connsiteX650" fmla="*/ 103445 w 1249337"/>
              <a:gd name="connsiteY650" fmla="*/ 184044 h 325455"/>
              <a:gd name="connsiteX651" fmla="*/ 106443 w 1249337"/>
              <a:gd name="connsiteY651" fmla="*/ 178219 h 325455"/>
              <a:gd name="connsiteX652" fmla="*/ 110941 w 1249337"/>
              <a:gd name="connsiteY652" fmla="*/ 178219 h 325455"/>
              <a:gd name="connsiteX653" fmla="*/ 116937 w 1249337"/>
              <a:gd name="connsiteY653" fmla="*/ 176298 h 325455"/>
              <a:gd name="connsiteX654" fmla="*/ 122934 w 1249337"/>
              <a:gd name="connsiteY654" fmla="*/ 174346 h 325455"/>
              <a:gd name="connsiteX655" fmla="*/ 128931 w 1249337"/>
              <a:gd name="connsiteY655" fmla="*/ 174346 h 325455"/>
              <a:gd name="connsiteX656" fmla="*/ 127432 w 1249337"/>
              <a:gd name="connsiteY656" fmla="*/ 170473 h 325455"/>
              <a:gd name="connsiteX657" fmla="*/ 127432 w 1249337"/>
              <a:gd name="connsiteY657" fmla="*/ 168553 h 325455"/>
              <a:gd name="connsiteX658" fmla="*/ 128931 w 1249337"/>
              <a:gd name="connsiteY658" fmla="*/ 164680 h 325455"/>
              <a:gd name="connsiteX659" fmla="*/ 133429 w 1249337"/>
              <a:gd name="connsiteY659" fmla="*/ 160774 h 325455"/>
              <a:gd name="connsiteX660" fmla="*/ 149920 w 1249337"/>
              <a:gd name="connsiteY660" fmla="*/ 149156 h 325455"/>
              <a:gd name="connsiteX661" fmla="*/ 149920 w 1249337"/>
              <a:gd name="connsiteY661" fmla="*/ 153028 h 325455"/>
              <a:gd name="connsiteX662" fmla="*/ 151419 w 1249337"/>
              <a:gd name="connsiteY662" fmla="*/ 154981 h 325455"/>
              <a:gd name="connsiteX663" fmla="*/ 157541 w 1249337"/>
              <a:gd name="connsiteY663" fmla="*/ 154981 h 325455"/>
              <a:gd name="connsiteX664" fmla="*/ 154418 w 1249337"/>
              <a:gd name="connsiteY664" fmla="*/ 153028 h 325455"/>
              <a:gd name="connsiteX665" fmla="*/ 154418 w 1249337"/>
              <a:gd name="connsiteY665" fmla="*/ 151108 h 325455"/>
              <a:gd name="connsiteX666" fmla="*/ 152918 w 1249337"/>
              <a:gd name="connsiteY666" fmla="*/ 149156 h 325455"/>
              <a:gd name="connsiteX667" fmla="*/ 155917 w 1249337"/>
              <a:gd name="connsiteY667" fmla="*/ 149156 h 325455"/>
              <a:gd name="connsiteX668" fmla="*/ 159040 w 1249337"/>
              <a:gd name="connsiteY668" fmla="*/ 147235 h 325455"/>
              <a:gd name="connsiteX669" fmla="*/ 163538 w 1249337"/>
              <a:gd name="connsiteY669" fmla="*/ 143362 h 325455"/>
              <a:gd name="connsiteX670" fmla="*/ 165037 w 1249337"/>
              <a:gd name="connsiteY670" fmla="*/ 151108 h 325455"/>
              <a:gd name="connsiteX671" fmla="*/ 183027 w 1249337"/>
              <a:gd name="connsiteY671" fmla="*/ 133664 h 325455"/>
              <a:gd name="connsiteX672" fmla="*/ 208514 w 1249337"/>
              <a:gd name="connsiteY672" fmla="*/ 118172 h 325455"/>
              <a:gd name="connsiteX673" fmla="*/ 234000 w 1249337"/>
              <a:gd name="connsiteY673" fmla="*/ 106553 h 325455"/>
              <a:gd name="connsiteX674" fmla="*/ 245994 w 1249337"/>
              <a:gd name="connsiteY674" fmla="*/ 102681 h 325455"/>
              <a:gd name="connsiteX675" fmla="*/ 257988 w 1249337"/>
              <a:gd name="connsiteY675" fmla="*/ 100728 h 325455"/>
              <a:gd name="connsiteX676" fmla="*/ 260986 w 1249337"/>
              <a:gd name="connsiteY676" fmla="*/ 98808 h 325455"/>
              <a:gd name="connsiteX677" fmla="*/ 262485 w 1249337"/>
              <a:gd name="connsiteY677" fmla="*/ 94935 h 325455"/>
              <a:gd name="connsiteX678" fmla="*/ 262485 w 1249337"/>
              <a:gd name="connsiteY678" fmla="*/ 92982 h 325455"/>
              <a:gd name="connsiteX679" fmla="*/ 265484 w 1249337"/>
              <a:gd name="connsiteY679" fmla="*/ 96855 h 325455"/>
              <a:gd name="connsiteX680" fmla="*/ 286472 w 1249337"/>
              <a:gd name="connsiteY680" fmla="*/ 85236 h 325455"/>
              <a:gd name="connsiteX681" fmla="*/ 307461 w 1249337"/>
              <a:gd name="connsiteY681" fmla="*/ 77490 h 325455"/>
              <a:gd name="connsiteX682" fmla="*/ 355436 w 1249337"/>
              <a:gd name="connsiteY682" fmla="*/ 60046 h 325455"/>
              <a:gd name="connsiteX683" fmla="*/ 356935 w 1249337"/>
              <a:gd name="connsiteY683" fmla="*/ 67792 h 325455"/>
              <a:gd name="connsiteX684" fmla="*/ 358434 w 1249337"/>
              <a:gd name="connsiteY684" fmla="*/ 61999 h 325455"/>
              <a:gd name="connsiteX685" fmla="*/ 361433 w 1249337"/>
              <a:gd name="connsiteY685" fmla="*/ 60046 h 325455"/>
              <a:gd name="connsiteX686" fmla="*/ 367430 w 1249337"/>
              <a:gd name="connsiteY686" fmla="*/ 56173 h 325455"/>
              <a:gd name="connsiteX687" fmla="*/ 374926 w 1249337"/>
              <a:gd name="connsiteY687" fmla="*/ 54253 h 325455"/>
              <a:gd name="connsiteX688" fmla="*/ 380922 w 1249337"/>
              <a:gd name="connsiteY688" fmla="*/ 52300 h 325455"/>
              <a:gd name="connsiteX689" fmla="*/ 380922 w 1249337"/>
              <a:gd name="connsiteY689" fmla="*/ 54253 h 325455"/>
              <a:gd name="connsiteX690" fmla="*/ 380922 w 1249337"/>
              <a:gd name="connsiteY690" fmla="*/ 58126 h 325455"/>
              <a:gd name="connsiteX691" fmla="*/ 713871 w 1249337"/>
              <a:gd name="connsiteY691" fmla="*/ 19364 h 325455"/>
              <a:gd name="connsiteX692" fmla="*/ 713871 w 1249337"/>
              <a:gd name="connsiteY692" fmla="*/ 19364 h 325455"/>
              <a:gd name="connsiteX693" fmla="*/ 713871 w 1249337"/>
              <a:gd name="connsiteY693" fmla="*/ 23237 h 325455"/>
              <a:gd name="connsiteX694" fmla="*/ 716869 w 1249337"/>
              <a:gd name="connsiteY694" fmla="*/ 25190 h 325455"/>
              <a:gd name="connsiteX695" fmla="*/ 718368 w 1249337"/>
              <a:gd name="connsiteY695" fmla="*/ 25190 h 325455"/>
              <a:gd name="connsiteX696" fmla="*/ 721367 w 1249337"/>
              <a:gd name="connsiteY696" fmla="*/ 25190 h 325455"/>
              <a:gd name="connsiteX697" fmla="*/ 721367 w 1249337"/>
              <a:gd name="connsiteY697" fmla="*/ 21317 h 325455"/>
              <a:gd name="connsiteX698" fmla="*/ 721367 w 1249337"/>
              <a:gd name="connsiteY698" fmla="*/ 17444 h 325455"/>
              <a:gd name="connsiteX699" fmla="*/ 721367 w 1249337"/>
              <a:gd name="connsiteY699" fmla="*/ 15491 h 325455"/>
              <a:gd name="connsiteX700" fmla="*/ 719867 w 1249337"/>
              <a:gd name="connsiteY700" fmla="*/ 15491 h 325455"/>
              <a:gd name="connsiteX701" fmla="*/ 719867 w 1249337"/>
              <a:gd name="connsiteY701" fmla="*/ 17444 h 325455"/>
              <a:gd name="connsiteX702" fmla="*/ 718368 w 1249337"/>
              <a:gd name="connsiteY702" fmla="*/ 19364 h 325455"/>
              <a:gd name="connsiteX703" fmla="*/ 713871 w 1249337"/>
              <a:gd name="connsiteY703" fmla="*/ 19364 h 325455"/>
              <a:gd name="connsiteX704" fmla="*/ 938876 w 1249337"/>
              <a:gd name="connsiteY704" fmla="*/ 61999 h 325455"/>
              <a:gd name="connsiteX705" fmla="*/ 938876 w 1249337"/>
              <a:gd name="connsiteY705" fmla="*/ 61999 h 325455"/>
              <a:gd name="connsiteX706" fmla="*/ 938876 w 1249337"/>
              <a:gd name="connsiteY706" fmla="*/ 63919 h 325455"/>
              <a:gd name="connsiteX707" fmla="*/ 941875 w 1249337"/>
              <a:gd name="connsiteY707" fmla="*/ 65872 h 325455"/>
              <a:gd name="connsiteX708" fmla="*/ 947871 w 1249337"/>
              <a:gd name="connsiteY708" fmla="*/ 63919 h 325455"/>
              <a:gd name="connsiteX709" fmla="*/ 952369 w 1249337"/>
              <a:gd name="connsiteY709" fmla="*/ 61999 h 325455"/>
              <a:gd name="connsiteX710" fmla="*/ 953868 w 1249337"/>
              <a:gd name="connsiteY710" fmla="*/ 60046 h 325455"/>
              <a:gd name="connsiteX711" fmla="*/ 953868 w 1249337"/>
              <a:gd name="connsiteY711" fmla="*/ 56173 h 325455"/>
              <a:gd name="connsiteX712" fmla="*/ 949371 w 1249337"/>
              <a:gd name="connsiteY712" fmla="*/ 56173 h 325455"/>
              <a:gd name="connsiteX713" fmla="*/ 946372 w 1249337"/>
              <a:gd name="connsiteY713" fmla="*/ 58126 h 325455"/>
              <a:gd name="connsiteX714" fmla="*/ 938876 w 1249337"/>
              <a:gd name="connsiteY714" fmla="*/ 61999 h 325455"/>
              <a:gd name="connsiteX715" fmla="*/ 991348 w 1249337"/>
              <a:gd name="connsiteY715" fmla="*/ 87189 h 325455"/>
              <a:gd name="connsiteX716" fmla="*/ 991348 w 1249337"/>
              <a:gd name="connsiteY716" fmla="*/ 87189 h 325455"/>
              <a:gd name="connsiteX717" fmla="*/ 991348 w 1249337"/>
              <a:gd name="connsiteY717" fmla="*/ 92982 h 325455"/>
              <a:gd name="connsiteX718" fmla="*/ 991348 w 1249337"/>
              <a:gd name="connsiteY718" fmla="*/ 96855 h 325455"/>
              <a:gd name="connsiteX719" fmla="*/ 995846 w 1249337"/>
              <a:gd name="connsiteY719" fmla="*/ 94935 h 325455"/>
              <a:gd name="connsiteX720" fmla="*/ 997345 w 1249337"/>
              <a:gd name="connsiteY720" fmla="*/ 92982 h 325455"/>
              <a:gd name="connsiteX721" fmla="*/ 997345 w 1249337"/>
              <a:gd name="connsiteY721" fmla="*/ 91062 h 325455"/>
              <a:gd name="connsiteX722" fmla="*/ 995846 w 1249337"/>
              <a:gd name="connsiteY722" fmla="*/ 92982 h 325455"/>
              <a:gd name="connsiteX723" fmla="*/ 994347 w 1249337"/>
              <a:gd name="connsiteY723" fmla="*/ 92982 h 325455"/>
              <a:gd name="connsiteX724" fmla="*/ 995846 w 1249337"/>
              <a:gd name="connsiteY724" fmla="*/ 89109 h 325455"/>
              <a:gd name="connsiteX725" fmla="*/ 997345 w 1249337"/>
              <a:gd name="connsiteY725" fmla="*/ 85236 h 325455"/>
              <a:gd name="connsiteX726" fmla="*/ 997345 w 1249337"/>
              <a:gd name="connsiteY726" fmla="*/ 83316 h 325455"/>
              <a:gd name="connsiteX727" fmla="*/ 995846 w 1249337"/>
              <a:gd name="connsiteY727" fmla="*/ 83316 h 325455"/>
              <a:gd name="connsiteX728" fmla="*/ 995846 w 1249337"/>
              <a:gd name="connsiteY728" fmla="*/ 85236 h 325455"/>
              <a:gd name="connsiteX729" fmla="*/ 994347 w 1249337"/>
              <a:gd name="connsiteY729" fmla="*/ 85236 h 325455"/>
              <a:gd name="connsiteX730" fmla="*/ 991348 w 1249337"/>
              <a:gd name="connsiteY730" fmla="*/ 87189 h 325455"/>
              <a:gd name="connsiteX731" fmla="*/ 1093419 w 1249337"/>
              <a:gd name="connsiteY731" fmla="*/ 98808 h 325455"/>
              <a:gd name="connsiteX732" fmla="*/ 1093419 w 1249337"/>
              <a:gd name="connsiteY732" fmla="*/ 98808 h 325455"/>
              <a:gd name="connsiteX733" fmla="*/ 1093419 w 1249337"/>
              <a:gd name="connsiteY733" fmla="*/ 96855 h 325455"/>
              <a:gd name="connsiteX734" fmla="*/ 1091795 w 1249337"/>
              <a:gd name="connsiteY734" fmla="*/ 94935 h 325455"/>
              <a:gd name="connsiteX735" fmla="*/ 1091795 w 1249337"/>
              <a:gd name="connsiteY735" fmla="*/ 92982 h 325455"/>
              <a:gd name="connsiteX736" fmla="*/ 1091795 w 1249337"/>
              <a:gd name="connsiteY736" fmla="*/ 91062 h 325455"/>
              <a:gd name="connsiteX737" fmla="*/ 1088797 w 1249337"/>
              <a:gd name="connsiteY737" fmla="*/ 92982 h 325455"/>
              <a:gd name="connsiteX738" fmla="*/ 1085798 w 1249337"/>
              <a:gd name="connsiteY738" fmla="*/ 92982 h 325455"/>
              <a:gd name="connsiteX739" fmla="*/ 1084299 w 1249337"/>
              <a:gd name="connsiteY739" fmla="*/ 91062 h 325455"/>
              <a:gd name="connsiteX740" fmla="*/ 1082800 w 1249337"/>
              <a:gd name="connsiteY740" fmla="*/ 87189 h 325455"/>
              <a:gd name="connsiteX741" fmla="*/ 1081301 w 1249337"/>
              <a:gd name="connsiteY741" fmla="*/ 81363 h 325455"/>
              <a:gd name="connsiteX742" fmla="*/ 1078302 w 1249337"/>
              <a:gd name="connsiteY742" fmla="*/ 81363 h 325455"/>
              <a:gd name="connsiteX743" fmla="*/ 1075304 w 1249337"/>
              <a:gd name="connsiteY743" fmla="*/ 81363 h 325455"/>
              <a:gd name="connsiteX744" fmla="*/ 1079801 w 1249337"/>
              <a:gd name="connsiteY744" fmla="*/ 89109 h 325455"/>
              <a:gd name="connsiteX745" fmla="*/ 1082800 w 1249337"/>
              <a:gd name="connsiteY745" fmla="*/ 92982 h 325455"/>
              <a:gd name="connsiteX746" fmla="*/ 1088797 w 1249337"/>
              <a:gd name="connsiteY746" fmla="*/ 96855 h 325455"/>
              <a:gd name="connsiteX747" fmla="*/ 1093419 w 1249337"/>
              <a:gd name="connsiteY747" fmla="*/ 98808 h 325455"/>
              <a:gd name="connsiteX748" fmla="*/ 1090296 w 1249337"/>
              <a:gd name="connsiteY748" fmla="*/ 118172 h 325455"/>
              <a:gd name="connsiteX749" fmla="*/ 1090296 w 1249337"/>
              <a:gd name="connsiteY749" fmla="*/ 118172 h 325455"/>
              <a:gd name="connsiteX750" fmla="*/ 1094918 w 1249337"/>
              <a:gd name="connsiteY750" fmla="*/ 116219 h 325455"/>
              <a:gd name="connsiteX751" fmla="*/ 1099416 w 1249337"/>
              <a:gd name="connsiteY751" fmla="*/ 114299 h 325455"/>
              <a:gd name="connsiteX752" fmla="*/ 1100915 w 1249337"/>
              <a:gd name="connsiteY752" fmla="*/ 110426 h 325455"/>
              <a:gd name="connsiteX753" fmla="*/ 1099416 w 1249337"/>
              <a:gd name="connsiteY753" fmla="*/ 102681 h 325455"/>
              <a:gd name="connsiteX754" fmla="*/ 1096418 w 1249337"/>
              <a:gd name="connsiteY754" fmla="*/ 102681 h 325455"/>
              <a:gd name="connsiteX755" fmla="*/ 1093419 w 1249337"/>
              <a:gd name="connsiteY755" fmla="*/ 102681 h 325455"/>
              <a:gd name="connsiteX756" fmla="*/ 1090296 w 1249337"/>
              <a:gd name="connsiteY756" fmla="*/ 102681 h 325455"/>
              <a:gd name="connsiteX757" fmla="*/ 1087297 w 1249337"/>
              <a:gd name="connsiteY757" fmla="*/ 104601 h 325455"/>
              <a:gd name="connsiteX758" fmla="*/ 1090296 w 1249337"/>
              <a:gd name="connsiteY758" fmla="*/ 118172 h 325455"/>
              <a:gd name="connsiteX759" fmla="*/ 1115907 w 1249337"/>
              <a:gd name="connsiteY759" fmla="*/ 127871 h 325455"/>
              <a:gd name="connsiteX760" fmla="*/ 1115907 w 1249337"/>
              <a:gd name="connsiteY760" fmla="*/ 127871 h 325455"/>
              <a:gd name="connsiteX761" fmla="*/ 1117407 w 1249337"/>
              <a:gd name="connsiteY761" fmla="*/ 131744 h 325455"/>
              <a:gd name="connsiteX762" fmla="*/ 1120405 w 1249337"/>
              <a:gd name="connsiteY762" fmla="*/ 135617 h 325455"/>
              <a:gd name="connsiteX763" fmla="*/ 1126402 w 1249337"/>
              <a:gd name="connsiteY763" fmla="*/ 143362 h 325455"/>
              <a:gd name="connsiteX764" fmla="*/ 1129400 w 1249337"/>
              <a:gd name="connsiteY764" fmla="*/ 147235 h 325455"/>
              <a:gd name="connsiteX765" fmla="*/ 1132399 w 1249337"/>
              <a:gd name="connsiteY765" fmla="*/ 151108 h 325455"/>
              <a:gd name="connsiteX766" fmla="*/ 1132399 w 1249337"/>
              <a:gd name="connsiteY766" fmla="*/ 156901 h 325455"/>
              <a:gd name="connsiteX767" fmla="*/ 1132399 w 1249337"/>
              <a:gd name="connsiteY767" fmla="*/ 162727 h 325455"/>
              <a:gd name="connsiteX768" fmla="*/ 1138395 w 1249337"/>
              <a:gd name="connsiteY768" fmla="*/ 156901 h 325455"/>
              <a:gd name="connsiteX769" fmla="*/ 1144392 w 1249337"/>
              <a:gd name="connsiteY769" fmla="*/ 160774 h 325455"/>
              <a:gd name="connsiteX770" fmla="*/ 1142893 w 1249337"/>
              <a:gd name="connsiteY770" fmla="*/ 151108 h 325455"/>
              <a:gd name="connsiteX771" fmla="*/ 1139895 w 1249337"/>
              <a:gd name="connsiteY771" fmla="*/ 153028 h 325455"/>
              <a:gd name="connsiteX772" fmla="*/ 1138395 w 1249337"/>
              <a:gd name="connsiteY772" fmla="*/ 153028 h 325455"/>
              <a:gd name="connsiteX773" fmla="*/ 1136896 w 1249337"/>
              <a:gd name="connsiteY773" fmla="*/ 151108 h 325455"/>
              <a:gd name="connsiteX774" fmla="*/ 1136896 w 1249337"/>
              <a:gd name="connsiteY774" fmla="*/ 149156 h 325455"/>
              <a:gd name="connsiteX775" fmla="*/ 1139895 w 1249337"/>
              <a:gd name="connsiteY775" fmla="*/ 147235 h 325455"/>
              <a:gd name="connsiteX776" fmla="*/ 1141394 w 1249337"/>
              <a:gd name="connsiteY776" fmla="*/ 145283 h 325455"/>
              <a:gd name="connsiteX777" fmla="*/ 1141394 w 1249337"/>
              <a:gd name="connsiteY777" fmla="*/ 143362 h 325455"/>
              <a:gd name="connsiteX778" fmla="*/ 1136896 w 1249337"/>
              <a:gd name="connsiteY778" fmla="*/ 137537 h 325455"/>
              <a:gd name="connsiteX779" fmla="*/ 1132399 w 1249337"/>
              <a:gd name="connsiteY779" fmla="*/ 135617 h 325455"/>
              <a:gd name="connsiteX780" fmla="*/ 1135397 w 1249337"/>
              <a:gd name="connsiteY780" fmla="*/ 131744 h 325455"/>
              <a:gd name="connsiteX781" fmla="*/ 1135397 w 1249337"/>
              <a:gd name="connsiteY781" fmla="*/ 129791 h 325455"/>
              <a:gd name="connsiteX782" fmla="*/ 1133898 w 1249337"/>
              <a:gd name="connsiteY782" fmla="*/ 127871 h 325455"/>
              <a:gd name="connsiteX783" fmla="*/ 1135397 w 1249337"/>
              <a:gd name="connsiteY783" fmla="*/ 123998 h 325455"/>
              <a:gd name="connsiteX784" fmla="*/ 1126402 w 1249337"/>
              <a:gd name="connsiteY784" fmla="*/ 123998 h 325455"/>
              <a:gd name="connsiteX785" fmla="*/ 1124903 w 1249337"/>
              <a:gd name="connsiteY785" fmla="*/ 122045 h 325455"/>
              <a:gd name="connsiteX786" fmla="*/ 1126402 w 1249337"/>
              <a:gd name="connsiteY786" fmla="*/ 116219 h 325455"/>
              <a:gd name="connsiteX787" fmla="*/ 1121904 w 1249337"/>
              <a:gd name="connsiteY787" fmla="*/ 118172 h 325455"/>
              <a:gd name="connsiteX788" fmla="*/ 1121904 w 1249337"/>
              <a:gd name="connsiteY788" fmla="*/ 120092 h 325455"/>
              <a:gd name="connsiteX789" fmla="*/ 1121904 w 1249337"/>
              <a:gd name="connsiteY789" fmla="*/ 122045 h 325455"/>
              <a:gd name="connsiteX790" fmla="*/ 1120405 w 1249337"/>
              <a:gd name="connsiteY790" fmla="*/ 123998 h 325455"/>
              <a:gd name="connsiteX791" fmla="*/ 1117407 w 1249337"/>
              <a:gd name="connsiteY791" fmla="*/ 123998 h 325455"/>
              <a:gd name="connsiteX792" fmla="*/ 1115907 w 1249337"/>
              <a:gd name="connsiteY792" fmla="*/ 125918 h 325455"/>
              <a:gd name="connsiteX793" fmla="*/ 1115907 w 1249337"/>
              <a:gd name="connsiteY793" fmla="*/ 127871 h 325455"/>
              <a:gd name="connsiteX794" fmla="*/ 1061811 w 1249337"/>
              <a:gd name="connsiteY794" fmla="*/ 147235 h 325455"/>
              <a:gd name="connsiteX795" fmla="*/ 1061811 w 1249337"/>
              <a:gd name="connsiteY795" fmla="*/ 147235 h 325455"/>
              <a:gd name="connsiteX796" fmla="*/ 1064809 w 1249337"/>
              <a:gd name="connsiteY796" fmla="*/ 153028 h 325455"/>
              <a:gd name="connsiteX797" fmla="*/ 1069307 w 1249337"/>
              <a:gd name="connsiteY797" fmla="*/ 154981 h 325455"/>
              <a:gd name="connsiteX798" fmla="*/ 1069307 w 1249337"/>
              <a:gd name="connsiteY798" fmla="*/ 156901 h 325455"/>
              <a:gd name="connsiteX799" fmla="*/ 1070806 w 1249337"/>
              <a:gd name="connsiteY799" fmla="*/ 158854 h 325455"/>
              <a:gd name="connsiteX800" fmla="*/ 1066309 w 1249337"/>
              <a:gd name="connsiteY800" fmla="*/ 162727 h 325455"/>
              <a:gd name="connsiteX801" fmla="*/ 1072305 w 1249337"/>
              <a:gd name="connsiteY801" fmla="*/ 162727 h 325455"/>
              <a:gd name="connsiteX802" fmla="*/ 1073805 w 1249337"/>
              <a:gd name="connsiteY802" fmla="*/ 162727 h 325455"/>
              <a:gd name="connsiteX803" fmla="*/ 1076803 w 1249337"/>
              <a:gd name="connsiteY803" fmla="*/ 160774 h 325455"/>
              <a:gd name="connsiteX804" fmla="*/ 1082800 w 1249337"/>
              <a:gd name="connsiteY804" fmla="*/ 162727 h 325455"/>
              <a:gd name="connsiteX805" fmla="*/ 1078302 w 1249337"/>
              <a:gd name="connsiteY805" fmla="*/ 154981 h 325455"/>
              <a:gd name="connsiteX806" fmla="*/ 1073805 w 1249337"/>
              <a:gd name="connsiteY806" fmla="*/ 149156 h 325455"/>
              <a:gd name="connsiteX807" fmla="*/ 1070806 w 1249337"/>
              <a:gd name="connsiteY807" fmla="*/ 145283 h 325455"/>
              <a:gd name="connsiteX808" fmla="*/ 1067808 w 1249337"/>
              <a:gd name="connsiteY808" fmla="*/ 145283 h 325455"/>
              <a:gd name="connsiteX809" fmla="*/ 1064809 w 1249337"/>
              <a:gd name="connsiteY809" fmla="*/ 145283 h 325455"/>
              <a:gd name="connsiteX810" fmla="*/ 1061811 w 1249337"/>
              <a:gd name="connsiteY810" fmla="*/ 147235 h 325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</a:cxnLst>
            <a:rect l="l" t="t" r="r" b="b"/>
            <a:pathLst>
              <a:path w="1249337" h="325455" fill="none" extrusionOk="0">
                <a:moveTo>
                  <a:pt x="380922" y="58126"/>
                </a:moveTo>
                <a:lnTo>
                  <a:pt x="380922" y="58126"/>
                </a:lnTo>
                <a:cubicBezTo>
                  <a:pt x="381405" y="56581"/>
                  <a:pt x="381789" y="55519"/>
                  <a:pt x="382422" y="54253"/>
                </a:cubicBezTo>
                <a:cubicBezTo>
                  <a:pt x="382768" y="53317"/>
                  <a:pt x="383442" y="52972"/>
                  <a:pt x="383921" y="52300"/>
                </a:cubicBezTo>
                <a:cubicBezTo>
                  <a:pt x="384951" y="50968"/>
                  <a:pt x="385824" y="49644"/>
                  <a:pt x="386919" y="48427"/>
                </a:cubicBezTo>
                <a:cubicBezTo>
                  <a:pt x="387840" y="48316"/>
                  <a:pt x="389399" y="48860"/>
                  <a:pt x="391417" y="48427"/>
                </a:cubicBezTo>
                <a:cubicBezTo>
                  <a:pt x="391651" y="49275"/>
                  <a:pt x="391208" y="49608"/>
                  <a:pt x="391417" y="50380"/>
                </a:cubicBezTo>
                <a:cubicBezTo>
                  <a:pt x="390259" y="50651"/>
                  <a:pt x="389171" y="50050"/>
                  <a:pt x="388418" y="50380"/>
                </a:cubicBezTo>
                <a:cubicBezTo>
                  <a:pt x="387929" y="51084"/>
                  <a:pt x="387301" y="51791"/>
                  <a:pt x="386919" y="52300"/>
                </a:cubicBezTo>
                <a:cubicBezTo>
                  <a:pt x="387018" y="52808"/>
                  <a:pt x="386829" y="53744"/>
                  <a:pt x="386919" y="54253"/>
                </a:cubicBezTo>
                <a:cubicBezTo>
                  <a:pt x="388744" y="51981"/>
                  <a:pt x="392442" y="52034"/>
                  <a:pt x="395914" y="48427"/>
                </a:cubicBezTo>
                <a:cubicBezTo>
                  <a:pt x="400076" y="45878"/>
                  <a:pt x="402520" y="45988"/>
                  <a:pt x="404910" y="44554"/>
                </a:cubicBezTo>
                <a:cubicBezTo>
                  <a:pt x="411969" y="41334"/>
                  <a:pt x="419089" y="39947"/>
                  <a:pt x="424399" y="36808"/>
                </a:cubicBezTo>
                <a:cubicBezTo>
                  <a:pt x="429662" y="35487"/>
                  <a:pt x="437013" y="34959"/>
                  <a:pt x="445388" y="32936"/>
                </a:cubicBezTo>
                <a:cubicBezTo>
                  <a:pt x="449719" y="29717"/>
                  <a:pt x="457968" y="32068"/>
                  <a:pt x="467876" y="29063"/>
                </a:cubicBezTo>
                <a:cubicBezTo>
                  <a:pt x="468287" y="28203"/>
                  <a:pt x="469059" y="27615"/>
                  <a:pt x="469500" y="27110"/>
                </a:cubicBezTo>
                <a:cubicBezTo>
                  <a:pt x="469408" y="26679"/>
                  <a:pt x="469678" y="25720"/>
                  <a:pt x="469500" y="25190"/>
                </a:cubicBezTo>
                <a:cubicBezTo>
                  <a:pt x="469858" y="24554"/>
                  <a:pt x="470808" y="23893"/>
                  <a:pt x="471000" y="23237"/>
                </a:cubicBezTo>
                <a:cubicBezTo>
                  <a:pt x="478073" y="19601"/>
                  <a:pt x="488798" y="24726"/>
                  <a:pt x="497985" y="21317"/>
                </a:cubicBezTo>
                <a:cubicBezTo>
                  <a:pt x="506814" y="17737"/>
                  <a:pt x="512818" y="20972"/>
                  <a:pt x="524971" y="19364"/>
                </a:cubicBezTo>
                <a:cubicBezTo>
                  <a:pt x="524848" y="18824"/>
                  <a:pt x="525066" y="17845"/>
                  <a:pt x="524971" y="17444"/>
                </a:cubicBezTo>
                <a:cubicBezTo>
                  <a:pt x="524838" y="16988"/>
                  <a:pt x="524992" y="16215"/>
                  <a:pt x="524971" y="15491"/>
                </a:cubicBezTo>
                <a:cubicBezTo>
                  <a:pt x="525554" y="15388"/>
                  <a:pt x="526167" y="15596"/>
                  <a:pt x="526470" y="15491"/>
                </a:cubicBezTo>
                <a:cubicBezTo>
                  <a:pt x="527199" y="15944"/>
                  <a:pt x="528341" y="17016"/>
                  <a:pt x="529469" y="17444"/>
                </a:cubicBezTo>
                <a:cubicBezTo>
                  <a:pt x="529969" y="18154"/>
                  <a:pt x="530364" y="18791"/>
                  <a:pt x="530968" y="19364"/>
                </a:cubicBezTo>
                <a:cubicBezTo>
                  <a:pt x="531657" y="19245"/>
                  <a:pt x="531827" y="19416"/>
                  <a:pt x="532467" y="19364"/>
                </a:cubicBezTo>
                <a:cubicBezTo>
                  <a:pt x="534526" y="17954"/>
                  <a:pt x="538418" y="19001"/>
                  <a:pt x="541462" y="17444"/>
                </a:cubicBezTo>
                <a:cubicBezTo>
                  <a:pt x="544603" y="15707"/>
                  <a:pt x="546400" y="16340"/>
                  <a:pt x="550457" y="13571"/>
                </a:cubicBezTo>
                <a:cubicBezTo>
                  <a:pt x="551218" y="12767"/>
                  <a:pt x="554062" y="12513"/>
                  <a:pt x="554955" y="11618"/>
                </a:cubicBezTo>
                <a:cubicBezTo>
                  <a:pt x="557088" y="11205"/>
                  <a:pt x="558215" y="11896"/>
                  <a:pt x="559453" y="11618"/>
                </a:cubicBezTo>
                <a:cubicBezTo>
                  <a:pt x="560363" y="12080"/>
                  <a:pt x="561192" y="12931"/>
                  <a:pt x="562451" y="13571"/>
                </a:cubicBezTo>
                <a:cubicBezTo>
                  <a:pt x="563238" y="15181"/>
                  <a:pt x="564828" y="16275"/>
                  <a:pt x="565449" y="17444"/>
                </a:cubicBezTo>
                <a:cubicBezTo>
                  <a:pt x="567754" y="15237"/>
                  <a:pt x="571691" y="15231"/>
                  <a:pt x="572945" y="13571"/>
                </a:cubicBezTo>
                <a:cubicBezTo>
                  <a:pt x="575011" y="12648"/>
                  <a:pt x="577142" y="12556"/>
                  <a:pt x="580441" y="11618"/>
                </a:cubicBezTo>
                <a:cubicBezTo>
                  <a:pt x="581457" y="10623"/>
                  <a:pt x="584179" y="11097"/>
                  <a:pt x="586438" y="9698"/>
                </a:cubicBezTo>
                <a:cubicBezTo>
                  <a:pt x="588486" y="10039"/>
                  <a:pt x="589120" y="11332"/>
                  <a:pt x="590936" y="11618"/>
                </a:cubicBezTo>
                <a:cubicBezTo>
                  <a:pt x="592084" y="11899"/>
                  <a:pt x="592881" y="13091"/>
                  <a:pt x="593934" y="13571"/>
                </a:cubicBezTo>
                <a:cubicBezTo>
                  <a:pt x="594405" y="12228"/>
                  <a:pt x="595252" y="10877"/>
                  <a:pt x="595434" y="9698"/>
                </a:cubicBezTo>
                <a:cubicBezTo>
                  <a:pt x="596403" y="9404"/>
                  <a:pt x="597825" y="9721"/>
                  <a:pt x="598432" y="9698"/>
                </a:cubicBezTo>
                <a:cubicBezTo>
                  <a:pt x="600172" y="8864"/>
                  <a:pt x="604263" y="10037"/>
                  <a:pt x="605928" y="9698"/>
                </a:cubicBezTo>
                <a:cubicBezTo>
                  <a:pt x="608853" y="9532"/>
                  <a:pt x="611413" y="10413"/>
                  <a:pt x="613424" y="9698"/>
                </a:cubicBezTo>
                <a:cubicBezTo>
                  <a:pt x="614711" y="9553"/>
                  <a:pt x="615149" y="9999"/>
                  <a:pt x="616422" y="9698"/>
                </a:cubicBezTo>
                <a:cubicBezTo>
                  <a:pt x="617195" y="9028"/>
                  <a:pt x="618751" y="8545"/>
                  <a:pt x="619421" y="7745"/>
                </a:cubicBezTo>
                <a:cubicBezTo>
                  <a:pt x="620344" y="8228"/>
                  <a:pt x="621719" y="9268"/>
                  <a:pt x="622419" y="9698"/>
                </a:cubicBezTo>
                <a:cubicBezTo>
                  <a:pt x="622682" y="10789"/>
                  <a:pt x="622205" y="12761"/>
                  <a:pt x="622419" y="13571"/>
                </a:cubicBezTo>
                <a:cubicBezTo>
                  <a:pt x="623177" y="14861"/>
                  <a:pt x="623451" y="16175"/>
                  <a:pt x="623918" y="17444"/>
                </a:cubicBezTo>
                <a:cubicBezTo>
                  <a:pt x="624981" y="18790"/>
                  <a:pt x="626118" y="19943"/>
                  <a:pt x="626917" y="21317"/>
                </a:cubicBezTo>
                <a:cubicBezTo>
                  <a:pt x="626360" y="19996"/>
                  <a:pt x="625700" y="18892"/>
                  <a:pt x="625418" y="17444"/>
                </a:cubicBezTo>
                <a:cubicBezTo>
                  <a:pt x="625323" y="15977"/>
                  <a:pt x="625793" y="14705"/>
                  <a:pt x="625418" y="13571"/>
                </a:cubicBezTo>
                <a:cubicBezTo>
                  <a:pt x="626207" y="12401"/>
                  <a:pt x="626491" y="11103"/>
                  <a:pt x="626917" y="9698"/>
                </a:cubicBezTo>
                <a:cubicBezTo>
                  <a:pt x="627399" y="8844"/>
                  <a:pt x="627705" y="8714"/>
                  <a:pt x="628416" y="7745"/>
                </a:cubicBezTo>
                <a:cubicBezTo>
                  <a:pt x="631626" y="5780"/>
                  <a:pt x="634175" y="5124"/>
                  <a:pt x="635912" y="3872"/>
                </a:cubicBezTo>
                <a:cubicBezTo>
                  <a:pt x="639253" y="2945"/>
                  <a:pt x="641147" y="3133"/>
                  <a:pt x="644907" y="1952"/>
                </a:cubicBezTo>
                <a:cubicBezTo>
                  <a:pt x="647486" y="1161"/>
                  <a:pt x="651265" y="2937"/>
                  <a:pt x="653902" y="1952"/>
                </a:cubicBezTo>
                <a:cubicBezTo>
                  <a:pt x="658122" y="1876"/>
                  <a:pt x="659793" y="3924"/>
                  <a:pt x="664397" y="3872"/>
                </a:cubicBezTo>
                <a:cubicBezTo>
                  <a:pt x="668059" y="4082"/>
                  <a:pt x="671141" y="5625"/>
                  <a:pt x="673392" y="5825"/>
                </a:cubicBezTo>
                <a:cubicBezTo>
                  <a:pt x="675525" y="6654"/>
                  <a:pt x="676934" y="8306"/>
                  <a:pt x="679389" y="9698"/>
                </a:cubicBezTo>
                <a:cubicBezTo>
                  <a:pt x="678826" y="9141"/>
                  <a:pt x="678490" y="8387"/>
                  <a:pt x="677890" y="7745"/>
                </a:cubicBezTo>
                <a:cubicBezTo>
                  <a:pt x="677835" y="6904"/>
                  <a:pt x="678040" y="6412"/>
                  <a:pt x="677890" y="5825"/>
                </a:cubicBezTo>
                <a:cubicBezTo>
                  <a:pt x="679207" y="4956"/>
                  <a:pt x="680203" y="4541"/>
                  <a:pt x="680888" y="3872"/>
                </a:cubicBezTo>
                <a:cubicBezTo>
                  <a:pt x="681727" y="3086"/>
                  <a:pt x="683057" y="2722"/>
                  <a:pt x="683887" y="1952"/>
                </a:cubicBezTo>
                <a:cubicBezTo>
                  <a:pt x="684376" y="2748"/>
                  <a:pt x="684836" y="3299"/>
                  <a:pt x="685386" y="3872"/>
                </a:cubicBezTo>
                <a:cubicBezTo>
                  <a:pt x="685566" y="5232"/>
                  <a:pt x="686674" y="6676"/>
                  <a:pt x="686885" y="7745"/>
                </a:cubicBezTo>
                <a:cubicBezTo>
                  <a:pt x="687913" y="7161"/>
                  <a:pt x="688672" y="6312"/>
                  <a:pt x="689883" y="5825"/>
                </a:cubicBezTo>
                <a:cubicBezTo>
                  <a:pt x="691777" y="4725"/>
                  <a:pt x="693578" y="4615"/>
                  <a:pt x="694381" y="3872"/>
                </a:cubicBezTo>
                <a:cubicBezTo>
                  <a:pt x="697106" y="2425"/>
                  <a:pt x="698871" y="3323"/>
                  <a:pt x="701877" y="1952"/>
                </a:cubicBezTo>
                <a:cubicBezTo>
                  <a:pt x="704436" y="833"/>
                  <a:pt x="707737" y="2034"/>
                  <a:pt x="712371" y="1952"/>
                </a:cubicBezTo>
                <a:cubicBezTo>
                  <a:pt x="716819" y="3486"/>
                  <a:pt x="719012" y="5357"/>
                  <a:pt x="722866" y="5825"/>
                </a:cubicBezTo>
                <a:cubicBezTo>
                  <a:pt x="723415" y="4492"/>
                  <a:pt x="723809" y="3184"/>
                  <a:pt x="724365" y="1952"/>
                </a:cubicBezTo>
                <a:cubicBezTo>
                  <a:pt x="725453" y="1066"/>
                  <a:pt x="726702" y="867"/>
                  <a:pt x="727364" y="0"/>
                </a:cubicBezTo>
                <a:cubicBezTo>
                  <a:pt x="728689" y="19"/>
                  <a:pt x="729877" y="1103"/>
                  <a:pt x="731861" y="1952"/>
                </a:cubicBezTo>
                <a:cubicBezTo>
                  <a:pt x="734228" y="2692"/>
                  <a:pt x="735245" y="3648"/>
                  <a:pt x="737858" y="3872"/>
                </a:cubicBezTo>
                <a:cubicBezTo>
                  <a:pt x="738724" y="3032"/>
                  <a:pt x="741469" y="2809"/>
                  <a:pt x="742356" y="1952"/>
                </a:cubicBezTo>
                <a:cubicBezTo>
                  <a:pt x="742973" y="1392"/>
                  <a:pt x="744562" y="589"/>
                  <a:pt x="745354" y="0"/>
                </a:cubicBezTo>
                <a:cubicBezTo>
                  <a:pt x="746160" y="2414"/>
                  <a:pt x="746492" y="3710"/>
                  <a:pt x="746853" y="5825"/>
                </a:cubicBezTo>
                <a:cubicBezTo>
                  <a:pt x="746546" y="6001"/>
                  <a:pt x="745981" y="5727"/>
                  <a:pt x="745354" y="5825"/>
                </a:cubicBezTo>
                <a:cubicBezTo>
                  <a:pt x="744964" y="6388"/>
                  <a:pt x="744404" y="7031"/>
                  <a:pt x="743855" y="7745"/>
                </a:cubicBezTo>
                <a:cubicBezTo>
                  <a:pt x="744433" y="7666"/>
                  <a:pt x="744655" y="7839"/>
                  <a:pt x="745354" y="7745"/>
                </a:cubicBezTo>
                <a:cubicBezTo>
                  <a:pt x="745673" y="7688"/>
                  <a:pt x="746285" y="7752"/>
                  <a:pt x="746853" y="7745"/>
                </a:cubicBezTo>
                <a:cubicBezTo>
                  <a:pt x="747734" y="6947"/>
                  <a:pt x="748943" y="6382"/>
                  <a:pt x="749852" y="5825"/>
                </a:cubicBezTo>
                <a:cubicBezTo>
                  <a:pt x="751165" y="5492"/>
                  <a:pt x="752744" y="6265"/>
                  <a:pt x="754349" y="5825"/>
                </a:cubicBezTo>
                <a:cubicBezTo>
                  <a:pt x="754882" y="6617"/>
                  <a:pt x="755242" y="6954"/>
                  <a:pt x="755848" y="7745"/>
                </a:cubicBezTo>
                <a:cubicBezTo>
                  <a:pt x="756546" y="8283"/>
                  <a:pt x="756807" y="9414"/>
                  <a:pt x="757348" y="9698"/>
                </a:cubicBezTo>
                <a:cubicBezTo>
                  <a:pt x="757180" y="9008"/>
                  <a:pt x="757428" y="8617"/>
                  <a:pt x="757348" y="7745"/>
                </a:cubicBezTo>
                <a:cubicBezTo>
                  <a:pt x="757824" y="7104"/>
                  <a:pt x="758292" y="6554"/>
                  <a:pt x="758847" y="5825"/>
                </a:cubicBezTo>
                <a:cubicBezTo>
                  <a:pt x="760847" y="4796"/>
                  <a:pt x="762281" y="4502"/>
                  <a:pt x="763344" y="3872"/>
                </a:cubicBezTo>
                <a:cubicBezTo>
                  <a:pt x="765578" y="3787"/>
                  <a:pt x="766232" y="4348"/>
                  <a:pt x="767842" y="3872"/>
                </a:cubicBezTo>
                <a:cubicBezTo>
                  <a:pt x="770760" y="4342"/>
                  <a:pt x="772606" y="5999"/>
                  <a:pt x="775338" y="5825"/>
                </a:cubicBezTo>
                <a:cubicBezTo>
                  <a:pt x="781283" y="5405"/>
                  <a:pt x="785112" y="8278"/>
                  <a:pt x="788956" y="7745"/>
                </a:cubicBezTo>
                <a:cubicBezTo>
                  <a:pt x="790133" y="7697"/>
                  <a:pt x="791341" y="8230"/>
                  <a:pt x="793453" y="7745"/>
                </a:cubicBezTo>
                <a:cubicBezTo>
                  <a:pt x="793836" y="7275"/>
                  <a:pt x="794595" y="6380"/>
                  <a:pt x="794953" y="5825"/>
                </a:cubicBezTo>
                <a:cubicBezTo>
                  <a:pt x="795502" y="4841"/>
                  <a:pt x="796149" y="4298"/>
                  <a:pt x="796452" y="3872"/>
                </a:cubicBezTo>
                <a:cubicBezTo>
                  <a:pt x="797206" y="4841"/>
                  <a:pt x="797297" y="5135"/>
                  <a:pt x="797951" y="5825"/>
                </a:cubicBezTo>
                <a:cubicBezTo>
                  <a:pt x="797517" y="5965"/>
                  <a:pt x="796960" y="5771"/>
                  <a:pt x="796452" y="5825"/>
                </a:cubicBezTo>
                <a:cubicBezTo>
                  <a:pt x="795167" y="6530"/>
                  <a:pt x="794426" y="7249"/>
                  <a:pt x="793453" y="7745"/>
                </a:cubicBezTo>
                <a:cubicBezTo>
                  <a:pt x="796885" y="6834"/>
                  <a:pt x="800440" y="9152"/>
                  <a:pt x="806946" y="7745"/>
                </a:cubicBezTo>
                <a:cubicBezTo>
                  <a:pt x="808366" y="8169"/>
                  <a:pt x="810164" y="9447"/>
                  <a:pt x="811444" y="9698"/>
                </a:cubicBezTo>
                <a:cubicBezTo>
                  <a:pt x="812136" y="10429"/>
                  <a:pt x="812371" y="10943"/>
                  <a:pt x="812943" y="11618"/>
                </a:cubicBezTo>
                <a:cubicBezTo>
                  <a:pt x="812972" y="12525"/>
                  <a:pt x="812804" y="12678"/>
                  <a:pt x="812943" y="13571"/>
                </a:cubicBezTo>
                <a:cubicBezTo>
                  <a:pt x="813650" y="12576"/>
                  <a:pt x="814905" y="10992"/>
                  <a:pt x="815941" y="9698"/>
                </a:cubicBezTo>
                <a:cubicBezTo>
                  <a:pt x="816618" y="9679"/>
                  <a:pt x="816746" y="9843"/>
                  <a:pt x="817441" y="9698"/>
                </a:cubicBezTo>
                <a:cubicBezTo>
                  <a:pt x="819307" y="10181"/>
                  <a:pt x="820807" y="11366"/>
                  <a:pt x="821938" y="11618"/>
                </a:cubicBezTo>
                <a:cubicBezTo>
                  <a:pt x="824199" y="12179"/>
                  <a:pt x="824388" y="12844"/>
                  <a:pt x="826436" y="13571"/>
                </a:cubicBezTo>
                <a:cubicBezTo>
                  <a:pt x="826956" y="13531"/>
                  <a:pt x="827403" y="13574"/>
                  <a:pt x="827935" y="13571"/>
                </a:cubicBezTo>
                <a:cubicBezTo>
                  <a:pt x="828770" y="13023"/>
                  <a:pt x="829493" y="12573"/>
                  <a:pt x="830934" y="11618"/>
                </a:cubicBezTo>
                <a:cubicBezTo>
                  <a:pt x="830951" y="12633"/>
                  <a:pt x="830597" y="14626"/>
                  <a:pt x="830934" y="15491"/>
                </a:cubicBezTo>
                <a:cubicBezTo>
                  <a:pt x="831347" y="15895"/>
                  <a:pt x="831775" y="16959"/>
                  <a:pt x="832433" y="17444"/>
                </a:cubicBezTo>
                <a:cubicBezTo>
                  <a:pt x="831996" y="16500"/>
                  <a:pt x="832821" y="14997"/>
                  <a:pt x="832433" y="13571"/>
                </a:cubicBezTo>
                <a:cubicBezTo>
                  <a:pt x="833109" y="13555"/>
                  <a:pt x="834000" y="13924"/>
                  <a:pt x="835431" y="13571"/>
                </a:cubicBezTo>
                <a:cubicBezTo>
                  <a:pt x="834812" y="14569"/>
                  <a:pt x="834047" y="16145"/>
                  <a:pt x="833932" y="17444"/>
                </a:cubicBezTo>
                <a:cubicBezTo>
                  <a:pt x="833537" y="18265"/>
                  <a:pt x="832907" y="18475"/>
                  <a:pt x="832433" y="19364"/>
                </a:cubicBezTo>
                <a:cubicBezTo>
                  <a:pt x="832879" y="20749"/>
                  <a:pt x="832362" y="22332"/>
                  <a:pt x="832433" y="23237"/>
                </a:cubicBezTo>
                <a:cubicBezTo>
                  <a:pt x="833523" y="21689"/>
                  <a:pt x="834680" y="20920"/>
                  <a:pt x="835431" y="19364"/>
                </a:cubicBezTo>
                <a:cubicBezTo>
                  <a:pt x="836486" y="18293"/>
                  <a:pt x="838243" y="18793"/>
                  <a:pt x="839929" y="17444"/>
                </a:cubicBezTo>
                <a:cubicBezTo>
                  <a:pt x="840988" y="18381"/>
                  <a:pt x="842226" y="18786"/>
                  <a:pt x="842927" y="19364"/>
                </a:cubicBezTo>
                <a:cubicBezTo>
                  <a:pt x="843880" y="20152"/>
                  <a:pt x="843855" y="20640"/>
                  <a:pt x="844426" y="21317"/>
                </a:cubicBezTo>
                <a:cubicBezTo>
                  <a:pt x="844933" y="22161"/>
                  <a:pt x="845330" y="22695"/>
                  <a:pt x="845926" y="23237"/>
                </a:cubicBezTo>
                <a:cubicBezTo>
                  <a:pt x="845491" y="22088"/>
                  <a:pt x="846282" y="20232"/>
                  <a:pt x="845926" y="19364"/>
                </a:cubicBezTo>
                <a:cubicBezTo>
                  <a:pt x="845697" y="18970"/>
                  <a:pt x="846069" y="18167"/>
                  <a:pt x="845926" y="17444"/>
                </a:cubicBezTo>
                <a:cubicBezTo>
                  <a:pt x="844987" y="17621"/>
                  <a:pt x="844233" y="17292"/>
                  <a:pt x="842927" y="17444"/>
                </a:cubicBezTo>
                <a:cubicBezTo>
                  <a:pt x="841674" y="16751"/>
                  <a:pt x="841517" y="16284"/>
                  <a:pt x="839929" y="15491"/>
                </a:cubicBezTo>
                <a:cubicBezTo>
                  <a:pt x="839312" y="14740"/>
                  <a:pt x="838882" y="14159"/>
                  <a:pt x="838430" y="13571"/>
                </a:cubicBezTo>
                <a:cubicBezTo>
                  <a:pt x="837583" y="12938"/>
                  <a:pt x="837572" y="12243"/>
                  <a:pt x="836930" y="11618"/>
                </a:cubicBezTo>
                <a:cubicBezTo>
                  <a:pt x="838641" y="11500"/>
                  <a:pt x="840445" y="11637"/>
                  <a:pt x="842927" y="11618"/>
                </a:cubicBezTo>
                <a:cubicBezTo>
                  <a:pt x="844960" y="11580"/>
                  <a:pt x="846421" y="13189"/>
                  <a:pt x="848924" y="13571"/>
                </a:cubicBezTo>
                <a:cubicBezTo>
                  <a:pt x="850132" y="14885"/>
                  <a:pt x="850591" y="16065"/>
                  <a:pt x="851922" y="17444"/>
                </a:cubicBezTo>
                <a:cubicBezTo>
                  <a:pt x="852395" y="18155"/>
                  <a:pt x="853116" y="18718"/>
                  <a:pt x="853422" y="19364"/>
                </a:cubicBezTo>
                <a:cubicBezTo>
                  <a:pt x="852597" y="20750"/>
                  <a:pt x="852394" y="21919"/>
                  <a:pt x="851922" y="23237"/>
                </a:cubicBezTo>
                <a:cubicBezTo>
                  <a:pt x="854999" y="21579"/>
                  <a:pt x="856910" y="20980"/>
                  <a:pt x="859418" y="19364"/>
                </a:cubicBezTo>
                <a:cubicBezTo>
                  <a:pt x="863511" y="17443"/>
                  <a:pt x="864611" y="18840"/>
                  <a:pt x="868414" y="17444"/>
                </a:cubicBezTo>
                <a:cubicBezTo>
                  <a:pt x="868615" y="18008"/>
                  <a:pt x="868185" y="18901"/>
                  <a:pt x="868414" y="19364"/>
                </a:cubicBezTo>
                <a:cubicBezTo>
                  <a:pt x="868458" y="20070"/>
                  <a:pt x="868196" y="20823"/>
                  <a:pt x="868414" y="21317"/>
                </a:cubicBezTo>
                <a:cubicBezTo>
                  <a:pt x="867557" y="21941"/>
                  <a:pt x="866543" y="22827"/>
                  <a:pt x="865415" y="23237"/>
                </a:cubicBezTo>
                <a:cubicBezTo>
                  <a:pt x="868919" y="23156"/>
                  <a:pt x="870041" y="23418"/>
                  <a:pt x="874410" y="23237"/>
                </a:cubicBezTo>
                <a:cubicBezTo>
                  <a:pt x="876702" y="22350"/>
                  <a:pt x="879898" y="24071"/>
                  <a:pt x="881906" y="23237"/>
                </a:cubicBezTo>
                <a:cubicBezTo>
                  <a:pt x="885224" y="23278"/>
                  <a:pt x="885993" y="24748"/>
                  <a:pt x="889403" y="25190"/>
                </a:cubicBezTo>
                <a:cubicBezTo>
                  <a:pt x="890454" y="26210"/>
                  <a:pt x="891283" y="27794"/>
                  <a:pt x="892401" y="29063"/>
                </a:cubicBezTo>
                <a:cubicBezTo>
                  <a:pt x="893236" y="30358"/>
                  <a:pt x="893482" y="31757"/>
                  <a:pt x="893900" y="32936"/>
                </a:cubicBezTo>
                <a:cubicBezTo>
                  <a:pt x="898416" y="31352"/>
                  <a:pt x="902271" y="30714"/>
                  <a:pt x="905894" y="29063"/>
                </a:cubicBezTo>
                <a:cubicBezTo>
                  <a:pt x="907068" y="29422"/>
                  <a:pt x="907900" y="30210"/>
                  <a:pt x="908892" y="30983"/>
                </a:cubicBezTo>
                <a:cubicBezTo>
                  <a:pt x="909660" y="32675"/>
                  <a:pt x="910068" y="34315"/>
                  <a:pt x="910391" y="36808"/>
                </a:cubicBezTo>
                <a:cubicBezTo>
                  <a:pt x="912167" y="34916"/>
                  <a:pt x="916108" y="34202"/>
                  <a:pt x="917887" y="32936"/>
                </a:cubicBezTo>
                <a:cubicBezTo>
                  <a:pt x="919572" y="33521"/>
                  <a:pt x="919604" y="34416"/>
                  <a:pt x="920886" y="34856"/>
                </a:cubicBezTo>
                <a:cubicBezTo>
                  <a:pt x="921214" y="36295"/>
                  <a:pt x="920662" y="37840"/>
                  <a:pt x="920886" y="38729"/>
                </a:cubicBezTo>
                <a:cubicBezTo>
                  <a:pt x="921840" y="37961"/>
                  <a:pt x="924059" y="37528"/>
                  <a:pt x="925383" y="36808"/>
                </a:cubicBezTo>
                <a:cubicBezTo>
                  <a:pt x="927295" y="35615"/>
                  <a:pt x="928665" y="35496"/>
                  <a:pt x="929881" y="34856"/>
                </a:cubicBezTo>
                <a:cubicBezTo>
                  <a:pt x="930731" y="36514"/>
                  <a:pt x="931999" y="37404"/>
                  <a:pt x="932879" y="38729"/>
                </a:cubicBezTo>
                <a:cubicBezTo>
                  <a:pt x="935328" y="40652"/>
                  <a:pt x="935587" y="42927"/>
                  <a:pt x="937377" y="44554"/>
                </a:cubicBezTo>
                <a:cubicBezTo>
                  <a:pt x="938505" y="43409"/>
                  <a:pt x="939083" y="42257"/>
                  <a:pt x="940375" y="40681"/>
                </a:cubicBezTo>
                <a:cubicBezTo>
                  <a:pt x="940960" y="40620"/>
                  <a:pt x="941273" y="40833"/>
                  <a:pt x="941875" y="40681"/>
                </a:cubicBezTo>
                <a:cubicBezTo>
                  <a:pt x="944028" y="39958"/>
                  <a:pt x="946818" y="40938"/>
                  <a:pt x="949371" y="40681"/>
                </a:cubicBezTo>
                <a:cubicBezTo>
                  <a:pt x="949683" y="41926"/>
                  <a:pt x="950346" y="43384"/>
                  <a:pt x="950870" y="44554"/>
                </a:cubicBezTo>
                <a:cubicBezTo>
                  <a:pt x="951740" y="44698"/>
                  <a:pt x="952505" y="45877"/>
                  <a:pt x="953868" y="46507"/>
                </a:cubicBezTo>
                <a:cubicBezTo>
                  <a:pt x="954899" y="47296"/>
                  <a:pt x="955966" y="47527"/>
                  <a:pt x="956867" y="48427"/>
                </a:cubicBezTo>
                <a:cubicBezTo>
                  <a:pt x="957523" y="49491"/>
                  <a:pt x="957697" y="51206"/>
                  <a:pt x="958366" y="52300"/>
                </a:cubicBezTo>
                <a:cubicBezTo>
                  <a:pt x="961258" y="50831"/>
                  <a:pt x="962540" y="52122"/>
                  <a:pt x="965862" y="50380"/>
                </a:cubicBezTo>
                <a:cubicBezTo>
                  <a:pt x="967565" y="50333"/>
                  <a:pt x="970619" y="52181"/>
                  <a:pt x="973358" y="52300"/>
                </a:cubicBezTo>
                <a:cubicBezTo>
                  <a:pt x="975417" y="52791"/>
                  <a:pt x="976820" y="54164"/>
                  <a:pt x="979355" y="54253"/>
                </a:cubicBezTo>
                <a:cubicBezTo>
                  <a:pt x="979844" y="54784"/>
                  <a:pt x="980236" y="55451"/>
                  <a:pt x="980854" y="56173"/>
                </a:cubicBezTo>
                <a:cubicBezTo>
                  <a:pt x="981290" y="57806"/>
                  <a:pt x="980676" y="58284"/>
                  <a:pt x="980854" y="60046"/>
                </a:cubicBezTo>
                <a:cubicBezTo>
                  <a:pt x="983819" y="59947"/>
                  <a:pt x="986618" y="60843"/>
                  <a:pt x="988350" y="60046"/>
                </a:cubicBezTo>
                <a:cubicBezTo>
                  <a:pt x="990585" y="60348"/>
                  <a:pt x="993181" y="62200"/>
                  <a:pt x="995846" y="61999"/>
                </a:cubicBezTo>
                <a:cubicBezTo>
                  <a:pt x="997332" y="61795"/>
                  <a:pt x="999216" y="63519"/>
                  <a:pt x="1001843" y="63919"/>
                </a:cubicBezTo>
                <a:cubicBezTo>
                  <a:pt x="1004914" y="63442"/>
                  <a:pt x="1008638" y="64914"/>
                  <a:pt x="1010838" y="63919"/>
                </a:cubicBezTo>
                <a:cubicBezTo>
                  <a:pt x="1010919" y="64593"/>
                  <a:pt x="1010770" y="65050"/>
                  <a:pt x="1010838" y="65872"/>
                </a:cubicBezTo>
                <a:cubicBezTo>
                  <a:pt x="1011058" y="66477"/>
                  <a:pt x="1010805" y="67164"/>
                  <a:pt x="1010838" y="67792"/>
                </a:cubicBezTo>
                <a:cubicBezTo>
                  <a:pt x="1009704" y="68699"/>
                  <a:pt x="1008375" y="69145"/>
                  <a:pt x="1007840" y="69745"/>
                </a:cubicBezTo>
                <a:cubicBezTo>
                  <a:pt x="1009942" y="69125"/>
                  <a:pt x="1014157" y="71498"/>
                  <a:pt x="1016835" y="71665"/>
                </a:cubicBezTo>
                <a:cubicBezTo>
                  <a:pt x="1018877" y="72096"/>
                  <a:pt x="1021085" y="74587"/>
                  <a:pt x="1025830" y="75538"/>
                </a:cubicBezTo>
                <a:cubicBezTo>
                  <a:pt x="1029483" y="76733"/>
                  <a:pt x="1033295" y="80611"/>
                  <a:pt x="1036325" y="81363"/>
                </a:cubicBezTo>
                <a:cubicBezTo>
                  <a:pt x="1041131" y="82157"/>
                  <a:pt x="1044189" y="85077"/>
                  <a:pt x="1046819" y="85236"/>
                </a:cubicBezTo>
                <a:cubicBezTo>
                  <a:pt x="1047714" y="87380"/>
                  <a:pt x="1048961" y="89504"/>
                  <a:pt x="1049817" y="91062"/>
                </a:cubicBezTo>
                <a:cubicBezTo>
                  <a:pt x="1050332" y="93723"/>
                  <a:pt x="1049713" y="95057"/>
                  <a:pt x="1049817" y="96855"/>
                </a:cubicBezTo>
                <a:cubicBezTo>
                  <a:pt x="1050611" y="98125"/>
                  <a:pt x="1051837" y="99471"/>
                  <a:pt x="1052816" y="100728"/>
                </a:cubicBezTo>
                <a:cubicBezTo>
                  <a:pt x="1053635" y="100995"/>
                  <a:pt x="1054809" y="102170"/>
                  <a:pt x="1055814" y="102681"/>
                </a:cubicBezTo>
                <a:cubicBezTo>
                  <a:pt x="1056553" y="102665"/>
                  <a:pt x="1056730" y="102757"/>
                  <a:pt x="1057313" y="102681"/>
                </a:cubicBezTo>
                <a:cubicBezTo>
                  <a:pt x="1056767" y="101499"/>
                  <a:pt x="1056144" y="99990"/>
                  <a:pt x="1055814" y="98808"/>
                </a:cubicBezTo>
                <a:cubicBezTo>
                  <a:pt x="1054562" y="98267"/>
                  <a:pt x="1054389" y="97657"/>
                  <a:pt x="1052816" y="96855"/>
                </a:cubicBezTo>
                <a:cubicBezTo>
                  <a:pt x="1052293" y="96224"/>
                  <a:pt x="1051910" y="95612"/>
                  <a:pt x="1051317" y="94935"/>
                </a:cubicBezTo>
                <a:cubicBezTo>
                  <a:pt x="1050818" y="93706"/>
                  <a:pt x="1050162" y="92303"/>
                  <a:pt x="1049817" y="91062"/>
                </a:cubicBezTo>
                <a:cubicBezTo>
                  <a:pt x="1050826" y="90160"/>
                  <a:pt x="1052076" y="89951"/>
                  <a:pt x="1052816" y="89109"/>
                </a:cubicBezTo>
                <a:cubicBezTo>
                  <a:pt x="1054137" y="88782"/>
                  <a:pt x="1054439" y="89126"/>
                  <a:pt x="1055814" y="89109"/>
                </a:cubicBezTo>
                <a:cubicBezTo>
                  <a:pt x="1056396" y="89412"/>
                  <a:pt x="1056565" y="90299"/>
                  <a:pt x="1057313" y="91062"/>
                </a:cubicBezTo>
                <a:cubicBezTo>
                  <a:pt x="1057858" y="92342"/>
                  <a:pt x="1058214" y="93531"/>
                  <a:pt x="1058813" y="94935"/>
                </a:cubicBezTo>
                <a:cubicBezTo>
                  <a:pt x="1059137" y="94140"/>
                  <a:pt x="1059624" y="93881"/>
                  <a:pt x="1060312" y="92982"/>
                </a:cubicBezTo>
                <a:cubicBezTo>
                  <a:pt x="1059954" y="92212"/>
                  <a:pt x="1059228" y="91920"/>
                  <a:pt x="1058813" y="91062"/>
                </a:cubicBezTo>
                <a:cubicBezTo>
                  <a:pt x="1058621" y="89526"/>
                  <a:pt x="1058823" y="87977"/>
                  <a:pt x="1058813" y="87189"/>
                </a:cubicBezTo>
                <a:cubicBezTo>
                  <a:pt x="1060236" y="86873"/>
                  <a:pt x="1060430" y="87233"/>
                  <a:pt x="1061811" y="87189"/>
                </a:cubicBezTo>
                <a:cubicBezTo>
                  <a:pt x="1060866" y="86734"/>
                  <a:pt x="1060188" y="86121"/>
                  <a:pt x="1058813" y="85236"/>
                </a:cubicBezTo>
                <a:cubicBezTo>
                  <a:pt x="1058164" y="84519"/>
                  <a:pt x="1057821" y="84137"/>
                  <a:pt x="1057313" y="83316"/>
                </a:cubicBezTo>
                <a:cubicBezTo>
                  <a:pt x="1057253" y="82646"/>
                  <a:pt x="1057489" y="81798"/>
                  <a:pt x="1057313" y="81363"/>
                </a:cubicBezTo>
                <a:cubicBezTo>
                  <a:pt x="1057988" y="81012"/>
                  <a:pt x="1059635" y="81484"/>
                  <a:pt x="1060312" y="81363"/>
                </a:cubicBezTo>
                <a:cubicBezTo>
                  <a:pt x="1061035" y="80407"/>
                  <a:pt x="1061110" y="80381"/>
                  <a:pt x="1061811" y="79411"/>
                </a:cubicBezTo>
                <a:cubicBezTo>
                  <a:pt x="1061255" y="78186"/>
                  <a:pt x="1060731" y="77103"/>
                  <a:pt x="1060312" y="75538"/>
                </a:cubicBezTo>
                <a:cubicBezTo>
                  <a:pt x="1060269" y="74056"/>
                  <a:pt x="1060626" y="72559"/>
                  <a:pt x="1060312" y="71665"/>
                </a:cubicBezTo>
                <a:cubicBezTo>
                  <a:pt x="1060645" y="71080"/>
                  <a:pt x="1061326" y="70408"/>
                  <a:pt x="1061811" y="69745"/>
                </a:cubicBezTo>
                <a:cubicBezTo>
                  <a:pt x="1062898" y="69521"/>
                  <a:pt x="1064007" y="69750"/>
                  <a:pt x="1064809" y="69745"/>
                </a:cubicBezTo>
                <a:cubicBezTo>
                  <a:pt x="1063081" y="69630"/>
                  <a:pt x="1060826" y="68140"/>
                  <a:pt x="1058813" y="67792"/>
                </a:cubicBezTo>
                <a:cubicBezTo>
                  <a:pt x="1057649" y="67405"/>
                  <a:pt x="1056012" y="66090"/>
                  <a:pt x="1054315" y="65872"/>
                </a:cubicBezTo>
                <a:cubicBezTo>
                  <a:pt x="1055202" y="63702"/>
                  <a:pt x="1055373" y="61858"/>
                  <a:pt x="1055814" y="60046"/>
                </a:cubicBezTo>
                <a:cubicBezTo>
                  <a:pt x="1056991" y="59467"/>
                  <a:pt x="1057906" y="58981"/>
                  <a:pt x="1058813" y="58126"/>
                </a:cubicBezTo>
                <a:cubicBezTo>
                  <a:pt x="1059851" y="57291"/>
                  <a:pt x="1061329" y="56888"/>
                  <a:pt x="1061811" y="56173"/>
                </a:cubicBezTo>
                <a:cubicBezTo>
                  <a:pt x="1060623" y="56272"/>
                  <a:pt x="1060177" y="56014"/>
                  <a:pt x="1058813" y="56173"/>
                </a:cubicBezTo>
                <a:cubicBezTo>
                  <a:pt x="1057854" y="55543"/>
                  <a:pt x="1056814" y="54961"/>
                  <a:pt x="1055814" y="54253"/>
                </a:cubicBezTo>
                <a:cubicBezTo>
                  <a:pt x="1055487" y="52770"/>
                  <a:pt x="1056007" y="51416"/>
                  <a:pt x="1055814" y="50380"/>
                </a:cubicBezTo>
                <a:cubicBezTo>
                  <a:pt x="1057409" y="48204"/>
                  <a:pt x="1058949" y="48128"/>
                  <a:pt x="1060312" y="46507"/>
                </a:cubicBezTo>
                <a:cubicBezTo>
                  <a:pt x="1059563" y="46573"/>
                  <a:pt x="1058741" y="46424"/>
                  <a:pt x="1057313" y="46507"/>
                </a:cubicBezTo>
                <a:cubicBezTo>
                  <a:pt x="1055804" y="45559"/>
                  <a:pt x="1055073" y="44799"/>
                  <a:pt x="1054315" y="44554"/>
                </a:cubicBezTo>
                <a:cubicBezTo>
                  <a:pt x="1053558" y="43011"/>
                  <a:pt x="1053327" y="42016"/>
                  <a:pt x="1052816" y="40681"/>
                </a:cubicBezTo>
                <a:cubicBezTo>
                  <a:pt x="1053355" y="39808"/>
                  <a:pt x="1054219" y="39296"/>
                  <a:pt x="1054315" y="38729"/>
                </a:cubicBezTo>
                <a:cubicBezTo>
                  <a:pt x="1054303" y="38199"/>
                  <a:pt x="1054538" y="37209"/>
                  <a:pt x="1054315" y="36808"/>
                </a:cubicBezTo>
                <a:cubicBezTo>
                  <a:pt x="1053949" y="35868"/>
                  <a:pt x="1053367" y="34181"/>
                  <a:pt x="1052816" y="32936"/>
                </a:cubicBezTo>
                <a:cubicBezTo>
                  <a:pt x="1053724" y="31925"/>
                  <a:pt x="1055788" y="32280"/>
                  <a:pt x="1057313" y="30983"/>
                </a:cubicBezTo>
                <a:cubicBezTo>
                  <a:pt x="1058656" y="30733"/>
                  <a:pt x="1059509" y="30989"/>
                  <a:pt x="1060312" y="30983"/>
                </a:cubicBezTo>
                <a:cubicBezTo>
                  <a:pt x="1061660" y="31188"/>
                  <a:pt x="1064172" y="32442"/>
                  <a:pt x="1066309" y="32936"/>
                </a:cubicBezTo>
                <a:cubicBezTo>
                  <a:pt x="1069113" y="34481"/>
                  <a:pt x="1069426" y="35392"/>
                  <a:pt x="1072305" y="36808"/>
                </a:cubicBezTo>
                <a:cubicBezTo>
                  <a:pt x="1074747" y="37555"/>
                  <a:pt x="1075384" y="37867"/>
                  <a:pt x="1078302" y="38729"/>
                </a:cubicBezTo>
                <a:cubicBezTo>
                  <a:pt x="1078868" y="40638"/>
                  <a:pt x="1079560" y="43039"/>
                  <a:pt x="1079801" y="44554"/>
                </a:cubicBezTo>
                <a:cubicBezTo>
                  <a:pt x="1080309" y="46449"/>
                  <a:pt x="1080877" y="48039"/>
                  <a:pt x="1081301" y="50380"/>
                </a:cubicBezTo>
                <a:cubicBezTo>
                  <a:pt x="1084015" y="52854"/>
                  <a:pt x="1085614" y="54558"/>
                  <a:pt x="1087297" y="56173"/>
                </a:cubicBezTo>
                <a:cubicBezTo>
                  <a:pt x="1089649" y="58698"/>
                  <a:pt x="1091713" y="59398"/>
                  <a:pt x="1093419" y="61999"/>
                </a:cubicBezTo>
                <a:cubicBezTo>
                  <a:pt x="1095249" y="63549"/>
                  <a:pt x="1095657" y="65186"/>
                  <a:pt x="1096418" y="65872"/>
                </a:cubicBezTo>
                <a:cubicBezTo>
                  <a:pt x="1097291" y="67003"/>
                  <a:pt x="1098246" y="68405"/>
                  <a:pt x="1099416" y="69745"/>
                </a:cubicBezTo>
                <a:cubicBezTo>
                  <a:pt x="1106691" y="74593"/>
                  <a:pt x="1107904" y="76590"/>
                  <a:pt x="1114408" y="81363"/>
                </a:cubicBezTo>
                <a:cubicBezTo>
                  <a:pt x="1118890" y="85040"/>
                  <a:pt x="1124699" y="91848"/>
                  <a:pt x="1129400" y="94935"/>
                </a:cubicBezTo>
                <a:cubicBezTo>
                  <a:pt x="1142547" y="101011"/>
                  <a:pt x="1144315" y="111393"/>
                  <a:pt x="1159384" y="123998"/>
                </a:cubicBezTo>
                <a:cubicBezTo>
                  <a:pt x="1172105" y="133305"/>
                  <a:pt x="1175904" y="145513"/>
                  <a:pt x="1187869" y="153028"/>
                </a:cubicBezTo>
                <a:cubicBezTo>
                  <a:pt x="1196586" y="158570"/>
                  <a:pt x="1194189" y="162362"/>
                  <a:pt x="1202861" y="168553"/>
                </a:cubicBezTo>
                <a:cubicBezTo>
                  <a:pt x="1207159" y="170476"/>
                  <a:pt x="1212033" y="175729"/>
                  <a:pt x="1217853" y="180171"/>
                </a:cubicBezTo>
                <a:cubicBezTo>
                  <a:pt x="1217874" y="181113"/>
                  <a:pt x="1217826" y="181354"/>
                  <a:pt x="1217853" y="182092"/>
                </a:cubicBezTo>
                <a:cubicBezTo>
                  <a:pt x="1218038" y="183023"/>
                  <a:pt x="1217677" y="183515"/>
                  <a:pt x="1217853" y="184044"/>
                </a:cubicBezTo>
                <a:cubicBezTo>
                  <a:pt x="1216733" y="184642"/>
                  <a:pt x="1215814" y="185182"/>
                  <a:pt x="1214855" y="185964"/>
                </a:cubicBezTo>
                <a:cubicBezTo>
                  <a:pt x="1217362" y="187732"/>
                  <a:pt x="1220082" y="191060"/>
                  <a:pt x="1225349" y="195663"/>
                </a:cubicBezTo>
                <a:cubicBezTo>
                  <a:pt x="1229455" y="198128"/>
                  <a:pt x="1230962" y="203171"/>
                  <a:pt x="1235844" y="205362"/>
                </a:cubicBezTo>
                <a:cubicBezTo>
                  <a:pt x="1237974" y="207129"/>
                  <a:pt x="1238571" y="209189"/>
                  <a:pt x="1240341" y="211155"/>
                </a:cubicBezTo>
                <a:cubicBezTo>
                  <a:pt x="1241687" y="213130"/>
                  <a:pt x="1242596" y="215237"/>
                  <a:pt x="1244839" y="218901"/>
                </a:cubicBezTo>
                <a:cubicBezTo>
                  <a:pt x="1244983" y="220705"/>
                  <a:pt x="1244806" y="222224"/>
                  <a:pt x="1244839" y="224726"/>
                </a:cubicBezTo>
                <a:cubicBezTo>
                  <a:pt x="1245367" y="226581"/>
                  <a:pt x="1244156" y="229288"/>
                  <a:pt x="1244839" y="232472"/>
                </a:cubicBezTo>
                <a:cubicBezTo>
                  <a:pt x="1245309" y="231708"/>
                  <a:pt x="1247078" y="231457"/>
                  <a:pt x="1247837" y="230519"/>
                </a:cubicBezTo>
                <a:cubicBezTo>
                  <a:pt x="1248558" y="230505"/>
                  <a:pt x="1248669" y="230679"/>
                  <a:pt x="1249337" y="230519"/>
                </a:cubicBezTo>
                <a:cubicBezTo>
                  <a:pt x="1249115" y="231975"/>
                  <a:pt x="1248552" y="234597"/>
                  <a:pt x="1247837" y="236345"/>
                </a:cubicBezTo>
                <a:cubicBezTo>
                  <a:pt x="1247244" y="241055"/>
                  <a:pt x="1244633" y="242721"/>
                  <a:pt x="1244839" y="246043"/>
                </a:cubicBezTo>
                <a:cubicBezTo>
                  <a:pt x="1245065" y="246882"/>
                  <a:pt x="1244555" y="248078"/>
                  <a:pt x="1244839" y="249916"/>
                </a:cubicBezTo>
                <a:cubicBezTo>
                  <a:pt x="1245530" y="252465"/>
                  <a:pt x="1244728" y="253407"/>
                  <a:pt x="1244839" y="255709"/>
                </a:cubicBezTo>
                <a:cubicBezTo>
                  <a:pt x="1243848" y="256288"/>
                  <a:pt x="1241300" y="257131"/>
                  <a:pt x="1240341" y="257662"/>
                </a:cubicBezTo>
                <a:cubicBezTo>
                  <a:pt x="1239280" y="257454"/>
                  <a:pt x="1236992" y="255909"/>
                  <a:pt x="1235844" y="255709"/>
                </a:cubicBezTo>
                <a:cubicBezTo>
                  <a:pt x="1234190" y="255104"/>
                  <a:pt x="1231985" y="253158"/>
                  <a:pt x="1228348" y="251837"/>
                </a:cubicBezTo>
                <a:cubicBezTo>
                  <a:pt x="1225696" y="250740"/>
                  <a:pt x="1222772" y="248053"/>
                  <a:pt x="1220852" y="247964"/>
                </a:cubicBezTo>
                <a:cubicBezTo>
                  <a:pt x="1219942" y="247603"/>
                  <a:pt x="1218928" y="246669"/>
                  <a:pt x="1217853" y="246043"/>
                </a:cubicBezTo>
                <a:cubicBezTo>
                  <a:pt x="1216867" y="246719"/>
                  <a:pt x="1215684" y="247327"/>
                  <a:pt x="1214855" y="247964"/>
                </a:cubicBezTo>
                <a:cubicBezTo>
                  <a:pt x="1214330" y="247366"/>
                  <a:pt x="1213794" y="246882"/>
                  <a:pt x="1213356" y="246043"/>
                </a:cubicBezTo>
                <a:cubicBezTo>
                  <a:pt x="1212914" y="243918"/>
                  <a:pt x="1213384" y="242529"/>
                  <a:pt x="1213356" y="240218"/>
                </a:cubicBezTo>
                <a:cubicBezTo>
                  <a:pt x="1212261" y="239900"/>
                  <a:pt x="1211975" y="239051"/>
                  <a:pt x="1210357" y="238265"/>
                </a:cubicBezTo>
                <a:cubicBezTo>
                  <a:pt x="1209817" y="238325"/>
                  <a:pt x="1209407" y="238211"/>
                  <a:pt x="1208858" y="238265"/>
                </a:cubicBezTo>
                <a:cubicBezTo>
                  <a:pt x="1208016" y="239284"/>
                  <a:pt x="1206971" y="239344"/>
                  <a:pt x="1205860" y="240218"/>
                </a:cubicBezTo>
                <a:cubicBezTo>
                  <a:pt x="1204847" y="238209"/>
                  <a:pt x="1203503" y="236048"/>
                  <a:pt x="1202861" y="234392"/>
                </a:cubicBezTo>
                <a:cubicBezTo>
                  <a:pt x="1202803" y="233807"/>
                  <a:pt x="1202878" y="233281"/>
                  <a:pt x="1202861" y="232472"/>
                </a:cubicBezTo>
                <a:cubicBezTo>
                  <a:pt x="1202392" y="231143"/>
                  <a:pt x="1202178" y="230120"/>
                  <a:pt x="1201362" y="228599"/>
                </a:cubicBezTo>
                <a:cubicBezTo>
                  <a:pt x="1199112" y="227630"/>
                  <a:pt x="1198269" y="226636"/>
                  <a:pt x="1196864" y="226646"/>
                </a:cubicBezTo>
                <a:cubicBezTo>
                  <a:pt x="1195765" y="226206"/>
                  <a:pt x="1193971" y="225393"/>
                  <a:pt x="1192367" y="224726"/>
                </a:cubicBezTo>
                <a:cubicBezTo>
                  <a:pt x="1191225" y="225139"/>
                  <a:pt x="1189582" y="224673"/>
                  <a:pt x="1187869" y="224726"/>
                </a:cubicBezTo>
                <a:cubicBezTo>
                  <a:pt x="1185693" y="224912"/>
                  <a:pt x="1183888" y="224374"/>
                  <a:pt x="1181872" y="224726"/>
                </a:cubicBezTo>
                <a:cubicBezTo>
                  <a:pt x="1181159" y="223648"/>
                  <a:pt x="1180768" y="221955"/>
                  <a:pt x="1180373" y="220853"/>
                </a:cubicBezTo>
                <a:cubicBezTo>
                  <a:pt x="1179969" y="219639"/>
                  <a:pt x="1180484" y="218409"/>
                  <a:pt x="1180373" y="216980"/>
                </a:cubicBezTo>
                <a:cubicBezTo>
                  <a:pt x="1179740" y="217639"/>
                  <a:pt x="1179155" y="218217"/>
                  <a:pt x="1178874" y="218901"/>
                </a:cubicBezTo>
                <a:cubicBezTo>
                  <a:pt x="1178428" y="219549"/>
                  <a:pt x="1177029" y="220021"/>
                  <a:pt x="1175875" y="220853"/>
                </a:cubicBezTo>
                <a:cubicBezTo>
                  <a:pt x="1173171" y="221655"/>
                  <a:pt x="1171388" y="220349"/>
                  <a:pt x="1168379" y="220853"/>
                </a:cubicBezTo>
                <a:cubicBezTo>
                  <a:pt x="1166399" y="220490"/>
                  <a:pt x="1164254" y="219699"/>
                  <a:pt x="1160883" y="218901"/>
                </a:cubicBezTo>
                <a:cubicBezTo>
                  <a:pt x="1160101" y="218957"/>
                  <a:pt x="1159341" y="218832"/>
                  <a:pt x="1157885" y="218901"/>
                </a:cubicBezTo>
                <a:cubicBezTo>
                  <a:pt x="1157280" y="220539"/>
                  <a:pt x="1157008" y="221350"/>
                  <a:pt x="1156386" y="222773"/>
                </a:cubicBezTo>
                <a:cubicBezTo>
                  <a:pt x="1149527" y="220776"/>
                  <a:pt x="1149252" y="218350"/>
                  <a:pt x="1141394" y="216980"/>
                </a:cubicBezTo>
                <a:cubicBezTo>
                  <a:pt x="1137081" y="217538"/>
                  <a:pt x="1131183" y="213907"/>
                  <a:pt x="1126402" y="213107"/>
                </a:cubicBezTo>
                <a:cubicBezTo>
                  <a:pt x="1117214" y="209321"/>
                  <a:pt x="1108823" y="200962"/>
                  <a:pt x="1096418" y="199536"/>
                </a:cubicBezTo>
                <a:cubicBezTo>
                  <a:pt x="1087076" y="195334"/>
                  <a:pt x="1073938" y="188809"/>
                  <a:pt x="1066309" y="185964"/>
                </a:cubicBezTo>
                <a:cubicBezTo>
                  <a:pt x="1060397" y="185542"/>
                  <a:pt x="1057832" y="183007"/>
                  <a:pt x="1051317" y="182092"/>
                </a:cubicBezTo>
                <a:cubicBezTo>
                  <a:pt x="1043880" y="180577"/>
                  <a:pt x="1039392" y="178396"/>
                  <a:pt x="1034825" y="178219"/>
                </a:cubicBezTo>
                <a:cubicBezTo>
                  <a:pt x="1033730" y="175990"/>
                  <a:pt x="1034097" y="172953"/>
                  <a:pt x="1033326" y="170473"/>
                </a:cubicBezTo>
                <a:cubicBezTo>
                  <a:pt x="1032877" y="168376"/>
                  <a:pt x="1034063" y="166372"/>
                  <a:pt x="1033326" y="162727"/>
                </a:cubicBezTo>
                <a:cubicBezTo>
                  <a:pt x="1033882" y="161050"/>
                  <a:pt x="1033954" y="158672"/>
                  <a:pt x="1034825" y="156901"/>
                </a:cubicBezTo>
                <a:cubicBezTo>
                  <a:pt x="1035544" y="155075"/>
                  <a:pt x="1036280" y="152798"/>
                  <a:pt x="1036325" y="151108"/>
                </a:cubicBezTo>
                <a:cubicBezTo>
                  <a:pt x="1036837" y="147738"/>
                  <a:pt x="1040672" y="146235"/>
                  <a:pt x="1042321" y="141410"/>
                </a:cubicBezTo>
                <a:cubicBezTo>
                  <a:pt x="1043052" y="139378"/>
                  <a:pt x="1042938" y="137938"/>
                  <a:pt x="1043821" y="135617"/>
                </a:cubicBezTo>
                <a:cubicBezTo>
                  <a:pt x="1044745" y="134022"/>
                  <a:pt x="1044530" y="132133"/>
                  <a:pt x="1045320" y="129791"/>
                </a:cubicBezTo>
                <a:cubicBezTo>
                  <a:pt x="1043820" y="128905"/>
                  <a:pt x="1042851" y="127350"/>
                  <a:pt x="1040822" y="125918"/>
                </a:cubicBezTo>
                <a:cubicBezTo>
                  <a:pt x="1038613" y="125365"/>
                  <a:pt x="1037237" y="124475"/>
                  <a:pt x="1034825" y="123998"/>
                </a:cubicBezTo>
                <a:cubicBezTo>
                  <a:pt x="1032542" y="122235"/>
                  <a:pt x="1032466" y="121293"/>
                  <a:pt x="1030328" y="120092"/>
                </a:cubicBezTo>
                <a:cubicBezTo>
                  <a:pt x="1030045" y="119398"/>
                  <a:pt x="1029276" y="118828"/>
                  <a:pt x="1028829" y="118172"/>
                </a:cubicBezTo>
                <a:cubicBezTo>
                  <a:pt x="1028599" y="116390"/>
                  <a:pt x="1028888" y="116094"/>
                  <a:pt x="1028829" y="114299"/>
                </a:cubicBezTo>
                <a:cubicBezTo>
                  <a:pt x="1028078" y="115053"/>
                  <a:pt x="1026846" y="115591"/>
                  <a:pt x="1025830" y="116219"/>
                </a:cubicBezTo>
                <a:cubicBezTo>
                  <a:pt x="1024423" y="116555"/>
                  <a:pt x="1023773" y="116088"/>
                  <a:pt x="1022832" y="116219"/>
                </a:cubicBezTo>
                <a:cubicBezTo>
                  <a:pt x="1021968" y="116091"/>
                  <a:pt x="1021408" y="114869"/>
                  <a:pt x="1019833" y="114299"/>
                </a:cubicBezTo>
                <a:cubicBezTo>
                  <a:pt x="1019157" y="114832"/>
                  <a:pt x="1017779" y="115777"/>
                  <a:pt x="1016835" y="116219"/>
                </a:cubicBezTo>
                <a:cubicBezTo>
                  <a:pt x="1016778" y="115644"/>
                  <a:pt x="1016958" y="115155"/>
                  <a:pt x="1016835" y="114299"/>
                </a:cubicBezTo>
                <a:cubicBezTo>
                  <a:pt x="1016614" y="113787"/>
                  <a:pt x="1016940" y="112988"/>
                  <a:pt x="1016835" y="112347"/>
                </a:cubicBezTo>
                <a:cubicBezTo>
                  <a:pt x="1017764" y="111594"/>
                  <a:pt x="1019137" y="111175"/>
                  <a:pt x="1019833" y="110426"/>
                </a:cubicBezTo>
                <a:cubicBezTo>
                  <a:pt x="1020780" y="108662"/>
                  <a:pt x="1021654" y="108093"/>
                  <a:pt x="1022832" y="106553"/>
                </a:cubicBezTo>
                <a:cubicBezTo>
                  <a:pt x="1022811" y="105686"/>
                  <a:pt x="1023044" y="105484"/>
                  <a:pt x="1022832" y="104601"/>
                </a:cubicBezTo>
                <a:cubicBezTo>
                  <a:pt x="1022385" y="103931"/>
                  <a:pt x="1021696" y="103172"/>
                  <a:pt x="1021332" y="102681"/>
                </a:cubicBezTo>
                <a:cubicBezTo>
                  <a:pt x="1020289" y="104433"/>
                  <a:pt x="1019362" y="104853"/>
                  <a:pt x="1018334" y="106553"/>
                </a:cubicBezTo>
                <a:cubicBezTo>
                  <a:pt x="1017936" y="108093"/>
                  <a:pt x="1017149" y="109048"/>
                  <a:pt x="1016835" y="110426"/>
                </a:cubicBezTo>
                <a:cubicBezTo>
                  <a:pt x="1015565" y="111172"/>
                  <a:pt x="1014858" y="111798"/>
                  <a:pt x="1013836" y="112347"/>
                </a:cubicBezTo>
                <a:cubicBezTo>
                  <a:pt x="1012450" y="112604"/>
                  <a:pt x="1011580" y="112303"/>
                  <a:pt x="1009339" y="112347"/>
                </a:cubicBezTo>
                <a:cubicBezTo>
                  <a:pt x="1008857" y="110911"/>
                  <a:pt x="1008157" y="109511"/>
                  <a:pt x="1007840" y="108474"/>
                </a:cubicBezTo>
                <a:cubicBezTo>
                  <a:pt x="1008420" y="107813"/>
                  <a:pt x="1008768" y="107225"/>
                  <a:pt x="1009339" y="106553"/>
                </a:cubicBezTo>
                <a:cubicBezTo>
                  <a:pt x="1009793" y="105576"/>
                  <a:pt x="1010367" y="105510"/>
                  <a:pt x="1010838" y="104601"/>
                </a:cubicBezTo>
                <a:cubicBezTo>
                  <a:pt x="1011351" y="103869"/>
                  <a:pt x="1011774" y="103516"/>
                  <a:pt x="1012337" y="102681"/>
                </a:cubicBezTo>
                <a:cubicBezTo>
                  <a:pt x="1009021" y="104973"/>
                  <a:pt x="1006422" y="104606"/>
                  <a:pt x="1004841" y="106553"/>
                </a:cubicBezTo>
                <a:cubicBezTo>
                  <a:pt x="1003852" y="107475"/>
                  <a:pt x="1001583" y="107344"/>
                  <a:pt x="1000344" y="108474"/>
                </a:cubicBezTo>
                <a:cubicBezTo>
                  <a:pt x="999019" y="107928"/>
                  <a:pt x="997350" y="106840"/>
                  <a:pt x="995846" y="106553"/>
                </a:cubicBezTo>
                <a:cubicBezTo>
                  <a:pt x="995599" y="105428"/>
                  <a:pt x="994950" y="103895"/>
                  <a:pt x="994347" y="102681"/>
                </a:cubicBezTo>
                <a:cubicBezTo>
                  <a:pt x="993531" y="101426"/>
                  <a:pt x="992640" y="100090"/>
                  <a:pt x="991348" y="98808"/>
                </a:cubicBezTo>
                <a:cubicBezTo>
                  <a:pt x="989684" y="97185"/>
                  <a:pt x="988798" y="94287"/>
                  <a:pt x="986851" y="92982"/>
                </a:cubicBezTo>
                <a:cubicBezTo>
                  <a:pt x="985499" y="93326"/>
                  <a:pt x="984638" y="92691"/>
                  <a:pt x="983852" y="92982"/>
                </a:cubicBezTo>
                <a:cubicBezTo>
                  <a:pt x="983268" y="93710"/>
                  <a:pt x="982131" y="93866"/>
                  <a:pt x="980854" y="94935"/>
                </a:cubicBezTo>
                <a:cubicBezTo>
                  <a:pt x="979689" y="95557"/>
                  <a:pt x="978995" y="96218"/>
                  <a:pt x="977856" y="96855"/>
                </a:cubicBezTo>
                <a:cubicBezTo>
                  <a:pt x="976771" y="97038"/>
                  <a:pt x="976242" y="96677"/>
                  <a:pt x="974857" y="96855"/>
                </a:cubicBezTo>
                <a:cubicBezTo>
                  <a:pt x="974554" y="95578"/>
                  <a:pt x="975133" y="94689"/>
                  <a:pt x="974857" y="92982"/>
                </a:cubicBezTo>
                <a:cubicBezTo>
                  <a:pt x="973829" y="92407"/>
                  <a:pt x="972804" y="91641"/>
                  <a:pt x="971859" y="91062"/>
                </a:cubicBezTo>
                <a:cubicBezTo>
                  <a:pt x="969972" y="92050"/>
                  <a:pt x="968294" y="92539"/>
                  <a:pt x="967361" y="92982"/>
                </a:cubicBezTo>
                <a:cubicBezTo>
                  <a:pt x="967134" y="91663"/>
                  <a:pt x="966138" y="90170"/>
                  <a:pt x="965862" y="89109"/>
                </a:cubicBezTo>
                <a:cubicBezTo>
                  <a:pt x="965495" y="88624"/>
                  <a:pt x="965078" y="87940"/>
                  <a:pt x="964363" y="87189"/>
                </a:cubicBezTo>
                <a:cubicBezTo>
                  <a:pt x="964358" y="85687"/>
                  <a:pt x="964620" y="84979"/>
                  <a:pt x="964363" y="83316"/>
                </a:cubicBezTo>
                <a:cubicBezTo>
                  <a:pt x="963005" y="84506"/>
                  <a:pt x="962201" y="85748"/>
                  <a:pt x="961364" y="87189"/>
                </a:cubicBezTo>
                <a:cubicBezTo>
                  <a:pt x="959918" y="87252"/>
                  <a:pt x="959124" y="87000"/>
                  <a:pt x="958366" y="87189"/>
                </a:cubicBezTo>
                <a:cubicBezTo>
                  <a:pt x="958194" y="86318"/>
                  <a:pt x="958383" y="84447"/>
                  <a:pt x="958366" y="83316"/>
                </a:cubicBezTo>
                <a:cubicBezTo>
                  <a:pt x="958008" y="81944"/>
                  <a:pt x="958625" y="80777"/>
                  <a:pt x="958366" y="79411"/>
                </a:cubicBezTo>
                <a:cubicBezTo>
                  <a:pt x="957709" y="80445"/>
                  <a:pt x="957549" y="80376"/>
                  <a:pt x="956867" y="81363"/>
                </a:cubicBezTo>
                <a:cubicBezTo>
                  <a:pt x="956985" y="81819"/>
                  <a:pt x="956647" y="82561"/>
                  <a:pt x="956867" y="83316"/>
                </a:cubicBezTo>
                <a:cubicBezTo>
                  <a:pt x="956423" y="84574"/>
                  <a:pt x="955467" y="85976"/>
                  <a:pt x="955368" y="87189"/>
                </a:cubicBezTo>
                <a:cubicBezTo>
                  <a:pt x="954629" y="87537"/>
                  <a:pt x="953750" y="86936"/>
                  <a:pt x="952369" y="87189"/>
                </a:cubicBezTo>
                <a:cubicBezTo>
                  <a:pt x="952273" y="86475"/>
                  <a:pt x="952583" y="86178"/>
                  <a:pt x="952369" y="85236"/>
                </a:cubicBezTo>
                <a:cubicBezTo>
                  <a:pt x="951796" y="84492"/>
                  <a:pt x="951537" y="84041"/>
                  <a:pt x="950870" y="83316"/>
                </a:cubicBezTo>
                <a:cubicBezTo>
                  <a:pt x="948706" y="83390"/>
                  <a:pt x="948256" y="83305"/>
                  <a:pt x="946372" y="83316"/>
                </a:cubicBezTo>
                <a:cubicBezTo>
                  <a:pt x="945309" y="83393"/>
                  <a:pt x="943160" y="82835"/>
                  <a:pt x="941875" y="83316"/>
                </a:cubicBezTo>
                <a:cubicBezTo>
                  <a:pt x="940695" y="82674"/>
                  <a:pt x="940422" y="81873"/>
                  <a:pt x="938876" y="81363"/>
                </a:cubicBezTo>
                <a:cubicBezTo>
                  <a:pt x="938848" y="80607"/>
                  <a:pt x="938877" y="80349"/>
                  <a:pt x="938876" y="79411"/>
                </a:cubicBezTo>
                <a:cubicBezTo>
                  <a:pt x="939254" y="78639"/>
                  <a:pt x="939798" y="78114"/>
                  <a:pt x="940375" y="77490"/>
                </a:cubicBezTo>
                <a:cubicBezTo>
                  <a:pt x="940923" y="77906"/>
                  <a:pt x="941420" y="78699"/>
                  <a:pt x="941875" y="79411"/>
                </a:cubicBezTo>
                <a:cubicBezTo>
                  <a:pt x="942329" y="79991"/>
                  <a:pt x="942939" y="81055"/>
                  <a:pt x="943374" y="81363"/>
                </a:cubicBezTo>
                <a:cubicBezTo>
                  <a:pt x="943866" y="79733"/>
                  <a:pt x="944240" y="78063"/>
                  <a:pt x="944873" y="75538"/>
                </a:cubicBezTo>
                <a:cubicBezTo>
                  <a:pt x="945455" y="75009"/>
                  <a:pt x="945949" y="74454"/>
                  <a:pt x="946372" y="73617"/>
                </a:cubicBezTo>
                <a:cubicBezTo>
                  <a:pt x="947374" y="74242"/>
                  <a:pt x="948512" y="74716"/>
                  <a:pt x="949371" y="75538"/>
                </a:cubicBezTo>
                <a:cubicBezTo>
                  <a:pt x="948520" y="74473"/>
                  <a:pt x="947371" y="72917"/>
                  <a:pt x="946372" y="71665"/>
                </a:cubicBezTo>
                <a:cubicBezTo>
                  <a:pt x="945239" y="70707"/>
                  <a:pt x="944139" y="70485"/>
                  <a:pt x="943374" y="69745"/>
                </a:cubicBezTo>
                <a:cubicBezTo>
                  <a:pt x="941237" y="70231"/>
                  <a:pt x="940470" y="69568"/>
                  <a:pt x="938876" y="69745"/>
                </a:cubicBezTo>
                <a:cubicBezTo>
                  <a:pt x="937436" y="69151"/>
                  <a:pt x="937427" y="68680"/>
                  <a:pt x="935878" y="67792"/>
                </a:cubicBezTo>
                <a:cubicBezTo>
                  <a:pt x="935358" y="68616"/>
                  <a:pt x="934556" y="69199"/>
                  <a:pt x="934379" y="69745"/>
                </a:cubicBezTo>
                <a:cubicBezTo>
                  <a:pt x="935040" y="69738"/>
                  <a:pt x="935353" y="69805"/>
                  <a:pt x="935878" y="69745"/>
                </a:cubicBezTo>
                <a:cubicBezTo>
                  <a:pt x="936434" y="70677"/>
                  <a:pt x="937114" y="72078"/>
                  <a:pt x="937377" y="73617"/>
                </a:cubicBezTo>
                <a:cubicBezTo>
                  <a:pt x="937450" y="74313"/>
                  <a:pt x="937256" y="75113"/>
                  <a:pt x="937377" y="75538"/>
                </a:cubicBezTo>
                <a:cubicBezTo>
                  <a:pt x="935201" y="74478"/>
                  <a:pt x="932902" y="71232"/>
                  <a:pt x="929881" y="69745"/>
                </a:cubicBezTo>
                <a:cubicBezTo>
                  <a:pt x="929057" y="71001"/>
                  <a:pt x="928042" y="72642"/>
                  <a:pt x="926883" y="73617"/>
                </a:cubicBezTo>
                <a:cubicBezTo>
                  <a:pt x="924954" y="74839"/>
                  <a:pt x="923423" y="74740"/>
                  <a:pt x="922385" y="75538"/>
                </a:cubicBezTo>
                <a:cubicBezTo>
                  <a:pt x="920619" y="75064"/>
                  <a:pt x="918920" y="73713"/>
                  <a:pt x="917887" y="73617"/>
                </a:cubicBezTo>
                <a:cubicBezTo>
                  <a:pt x="916506" y="73106"/>
                  <a:pt x="914704" y="70573"/>
                  <a:pt x="913390" y="69745"/>
                </a:cubicBezTo>
                <a:cubicBezTo>
                  <a:pt x="910072" y="68854"/>
                  <a:pt x="906154" y="65415"/>
                  <a:pt x="901396" y="63919"/>
                </a:cubicBezTo>
                <a:cubicBezTo>
                  <a:pt x="899194" y="63253"/>
                  <a:pt x="896707" y="62292"/>
                  <a:pt x="895399" y="61999"/>
                </a:cubicBezTo>
                <a:cubicBezTo>
                  <a:pt x="893302" y="62173"/>
                  <a:pt x="890927" y="61449"/>
                  <a:pt x="889403" y="61999"/>
                </a:cubicBezTo>
                <a:cubicBezTo>
                  <a:pt x="889207" y="61106"/>
                  <a:pt x="889466" y="60853"/>
                  <a:pt x="889403" y="60046"/>
                </a:cubicBezTo>
                <a:cubicBezTo>
                  <a:pt x="889825" y="59328"/>
                  <a:pt x="890428" y="58784"/>
                  <a:pt x="890902" y="58126"/>
                </a:cubicBezTo>
                <a:cubicBezTo>
                  <a:pt x="891258" y="58007"/>
                  <a:pt x="891742" y="58146"/>
                  <a:pt x="892401" y="58126"/>
                </a:cubicBezTo>
                <a:cubicBezTo>
                  <a:pt x="892170" y="55341"/>
                  <a:pt x="892858" y="54362"/>
                  <a:pt x="892401" y="52300"/>
                </a:cubicBezTo>
                <a:cubicBezTo>
                  <a:pt x="892255" y="51161"/>
                  <a:pt x="892835" y="49935"/>
                  <a:pt x="892401" y="48427"/>
                </a:cubicBezTo>
                <a:cubicBezTo>
                  <a:pt x="893298" y="47742"/>
                  <a:pt x="894438" y="47226"/>
                  <a:pt x="895399" y="46507"/>
                </a:cubicBezTo>
                <a:cubicBezTo>
                  <a:pt x="893894" y="45840"/>
                  <a:pt x="893875" y="45127"/>
                  <a:pt x="892401" y="44554"/>
                </a:cubicBezTo>
                <a:cubicBezTo>
                  <a:pt x="891372" y="44757"/>
                  <a:pt x="890891" y="44204"/>
                  <a:pt x="889403" y="44554"/>
                </a:cubicBezTo>
                <a:cubicBezTo>
                  <a:pt x="888985" y="44648"/>
                  <a:pt x="888544" y="44552"/>
                  <a:pt x="887903" y="44554"/>
                </a:cubicBezTo>
                <a:cubicBezTo>
                  <a:pt x="888367" y="45580"/>
                  <a:pt x="887807" y="47420"/>
                  <a:pt x="887903" y="48427"/>
                </a:cubicBezTo>
                <a:cubicBezTo>
                  <a:pt x="888192" y="49823"/>
                  <a:pt x="887696" y="51076"/>
                  <a:pt x="887903" y="52300"/>
                </a:cubicBezTo>
                <a:cubicBezTo>
                  <a:pt x="888130" y="53099"/>
                  <a:pt x="887627" y="54403"/>
                  <a:pt x="887903" y="56173"/>
                </a:cubicBezTo>
                <a:cubicBezTo>
                  <a:pt x="887471" y="56338"/>
                  <a:pt x="886918" y="56137"/>
                  <a:pt x="886404" y="56173"/>
                </a:cubicBezTo>
                <a:cubicBezTo>
                  <a:pt x="886310" y="55440"/>
                  <a:pt x="886550" y="54691"/>
                  <a:pt x="886404" y="54253"/>
                </a:cubicBezTo>
                <a:cubicBezTo>
                  <a:pt x="886348" y="52570"/>
                  <a:pt x="886505" y="52128"/>
                  <a:pt x="886404" y="50380"/>
                </a:cubicBezTo>
                <a:cubicBezTo>
                  <a:pt x="885892" y="50522"/>
                  <a:pt x="885366" y="50312"/>
                  <a:pt x="884905" y="50380"/>
                </a:cubicBezTo>
                <a:cubicBezTo>
                  <a:pt x="884294" y="49931"/>
                  <a:pt x="884086" y="49281"/>
                  <a:pt x="883406" y="48427"/>
                </a:cubicBezTo>
                <a:cubicBezTo>
                  <a:pt x="882771" y="48539"/>
                  <a:pt x="882529" y="48291"/>
                  <a:pt x="881906" y="48427"/>
                </a:cubicBezTo>
                <a:cubicBezTo>
                  <a:pt x="880840" y="49379"/>
                  <a:pt x="879495" y="49464"/>
                  <a:pt x="877409" y="50380"/>
                </a:cubicBezTo>
                <a:cubicBezTo>
                  <a:pt x="877961" y="51668"/>
                  <a:pt x="878264" y="52958"/>
                  <a:pt x="878908" y="54253"/>
                </a:cubicBezTo>
                <a:cubicBezTo>
                  <a:pt x="880324" y="54220"/>
                  <a:pt x="881067" y="54510"/>
                  <a:pt x="881906" y="54253"/>
                </a:cubicBezTo>
                <a:cubicBezTo>
                  <a:pt x="882877" y="55101"/>
                  <a:pt x="883927" y="55500"/>
                  <a:pt x="884905" y="56173"/>
                </a:cubicBezTo>
                <a:cubicBezTo>
                  <a:pt x="885458" y="56733"/>
                  <a:pt x="885573" y="57222"/>
                  <a:pt x="886404" y="58126"/>
                </a:cubicBezTo>
                <a:cubicBezTo>
                  <a:pt x="886717" y="59474"/>
                  <a:pt x="886326" y="60248"/>
                  <a:pt x="886404" y="61999"/>
                </a:cubicBezTo>
                <a:cubicBezTo>
                  <a:pt x="885320" y="62075"/>
                  <a:pt x="884720" y="61847"/>
                  <a:pt x="883406" y="61999"/>
                </a:cubicBezTo>
                <a:cubicBezTo>
                  <a:pt x="882612" y="61492"/>
                  <a:pt x="881457" y="60245"/>
                  <a:pt x="880407" y="60046"/>
                </a:cubicBezTo>
                <a:cubicBezTo>
                  <a:pt x="879236" y="61223"/>
                  <a:pt x="878370" y="60878"/>
                  <a:pt x="877409" y="61999"/>
                </a:cubicBezTo>
                <a:cubicBezTo>
                  <a:pt x="876985" y="60757"/>
                  <a:pt x="876452" y="59318"/>
                  <a:pt x="875910" y="58126"/>
                </a:cubicBezTo>
                <a:cubicBezTo>
                  <a:pt x="875494" y="57753"/>
                  <a:pt x="875083" y="56712"/>
                  <a:pt x="874410" y="56173"/>
                </a:cubicBezTo>
                <a:cubicBezTo>
                  <a:pt x="873893" y="55758"/>
                  <a:pt x="873363" y="54946"/>
                  <a:pt x="872911" y="54253"/>
                </a:cubicBezTo>
                <a:cubicBezTo>
                  <a:pt x="872602" y="52341"/>
                  <a:pt x="873175" y="52120"/>
                  <a:pt x="872911" y="50380"/>
                </a:cubicBezTo>
                <a:cubicBezTo>
                  <a:pt x="872275" y="51825"/>
                  <a:pt x="872119" y="54047"/>
                  <a:pt x="871412" y="56173"/>
                </a:cubicBezTo>
                <a:cubicBezTo>
                  <a:pt x="870948" y="56910"/>
                  <a:pt x="870314" y="57346"/>
                  <a:pt x="869913" y="58126"/>
                </a:cubicBezTo>
                <a:cubicBezTo>
                  <a:pt x="866437" y="59972"/>
                  <a:pt x="864873" y="58503"/>
                  <a:pt x="862417" y="60046"/>
                </a:cubicBezTo>
                <a:cubicBezTo>
                  <a:pt x="862013" y="58529"/>
                  <a:pt x="861349" y="57538"/>
                  <a:pt x="860918" y="56173"/>
                </a:cubicBezTo>
                <a:cubicBezTo>
                  <a:pt x="860449" y="56219"/>
                  <a:pt x="859919" y="56173"/>
                  <a:pt x="859418" y="56173"/>
                </a:cubicBezTo>
                <a:cubicBezTo>
                  <a:pt x="859223" y="54312"/>
                  <a:pt x="859656" y="53981"/>
                  <a:pt x="859418" y="52300"/>
                </a:cubicBezTo>
                <a:cubicBezTo>
                  <a:pt x="860047" y="51546"/>
                  <a:pt x="860331" y="51214"/>
                  <a:pt x="860918" y="50380"/>
                </a:cubicBezTo>
                <a:cubicBezTo>
                  <a:pt x="861423" y="49496"/>
                  <a:pt x="861878" y="49546"/>
                  <a:pt x="862417" y="48427"/>
                </a:cubicBezTo>
                <a:cubicBezTo>
                  <a:pt x="862105" y="47191"/>
                  <a:pt x="862671" y="46237"/>
                  <a:pt x="862417" y="44554"/>
                </a:cubicBezTo>
                <a:cubicBezTo>
                  <a:pt x="861633" y="46875"/>
                  <a:pt x="860560" y="48339"/>
                  <a:pt x="859418" y="50380"/>
                </a:cubicBezTo>
                <a:cubicBezTo>
                  <a:pt x="858425" y="50815"/>
                  <a:pt x="857319" y="51740"/>
                  <a:pt x="856420" y="52300"/>
                </a:cubicBezTo>
                <a:cubicBezTo>
                  <a:pt x="854748" y="53473"/>
                  <a:pt x="853189" y="53521"/>
                  <a:pt x="851922" y="54253"/>
                </a:cubicBezTo>
                <a:cubicBezTo>
                  <a:pt x="849755" y="55145"/>
                  <a:pt x="847328" y="55144"/>
                  <a:pt x="845926" y="56173"/>
                </a:cubicBezTo>
                <a:cubicBezTo>
                  <a:pt x="845843" y="55345"/>
                  <a:pt x="846141" y="53560"/>
                  <a:pt x="845926" y="52300"/>
                </a:cubicBezTo>
                <a:cubicBezTo>
                  <a:pt x="846662" y="50879"/>
                  <a:pt x="846632" y="49905"/>
                  <a:pt x="847425" y="48427"/>
                </a:cubicBezTo>
                <a:cubicBezTo>
                  <a:pt x="846641" y="49163"/>
                  <a:pt x="845522" y="49615"/>
                  <a:pt x="844426" y="50380"/>
                </a:cubicBezTo>
                <a:cubicBezTo>
                  <a:pt x="842510" y="51836"/>
                  <a:pt x="841754" y="51182"/>
                  <a:pt x="839929" y="52300"/>
                </a:cubicBezTo>
                <a:cubicBezTo>
                  <a:pt x="838120" y="52885"/>
                  <a:pt x="835807" y="51830"/>
                  <a:pt x="832433" y="52300"/>
                </a:cubicBezTo>
                <a:cubicBezTo>
                  <a:pt x="829116" y="51345"/>
                  <a:pt x="828139" y="49650"/>
                  <a:pt x="824937" y="48427"/>
                </a:cubicBezTo>
                <a:cubicBezTo>
                  <a:pt x="820652" y="45318"/>
                  <a:pt x="819671" y="42668"/>
                  <a:pt x="817441" y="40681"/>
                </a:cubicBezTo>
                <a:cubicBezTo>
                  <a:pt x="816359" y="42532"/>
                  <a:pt x="814458" y="43127"/>
                  <a:pt x="812943" y="44554"/>
                </a:cubicBezTo>
                <a:cubicBezTo>
                  <a:pt x="811261" y="45057"/>
                  <a:pt x="809552" y="44146"/>
                  <a:pt x="808445" y="44554"/>
                </a:cubicBezTo>
                <a:cubicBezTo>
                  <a:pt x="804433" y="46192"/>
                  <a:pt x="802732" y="45356"/>
                  <a:pt x="799450" y="46507"/>
                </a:cubicBezTo>
                <a:cubicBezTo>
                  <a:pt x="799217" y="45357"/>
                  <a:pt x="798742" y="44141"/>
                  <a:pt x="797951" y="42634"/>
                </a:cubicBezTo>
                <a:cubicBezTo>
                  <a:pt x="798425" y="41630"/>
                  <a:pt x="799209" y="41370"/>
                  <a:pt x="799450" y="40681"/>
                </a:cubicBezTo>
                <a:cubicBezTo>
                  <a:pt x="800209" y="39948"/>
                  <a:pt x="801535" y="39568"/>
                  <a:pt x="802449" y="38729"/>
                </a:cubicBezTo>
                <a:cubicBezTo>
                  <a:pt x="800985" y="37474"/>
                  <a:pt x="800727" y="36246"/>
                  <a:pt x="799450" y="34856"/>
                </a:cubicBezTo>
                <a:cubicBezTo>
                  <a:pt x="798084" y="33429"/>
                  <a:pt x="797857" y="32165"/>
                  <a:pt x="796452" y="30983"/>
                </a:cubicBezTo>
                <a:cubicBezTo>
                  <a:pt x="795092" y="31123"/>
                  <a:pt x="793667" y="30677"/>
                  <a:pt x="791954" y="30983"/>
                </a:cubicBezTo>
                <a:cubicBezTo>
                  <a:pt x="791502" y="31716"/>
                  <a:pt x="790802" y="32094"/>
                  <a:pt x="790455" y="32936"/>
                </a:cubicBezTo>
                <a:cubicBezTo>
                  <a:pt x="789460" y="33849"/>
                  <a:pt x="788717" y="34141"/>
                  <a:pt x="787457" y="34856"/>
                </a:cubicBezTo>
                <a:cubicBezTo>
                  <a:pt x="786073" y="35815"/>
                  <a:pt x="784999" y="36213"/>
                  <a:pt x="784458" y="36808"/>
                </a:cubicBezTo>
                <a:cubicBezTo>
                  <a:pt x="783993" y="35504"/>
                  <a:pt x="783431" y="34428"/>
                  <a:pt x="782959" y="32936"/>
                </a:cubicBezTo>
                <a:cubicBezTo>
                  <a:pt x="782108" y="32056"/>
                  <a:pt x="782103" y="31805"/>
                  <a:pt x="781460" y="30983"/>
                </a:cubicBezTo>
                <a:cubicBezTo>
                  <a:pt x="779637" y="31498"/>
                  <a:pt x="778939" y="30495"/>
                  <a:pt x="776837" y="30983"/>
                </a:cubicBezTo>
                <a:cubicBezTo>
                  <a:pt x="775861" y="31917"/>
                  <a:pt x="773645" y="31745"/>
                  <a:pt x="772340" y="32936"/>
                </a:cubicBezTo>
                <a:cubicBezTo>
                  <a:pt x="771962" y="32599"/>
                  <a:pt x="771188" y="31353"/>
                  <a:pt x="770840" y="30983"/>
                </a:cubicBezTo>
                <a:cubicBezTo>
                  <a:pt x="770303" y="29978"/>
                  <a:pt x="769972" y="28310"/>
                  <a:pt x="769341" y="27110"/>
                </a:cubicBezTo>
                <a:cubicBezTo>
                  <a:pt x="769551" y="27773"/>
                  <a:pt x="769293" y="28404"/>
                  <a:pt x="769341" y="29063"/>
                </a:cubicBezTo>
                <a:cubicBezTo>
                  <a:pt x="769520" y="29890"/>
                  <a:pt x="768929" y="31650"/>
                  <a:pt x="769341" y="32936"/>
                </a:cubicBezTo>
                <a:cubicBezTo>
                  <a:pt x="770033" y="33607"/>
                  <a:pt x="770141" y="34314"/>
                  <a:pt x="770840" y="34856"/>
                </a:cubicBezTo>
                <a:cubicBezTo>
                  <a:pt x="770881" y="36760"/>
                  <a:pt x="770683" y="37158"/>
                  <a:pt x="770840" y="38729"/>
                </a:cubicBezTo>
                <a:cubicBezTo>
                  <a:pt x="771706" y="38217"/>
                  <a:pt x="773854" y="37800"/>
                  <a:pt x="775338" y="36808"/>
                </a:cubicBezTo>
                <a:cubicBezTo>
                  <a:pt x="775811" y="36100"/>
                  <a:pt x="776308" y="35718"/>
                  <a:pt x="776837" y="34856"/>
                </a:cubicBezTo>
                <a:cubicBezTo>
                  <a:pt x="776416" y="34252"/>
                  <a:pt x="775849" y="33557"/>
                  <a:pt x="775338" y="32936"/>
                </a:cubicBezTo>
                <a:cubicBezTo>
                  <a:pt x="776775" y="33647"/>
                  <a:pt x="776658" y="34251"/>
                  <a:pt x="778336" y="34856"/>
                </a:cubicBezTo>
                <a:cubicBezTo>
                  <a:pt x="779034" y="34698"/>
                  <a:pt x="779436" y="34873"/>
                  <a:pt x="779836" y="34856"/>
                </a:cubicBezTo>
                <a:cubicBezTo>
                  <a:pt x="780249" y="34759"/>
                  <a:pt x="780909" y="34908"/>
                  <a:pt x="781460" y="34856"/>
                </a:cubicBezTo>
                <a:cubicBezTo>
                  <a:pt x="781486" y="35691"/>
                  <a:pt x="781247" y="36072"/>
                  <a:pt x="781460" y="36808"/>
                </a:cubicBezTo>
                <a:cubicBezTo>
                  <a:pt x="780825" y="37494"/>
                  <a:pt x="780177" y="38048"/>
                  <a:pt x="779836" y="38729"/>
                </a:cubicBezTo>
                <a:cubicBezTo>
                  <a:pt x="780218" y="38661"/>
                  <a:pt x="780688" y="38815"/>
                  <a:pt x="781460" y="38729"/>
                </a:cubicBezTo>
                <a:cubicBezTo>
                  <a:pt x="781762" y="38606"/>
                  <a:pt x="782534" y="38844"/>
                  <a:pt x="782959" y="38729"/>
                </a:cubicBezTo>
                <a:cubicBezTo>
                  <a:pt x="784412" y="37908"/>
                  <a:pt x="786534" y="37737"/>
                  <a:pt x="787457" y="36808"/>
                </a:cubicBezTo>
                <a:cubicBezTo>
                  <a:pt x="791259" y="34286"/>
                  <a:pt x="793893" y="34323"/>
                  <a:pt x="796452" y="32936"/>
                </a:cubicBezTo>
                <a:cubicBezTo>
                  <a:pt x="796828" y="34408"/>
                  <a:pt x="797597" y="35285"/>
                  <a:pt x="797951" y="36808"/>
                </a:cubicBezTo>
                <a:cubicBezTo>
                  <a:pt x="798023" y="37744"/>
                  <a:pt x="797843" y="38320"/>
                  <a:pt x="797951" y="38729"/>
                </a:cubicBezTo>
                <a:cubicBezTo>
                  <a:pt x="798728" y="41184"/>
                  <a:pt x="797387" y="42988"/>
                  <a:pt x="797951" y="46507"/>
                </a:cubicBezTo>
                <a:cubicBezTo>
                  <a:pt x="785386" y="46199"/>
                  <a:pt x="776768" y="41593"/>
                  <a:pt x="769341" y="42634"/>
                </a:cubicBezTo>
                <a:cubicBezTo>
                  <a:pt x="762435" y="42819"/>
                  <a:pt x="757626" y="40512"/>
                  <a:pt x="754349" y="40681"/>
                </a:cubicBezTo>
                <a:cubicBezTo>
                  <a:pt x="747945" y="42755"/>
                  <a:pt x="746002" y="41661"/>
                  <a:pt x="739357" y="42634"/>
                </a:cubicBezTo>
                <a:cubicBezTo>
                  <a:pt x="739090" y="41251"/>
                  <a:pt x="739390" y="39854"/>
                  <a:pt x="739357" y="38729"/>
                </a:cubicBezTo>
                <a:cubicBezTo>
                  <a:pt x="739889" y="37434"/>
                  <a:pt x="740228" y="36144"/>
                  <a:pt x="740856" y="34856"/>
                </a:cubicBezTo>
                <a:cubicBezTo>
                  <a:pt x="739920" y="35541"/>
                  <a:pt x="739149" y="35899"/>
                  <a:pt x="737858" y="36808"/>
                </a:cubicBezTo>
                <a:cubicBezTo>
                  <a:pt x="736608" y="37657"/>
                  <a:pt x="736163" y="38062"/>
                  <a:pt x="734860" y="38729"/>
                </a:cubicBezTo>
                <a:cubicBezTo>
                  <a:pt x="734064" y="38967"/>
                  <a:pt x="732881" y="38406"/>
                  <a:pt x="731861" y="38729"/>
                </a:cubicBezTo>
                <a:cubicBezTo>
                  <a:pt x="731832" y="37726"/>
                  <a:pt x="732032" y="35644"/>
                  <a:pt x="731861" y="34856"/>
                </a:cubicBezTo>
                <a:cubicBezTo>
                  <a:pt x="731454" y="35827"/>
                  <a:pt x="730466" y="36188"/>
                  <a:pt x="730362" y="36808"/>
                </a:cubicBezTo>
                <a:cubicBezTo>
                  <a:pt x="729863" y="37423"/>
                  <a:pt x="729380" y="38216"/>
                  <a:pt x="728863" y="38729"/>
                </a:cubicBezTo>
                <a:cubicBezTo>
                  <a:pt x="727776" y="39646"/>
                  <a:pt x="726538" y="40075"/>
                  <a:pt x="725864" y="40681"/>
                </a:cubicBezTo>
                <a:cubicBezTo>
                  <a:pt x="724448" y="40839"/>
                  <a:pt x="722542" y="40430"/>
                  <a:pt x="721367" y="40681"/>
                </a:cubicBezTo>
                <a:cubicBezTo>
                  <a:pt x="719959" y="40085"/>
                  <a:pt x="719303" y="39083"/>
                  <a:pt x="718368" y="38729"/>
                </a:cubicBezTo>
                <a:cubicBezTo>
                  <a:pt x="718325" y="37892"/>
                  <a:pt x="718713" y="35741"/>
                  <a:pt x="718368" y="34856"/>
                </a:cubicBezTo>
                <a:cubicBezTo>
                  <a:pt x="717531" y="36430"/>
                  <a:pt x="714419" y="37513"/>
                  <a:pt x="713871" y="38729"/>
                </a:cubicBezTo>
                <a:cubicBezTo>
                  <a:pt x="711349" y="39898"/>
                  <a:pt x="709143" y="39807"/>
                  <a:pt x="707874" y="40681"/>
                </a:cubicBezTo>
                <a:cubicBezTo>
                  <a:pt x="704396" y="41346"/>
                  <a:pt x="698286" y="39599"/>
                  <a:pt x="695880" y="40681"/>
                </a:cubicBezTo>
                <a:cubicBezTo>
                  <a:pt x="692577" y="40973"/>
                  <a:pt x="686088" y="37797"/>
                  <a:pt x="682387" y="38729"/>
                </a:cubicBezTo>
                <a:cubicBezTo>
                  <a:pt x="680274" y="39158"/>
                  <a:pt x="679122" y="38668"/>
                  <a:pt x="677890" y="38729"/>
                </a:cubicBezTo>
                <a:cubicBezTo>
                  <a:pt x="676360" y="39599"/>
                  <a:pt x="672988" y="39965"/>
                  <a:pt x="671893" y="40681"/>
                </a:cubicBezTo>
                <a:cubicBezTo>
                  <a:pt x="672467" y="39406"/>
                  <a:pt x="672696" y="38094"/>
                  <a:pt x="673392" y="36808"/>
                </a:cubicBezTo>
                <a:cubicBezTo>
                  <a:pt x="673376" y="36062"/>
                  <a:pt x="673585" y="35516"/>
                  <a:pt x="673392" y="34856"/>
                </a:cubicBezTo>
                <a:cubicBezTo>
                  <a:pt x="671014" y="34245"/>
                  <a:pt x="670831" y="33595"/>
                  <a:pt x="668895" y="32936"/>
                </a:cubicBezTo>
                <a:cubicBezTo>
                  <a:pt x="666930" y="32521"/>
                  <a:pt x="665438" y="31090"/>
                  <a:pt x="664397" y="30983"/>
                </a:cubicBezTo>
                <a:cubicBezTo>
                  <a:pt x="662300" y="30181"/>
                  <a:pt x="661620" y="29629"/>
                  <a:pt x="659899" y="29063"/>
                </a:cubicBezTo>
                <a:cubicBezTo>
                  <a:pt x="660198" y="30273"/>
                  <a:pt x="659467" y="31770"/>
                  <a:pt x="659899" y="32936"/>
                </a:cubicBezTo>
                <a:cubicBezTo>
                  <a:pt x="658688" y="33622"/>
                  <a:pt x="657939" y="33913"/>
                  <a:pt x="656901" y="34856"/>
                </a:cubicBezTo>
                <a:cubicBezTo>
                  <a:pt x="655760" y="36435"/>
                  <a:pt x="652845" y="37300"/>
                  <a:pt x="650904" y="38729"/>
                </a:cubicBezTo>
                <a:cubicBezTo>
                  <a:pt x="647998" y="38917"/>
                  <a:pt x="645728" y="38282"/>
                  <a:pt x="643408" y="38729"/>
                </a:cubicBezTo>
                <a:cubicBezTo>
                  <a:pt x="641686" y="39764"/>
                  <a:pt x="640442" y="39835"/>
                  <a:pt x="638910" y="40681"/>
                </a:cubicBezTo>
                <a:cubicBezTo>
                  <a:pt x="637856" y="42318"/>
                  <a:pt x="636863" y="43136"/>
                  <a:pt x="635912" y="44554"/>
                </a:cubicBezTo>
                <a:cubicBezTo>
                  <a:pt x="635434" y="41460"/>
                  <a:pt x="635173" y="39751"/>
                  <a:pt x="634413" y="36808"/>
                </a:cubicBezTo>
                <a:cubicBezTo>
                  <a:pt x="633731" y="38123"/>
                  <a:pt x="633521" y="39310"/>
                  <a:pt x="632914" y="40681"/>
                </a:cubicBezTo>
                <a:cubicBezTo>
                  <a:pt x="632167" y="39439"/>
                  <a:pt x="631806" y="38094"/>
                  <a:pt x="631414" y="36808"/>
                </a:cubicBezTo>
                <a:cubicBezTo>
                  <a:pt x="630996" y="36860"/>
                  <a:pt x="630267" y="36693"/>
                  <a:pt x="629915" y="36808"/>
                </a:cubicBezTo>
                <a:cubicBezTo>
                  <a:pt x="629451" y="37473"/>
                  <a:pt x="628782" y="37951"/>
                  <a:pt x="628416" y="38729"/>
                </a:cubicBezTo>
                <a:cubicBezTo>
                  <a:pt x="629081" y="40792"/>
                  <a:pt x="628397" y="42110"/>
                  <a:pt x="628416" y="44554"/>
                </a:cubicBezTo>
                <a:cubicBezTo>
                  <a:pt x="627762" y="43263"/>
                  <a:pt x="627413" y="41920"/>
                  <a:pt x="626917" y="40681"/>
                </a:cubicBezTo>
                <a:cubicBezTo>
                  <a:pt x="625774" y="40725"/>
                  <a:pt x="625130" y="40543"/>
                  <a:pt x="623918" y="40681"/>
                </a:cubicBezTo>
                <a:cubicBezTo>
                  <a:pt x="622105" y="41814"/>
                  <a:pt x="620327" y="41618"/>
                  <a:pt x="617922" y="42634"/>
                </a:cubicBezTo>
                <a:cubicBezTo>
                  <a:pt x="616238" y="42813"/>
                  <a:pt x="614826" y="42231"/>
                  <a:pt x="611925" y="42634"/>
                </a:cubicBezTo>
                <a:cubicBezTo>
                  <a:pt x="611187" y="42808"/>
                  <a:pt x="610991" y="42601"/>
                  <a:pt x="610426" y="42634"/>
                </a:cubicBezTo>
                <a:cubicBezTo>
                  <a:pt x="609299" y="41671"/>
                  <a:pt x="608432" y="39899"/>
                  <a:pt x="607427" y="38729"/>
                </a:cubicBezTo>
                <a:cubicBezTo>
                  <a:pt x="603703" y="41572"/>
                  <a:pt x="595163" y="41186"/>
                  <a:pt x="590936" y="44554"/>
                </a:cubicBezTo>
                <a:cubicBezTo>
                  <a:pt x="586977" y="45576"/>
                  <a:pt x="576728" y="45010"/>
                  <a:pt x="572945" y="46507"/>
                </a:cubicBezTo>
                <a:cubicBezTo>
                  <a:pt x="564997" y="48549"/>
                  <a:pt x="563062" y="46428"/>
                  <a:pt x="554955" y="46507"/>
                </a:cubicBezTo>
                <a:cubicBezTo>
                  <a:pt x="548637" y="46625"/>
                  <a:pt x="540842" y="44171"/>
                  <a:pt x="536965" y="44554"/>
                </a:cubicBezTo>
                <a:cubicBezTo>
                  <a:pt x="537085" y="46231"/>
                  <a:pt x="536603" y="46711"/>
                  <a:pt x="536965" y="48427"/>
                </a:cubicBezTo>
                <a:cubicBezTo>
                  <a:pt x="536495" y="49319"/>
                  <a:pt x="535824" y="49729"/>
                  <a:pt x="535465" y="50380"/>
                </a:cubicBezTo>
                <a:cubicBezTo>
                  <a:pt x="533263" y="50522"/>
                  <a:pt x="532656" y="49980"/>
                  <a:pt x="530968" y="50380"/>
                </a:cubicBezTo>
                <a:cubicBezTo>
                  <a:pt x="528319" y="51728"/>
                  <a:pt x="527742" y="51115"/>
                  <a:pt x="524971" y="52300"/>
                </a:cubicBezTo>
                <a:cubicBezTo>
                  <a:pt x="524898" y="50722"/>
                  <a:pt x="525386" y="49753"/>
                  <a:pt x="524971" y="48427"/>
                </a:cubicBezTo>
                <a:cubicBezTo>
                  <a:pt x="524576" y="46770"/>
                  <a:pt x="525418" y="45894"/>
                  <a:pt x="524971" y="44554"/>
                </a:cubicBezTo>
                <a:cubicBezTo>
                  <a:pt x="523332" y="45697"/>
                  <a:pt x="520478" y="45977"/>
                  <a:pt x="517475" y="48427"/>
                </a:cubicBezTo>
                <a:cubicBezTo>
                  <a:pt x="517174" y="49464"/>
                  <a:pt x="516117" y="51160"/>
                  <a:pt x="515976" y="52300"/>
                </a:cubicBezTo>
                <a:cubicBezTo>
                  <a:pt x="515176" y="53557"/>
                  <a:pt x="514756" y="54644"/>
                  <a:pt x="514476" y="56173"/>
                </a:cubicBezTo>
                <a:cubicBezTo>
                  <a:pt x="514011" y="55722"/>
                  <a:pt x="513493" y="54988"/>
                  <a:pt x="512977" y="54253"/>
                </a:cubicBezTo>
                <a:cubicBezTo>
                  <a:pt x="511752" y="54409"/>
                  <a:pt x="510950" y="54041"/>
                  <a:pt x="509979" y="54253"/>
                </a:cubicBezTo>
                <a:cubicBezTo>
                  <a:pt x="508992" y="54369"/>
                  <a:pt x="508005" y="54137"/>
                  <a:pt x="506980" y="54253"/>
                </a:cubicBezTo>
                <a:cubicBezTo>
                  <a:pt x="505857" y="54403"/>
                  <a:pt x="505041" y="54074"/>
                  <a:pt x="503982" y="54253"/>
                </a:cubicBezTo>
                <a:cubicBezTo>
                  <a:pt x="503871" y="53724"/>
                  <a:pt x="504014" y="52697"/>
                  <a:pt x="503982" y="52300"/>
                </a:cubicBezTo>
                <a:cubicBezTo>
                  <a:pt x="503803" y="50552"/>
                  <a:pt x="504265" y="49305"/>
                  <a:pt x="503982" y="48427"/>
                </a:cubicBezTo>
                <a:cubicBezTo>
                  <a:pt x="503472" y="50044"/>
                  <a:pt x="503065" y="50985"/>
                  <a:pt x="502483" y="52300"/>
                </a:cubicBezTo>
                <a:cubicBezTo>
                  <a:pt x="502209" y="52815"/>
                  <a:pt x="501461" y="53526"/>
                  <a:pt x="500984" y="54253"/>
                </a:cubicBezTo>
                <a:cubicBezTo>
                  <a:pt x="499837" y="53748"/>
                  <a:pt x="498833" y="52371"/>
                  <a:pt x="497985" y="52300"/>
                </a:cubicBezTo>
                <a:cubicBezTo>
                  <a:pt x="497284" y="51541"/>
                  <a:pt x="496873" y="51076"/>
                  <a:pt x="496486" y="50380"/>
                </a:cubicBezTo>
                <a:cubicBezTo>
                  <a:pt x="496067" y="51152"/>
                  <a:pt x="495632" y="51609"/>
                  <a:pt x="494987" y="52300"/>
                </a:cubicBezTo>
                <a:cubicBezTo>
                  <a:pt x="495006" y="53457"/>
                  <a:pt x="494759" y="54960"/>
                  <a:pt x="494987" y="56173"/>
                </a:cubicBezTo>
                <a:cubicBezTo>
                  <a:pt x="494857" y="56761"/>
                  <a:pt x="493679" y="57561"/>
                  <a:pt x="493488" y="58126"/>
                </a:cubicBezTo>
                <a:cubicBezTo>
                  <a:pt x="492913" y="58876"/>
                  <a:pt x="492498" y="59362"/>
                  <a:pt x="491988" y="60046"/>
                </a:cubicBezTo>
                <a:cubicBezTo>
                  <a:pt x="490194" y="60084"/>
                  <a:pt x="488391" y="58780"/>
                  <a:pt x="485992" y="58126"/>
                </a:cubicBezTo>
                <a:cubicBezTo>
                  <a:pt x="483874" y="58455"/>
                  <a:pt x="483729" y="57742"/>
                  <a:pt x="481494" y="58126"/>
                </a:cubicBezTo>
                <a:cubicBezTo>
                  <a:pt x="479713" y="58543"/>
                  <a:pt x="478036" y="57857"/>
                  <a:pt x="476996" y="58126"/>
                </a:cubicBezTo>
                <a:cubicBezTo>
                  <a:pt x="475974" y="59118"/>
                  <a:pt x="475315" y="60727"/>
                  <a:pt x="473998" y="61999"/>
                </a:cubicBezTo>
                <a:cubicBezTo>
                  <a:pt x="470840" y="61524"/>
                  <a:pt x="470459" y="60189"/>
                  <a:pt x="467876" y="60046"/>
                </a:cubicBezTo>
                <a:cubicBezTo>
                  <a:pt x="464982" y="60252"/>
                  <a:pt x="463630" y="59847"/>
                  <a:pt x="461879" y="60046"/>
                </a:cubicBezTo>
                <a:cubicBezTo>
                  <a:pt x="459921" y="61047"/>
                  <a:pt x="458194" y="61035"/>
                  <a:pt x="455883" y="61999"/>
                </a:cubicBezTo>
                <a:cubicBezTo>
                  <a:pt x="453474" y="63929"/>
                  <a:pt x="451639" y="64410"/>
                  <a:pt x="449886" y="65872"/>
                </a:cubicBezTo>
                <a:cubicBezTo>
                  <a:pt x="449666" y="65434"/>
                  <a:pt x="449917" y="64616"/>
                  <a:pt x="449886" y="63919"/>
                </a:cubicBezTo>
                <a:cubicBezTo>
                  <a:pt x="450525" y="63265"/>
                  <a:pt x="450896" y="62673"/>
                  <a:pt x="451385" y="61999"/>
                </a:cubicBezTo>
                <a:cubicBezTo>
                  <a:pt x="451586" y="61381"/>
                  <a:pt x="452474" y="60895"/>
                  <a:pt x="452884" y="60046"/>
                </a:cubicBezTo>
                <a:cubicBezTo>
                  <a:pt x="452674" y="58981"/>
                  <a:pt x="453075" y="58031"/>
                  <a:pt x="452884" y="56173"/>
                </a:cubicBezTo>
                <a:cubicBezTo>
                  <a:pt x="452108" y="57509"/>
                  <a:pt x="450589" y="59070"/>
                  <a:pt x="449886" y="60046"/>
                </a:cubicBezTo>
                <a:cubicBezTo>
                  <a:pt x="448613" y="61050"/>
                  <a:pt x="447207" y="61015"/>
                  <a:pt x="445388" y="61999"/>
                </a:cubicBezTo>
                <a:cubicBezTo>
                  <a:pt x="443933" y="63049"/>
                  <a:pt x="441947" y="63277"/>
                  <a:pt x="440891" y="63919"/>
                </a:cubicBezTo>
                <a:cubicBezTo>
                  <a:pt x="439601" y="63895"/>
                  <a:pt x="438442" y="62501"/>
                  <a:pt x="436393" y="61999"/>
                </a:cubicBezTo>
                <a:cubicBezTo>
                  <a:pt x="436478" y="62414"/>
                  <a:pt x="436178" y="63369"/>
                  <a:pt x="436393" y="63919"/>
                </a:cubicBezTo>
                <a:cubicBezTo>
                  <a:pt x="437473" y="64200"/>
                  <a:pt x="438483" y="65401"/>
                  <a:pt x="439391" y="65872"/>
                </a:cubicBezTo>
                <a:cubicBezTo>
                  <a:pt x="440411" y="65345"/>
                  <a:pt x="442421" y="66400"/>
                  <a:pt x="443889" y="65872"/>
                </a:cubicBezTo>
                <a:cubicBezTo>
                  <a:pt x="441963" y="67711"/>
                  <a:pt x="440251" y="68778"/>
                  <a:pt x="439391" y="69745"/>
                </a:cubicBezTo>
                <a:cubicBezTo>
                  <a:pt x="437605" y="69802"/>
                  <a:pt x="436355" y="69242"/>
                  <a:pt x="434894" y="69745"/>
                </a:cubicBezTo>
                <a:cubicBezTo>
                  <a:pt x="433188" y="70708"/>
                  <a:pt x="432373" y="70820"/>
                  <a:pt x="430396" y="71665"/>
                </a:cubicBezTo>
                <a:cubicBezTo>
                  <a:pt x="429112" y="72420"/>
                  <a:pt x="427252" y="72617"/>
                  <a:pt x="425898" y="73617"/>
                </a:cubicBezTo>
                <a:cubicBezTo>
                  <a:pt x="425345" y="73012"/>
                  <a:pt x="425141" y="72271"/>
                  <a:pt x="424399" y="71665"/>
                </a:cubicBezTo>
                <a:cubicBezTo>
                  <a:pt x="424198" y="70728"/>
                  <a:pt x="424578" y="70298"/>
                  <a:pt x="424399" y="69745"/>
                </a:cubicBezTo>
                <a:cubicBezTo>
                  <a:pt x="425232" y="69690"/>
                  <a:pt x="426678" y="69905"/>
                  <a:pt x="427398" y="69745"/>
                </a:cubicBezTo>
                <a:cubicBezTo>
                  <a:pt x="428080" y="69220"/>
                  <a:pt x="429064" y="68677"/>
                  <a:pt x="430396" y="67792"/>
                </a:cubicBezTo>
                <a:cubicBezTo>
                  <a:pt x="430234" y="67032"/>
                  <a:pt x="430568" y="66516"/>
                  <a:pt x="430396" y="65872"/>
                </a:cubicBezTo>
                <a:cubicBezTo>
                  <a:pt x="429936" y="65573"/>
                  <a:pt x="429676" y="64460"/>
                  <a:pt x="428897" y="63919"/>
                </a:cubicBezTo>
                <a:cubicBezTo>
                  <a:pt x="428261" y="63968"/>
                  <a:pt x="428023" y="63787"/>
                  <a:pt x="427398" y="63919"/>
                </a:cubicBezTo>
                <a:cubicBezTo>
                  <a:pt x="426192" y="64142"/>
                  <a:pt x="425077" y="63762"/>
                  <a:pt x="424399" y="63919"/>
                </a:cubicBezTo>
                <a:cubicBezTo>
                  <a:pt x="424027" y="64072"/>
                  <a:pt x="423379" y="63871"/>
                  <a:pt x="422900" y="63919"/>
                </a:cubicBezTo>
                <a:cubicBezTo>
                  <a:pt x="422678" y="62307"/>
                  <a:pt x="423283" y="59529"/>
                  <a:pt x="422900" y="58126"/>
                </a:cubicBezTo>
                <a:cubicBezTo>
                  <a:pt x="422385" y="59627"/>
                  <a:pt x="421106" y="62108"/>
                  <a:pt x="419902" y="63919"/>
                </a:cubicBezTo>
                <a:cubicBezTo>
                  <a:pt x="419565" y="64397"/>
                  <a:pt x="419083" y="64980"/>
                  <a:pt x="418402" y="65872"/>
                </a:cubicBezTo>
                <a:cubicBezTo>
                  <a:pt x="417212" y="66171"/>
                  <a:pt x="416620" y="65611"/>
                  <a:pt x="415404" y="65872"/>
                </a:cubicBezTo>
                <a:cubicBezTo>
                  <a:pt x="415438" y="66542"/>
                  <a:pt x="415190" y="67120"/>
                  <a:pt x="415404" y="67792"/>
                </a:cubicBezTo>
                <a:cubicBezTo>
                  <a:pt x="416000" y="67724"/>
                  <a:pt x="416498" y="67972"/>
                  <a:pt x="416903" y="67792"/>
                </a:cubicBezTo>
                <a:cubicBezTo>
                  <a:pt x="417562" y="67776"/>
                  <a:pt x="417762" y="67818"/>
                  <a:pt x="418402" y="67792"/>
                </a:cubicBezTo>
                <a:cubicBezTo>
                  <a:pt x="419542" y="66825"/>
                  <a:pt x="420375" y="66573"/>
                  <a:pt x="421401" y="65872"/>
                </a:cubicBezTo>
                <a:cubicBezTo>
                  <a:pt x="422124" y="65740"/>
                  <a:pt x="422375" y="66037"/>
                  <a:pt x="422900" y="65872"/>
                </a:cubicBezTo>
                <a:cubicBezTo>
                  <a:pt x="423073" y="66800"/>
                  <a:pt x="422817" y="67057"/>
                  <a:pt x="422900" y="67792"/>
                </a:cubicBezTo>
                <a:cubicBezTo>
                  <a:pt x="417178" y="71785"/>
                  <a:pt x="412560" y="73593"/>
                  <a:pt x="406409" y="77490"/>
                </a:cubicBezTo>
                <a:cubicBezTo>
                  <a:pt x="398422" y="81439"/>
                  <a:pt x="392592" y="79870"/>
                  <a:pt x="388418" y="83316"/>
                </a:cubicBezTo>
                <a:cubicBezTo>
                  <a:pt x="384443" y="85227"/>
                  <a:pt x="376167" y="86727"/>
                  <a:pt x="370428" y="89109"/>
                </a:cubicBezTo>
                <a:cubicBezTo>
                  <a:pt x="366389" y="93314"/>
                  <a:pt x="358519" y="93718"/>
                  <a:pt x="350938" y="96855"/>
                </a:cubicBezTo>
                <a:cubicBezTo>
                  <a:pt x="350595" y="95718"/>
                  <a:pt x="349975" y="94094"/>
                  <a:pt x="349439" y="92982"/>
                </a:cubicBezTo>
                <a:cubicBezTo>
                  <a:pt x="348911" y="92423"/>
                  <a:pt x="348601" y="91705"/>
                  <a:pt x="347940" y="91062"/>
                </a:cubicBezTo>
                <a:cubicBezTo>
                  <a:pt x="347297" y="91293"/>
                  <a:pt x="345868" y="90845"/>
                  <a:pt x="344941" y="91062"/>
                </a:cubicBezTo>
                <a:cubicBezTo>
                  <a:pt x="345168" y="92237"/>
                  <a:pt x="346276" y="93646"/>
                  <a:pt x="346441" y="94935"/>
                </a:cubicBezTo>
                <a:cubicBezTo>
                  <a:pt x="345901" y="96343"/>
                  <a:pt x="345227" y="97605"/>
                  <a:pt x="344941" y="98808"/>
                </a:cubicBezTo>
                <a:cubicBezTo>
                  <a:pt x="342198" y="99755"/>
                  <a:pt x="341287" y="99974"/>
                  <a:pt x="338945" y="100728"/>
                </a:cubicBezTo>
                <a:cubicBezTo>
                  <a:pt x="336354" y="102048"/>
                  <a:pt x="334972" y="101053"/>
                  <a:pt x="331449" y="102681"/>
                </a:cubicBezTo>
                <a:cubicBezTo>
                  <a:pt x="330081" y="103679"/>
                  <a:pt x="328163" y="103804"/>
                  <a:pt x="326951" y="104601"/>
                </a:cubicBezTo>
                <a:cubicBezTo>
                  <a:pt x="326074" y="105489"/>
                  <a:pt x="324754" y="105566"/>
                  <a:pt x="323953" y="106553"/>
                </a:cubicBezTo>
                <a:cubicBezTo>
                  <a:pt x="324249" y="104975"/>
                  <a:pt x="325087" y="104137"/>
                  <a:pt x="325452" y="102681"/>
                </a:cubicBezTo>
                <a:cubicBezTo>
                  <a:pt x="325199" y="100915"/>
                  <a:pt x="325806" y="100072"/>
                  <a:pt x="325452" y="98808"/>
                </a:cubicBezTo>
                <a:cubicBezTo>
                  <a:pt x="324224" y="99930"/>
                  <a:pt x="321727" y="101140"/>
                  <a:pt x="320954" y="102681"/>
                </a:cubicBezTo>
                <a:cubicBezTo>
                  <a:pt x="319278" y="104173"/>
                  <a:pt x="317208" y="105391"/>
                  <a:pt x="316457" y="106553"/>
                </a:cubicBezTo>
                <a:cubicBezTo>
                  <a:pt x="313922" y="108420"/>
                  <a:pt x="308186" y="109762"/>
                  <a:pt x="305962" y="112347"/>
                </a:cubicBezTo>
                <a:cubicBezTo>
                  <a:pt x="301410" y="114127"/>
                  <a:pt x="298839" y="113618"/>
                  <a:pt x="295468" y="114299"/>
                </a:cubicBezTo>
                <a:cubicBezTo>
                  <a:pt x="292791" y="114839"/>
                  <a:pt x="289590" y="111955"/>
                  <a:pt x="283474" y="112347"/>
                </a:cubicBezTo>
                <a:cubicBezTo>
                  <a:pt x="282983" y="113405"/>
                  <a:pt x="282376" y="113337"/>
                  <a:pt x="281975" y="114299"/>
                </a:cubicBezTo>
                <a:cubicBezTo>
                  <a:pt x="282378" y="114834"/>
                  <a:pt x="282796" y="115552"/>
                  <a:pt x="283474" y="116219"/>
                </a:cubicBezTo>
                <a:cubicBezTo>
                  <a:pt x="284087" y="116584"/>
                  <a:pt x="284339" y="117639"/>
                  <a:pt x="284973" y="118172"/>
                </a:cubicBezTo>
                <a:cubicBezTo>
                  <a:pt x="285342" y="119513"/>
                  <a:pt x="285885" y="120618"/>
                  <a:pt x="286472" y="122045"/>
                </a:cubicBezTo>
                <a:cubicBezTo>
                  <a:pt x="280371" y="125517"/>
                  <a:pt x="274730" y="124752"/>
                  <a:pt x="271480" y="125918"/>
                </a:cubicBezTo>
                <a:cubicBezTo>
                  <a:pt x="265253" y="128714"/>
                  <a:pt x="263361" y="128176"/>
                  <a:pt x="257988" y="129791"/>
                </a:cubicBezTo>
                <a:cubicBezTo>
                  <a:pt x="254857" y="132048"/>
                  <a:pt x="248615" y="132764"/>
                  <a:pt x="245994" y="133664"/>
                </a:cubicBezTo>
                <a:cubicBezTo>
                  <a:pt x="244321" y="135768"/>
                  <a:pt x="242240" y="136343"/>
                  <a:pt x="241496" y="137537"/>
                </a:cubicBezTo>
                <a:cubicBezTo>
                  <a:pt x="240578" y="138836"/>
                  <a:pt x="238086" y="139845"/>
                  <a:pt x="236999" y="141410"/>
                </a:cubicBezTo>
                <a:cubicBezTo>
                  <a:pt x="236096" y="140726"/>
                  <a:pt x="234941" y="139963"/>
                  <a:pt x="234000" y="139490"/>
                </a:cubicBezTo>
                <a:cubicBezTo>
                  <a:pt x="233639" y="139075"/>
                  <a:pt x="233137" y="138133"/>
                  <a:pt x="232501" y="137537"/>
                </a:cubicBezTo>
                <a:cubicBezTo>
                  <a:pt x="230910" y="138624"/>
                  <a:pt x="229633" y="138340"/>
                  <a:pt x="228004" y="139490"/>
                </a:cubicBezTo>
                <a:cubicBezTo>
                  <a:pt x="226088" y="139801"/>
                  <a:pt x="224706" y="139183"/>
                  <a:pt x="223506" y="139490"/>
                </a:cubicBezTo>
                <a:cubicBezTo>
                  <a:pt x="223557" y="140118"/>
                  <a:pt x="223388" y="140666"/>
                  <a:pt x="223506" y="141410"/>
                </a:cubicBezTo>
                <a:cubicBezTo>
                  <a:pt x="224350" y="142245"/>
                  <a:pt x="224408" y="142594"/>
                  <a:pt x="225005" y="143362"/>
                </a:cubicBezTo>
                <a:cubicBezTo>
                  <a:pt x="225429" y="144971"/>
                  <a:pt x="224818" y="145491"/>
                  <a:pt x="225005" y="147235"/>
                </a:cubicBezTo>
                <a:cubicBezTo>
                  <a:pt x="223938" y="146971"/>
                  <a:pt x="222032" y="145745"/>
                  <a:pt x="220507" y="145283"/>
                </a:cubicBezTo>
                <a:cubicBezTo>
                  <a:pt x="217824" y="146744"/>
                  <a:pt x="216991" y="146416"/>
                  <a:pt x="214511" y="147235"/>
                </a:cubicBezTo>
                <a:cubicBezTo>
                  <a:pt x="210173" y="151640"/>
                  <a:pt x="206122" y="151825"/>
                  <a:pt x="202517" y="156901"/>
                </a:cubicBezTo>
                <a:cubicBezTo>
                  <a:pt x="198886" y="158843"/>
                  <a:pt x="197306" y="159338"/>
                  <a:pt x="195021" y="160774"/>
                </a:cubicBezTo>
                <a:cubicBezTo>
                  <a:pt x="192870" y="162334"/>
                  <a:pt x="190507" y="162724"/>
                  <a:pt x="189024" y="164680"/>
                </a:cubicBezTo>
                <a:cubicBezTo>
                  <a:pt x="187359" y="165937"/>
                  <a:pt x="184505" y="166112"/>
                  <a:pt x="183027" y="166600"/>
                </a:cubicBezTo>
                <a:cubicBezTo>
                  <a:pt x="180533" y="166213"/>
                  <a:pt x="179475" y="165362"/>
                  <a:pt x="177031" y="164680"/>
                </a:cubicBezTo>
                <a:cubicBezTo>
                  <a:pt x="176566" y="165239"/>
                  <a:pt x="175900" y="165971"/>
                  <a:pt x="175531" y="166600"/>
                </a:cubicBezTo>
                <a:cubicBezTo>
                  <a:pt x="175595" y="167541"/>
                  <a:pt x="175513" y="167718"/>
                  <a:pt x="175531" y="168553"/>
                </a:cubicBezTo>
                <a:cubicBezTo>
                  <a:pt x="175738" y="170229"/>
                  <a:pt x="175226" y="171634"/>
                  <a:pt x="175531" y="172426"/>
                </a:cubicBezTo>
                <a:cubicBezTo>
                  <a:pt x="172885" y="172757"/>
                  <a:pt x="171124" y="172328"/>
                  <a:pt x="169535" y="172426"/>
                </a:cubicBezTo>
                <a:cubicBezTo>
                  <a:pt x="167772" y="174504"/>
                  <a:pt x="165064" y="175247"/>
                  <a:pt x="163538" y="176298"/>
                </a:cubicBezTo>
                <a:cubicBezTo>
                  <a:pt x="164116" y="175015"/>
                  <a:pt x="164438" y="173591"/>
                  <a:pt x="165037" y="172426"/>
                </a:cubicBezTo>
                <a:cubicBezTo>
                  <a:pt x="164908" y="171323"/>
                  <a:pt x="165058" y="169722"/>
                  <a:pt x="165037" y="168553"/>
                </a:cubicBezTo>
                <a:cubicBezTo>
                  <a:pt x="164392" y="170013"/>
                  <a:pt x="162917" y="172598"/>
                  <a:pt x="162039" y="174346"/>
                </a:cubicBezTo>
                <a:cubicBezTo>
                  <a:pt x="162077" y="174956"/>
                  <a:pt x="161888" y="175657"/>
                  <a:pt x="162039" y="176298"/>
                </a:cubicBezTo>
                <a:cubicBezTo>
                  <a:pt x="162441" y="176126"/>
                  <a:pt x="162874" y="176476"/>
                  <a:pt x="163538" y="176298"/>
                </a:cubicBezTo>
                <a:cubicBezTo>
                  <a:pt x="153344" y="182498"/>
                  <a:pt x="145474" y="185959"/>
                  <a:pt x="139426" y="189837"/>
                </a:cubicBezTo>
                <a:cubicBezTo>
                  <a:pt x="134626" y="194046"/>
                  <a:pt x="122253" y="197811"/>
                  <a:pt x="116937" y="205362"/>
                </a:cubicBezTo>
                <a:cubicBezTo>
                  <a:pt x="110559" y="212990"/>
                  <a:pt x="99881" y="218045"/>
                  <a:pt x="95949" y="222773"/>
                </a:cubicBezTo>
                <a:cubicBezTo>
                  <a:pt x="91143" y="230952"/>
                  <a:pt x="78799" y="236384"/>
                  <a:pt x="74960" y="242138"/>
                </a:cubicBezTo>
                <a:cubicBezTo>
                  <a:pt x="69997" y="249676"/>
                  <a:pt x="60275" y="257257"/>
                  <a:pt x="56969" y="261535"/>
                </a:cubicBezTo>
                <a:cubicBezTo>
                  <a:pt x="53881" y="268028"/>
                  <a:pt x="41295" y="278005"/>
                  <a:pt x="37480" y="282820"/>
                </a:cubicBezTo>
                <a:cubicBezTo>
                  <a:pt x="25725" y="298425"/>
                  <a:pt x="19820" y="304530"/>
                  <a:pt x="2998" y="325454"/>
                </a:cubicBezTo>
                <a:cubicBezTo>
                  <a:pt x="2177" y="323118"/>
                  <a:pt x="1126" y="319254"/>
                  <a:pt x="0" y="315756"/>
                </a:cubicBezTo>
                <a:cubicBezTo>
                  <a:pt x="-983" y="313183"/>
                  <a:pt x="429" y="310278"/>
                  <a:pt x="0" y="306090"/>
                </a:cubicBezTo>
                <a:cubicBezTo>
                  <a:pt x="979" y="303107"/>
                  <a:pt x="1026" y="300817"/>
                  <a:pt x="1499" y="298344"/>
                </a:cubicBezTo>
                <a:cubicBezTo>
                  <a:pt x="2530" y="296324"/>
                  <a:pt x="3579" y="293921"/>
                  <a:pt x="4497" y="292518"/>
                </a:cubicBezTo>
                <a:cubicBezTo>
                  <a:pt x="5790" y="287040"/>
                  <a:pt x="11440" y="283015"/>
                  <a:pt x="13492" y="278947"/>
                </a:cubicBezTo>
                <a:cubicBezTo>
                  <a:pt x="16651" y="272687"/>
                  <a:pt x="22443" y="270734"/>
                  <a:pt x="23987" y="267328"/>
                </a:cubicBezTo>
                <a:cubicBezTo>
                  <a:pt x="23687" y="266374"/>
                  <a:pt x="24265" y="264832"/>
                  <a:pt x="23987" y="263455"/>
                </a:cubicBezTo>
                <a:cubicBezTo>
                  <a:pt x="24986" y="263018"/>
                  <a:pt x="26065" y="262012"/>
                  <a:pt x="26985" y="261535"/>
                </a:cubicBezTo>
                <a:cubicBezTo>
                  <a:pt x="28340" y="260022"/>
                  <a:pt x="32169" y="257426"/>
                  <a:pt x="32982" y="255709"/>
                </a:cubicBezTo>
                <a:cubicBezTo>
                  <a:pt x="35911" y="252959"/>
                  <a:pt x="39051" y="252274"/>
                  <a:pt x="40478" y="249916"/>
                </a:cubicBezTo>
                <a:cubicBezTo>
                  <a:pt x="40881" y="249189"/>
                  <a:pt x="41627" y="248440"/>
                  <a:pt x="41977" y="247964"/>
                </a:cubicBezTo>
                <a:cubicBezTo>
                  <a:pt x="41788" y="245165"/>
                  <a:pt x="42411" y="244939"/>
                  <a:pt x="41977" y="242138"/>
                </a:cubicBezTo>
                <a:cubicBezTo>
                  <a:pt x="42929" y="242119"/>
                  <a:pt x="43845" y="242192"/>
                  <a:pt x="44976" y="242138"/>
                </a:cubicBezTo>
                <a:cubicBezTo>
                  <a:pt x="45793" y="243011"/>
                  <a:pt x="45625" y="243384"/>
                  <a:pt x="46475" y="244091"/>
                </a:cubicBezTo>
                <a:cubicBezTo>
                  <a:pt x="46281" y="244647"/>
                  <a:pt x="45329" y="245551"/>
                  <a:pt x="44976" y="246043"/>
                </a:cubicBezTo>
                <a:cubicBezTo>
                  <a:pt x="45169" y="247240"/>
                  <a:pt x="44615" y="249037"/>
                  <a:pt x="44976" y="249916"/>
                </a:cubicBezTo>
                <a:cubicBezTo>
                  <a:pt x="45428" y="248676"/>
                  <a:pt x="45922" y="247557"/>
                  <a:pt x="46475" y="246043"/>
                </a:cubicBezTo>
                <a:cubicBezTo>
                  <a:pt x="46829" y="244843"/>
                  <a:pt x="48487" y="244330"/>
                  <a:pt x="49473" y="242138"/>
                </a:cubicBezTo>
                <a:cubicBezTo>
                  <a:pt x="50041" y="240989"/>
                  <a:pt x="50388" y="239517"/>
                  <a:pt x="50972" y="238265"/>
                </a:cubicBezTo>
                <a:cubicBezTo>
                  <a:pt x="50050" y="235975"/>
                  <a:pt x="50474" y="234409"/>
                  <a:pt x="49473" y="232472"/>
                </a:cubicBezTo>
                <a:cubicBezTo>
                  <a:pt x="50797" y="232337"/>
                  <a:pt x="51933" y="232633"/>
                  <a:pt x="53971" y="232472"/>
                </a:cubicBezTo>
                <a:cubicBezTo>
                  <a:pt x="54970" y="231253"/>
                  <a:pt x="55934" y="229894"/>
                  <a:pt x="56969" y="228599"/>
                </a:cubicBezTo>
                <a:cubicBezTo>
                  <a:pt x="58804" y="226660"/>
                  <a:pt x="61523" y="224616"/>
                  <a:pt x="62966" y="222773"/>
                </a:cubicBezTo>
                <a:cubicBezTo>
                  <a:pt x="64002" y="221008"/>
                  <a:pt x="65299" y="219781"/>
                  <a:pt x="67464" y="216980"/>
                </a:cubicBezTo>
                <a:cubicBezTo>
                  <a:pt x="67947" y="216259"/>
                  <a:pt x="69249" y="215967"/>
                  <a:pt x="70462" y="215028"/>
                </a:cubicBezTo>
                <a:cubicBezTo>
                  <a:pt x="72361" y="214999"/>
                  <a:pt x="73548" y="215436"/>
                  <a:pt x="74960" y="215028"/>
                </a:cubicBezTo>
                <a:cubicBezTo>
                  <a:pt x="73890" y="214648"/>
                  <a:pt x="73110" y="213800"/>
                  <a:pt x="71961" y="213107"/>
                </a:cubicBezTo>
                <a:cubicBezTo>
                  <a:pt x="71538" y="212043"/>
                  <a:pt x="71107" y="210740"/>
                  <a:pt x="70462" y="209235"/>
                </a:cubicBezTo>
                <a:cubicBezTo>
                  <a:pt x="74275" y="205632"/>
                  <a:pt x="77062" y="206490"/>
                  <a:pt x="79457" y="203409"/>
                </a:cubicBezTo>
                <a:cubicBezTo>
                  <a:pt x="82497" y="200699"/>
                  <a:pt x="84507" y="200426"/>
                  <a:pt x="88453" y="197583"/>
                </a:cubicBezTo>
                <a:cubicBezTo>
                  <a:pt x="90887" y="195132"/>
                  <a:pt x="97078" y="192993"/>
                  <a:pt x="98947" y="189837"/>
                </a:cubicBezTo>
                <a:cubicBezTo>
                  <a:pt x="99837" y="188204"/>
                  <a:pt x="102437" y="185494"/>
                  <a:pt x="103445" y="184044"/>
                </a:cubicBezTo>
                <a:cubicBezTo>
                  <a:pt x="104482" y="182042"/>
                  <a:pt x="105569" y="180053"/>
                  <a:pt x="106443" y="178219"/>
                </a:cubicBezTo>
                <a:cubicBezTo>
                  <a:pt x="108245" y="177835"/>
                  <a:pt x="108696" y="178581"/>
                  <a:pt x="110941" y="178219"/>
                </a:cubicBezTo>
                <a:cubicBezTo>
                  <a:pt x="113642" y="176898"/>
                  <a:pt x="114188" y="177798"/>
                  <a:pt x="116937" y="176298"/>
                </a:cubicBezTo>
                <a:cubicBezTo>
                  <a:pt x="119594" y="174882"/>
                  <a:pt x="120072" y="175413"/>
                  <a:pt x="122934" y="174346"/>
                </a:cubicBezTo>
                <a:cubicBezTo>
                  <a:pt x="125788" y="174177"/>
                  <a:pt x="127378" y="174838"/>
                  <a:pt x="128931" y="174346"/>
                </a:cubicBezTo>
                <a:cubicBezTo>
                  <a:pt x="128482" y="173042"/>
                  <a:pt x="128012" y="171470"/>
                  <a:pt x="127432" y="170473"/>
                </a:cubicBezTo>
                <a:cubicBezTo>
                  <a:pt x="127279" y="169607"/>
                  <a:pt x="127451" y="169164"/>
                  <a:pt x="127432" y="168553"/>
                </a:cubicBezTo>
                <a:cubicBezTo>
                  <a:pt x="128169" y="167379"/>
                  <a:pt x="128585" y="165826"/>
                  <a:pt x="128931" y="164680"/>
                </a:cubicBezTo>
                <a:cubicBezTo>
                  <a:pt x="129698" y="163272"/>
                  <a:pt x="132761" y="162290"/>
                  <a:pt x="133429" y="160774"/>
                </a:cubicBezTo>
                <a:cubicBezTo>
                  <a:pt x="137857" y="156325"/>
                  <a:pt x="143992" y="153901"/>
                  <a:pt x="149920" y="149156"/>
                </a:cubicBezTo>
                <a:cubicBezTo>
                  <a:pt x="150320" y="150342"/>
                  <a:pt x="149580" y="151656"/>
                  <a:pt x="149920" y="153028"/>
                </a:cubicBezTo>
                <a:cubicBezTo>
                  <a:pt x="150586" y="153866"/>
                  <a:pt x="150676" y="154180"/>
                  <a:pt x="151419" y="154981"/>
                </a:cubicBezTo>
                <a:cubicBezTo>
                  <a:pt x="154128" y="154622"/>
                  <a:pt x="154975" y="155549"/>
                  <a:pt x="157541" y="154981"/>
                </a:cubicBezTo>
                <a:cubicBezTo>
                  <a:pt x="156592" y="154349"/>
                  <a:pt x="155766" y="153691"/>
                  <a:pt x="154418" y="153028"/>
                </a:cubicBezTo>
                <a:cubicBezTo>
                  <a:pt x="154385" y="152337"/>
                  <a:pt x="154587" y="151971"/>
                  <a:pt x="154418" y="151108"/>
                </a:cubicBezTo>
                <a:cubicBezTo>
                  <a:pt x="153653" y="150436"/>
                  <a:pt x="153515" y="149661"/>
                  <a:pt x="152918" y="149156"/>
                </a:cubicBezTo>
                <a:cubicBezTo>
                  <a:pt x="154231" y="149050"/>
                  <a:pt x="154732" y="149395"/>
                  <a:pt x="155917" y="149156"/>
                </a:cubicBezTo>
                <a:cubicBezTo>
                  <a:pt x="156946" y="148506"/>
                  <a:pt x="157965" y="147756"/>
                  <a:pt x="159040" y="147235"/>
                </a:cubicBezTo>
                <a:cubicBezTo>
                  <a:pt x="159720" y="146032"/>
                  <a:pt x="161948" y="145620"/>
                  <a:pt x="163538" y="143362"/>
                </a:cubicBezTo>
                <a:cubicBezTo>
                  <a:pt x="163911" y="145559"/>
                  <a:pt x="164459" y="148760"/>
                  <a:pt x="165037" y="151108"/>
                </a:cubicBezTo>
                <a:cubicBezTo>
                  <a:pt x="171707" y="141951"/>
                  <a:pt x="178736" y="137945"/>
                  <a:pt x="183027" y="133664"/>
                </a:cubicBezTo>
                <a:cubicBezTo>
                  <a:pt x="191964" y="125034"/>
                  <a:pt x="203369" y="124007"/>
                  <a:pt x="208514" y="118172"/>
                </a:cubicBezTo>
                <a:cubicBezTo>
                  <a:pt x="219263" y="109590"/>
                  <a:pt x="223251" y="115023"/>
                  <a:pt x="234000" y="106553"/>
                </a:cubicBezTo>
                <a:cubicBezTo>
                  <a:pt x="236356" y="104529"/>
                  <a:pt x="242658" y="104215"/>
                  <a:pt x="245994" y="102681"/>
                </a:cubicBezTo>
                <a:cubicBezTo>
                  <a:pt x="248485" y="102107"/>
                  <a:pt x="255503" y="101285"/>
                  <a:pt x="257988" y="100728"/>
                </a:cubicBezTo>
                <a:cubicBezTo>
                  <a:pt x="258955" y="100072"/>
                  <a:pt x="259953" y="99475"/>
                  <a:pt x="260986" y="98808"/>
                </a:cubicBezTo>
                <a:cubicBezTo>
                  <a:pt x="261586" y="97114"/>
                  <a:pt x="262360" y="96342"/>
                  <a:pt x="262485" y="94935"/>
                </a:cubicBezTo>
                <a:cubicBezTo>
                  <a:pt x="262432" y="94533"/>
                  <a:pt x="262561" y="93372"/>
                  <a:pt x="262485" y="92982"/>
                </a:cubicBezTo>
                <a:cubicBezTo>
                  <a:pt x="263560" y="94299"/>
                  <a:pt x="264434" y="95317"/>
                  <a:pt x="265484" y="96855"/>
                </a:cubicBezTo>
                <a:cubicBezTo>
                  <a:pt x="269810" y="92200"/>
                  <a:pt x="278588" y="90410"/>
                  <a:pt x="286472" y="85236"/>
                </a:cubicBezTo>
                <a:cubicBezTo>
                  <a:pt x="295411" y="79776"/>
                  <a:pt x="303175" y="81149"/>
                  <a:pt x="307461" y="77490"/>
                </a:cubicBezTo>
                <a:cubicBezTo>
                  <a:pt x="324729" y="66858"/>
                  <a:pt x="340493" y="65586"/>
                  <a:pt x="355436" y="60046"/>
                </a:cubicBezTo>
                <a:cubicBezTo>
                  <a:pt x="355368" y="62454"/>
                  <a:pt x="356367" y="65354"/>
                  <a:pt x="356935" y="67792"/>
                </a:cubicBezTo>
                <a:cubicBezTo>
                  <a:pt x="357359" y="65759"/>
                  <a:pt x="358018" y="63876"/>
                  <a:pt x="358434" y="61999"/>
                </a:cubicBezTo>
                <a:cubicBezTo>
                  <a:pt x="359613" y="61118"/>
                  <a:pt x="360446" y="60763"/>
                  <a:pt x="361433" y="60046"/>
                </a:cubicBezTo>
                <a:cubicBezTo>
                  <a:pt x="362613" y="58738"/>
                  <a:pt x="366006" y="57096"/>
                  <a:pt x="367430" y="56173"/>
                </a:cubicBezTo>
                <a:cubicBezTo>
                  <a:pt x="370964" y="54948"/>
                  <a:pt x="371369" y="55299"/>
                  <a:pt x="374926" y="54253"/>
                </a:cubicBezTo>
                <a:cubicBezTo>
                  <a:pt x="377660" y="52848"/>
                  <a:pt x="379626" y="53308"/>
                  <a:pt x="380922" y="52300"/>
                </a:cubicBezTo>
                <a:cubicBezTo>
                  <a:pt x="380968" y="53005"/>
                  <a:pt x="380731" y="53785"/>
                  <a:pt x="380922" y="54253"/>
                </a:cubicBezTo>
                <a:cubicBezTo>
                  <a:pt x="381220" y="55487"/>
                  <a:pt x="380556" y="56266"/>
                  <a:pt x="380922" y="58126"/>
                </a:cubicBezTo>
                <a:close/>
                <a:moveTo>
                  <a:pt x="713871" y="19364"/>
                </a:moveTo>
                <a:lnTo>
                  <a:pt x="713871" y="19364"/>
                </a:lnTo>
                <a:cubicBezTo>
                  <a:pt x="713994" y="21078"/>
                  <a:pt x="713747" y="22087"/>
                  <a:pt x="713871" y="23237"/>
                </a:cubicBezTo>
                <a:cubicBezTo>
                  <a:pt x="714871" y="23770"/>
                  <a:pt x="715879" y="24854"/>
                  <a:pt x="716869" y="25190"/>
                </a:cubicBezTo>
                <a:cubicBezTo>
                  <a:pt x="717492" y="25019"/>
                  <a:pt x="717987" y="25363"/>
                  <a:pt x="718368" y="25190"/>
                </a:cubicBezTo>
                <a:cubicBezTo>
                  <a:pt x="719398" y="24865"/>
                  <a:pt x="720587" y="25491"/>
                  <a:pt x="721367" y="25190"/>
                </a:cubicBezTo>
                <a:cubicBezTo>
                  <a:pt x="721157" y="23530"/>
                  <a:pt x="721475" y="23031"/>
                  <a:pt x="721367" y="21317"/>
                </a:cubicBezTo>
                <a:cubicBezTo>
                  <a:pt x="720918" y="19973"/>
                  <a:pt x="721405" y="19195"/>
                  <a:pt x="721367" y="17444"/>
                </a:cubicBezTo>
                <a:cubicBezTo>
                  <a:pt x="721283" y="16963"/>
                  <a:pt x="721547" y="16167"/>
                  <a:pt x="721367" y="15491"/>
                </a:cubicBezTo>
                <a:cubicBezTo>
                  <a:pt x="720944" y="15542"/>
                  <a:pt x="720499" y="15395"/>
                  <a:pt x="719867" y="15491"/>
                </a:cubicBezTo>
                <a:cubicBezTo>
                  <a:pt x="719967" y="15920"/>
                  <a:pt x="719742" y="16716"/>
                  <a:pt x="719867" y="17444"/>
                </a:cubicBezTo>
                <a:cubicBezTo>
                  <a:pt x="719373" y="18076"/>
                  <a:pt x="718780" y="18637"/>
                  <a:pt x="718368" y="19364"/>
                </a:cubicBezTo>
                <a:cubicBezTo>
                  <a:pt x="717192" y="19406"/>
                  <a:pt x="715554" y="18974"/>
                  <a:pt x="713871" y="19364"/>
                </a:cubicBezTo>
                <a:close/>
                <a:moveTo>
                  <a:pt x="938876" y="61999"/>
                </a:moveTo>
                <a:lnTo>
                  <a:pt x="938876" y="61999"/>
                </a:lnTo>
                <a:cubicBezTo>
                  <a:pt x="938884" y="62646"/>
                  <a:pt x="938838" y="62974"/>
                  <a:pt x="938876" y="63919"/>
                </a:cubicBezTo>
                <a:cubicBezTo>
                  <a:pt x="939666" y="64262"/>
                  <a:pt x="940362" y="65074"/>
                  <a:pt x="941875" y="65872"/>
                </a:cubicBezTo>
                <a:cubicBezTo>
                  <a:pt x="944095" y="65127"/>
                  <a:pt x="946064" y="64586"/>
                  <a:pt x="947871" y="63919"/>
                </a:cubicBezTo>
                <a:cubicBezTo>
                  <a:pt x="948941" y="63215"/>
                  <a:pt x="950873" y="62647"/>
                  <a:pt x="952369" y="61999"/>
                </a:cubicBezTo>
                <a:cubicBezTo>
                  <a:pt x="952751" y="61082"/>
                  <a:pt x="953409" y="61020"/>
                  <a:pt x="953868" y="60046"/>
                </a:cubicBezTo>
                <a:cubicBezTo>
                  <a:pt x="953755" y="58366"/>
                  <a:pt x="954173" y="57648"/>
                  <a:pt x="953868" y="56173"/>
                </a:cubicBezTo>
                <a:cubicBezTo>
                  <a:pt x="951715" y="56204"/>
                  <a:pt x="950844" y="56063"/>
                  <a:pt x="949371" y="56173"/>
                </a:cubicBezTo>
                <a:cubicBezTo>
                  <a:pt x="948117" y="57486"/>
                  <a:pt x="947455" y="57191"/>
                  <a:pt x="946372" y="58126"/>
                </a:cubicBezTo>
                <a:cubicBezTo>
                  <a:pt x="944921" y="59627"/>
                  <a:pt x="940433" y="61179"/>
                  <a:pt x="938876" y="61999"/>
                </a:cubicBezTo>
                <a:close/>
                <a:moveTo>
                  <a:pt x="991348" y="87189"/>
                </a:moveTo>
                <a:lnTo>
                  <a:pt x="991348" y="87189"/>
                </a:lnTo>
                <a:cubicBezTo>
                  <a:pt x="991867" y="88770"/>
                  <a:pt x="991204" y="90206"/>
                  <a:pt x="991348" y="92982"/>
                </a:cubicBezTo>
                <a:cubicBezTo>
                  <a:pt x="991633" y="94635"/>
                  <a:pt x="991041" y="95106"/>
                  <a:pt x="991348" y="96855"/>
                </a:cubicBezTo>
                <a:cubicBezTo>
                  <a:pt x="992818" y="95655"/>
                  <a:pt x="995120" y="95823"/>
                  <a:pt x="995846" y="94935"/>
                </a:cubicBezTo>
                <a:cubicBezTo>
                  <a:pt x="996187" y="94437"/>
                  <a:pt x="996928" y="93948"/>
                  <a:pt x="997345" y="92982"/>
                </a:cubicBezTo>
                <a:cubicBezTo>
                  <a:pt x="997271" y="92088"/>
                  <a:pt x="997434" y="91986"/>
                  <a:pt x="997345" y="91062"/>
                </a:cubicBezTo>
                <a:cubicBezTo>
                  <a:pt x="996836" y="91752"/>
                  <a:pt x="996418" y="92248"/>
                  <a:pt x="995846" y="92982"/>
                </a:cubicBezTo>
                <a:cubicBezTo>
                  <a:pt x="995155" y="93106"/>
                  <a:pt x="995017" y="92811"/>
                  <a:pt x="994347" y="92982"/>
                </a:cubicBezTo>
                <a:cubicBezTo>
                  <a:pt x="994977" y="92010"/>
                  <a:pt x="995197" y="90438"/>
                  <a:pt x="995846" y="89109"/>
                </a:cubicBezTo>
                <a:cubicBezTo>
                  <a:pt x="996233" y="88095"/>
                  <a:pt x="996962" y="86692"/>
                  <a:pt x="997345" y="85236"/>
                </a:cubicBezTo>
                <a:cubicBezTo>
                  <a:pt x="997278" y="84400"/>
                  <a:pt x="997537" y="84172"/>
                  <a:pt x="997345" y="83316"/>
                </a:cubicBezTo>
                <a:cubicBezTo>
                  <a:pt x="996868" y="83493"/>
                  <a:pt x="996469" y="83302"/>
                  <a:pt x="995846" y="83316"/>
                </a:cubicBezTo>
                <a:cubicBezTo>
                  <a:pt x="995898" y="83970"/>
                  <a:pt x="995845" y="84444"/>
                  <a:pt x="995846" y="85236"/>
                </a:cubicBezTo>
                <a:cubicBezTo>
                  <a:pt x="995470" y="85409"/>
                  <a:pt x="994698" y="85115"/>
                  <a:pt x="994347" y="85236"/>
                </a:cubicBezTo>
                <a:cubicBezTo>
                  <a:pt x="992961" y="86324"/>
                  <a:pt x="992445" y="85975"/>
                  <a:pt x="991348" y="87189"/>
                </a:cubicBezTo>
                <a:close/>
                <a:moveTo>
                  <a:pt x="1093419" y="98808"/>
                </a:moveTo>
                <a:lnTo>
                  <a:pt x="1093419" y="98808"/>
                </a:lnTo>
                <a:cubicBezTo>
                  <a:pt x="1093354" y="97845"/>
                  <a:pt x="1093458" y="97819"/>
                  <a:pt x="1093419" y="96855"/>
                </a:cubicBezTo>
                <a:cubicBezTo>
                  <a:pt x="1092798" y="96356"/>
                  <a:pt x="1092332" y="95662"/>
                  <a:pt x="1091795" y="94935"/>
                </a:cubicBezTo>
                <a:cubicBezTo>
                  <a:pt x="1091664" y="94481"/>
                  <a:pt x="1091808" y="93773"/>
                  <a:pt x="1091795" y="92982"/>
                </a:cubicBezTo>
                <a:cubicBezTo>
                  <a:pt x="1091609" y="92527"/>
                  <a:pt x="1091934" y="91728"/>
                  <a:pt x="1091795" y="91062"/>
                </a:cubicBezTo>
                <a:cubicBezTo>
                  <a:pt x="1090762" y="91744"/>
                  <a:pt x="1089776" y="92394"/>
                  <a:pt x="1088797" y="92982"/>
                </a:cubicBezTo>
                <a:cubicBezTo>
                  <a:pt x="1087562" y="93235"/>
                  <a:pt x="1086603" y="92835"/>
                  <a:pt x="1085798" y="92982"/>
                </a:cubicBezTo>
                <a:cubicBezTo>
                  <a:pt x="1085157" y="92452"/>
                  <a:pt x="1084857" y="91848"/>
                  <a:pt x="1084299" y="91062"/>
                </a:cubicBezTo>
                <a:cubicBezTo>
                  <a:pt x="1083589" y="89623"/>
                  <a:pt x="1083273" y="88600"/>
                  <a:pt x="1082800" y="87189"/>
                </a:cubicBezTo>
                <a:cubicBezTo>
                  <a:pt x="1082746" y="85382"/>
                  <a:pt x="1081865" y="83026"/>
                  <a:pt x="1081301" y="81363"/>
                </a:cubicBezTo>
                <a:cubicBezTo>
                  <a:pt x="1080103" y="81448"/>
                  <a:pt x="1079644" y="81058"/>
                  <a:pt x="1078302" y="81363"/>
                </a:cubicBezTo>
                <a:cubicBezTo>
                  <a:pt x="1077634" y="81620"/>
                  <a:pt x="1075906" y="81095"/>
                  <a:pt x="1075304" y="81363"/>
                </a:cubicBezTo>
                <a:cubicBezTo>
                  <a:pt x="1076863" y="83001"/>
                  <a:pt x="1077329" y="85672"/>
                  <a:pt x="1079801" y="89109"/>
                </a:cubicBezTo>
                <a:cubicBezTo>
                  <a:pt x="1080694" y="90620"/>
                  <a:pt x="1081439" y="91679"/>
                  <a:pt x="1082800" y="92982"/>
                </a:cubicBezTo>
                <a:cubicBezTo>
                  <a:pt x="1085148" y="93541"/>
                  <a:pt x="1086183" y="95749"/>
                  <a:pt x="1088797" y="96855"/>
                </a:cubicBezTo>
                <a:cubicBezTo>
                  <a:pt x="1089947" y="97650"/>
                  <a:pt x="1092314" y="98288"/>
                  <a:pt x="1093419" y="98808"/>
                </a:cubicBezTo>
                <a:close/>
                <a:moveTo>
                  <a:pt x="1090296" y="118172"/>
                </a:moveTo>
                <a:lnTo>
                  <a:pt x="1090296" y="118172"/>
                </a:lnTo>
                <a:cubicBezTo>
                  <a:pt x="1091389" y="117575"/>
                  <a:pt x="1093676" y="116602"/>
                  <a:pt x="1094918" y="116219"/>
                </a:cubicBezTo>
                <a:cubicBezTo>
                  <a:pt x="1095782" y="115411"/>
                  <a:pt x="1098430" y="115138"/>
                  <a:pt x="1099416" y="114299"/>
                </a:cubicBezTo>
                <a:cubicBezTo>
                  <a:pt x="1100201" y="112971"/>
                  <a:pt x="1100259" y="111587"/>
                  <a:pt x="1100915" y="110426"/>
                </a:cubicBezTo>
                <a:cubicBezTo>
                  <a:pt x="1100374" y="108422"/>
                  <a:pt x="1100096" y="104729"/>
                  <a:pt x="1099416" y="102681"/>
                </a:cubicBezTo>
                <a:cubicBezTo>
                  <a:pt x="1098738" y="103009"/>
                  <a:pt x="1097381" y="102511"/>
                  <a:pt x="1096418" y="102681"/>
                </a:cubicBezTo>
                <a:cubicBezTo>
                  <a:pt x="1095774" y="102961"/>
                  <a:pt x="1094475" y="102584"/>
                  <a:pt x="1093419" y="102681"/>
                </a:cubicBezTo>
                <a:cubicBezTo>
                  <a:pt x="1092263" y="102897"/>
                  <a:pt x="1091084" y="102492"/>
                  <a:pt x="1090296" y="102681"/>
                </a:cubicBezTo>
                <a:cubicBezTo>
                  <a:pt x="1089011" y="103799"/>
                  <a:pt x="1088086" y="103902"/>
                  <a:pt x="1087297" y="104601"/>
                </a:cubicBezTo>
                <a:cubicBezTo>
                  <a:pt x="1088627" y="107515"/>
                  <a:pt x="1088201" y="112079"/>
                  <a:pt x="1090296" y="118172"/>
                </a:cubicBezTo>
                <a:close/>
                <a:moveTo>
                  <a:pt x="1115907" y="127871"/>
                </a:moveTo>
                <a:lnTo>
                  <a:pt x="1115907" y="127871"/>
                </a:lnTo>
                <a:cubicBezTo>
                  <a:pt x="1116238" y="129097"/>
                  <a:pt x="1117143" y="130370"/>
                  <a:pt x="1117407" y="131744"/>
                </a:cubicBezTo>
                <a:cubicBezTo>
                  <a:pt x="1118280" y="133112"/>
                  <a:pt x="1119586" y="134280"/>
                  <a:pt x="1120405" y="135617"/>
                </a:cubicBezTo>
                <a:cubicBezTo>
                  <a:pt x="1122574" y="136611"/>
                  <a:pt x="1123105" y="139809"/>
                  <a:pt x="1126402" y="143362"/>
                </a:cubicBezTo>
                <a:cubicBezTo>
                  <a:pt x="1127436" y="144392"/>
                  <a:pt x="1128341" y="146269"/>
                  <a:pt x="1129400" y="147235"/>
                </a:cubicBezTo>
                <a:cubicBezTo>
                  <a:pt x="1130672" y="148796"/>
                  <a:pt x="1131305" y="150116"/>
                  <a:pt x="1132399" y="151108"/>
                </a:cubicBezTo>
                <a:cubicBezTo>
                  <a:pt x="1132648" y="153565"/>
                  <a:pt x="1132157" y="155353"/>
                  <a:pt x="1132399" y="156901"/>
                </a:cubicBezTo>
                <a:cubicBezTo>
                  <a:pt x="1132580" y="158820"/>
                  <a:pt x="1131954" y="160422"/>
                  <a:pt x="1132399" y="162727"/>
                </a:cubicBezTo>
                <a:cubicBezTo>
                  <a:pt x="1134494" y="159364"/>
                  <a:pt x="1136663" y="159493"/>
                  <a:pt x="1138395" y="156901"/>
                </a:cubicBezTo>
                <a:cubicBezTo>
                  <a:pt x="1140782" y="157499"/>
                  <a:pt x="1142657" y="160589"/>
                  <a:pt x="1144392" y="160774"/>
                </a:cubicBezTo>
                <a:cubicBezTo>
                  <a:pt x="1143329" y="157170"/>
                  <a:pt x="1143600" y="153858"/>
                  <a:pt x="1142893" y="151108"/>
                </a:cubicBezTo>
                <a:cubicBezTo>
                  <a:pt x="1141743" y="151621"/>
                  <a:pt x="1140920" y="152404"/>
                  <a:pt x="1139895" y="153028"/>
                </a:cubicBezTo>
                <a:cubicBezTo>
                  <a:pt x="1139384" y="153080"/>
                  <a:pt x="1138809" y="152870"/>
                  <a:pt x="1138395" y="153028"/>
                </a:cubicBezTo>
                <a:cubicBezTo>
                  <a:pt x="1137756" y="152376"/>
                  <a:pt x="1137402" y="151609"/>
                  <a:pt x="1136896" y="151108"/>
                </a:cubicBezTo>
                <a:cubicBezTo>
                  <a:pt x="1136844" y="150711"/>
                  <a:pt x="1137011" y="149585"/>
                  <a:pt x="1136896" y="149156"/>
                </a:cubicBezTo>
                <a:cubicBezTo>
                  <a:pt x="1138173" y="148346"/>
                  <a:pt x="1138904" y="148158"/>
                  <a:pt x="1139895" y="147235"/>
                </a:cubicBezTo>
                <a:cubicBezTo>
                  <a:pt x="1140402" y="146232"/>
                  <a:pt x="1140962" y="146283"/>
                  <a:pt x="1141394" y="145283"/>
                </a:cubicBezTo>
                <a:cubicBezTo>
                  <a:pt x="1141391" y="144548"/>
                  <a:pt x="1141503" y="143773"/>
                  <a:pt x="1141394" y="143362"/>
                </a:cubicBezTo>
                <a:cubicBezTo>
                  <a:pt x="1139536" y="142056"/>
                  <a:pt x="1138180" y="138572"/>
                  <a:pt x="1136896" y="137537"/>
                </a:cubicBezTo>
                <a:cubicBezTo>
                  <a:pt x="1134756" y="136858"/>
                  <a:pt x="1134359" y="135894"/>
                  <a:pt x="1132399" y="135617"/>
                </a:cubicBezTo>
                <a:cubicBezTo>
                  <a:pt x="1133617" y="134389"/>
                  <a:pt x="1134495" y="133070"/>
                  <a:pt x="1135397" y="131744"/>
                </a:cubicBezTo>
                <a:cubicBezTo>
                  <a:pt x="1135343" y="130976"/>
                  <a:pt x="1135603" y="130271"/>
                  <a:pt x="1135397" y="129791"/>
                </a:cubicBezTo>
                <a:cubicBezTo>
                  <a:pt x="1134826" y="129187"/>
                  <a:pt x="1134255" y="128521"/>
                  <a:pt x="1133898" y="127871"/>
                </a:cubicBezTo>
                <a:cubicBezTo>
                  <a:pt x="1134219" y="126417"/>
                  <a:pt x="1134928" y="125568"/>
                  <a:pt x="1135397" y="123998"/>
                </a:cubicBezTo>
                <a:cubicBezTo>
                  <a:pt x="1131356" y="124703"/>
                  <a:pt x="1130178" y="123719"/>
                  <a:pt x="1126402" y="123998"/>
                </a:cubicBezTo>
                <a:cubicBezTo>
                  <a:pt x="1125515" y="123325"/>
                  <a:pt x="1125657" y="122928"/>
                  <a:pt x="1124903" y="122045"/>
                </a:cubicBezTo>
                <a:cubicBezTo>
                  <a:pt x="1125964" y="120146"/>
                  <a:pt x="1126016" y="118040"/>
                  <a:pt x="1126402" y="116219"/>
                </a:cubicBezTo>
                <a:cubicBezTo>
                  <a:pt x="1125096" y="117419"/>
                  <a:pt x="1123112" y="117443"/>
                  <a:pt x="1121904" y="118172"/>
                </a:cubicBezTo>
                <a:cubicBezTo>
                  <a:pt x="1122026" y="118739"/>
                  <a:pt x="1121739" y="119509"/>
                  <a:pt x="1121904" y="120092"/>
                </a:cubicBezTo>
                <a:cubicBezTo>
                  <a:pt x="1121918" y="121033"/>
                  <a:pt x="1121821" y="121360"/>
                  <a:pt x="1121904" y="122045"/>
                </a:cubicBezTo>
                <a:cubicBezTo>
                  <a:pt x="1121542" y="122842"/>
                  <a:pt x="1120799" y="123003"/>
                  <a:pt x="1120405" y="123998"/>
                </a:cubicBezTo>
                <a:cubicBezTo>
                  <a:pt x="1119695" y="124001"/>
                  <a:pt x="1118385" y="123906"/>
                  <a:pt x="1117407" y="123998"/>
                </a:cubicBezTo>
                <a:cubicBezTo>
                  <a:pt x="1117075" y="124524"/>
                  <a:pt x="1116436" y="125169"/>
                  <a:pt x="1115907" y="125918"/>
                </a:cubicBezTo>
                <a:cubicBezTo>
                  <a:pt x="1116068" y="126569"/>
                  <a:pt x="1115701" y="127033"/>
                  <a:pt x="1115907" y="127871"/>
                </a:cubicBezTo>
                <a:close/>
                <a:moveTo>
                  <a:pt x="1061811" y="147235"/>
                </a:moveTo>
                <a:lnTo>
                  <a:pt x="1061811" y="147235"/>
                </a:lnTo>
                <a:cubicBezTo>
                  <a:pt x="1063179" y="149500"/>
                  <a:pt x="1063105" y="151178"/>
                  <a:pt x="1064809" y="153028"/>
                </a:cubicBezTo>
                <a:cubicBezTo>
                  <a:pt x="1066557" y="153461"/>
                  <a:pt x="1068287" y="154712"/>
                  <a:pt x="1069307" y="154981"/>
                </a:cubicBezTo>
                <a:cubicBezTo>
                  <a:pt x="1069325" y="155424"/>
                  <a:pt x="1069217" y="156154"/>
                  <a:pt x="1069307" y="156901"/>
                </a:cubicBezTo>
                <a:cubicBezTo>
                  <a:pt x="1069880" y="157174"/>
                  <a:pt x="1070380" y="158515"/>
                  <a:pt x="1070806" y="158854"/>
                </a:cubicBezTo>
                <a:cubicBezTo>
                  <a:pt x="1069606" y="160074"/>
                  <a:pt x="1068014" y="160929"/>
                  <a:pt x="1066309" y="162727"/>
                </a:cubicBezTo>
                <a:cubicBezTo>
                  <a:pt x="1069182" y="162632"/>
                  <a:pt x="1069618" y="162848"/>
                  <a:pt x="1072305" y="162727"/>
                </a:cubicBezTo>
                <a:cubicBezTo>
                  <a:pt x="1072997" y="162717"/>
                  <a:pt x="1073279" y="162746"/>
                  <a:pt x="1073805" y="162727"/>
                </a:cubicBezTo>
                <a:cubicBezTo>
                  <a:pt x="1075083" y="161676"/>
                  <a:pt x="1075504" y="161874"/>
                  <a:pt x="1076803" y="160774"/>
                </a:cubicBezTo>
                <a:cubicBezTo>
                  <a:pt x="1078353" y="160563"/>
                  <a:pt x="1080652" y="162654"/>
                  <a:pt x="1082800" y="162727"/>
                </a:cubicBezTo>
                <a:cubicBezTo>
                  <a:pt x="1081159" y="160640"/>
                  <a:pt x="1079764" y="156878"/>
                  <a:pt x="1078302" y="154981"/>
                </a:cubicBezTo>
                <a:cubicBezTo>
                  <a:pt x="1076352" y="153882"/>
                  <a:pt x="1075547" y="150994"/>
                  <a:pt x="1073805" y="149156"/>
                </a:cubicBezTo>
                <a:cubicBezTo>
                  <a:pt x="1072639" y="147847"/>
                  <a:pt x="1071581" y="146589"/>
                  <a:pt x="1070806" y="145283"/>
                </a:cubicBezTo>
                <a:cubicBezTo>
                  <a:pt x="1069672" y="145366"/>
                  <a:pt x="1068862" y="144958"/>
                  <a:pt x="1067808" y="145283"/>
                </a:cubicBezTo>
                <a:cubicBezTo>
                  <a:pt x="1067118" y="145382"/>
                  <a:pt x="1065849" y="145093"/>
                  <a:pt x="1064809" y="145283"/>
                </a:cubicBezTo>
                <a:cubicBezTo>
                  <a:pt x="1063857" y="146366"/>
                  <a:pt x="1062814" y="146578"/>
                  <a:pt x="1061811" y="147235"/>
                </a:cubicBezTo>
                <a:close/>
              </a:path>
              <a:path w="1249337" h="325455" stroke="0" extrusionOk="0">
                <a:moveTo>
                  <a:pt x="380922" y="58126"/>
                </a:moveTo>
                <a:lnTo>
                  <a:pt x="380922" y="58126"/>
                </a:lnTo>
                <a:cubicBezTo>
                  <a:pt x="381354" y="56782"/>
                  <a:pt x="381618" y="55669"/>
                  <a:pt x="382422" y="54253"/>
                </a:cubicBezTo>
                <a:cubicBezTo>
                  <a:pt x="383055" y="53186"/>
                  <a:pt x="383615" y="53070"/>
                  <a:pt x="383921" y="52300"/>
                </a:cubicBezTo>
                <a:cubicBezTo>
                  <a:pt x="384640" y="50785"/>
                  <a:pt x="385773" y="50030"/>
                  <a:pt x="386919" y="48427"/>
                </a:cubicBezTo>
                <a:cubicBezTo>
                  <a:pt x="388139" y="48354"/>
                  <a:pt x="389444" y="48757"/>
                  <a:pt x="391417" y="48427"/>
                </a:cubicBezTo>
                <a:cubicBezTo>
                  <a:pt x="391505" y="49383"/>
                  <a:pt x="391362" y="49904"/>
                  <a:pt x="391417" y="50380"/>
                </a:cubicBezTo>
                <a:cubicBezTo>
                  <a:pt x="390249" y="50679"/>
                  <a:pt x="389580" y="50134"/>
                  <a:pt x="388418" y="50380"/>
                </a:cubicBezTo>
                <a:cubicBezTo>
                  <a:pt x="388062" y="51111"/>
                  <a:pt x="387485" y="51665"/>
                  <a:pt x="386919" y="52300"/>
                </a:cubicBezTo>
                <a:cubicBezTo>
                  <a:pt x="386970" y="52777"/>
                  <a:pt x="386800" y="53594"/>
                  <a:pt x="386919" y="54253"/>
                </a:cubicBezTo>
                <a:cubicBezTo>
                  <a:pt x="388483" y="51889"/>
                  <a:pt x="393495" y="50611"/>
                  <a:pt x="395914" y="48427"/>
                </a:cubicBezTo>
                <a:cubicBezTo>
                  <a:pt x="398503" y="47210"/>
                  <a:pt x="400841" y="47170"/>
                  <a:pt x="404910" y="44554"/>
                </a:cubicBezTo>
                <a:cubicBezTo>
                  <a:pt x="408642" y="41323"/>
                  <a:pt x="420676" y="40175"/>
                  <a:pt x="424399" y="36808"/>
                </a:cubicBezTo>
                <a:cubicBezTo>
                  <a:pt x="428963" y="34651"/>
                  <a:pt x="439078" y="35167"/>
                  <a:pt x="445388" y="32936"/>
                </a:cubicBezTo>
                <a:cubicBezTo>
                  <a:pt x="455811" y="29100"/>
                  <a:pt x="461614" y="31944"/>
                  <a:pt x="467876" y="29063"/>
                </a:cubicBezTo>
                <a:cubicBezTo>
                  <a:pt x="468395" y="28426"/>
                  <a:pt x="468997" y="27845"/>
                  <a:pt x="469500" y="27110"/>
                </a:cubicBezTo>
                <a:cubicBezTo>
                  <a:pt x="469426" y="26639"/>
                  <a:pt x="469671" y="25922"/>
                  <a:pt x="469500" y="25190"/>
                </a:cubicBezTo>
                <a:cubicBezTo>
                  <a:pt x="470089" y="24248"/>
                  <a:pt x="470585" y="23990"/>
                  <a:pt x="471000" y="23237"/>
                </a:cubicBezTo>
                <a:cubicBezTo>
                  <a:pt x="480467" y="20725"/>
                  <a:pt x="489016" y="23303"/>
                  <a:pt x="497985" y="21317"/>
                </a:cubicBezTo>
                <a:cubicBezTo>
                  <a:pt x="507969" y="19743"/>
                  <a:pt x="513623" y="22463"/>
                  <a:pt x="524971" y="19364"/>
                </a:cubicBezTo>
                <a:cubicBezTo>
                  <a:pt x="524922" y="18618"/>
                  <a:pt x="524995" y="17890"/>
                  <a:pt x="524971" y="17444"/>
                </a:cubicBezTo>
                <a:cubicBezTo>
                  <a:pt x="524739" y="16478"/>
                  <a:pt x="525076" y="16327"/>
                  <a:pt x="524971" y="15491"/>
                </a:cubicBezTo>
                <a:cubicBezTo>
                  <a:pt x="525356" y="15481"/>
                  <a:pt x="526119" y="15536"/>
                  <a:pt x="526470" y="15491"/>
                </a:cubicBezTo>
                <a:cubicBezTo>
                  <a:pt x="527809" y="16236"/>
                  <a:pt x="527941" y="16833"/>
                  <a:pt x="529469" y="17444"/>
                </a:cubicBezTo>
                <a:cubicBezTo>
                  <a:pt x="530105" y="17960"/>
                  <a:pt x="530311" y="18801"/>
                  <a:pt x="530968" y="19364"/>
                </a:cubicBezTo>
                <a:cubicBezTo>
                  <a:pt x="531322" y="19224"/>
                  <a:pt x="531837" y="19417"/>
                  <a:pt x="532467" y="19364"/>
                </a:cubicBezTo>
                <a:cubicBezTo>
                  <a:pt x="534894" y="18642"/>
                  <a:pt x="538687" y="18756"/>
                  <a:pt x="541462" y="17444"/>
                </a:cubicBezTo>
                <a:cubicBezTo>
                  <a:pt x="545476" y="15056"/>
                  <a:pt x="545974" y="15519"/>
                  <a:pt x="550457" y="13571"/>
                </a:cubicBezTo>
                <a:cubicBezTo>
                  <a:pt x="552076" y="12474"/>
                  <a:pt x="553891" y="12544"/>
                  <a:pt x="554955" y="11618"/>
                </a:cubicBezTo>
                <a:cubicBezTo>
                  <a:pt x="555875" y="11151"/>
                  <a:pt x="558056" y="12071"/>
                  <a:pt x="559453" y="11618"/>
                </a:cubicBezTo>
                <a:cubicBezTo>
                  <a:pt x="560689" y="12211"/>
                  <a:pt x="561237" y="13004"/>
                  <a:pt x="562451" y="13571"/>
                </a:cubicBezTo>
                <a:cubicBezTo>
                  <a:pt x="563221" y="14980"/>
                  <a:pt x="564456" y="16231"/>
                  <a:pt x="565449" y="17444"/>
                </a:cubicBezTo>
                <a:cubicBezTo>
                  <a:pt x="568063" y="15862"/>
                  <a:pt x="571563" y="14580"/>
                  <a:pt x="572945" y="13571"/>
                </a:cubicBezTo>
                <a:cubicBezTo>
                  <a:pt x="576011" y="12150"/>
                  <a:pt x="577838" y="12406"/>
                  <a:pt x="580441" y="11618"/>
                </a:cubicBezTo>
                <a:cubicBezTo>
                  <a:pt x="582406" y="10620"/>
                  <a:pt x="584655" y="10900"/>
                  <a:pt x="586438" y="9698"/>
                </a:cubicBezTo>
                <a:cubicBezTo>
                  <a:pt x="587883" y="10149"/>
                  <a:pt x="588962" y="10986"/>
                  <a:pt x="590936" y="11618"/>
                </a:cubicBezTo>
                <a:cubicBezTo>
                  <a:pt x="591980" y="11833"/>
                  <a:pt x="592465" y="12646"/>
                  <a:pt x="593934" y="13571"/>
                </a:cubicBezTo>
                <a:cubicBezTo>
                  <a:pt x="594469" y="11959"/>
                  <a:pt x="595002" y="11144"/>
                  <a:pt x="595434" y="9698"/>
                </a:cubicBezTo>
                <a:cubicBezTo>
                  <a:pt x="596253" y="9378"/>
                  <a:pt x="597339" y="10047"/>
                  <a:pt x="598432" y="9698"/>
                </a:cubicBezTo>
                <a:cubicBezTo>
                  <a:pt x="601294" y="8880"/>
                  <a:pt x="604055" y="9759"/>
                  <a:pt x="605928" y="9698"/>
                </a:cubicBezTo>
                <a:cubicBezTo>
                  <a:pt x="609649" y="9221"/>
                  <a:pt x="609792" y="10282"/>
                  <a:pt x="613424" y="9698"/>
                </a:cubicBezTo>
                <a:cubicBezTo>
                  <a:pt x="614249" y="9346"/>
                  <a:pt x="614944" y="9760"/>
                  <a:pt x="616422" y="9698"/>
                </a:cubicBezTo>
                <a:cubicBezTo>
                  <a:pt x="617468" y="8975"/>
                  <a:pt x="618841" y="8575"/>
                  <a:pt x="619421" y="7745"/>
                </a:cubicBezTo>
                <a:cubicBezTo>
                  <a:pt x="620221" y="7837"/>
                  <a:pt x="621468" y="9510"/>
                  <a:pt x="622419" y="9698"/>
                </a:cubicBezTo>
                <a:cubicBezTo>
                  <a:pt x="622566" y="11630"/>
                  <a:pt x="622335" y="12735"/>
                  <a:pt x="622419" y="13571"/>
                </a:cubicBezTo>
                <a:cubicBezTo>
                  <a:pt x="622766" y="14846"/>
                  <a:pt x="623417" y="16092"/>
                  <a:pt x="623918" y="17444"/>
                </a:cubicBezTo>
                <a:cubicBezTo>
                  <a:pt x="624985" y="18619"/>
                  <a:pt x="626090" y="19835"/>
                  <a:pt x="626917" y="21317"/>
                </a:cubicBezTo>
                <a:cubicBezTo>
                  <a:pt x="626487" y="19967"/>
                  <a:pt x="626014" y="18664"/>
                  <a:pt x="625418" y="17444"/>
                </a:cubicBezTo>
                <a:cubicBezTo>
                  <a:pt x="625176" y="16079"/>
                  <a:pt x="625430" y="14823"/>
                  <a:pt x="625418" y="13571"/>
                </a:cubicBezTo>
                <a:cubicBezTo>
                  <a:pt x="625777" y="12302"/>
                  <a:pt x="626308" y="11103"/>
                  <a:pt x="626917" y="9698"/>
                </a:cubicBezTo>
                <a:cubicBezTo>
                  <a:pt x="627120" y="8964"/>
                  <a:pt x="628326" y="8317"/>
                  <a:pt x="628416" y="7745"/>
                </a:cubicBezTo>
                <a:cubicBezTo>
                  <a:pt x="630224" y="5800"/>
                  <a:pt x="633982" y="5166"/>
                  <a:pt x="635912" y="3872"/>
                </a:cubicBezTo>
                <a:cubicBezTo>
                  <a:pt x="639685" y="2906"/>
                  <a:pt x="640774" y="3722"/>
                  <a:pt x="644907" y="1952"/>
                </a:cubicBezTo>
                <a:cubicBezTo>
                  <a:pt x="647655" y="1468"/>
                  <a:pt x="651095" y="2426"/>
                  <a:pt x="653902" y="1952"/>
                </a:cubicBezTo>
                <a:cubicBezTo>
                  <a:pt x="658475" y="1525"/>
                  <a:pt x="659340" y="3965"/>
                  <a:pt x="664397" y="3872"/>
                </a:cubicBezTo>
                <a:cubicBezTo>
                  <a:pt x="667051" y="4228"/>
                  <a:pt x="669557" y="5212"/>
                  <a:pt x="673392" y="5825"/>
                </a:cubicBezTo>
                <a:cubicBezTo>
                  <a:pt x="675210" y="6938"/>
                  <a:pt x="677625" y="9296"/>
                  <a:pt x="679389" y="9698"/>
                </a:cubicBezTo>
                <a:cubicBezTo>
                  <a:pt x="678821" y="9165"/>
                  <a:pt x="678336" y="8236"/>
                  <a:pt x="677890" y="7745"/>
                </a:cubicBezTo>
                <a:cubicBezTo>
                  <a:pt x="677774" y="6801"/>
                  <a:pt x="678097" y="6418"/>
                  <a:pt x="677890" y="5825"/>
                </a:cubicBezTo>
                <a:cubicBezTo>
                  <a:pt x="678746" y="4979"/>
                  <a:pt x="679953" y="4648"/>
                  <a:pt x="680888" y="3872"/>
                </a:cubicBezTo>
                <a:cubicBezTo>
                  <a:pt x="681901" y="2787"/>
                  <a:pt x="683175" y="2842"/>
                  <a:pt x="683887" y="1952"/>
                </a:cubicBezTo>
                <a:cubicBezTo>
                  <a:pt x="684453" y="2643"/>
                  <a:pt x="685036" y="3200"/>
                  <a:pt x="685386" y="3872"/>
                </a:cubicBezTo>
                <a:cubicBezTo>
                  <a:pt x="685922" y="5190"/>
                  <a:pt x="686715" y="6657"/>
                  <a:pt x="686885" y="7745"/>
                </a:cubicBezTo>
                <a:cubicBezTo>
                  <a:pt x="687827" y="7268"/>
                  <a:pt x="689104" y="6350"/>
                  <a:pt x="689883" y="5825"/>
                </a:cubicBezTo>
                <a:cubicBezTo>
                  <a:pt x="691251" y="4734"/>
                  <a:pt x="693393" y="4861"/>
                  <a:pt x="694381" y="3872"/>
                </a:cubicBezTo>
                <a:cubicBezTo>
                  <a:pt x="697928" y="2907"/>
                  <a:pt x="699481" y="3202"/>
                  <a:pt x="701877" y="1952"/>
                </a:cubicBezTo>
                <a:cubicBezTo>
                  <a:pt x="705706" y="1450"/>
                  <a:pt x="710271" y="2524"/>
                  <a:pt x="712371" y="1952"/>
                </a:cubicBezTo>
                <a:cubicBezTo>
                  <a:pt x="716516" y="3020"/>
                  <a:pt x="719632" y="4895"/>
                  <a:pt x="722866" y="5825"/>
                </a:cubicBezTo>
                <a:cubicBezTo>
                  <a:pt x="723582" y="4419"/>
                  <a:pt x="723820" y="3189"/>
                  <a:pt x="724365" y="1952"/>
                </a:cubicBezTo>
                <a:cubicBezTo>
                  <a:pt x="725120" y="1390"/>
                  <a:pt x="726162" y="963"/>
                  <a:pt x="727364" y="0"/>
                </a:cubicBezTo>
                <a:cubicBezTo>
                  <a:pt x="728649" y="517"/>
                  <a:pt x="730340" y="1356"/>
                  <a:pt x="731861" y="1952"/>
                </a:cubicBezTo>
                <a:cubicBezTo>
                  <a:pt x="734313" y="2131"/>
                  <a:pt x="736046" y="3457"/>
                  <a:pt x="737858" y="3872"/>
                </a:cubicBezTo>
                <a:cubicBezTo>
                  <a:pt x="739773" y="2648"/>
                  <a:pt x="740704" y="2987"/>
                  <a:pt x="742356" y="1952"/>
                </a:cubicBezTo>
                <a:cubicBezTo>
                  <a:pt x="743274" y="970"/>
                  <a:pt x="744296" y="896"/>
                  <a:pt x="745354" y="0"/>
                </a:cubicBezTo>
                <a:cubicBezTo>
                  <a:pt x="745618" y="2336"/>
                  <a:pt x="746020" y="4061"/>
                  <a:pt x="746853" y="5825"/>
                </a:cubicBezTo>
                <a:cubicBezTo>
                  <a:pt x="746284" y="5861"/>
                  <a:pt x="745986" y="5769"/>
                  <a:pt x="745354" y="5825"/>
                </a:cubicBezTo>
                <a:cubicBezTo>
                  <a:pt x="744979" y="6502"/>
                  <a:pt x="744406" y="7131"/>
                  <a:pt x="743855" y="7745"/>
                </a:cubicBezTo>
                <a:cubicBezTo>
                  <a:pt x="744527" y="7679"/>
                  <a:pt x="744731" y="7832"/>
                  <a:pt x="745354" y="7745"/>
                </a:cubicBezTo>
                <a:cubicBezTo>
                  <a:pt x="746041" y="7668"/>
                  <a:pt x="746128" y="7832"/>
                  <a:pt x="746853" y="7745"/>
                </a:cubicBezTo>
                <a:cubicBezTo>
                  <a:pt x="747901" y="7091"/>
                  <a:pt x="748899" y="6364"/>
                  <a:pt x="749852" y="5825"/>
                </a:cubicBezTo>
                <a:cubicBezTo>
                  <a:pt x="751950" y="5813"/>
                  <a:pt x="752460" y="6321"/>
                  <a:pt x="754349" y="5825"/>
                </a:cubicBezTo>
                <a:cubicBezTo>
                  <a:pt x="754933" y="6594"/>
                  <a:pt x="755357" y="7120"/>
                  <a:pt x="755848" y="7745"/>
                </a:cubicBezTo>
                <a:cubicBezTo>
                  <a:pt x="756468" y="8087"/>
                  <a:pt x="756995" y="9319"/>
                  <a:pt x="757348" y="9698"/>
                </a:cubicBezTo>
                <a:cubicBezTo>
                  <a:pt x="757186" y="8953"/>
                  <a:pt x="757523" y="8214"/>
                  <a:pt x="757348" y="7745"/>
                </a:cubicBezTo>
                <a:cubicBezTo>
                  <a:pt x="757801" y="7051"/>
                  <a:pt x="758262" y="6416"/>
                  <a:pt x="758847" y="5825"/>
                </a:cubicBezTo>
                <a:cubicBezTo>
                  <a:pt x="759987" y="4912"/>
                  <a:pt x="762129" y="4736"/>
                  <a:pt x="763344" y="3872"/>
                </a:cubicBezTo>
                <a:cubicBezTo>
                  <a:pt x="764791" y="3789"/>
                  <a:pt x="766743" y="3907"/>
                  <a:pt x="767842" y="3872"/>
                </a:cubicBezTo>
                <a:cubicBezTo>
                  <a:pt x="770941" y="4380"/>
                  <a:pt x="773815" y="5489"/>
                  <a:pt x="775338" y="5825"/>
                </a:cubicBezTo>
                <a:cubicBezTo>
                  <a:pt x="781675" y="5808"/>
                  <a:pt x="784302" y="7095"/>
                  <a:pt x="788956" y="7745"/>
                </a:cubicBezTo>
                <a:cubicBezTo>
                  <a:pt x="790270" y="7522"/>
                  <a:pt x="792000" y="8056"/>
                  <a:pt x="793453" y="7745"/>
                </a:cubicBezTo>
                <a:cubicBezTo>
                  <a:pt x="793923" y="7095"/>
                  <a:pt x="794423" y="6456"/>
                  <a:pt x="794953" y="5825"/>
                </a:cubicBezTo>
                <a:cubicBezTo>
                  <a:pt x="795442" y="4756"/>
                  <a:pt x="796118" y="4387"/>
                  <a:pt x="796452" y="3872"/>
                </a:cubicBezTo>
                <a:cubicBezTo>
                  <a:pt x="797202" y="4603"/>
                  <a:pt x="797439" y="5435"/>
                  <a:pt x="797951" y="5825"/>
                </a:cubicBezTo>
                <a:cubicBezTo>
                  <a:pt x="797357" y="5985"/>
                  <a:pt x="797081" y="5817"/>
                  <a:pt x="796452" y="5825"/>
                </a:cubicBezTo>
                <a:cubicBezTo>
                  <a:pt x="795570" y="6491"/>
                  <a:pt x="794205" y="7200"/>
                  <a:pt x="793453" y="7745"/>
                </a:cubicBezTo>
                <a:cubicBezTo>
                  <a:pt x="797832" y="6732"/>
                  <a:pt x="802351" y="9171"/>
                  <a:pt x="806946" y="7745"/>
                </a:cubicBezTo>
                <a:cubicBezTo>
                  <a:pt x="808996" y="8618"/>
                  <a:pt x="810189" y="9282"/>
                  <a:pt x="811444" y="9698"/>
                </a:cubicBezTo>
                <a:cubicBezTo>
                  <a:pt x="811882" y="10199"/>
                  <a:pt x="812425" y="10839"/>
                  <a:pt x="812943" y="11618"/>
                </a:cubicBezTo>
                <a:cubicBezTo>
                  <a:pt x="812943" y="12551"/>
                  <a:pt x="812742" y="13049"/>
                  <a:pt x="812943" y="13571"/>
                </a:cubicBezTo>
                <a:cubicBezTo>
                  <a:pt x="814118" y="12090"/>
                  <a:pt x="814725" y="11152"/>
                  <a:pt x="815941" y="9698"/>
                </a:cubicBezTo>
                <a:cubicBezTo>
                  <a:pt x="816270" y="9587"/>
                  <a:pt x="816890" y="9706"/>
                  <a:pt x="817441" y="9698"/>
                </a:cubicBezTo>
                <a:cubicBezTo>
                  <a:pt x="819205" y="10304"/>
                  <a:pt x="820274" y="11383"/>
                  <a:pt x="821938" y="11618"/>
                </a:cubicBezTo>
                <a:cubicBezTo>
                  <a:pt x="824150" y="12385"/>
                  <a:pt x="824503" y="12840"/>
                  <a:pt x="826436" y="13571"/>
                </a:cubicBezTo>
                <a:cubicBezTo>
                  <a:pt x="827155" y="13419"/>
                  <a:pt x="827293" y="13716"/>
                  <a:pt x="827935" y="13571"/>
                </a:cubicBezTo>
                <a:cubicBezTo>
                  <a:pt x="828602" y="12671"/>
                  <a:pt x="829769" y="12827"/>
                  <a:pt x="830934" y="11618"/>
                </a:cubicBezTo>
                <a:cubicBezTo>
                  <a:pt x="831042" y="13321"/>
                  <a:pt x="830786" y="13745"/>
                  <a:pt x="830934" y="15491"/>
                </a:cubicBezTo>
                <a:cubicBezTo>
                  <a:pt x="831550" y="16202"/>
                  <a:pt x="831692" y="16924"/>
                  <a:pt x="832433" y="17444"/>
                </a:cubicBezTo>
                <a:cubicBezTo>
                  <a:pt x="832253" y="16230"/>
                  <a:pt x="832839" y="14887"/>
                  <a:pt x="832433" y="13571"/>
                </a:cubicBezTo>
                <a:cubicBezTo>
                  <a:pt x="833285" y="13464"/>
                  <a:pt x="834307" y="13812"/>
                  <a:pt x="835431" y="13571"/>
                </a:cubicBezTo>
                <a:cubicBezTo>
                  <a:pt x="835249" y="14615"/>
                  <a:pt x="834412" y="15929"/>
                  <a:pt x="833932" y="17444"/>
                </a:cubicBezTo>
                <a:cubicBezTo>
                  <a:pt x="833206" y="18135"/>
                  <a:pt x="832756" y="18780"/>
                  <a:pt x="832433" y="19364"/>
                </a:cubicBezTo>
                <a:cubicBezTo>
                  <a:pt x="832703" y="20319"/>
                  <a:pt x="832065" y="21438"/>
                  <a:pt x="832433" y="23237"/>
                </a:cubicBezTo>
                <a:cubicBezTo>
                  <a:pt x="833489" y="21470"/>
                  <a:pt x="834619" y="20579"/>
                  <a:pt x="835431" y="19364"/>
                </a:cubicBezTo>
                <a:cubicBezTo>
                  <a:pt x="837015" y="18580"/>
                  <a:pt x="838725" y="18160"/>
                  <a:pt x="839929" y="17444"/>
                </a:cubicBezTo>
                <a:cubicBezTo>
                  <a:pt x="841000" y="17987"/>
                  <a:pt x="842144" y="18690"/>
                  <a:pt x="842927" y="19364"/>
                </a:cubicBezTo>
                <a:cubicBezTo>
                  <a:pt x="843811" y="20051"/>
                  <a:pt x="843924" y="20879"/>
                  <a:pt x="844426" y="21317"/>
                </a:cubicBezTo>
                <a:cubicBezTo>
                  <a:pt x="844974" y="21847"/>
                  <a:pt x="845466" y="22753"/>
                  <a:pt x="845926" y="23237"/>
                </a:cubicBezTo>
                <a:cubicBezTo>
                  <a:pt x="845602" y="22332"/>
                  <a:pt x="846055" y="20928"/>
                  <a:pt x="845926" y="19364"/>
                </a:cubicBezTo>
                <a:cubicBezTo>
                  <a:pt x="845730" y="18966"/>
                  <a:pt x="846002" y="17864"/>
                  <a:pt x="845926" y="17444"/>
                </a:cubicBezTo>
                <a:cubicBezTo>
                  <a:pt x="844851" y="17692"/>
                  <a:pt x="843774" y="17231"/>
                  <a:pt x="842927" y="17444"/>
                </a:cubicBezTo>
                <a:cubicBezTo>
                  <a:pt x="841627" y="16787"/>
                  <a:pt x="841231" y="16111"/>
                  <a:pt x="839929" y="15491"/>
                </a:cubicBezTo>
                <a:cubicBezTo>
                  <a:pt x="839275" y="14985"/>
                  <a:pt x="839135" y="14128"/>
                  <a:pt x="838430" y="13571"/>
                </a:cubicBezTo>
                <a:cubicBezTo>
                  <a:pt x="838012" y="13215"/>
                  <a:pt x="837400" y="11969"/>
                  <a:pt x="836930" y="11618"/>
                </a:cubicBezTo>
                <a:cubicBezTo>
                  <a:pt x="839501" y="11229"/>
                  <a:pt x="840839" y="11927"/>
                  <a:pt x="842927" y="11618"/>
                </a:cubicBezTo>
                <a:cubicBezTo>
                  <a:pt x="845624" y="12420"/>
                  <a:pt x="846099" y="12867"/>
                  <a:pt x="848924" y="13571"/>
                </a:cubicBezTo>
                <a:cubicBezTo>
                  <a:pt x="849900" y="14935"/>
                  <a:pt x="850697" y="15971"/>
                  <a:pt x="851922" y="17444"/>
                </a:cubicBezTo>
                <a:cubicBezTo>
                  <a:pt x="852469" y="18061"/>
                  <a:pt x="852793" y="18579"/>
                  <a:pt x="853422" y="19364"/>
                </a:cubicBezTo>
                <a:cubicBezTo>
                  <a:pt x="852752" y="20596"/>
                  <a:pt x="852501" y="21987"/>
                  <a:pt x="851922" y="23237"/>
                </a:cubicBezTo>
                <a:cubicBezTo>
                  <a:pt x="854929" y="20852"/>
                  <a:pt x="857808" y="20446"/>
                  <a:pt x="859418" y="19364"/>
                </a:cubicBezTo>
                <a:cubicBezTo>
                  <a:pt x="861528" y="18526"/>
                  <a:pt x="864888" y="18832"/>
                  <a:pt x="868414" y="17444"/>
                </a:cubicBezTo>
                <a:cubicBezTo>
                  <a:pt x="868475" y="17926"/>
                  <a:pt x="868280" y="18409"/>
                  <a:pt x="868414" y="19364"/>
                </a:cubicBezTo>
                <a:cubicBezTo>
                  <a:pt x="868598" y="19826"/>
                  <a:pt x="868214" y="20760"/>
                  <a:pt x="868414" y="21317"/>
                </a:cubicBezTo>
                <a:cubicBezTo>
                  <a:pt x="867434" y="21663"/>
                  <a:pt x="866326" y="22566"/>
                  <a:pt x="865415" y="23237"/>
                </a:cubicBezTo>
                <a:cubicBezTo>
                  <a:pt x="867570" y="22334"/>
                  <a:pt x="871832" y="24246"/>
                  <a:pt x="874410" y="23237"/>
                </a:cubicBezTo>
                <a:cubicBezTo>
                  <a:pt x="876437" y="22655"/>
                  <a:pt x="879218" y="23385"/>
                  <a:pt x="881906" y="23237"/>
                </a:cubicBezTo>
                <a:cubicBezTo>
                  <a:pt x="885359" y="23817"/>
                  <a:pt x="886568" y="25111"/>
                  <a:pt x="889403" y="25190"/>
                </a:cubicBezTo>
                <a:cubicBezTo>
                  <a:pt x="890151" y="26416"/>
                  <a:pt x="891713" y="28026"/>
                  <a:pt x="892401" y="29063"/>
                </a:cubicBezTo>
                <a:cubicBezTo>
                  <a:pt x="892834" y="30356"/>
                  <a:pt x="893290" y="31625"/>
                  <a:pt x="893900" y="32936"/>
                </a:cubicBezTo>
                <a:cubicBezTo>
                  <a:pt x="898027" y="30824"/>
                  <a:pt x="903315" y="31095"/>
                  <a:pt x="905894" y="29063"/>
                </a:cubicBezTo>
                <a:cubicBezTo>
                  <a:pt x="906604" y="29520"/>
                  <a:pt x="907962" y="30501"/>
                  <a:pt x="908892" y="30983"/>
                </a:cubicBezTo>
                <a:cubicBezTo>
                  <a:pt x="909361" y="33001"/>
                  <a:pt x="909620" y="34411"/>
                  <a:pt x="910391" y="36808"/>
                </a:cubicBezTo>
                <a:cubicBezTo>
                  <a:pt x="913129" y="34283"/>
                  <a:pt x="916510" y="34095"/>
                  <a:pt x="917887" y="32936"/>
                </a:cubicBezTo>
                <a:cubicBezTo>
                  <a:pt x="918917" y="33315"/>
                  <a:pt x="919880" y="34423"/>
                  <a:pt x="920886" y="34856"/>
                </a:cubicBezTo>
                <a:cubicBezTo>
                  <a:pt x="920980" y="36016"/>
                  <a:pt x="920773" y="37376"/>
                  <a:pt x="920886" y="38729"/>
                </a:cubicBezTo>
                <a:cubicBezTo>
                  <a:pt x="922729" y="37306"/>
                  <a:pt x="924430" y="37734"/>
                  <a:pt x="925383" y="36808"/>
                </a:cubicBezTo>
                <a:cubicBezTo>
                  <a:pt x="926857" y="36070"/>
                  <a:pt x="928691" y="35680"/>
                  <a:pt x="929881" y="34856"/>
                </a:cubicBezTo>
                <a:cubicBezTo>
                  <a:pt x="931272" y="36085"/>
                  <a:pt x="931705" y="37371"/>
                  <a:pt x="932879" y="38729"/>
                </a:cubicBezTo>
                <a:cubicBezTo>
                  <a:pt x="934187" y="40043"/>
                  <a:pt x="934743" y="42555"/>
                  <a:pt x="937377" y="44554"/>
                </a:cubicBezTo>
                <a:cubicBezTo>
                  <a:pt x="938598" y="42884"/>
                  <a:pt x="939459" y="42139"/>
                  <a:pt x="940375" y="40681"/>
                </a:cubicBezTo>
                <a:cubicBezTo>
                  <a:pt x="940805" y="40609"/>
                  <a:pt x="941561" y="40727"/>
                  <a:pt x="941875" y="40681"/>
                </a:cubicBezTo>
                <a:cubicBezTo>
                  <a:pt x="945356" y="40036"/>
                  <a:pt x="947417" y="41018"/>
                  <a:pt x="949371" y="40681"/>
                </a:cubicBezTo>
                <a:cubicBezTo>
                  <a:pt x="949665" y="42050"/>
                  <a:pt x="950339" y="42868"/>
                  <a:pt x="950870" y="44554"/>
                </a:cubicBezTo>
                <a:cubicBezTo>
                  <a:pt x="952093" y="45325"/>
                  <a:pt x="953009" y="46225"/>
                  <a:pt x="953868" y="46507"/>
                </a:cubicBezTo>
                <a:cubicBezTo>
                  <a:pt x="954739" y="47283"/>
                  <a:pt x="955976" y="47712"/>
                  <a:pt x="956867" y="48427"/>
                </a:cubicBezTo>
                <a:cubicBezTo>
                  <a:pt x="957474" y="49722"/>
                  <a:pt x="957905" y="51023"/>
                  <a:pt x="958366" y="52300"/>
                </a:cubicBezTo>
                <a:cubicBezTo>
                  <a:pt x="960937" y="50850"/>
                  <a:pt x="962609" y="51819"/>
                  <a:pt x="965862" y="50380"/>
                </a:cubicBezTo>
                <a:cubicBezTo>
                  <a:pt x="968899" y="50541"/>
                  <a:pt x="970622" y="51656"/>
                  <a:pt x="973358" y="52300"/>
                </a:cubicBezTo>
                <a:cubicBezTo>
                  <a:pt x="974809" y="52316"/>
                  <a:pt x="976357" y="53692"/>
                  <a:pt x="979355" y="54253"/>
                </a:cubicBezTo>
                <a:cubicBezTo>
                  <a:pt x="979769" y="54820"/>
                  <a:pt x="980316" y="55508"/>
                  <a:pt x="980854" y="56173"/>
                </a:cubicBezTo>
                <a:cubicBezTo>
                  <a:pt x="981194" y="57686"/>
                  <a:pt x="980631" y="58989"/>
                  <a:pt x="980854" y="60046"/>
                </a:cubicBezTo>
                <a:cubicBezTo>
                  <a:pt x="983043" y="59526"/>
                  <a:pt x="986407" y="60227"/>
                  <a:pt x="988350" y="60046"/>
                </a:cubicBezTo>
                <a:cubicBezTo>
                  <a:pt x="990222" y="60263"/>
                  <a:pt x="992559" y="61168"/>
                  <a:pt x="995846" y="61999"/>
                </a:cubicBezTo>
                <a:cubicBezTo>
                  <a:pt x="998262" y="62638"/>
                  <a:pt x="999671" y="63241"/>
                  <a:pt x="1001843" y="63919"/>
                </a:cubicBezTo>
                <a:cubicBezTo>
                  <a:pt x="1005543" y="63514"/>
                  <a:pt x="1009024" y="64657"/>
                  <a:pt x="1010838" y="63919"/>
                </a:cubicBezTo>
                <a:cubicBezTo>
                  <a:pt x="1010913" y="64885"/>
                  <a:pt x="1010802" y="65283"/>
                  <a:pt x="1010838" y="65872"/>
                </a:cubicBezTo>
                <a:cubicBezTo>
                  <a:pt x="1010906" y="66495"/>
                  <a:pt x="1010765" y="67219"/>
                  <a:pt x="1010838" y="67792"/>
                </a:cubicBezTo>
                <a:cubicBezTo>
                  <a:pt x="1010042" y="68637"/>
                  <a:pt x="1008528" y="68940"/>
                  <a:pt x="1007840" y="69745"/>
                </a:cubicBezTo>
                <a:cubicBezTo>
                  <a:pt x="1010534" y="70080"/>
                  <a:pt x="1013483" y="71881"/>
                  <a:pt x="1016835" y="71665"/>
                </a:cubicBezTo>
                <a:cubicBezTo>
                  <a:pt x="1021042" y="73386"/>
                  <a:pt x="1022777" y="74562"/>
                  <a:pt x="1025830" y="75538"/>
                </a:cubicBezTo>
                <a:cubicBezTo>
                  <a:pt x="1028706" y="75623"/>
                  <a:pt x="1030924" y="79318"/>
                  <a:pt x="1036325" y="81363"/>
                </a:cubicBezTo>
                <a:cubicBezTo>
                  <a:pt x="1040304" y="82820"/>
                  <a:pt x="1044077" y="84438"/>
                  <a:pt x="1046819" y="85236"/>
                </a:cubicBezTo>
                <a:cubicBezTo>
                  <a:pt x="1047888" y="87504"/>
                  <a:pt x="1048817" y="89057"/>
                  <a:pt x="1049817" y="91062"/>
                </a:cubicBezTo>
                <a:cubicBezTo>
                  <a:pt x="1050485" y="92841"/>
                  <a:pt x="1049438" y="94867"/>
                  <a:pt x="1049817" y="96855"/>
                </a:cubicBezTo>
                <a:cubicBezTo>
                  <a:pt x="1050469" y="97930"/>
                  <a:pt x="1052268" y="99326"/>
                  <a:pt x="1052816" y="100728"/>
                </a:cubicBezTo>
                <a:cubicBezTo>
                  <a:pt x="1054023" y="101058"/>
                  <a:pt x="1054730" y="102276"/>
                  <a:pt x="1055814" y="102681"/>
                </a:cubicBezTo>
                <a:cubicBezTo>
                  <a:pt x="1056497" y="102677"/>
                  <a:pt x="1056685" y="102855"/>
                  <a:pt x="1057313" y="102681"/>
                </a:cubicBezTo>
                <a:cubicBezTo>
                  <a:pt x="1056690" y="101643"/>
                  <a:pt x="1056489" y="100074"/>
                  <a:pt x="1055814" y="98808"/>
                </a:cubicBezTo>
                <a:cubicBezTo>
                  <a:pt x="1054267" y="98225"/>
                  <a:pt x="1053939" y="97439"/>
                  <a:pt x="1052816" y="96855"/>
                </a:cubicBezTo>
                <a:cubicBezTo>
                  <a:pt x="1052202" y="96243"/>
                  <a:pt x="1051664" y="95533"/>
                  <a:pt x="1051317" y="94935"/>
                </a:cubicBezTo>
                <a:cubicBezTo>
                  <a:pt x="1050575" y="93918"/>
                  <a:pt x="1050130" y="92043"/>
                  <a:pt x="1049817" y="91062"/>
                </a:cubicBezTo>
                <a:cubicBezTo>
                  <a:pt x="1050873" y="90368"/>
                  <a:pt x="1052261" y="89820"/>
                  <a:pt x="1052816" y="89109"/>
                </a:cubicBezTo>
                <a:cubicBezTo>
                  <a:pt x="1053926" y="88818"/>
                  <a:pt x="1054628" y="89324"/>
                  <a:pt x="1055814" y="89109"/>
                </a:cubicBezTo>
                <a:cubicBezTo>
                  <a:pt x="1056591" y="89661"/>
                  <a:pt x="1056827" y="90730"/>
                  <a:pt x="1057313" y="91062"/>
                </a:cubicBezTo>
                <a:cubicBezTo>
                  <a:pt x="1057993" y="92556"/>
                  <a:pt x="1058213" y="93943"/>
                  <a:pt x="1058813" y="94935"/>
                </a:cubicBezTo>
                <a:cubicBezTo>
                  <a:pt x="1059456" y="93933"/>
                  <a:pt x="1059681" y="93908"/>
                  <a:pt x="1060312" y="92982"/>
                </a:cubicBezTo>
                <a:cubicBezTo>
                  <a:pt x="1059802" y="92459"/>
                  <a:pt x="1059138" y="91820"/>
                  <a:pt x="1058813" y="91062"/>
                </a:cubicBezTo>
                <a:cubicBezTo>
                  <a:pt x="1058544" y="89273"/>
                  <a:pt x="1058952" y="88279"/>
                  <a:pt x="1058813" y="87189"/>
                </a:cubicBezTo>
                <a:cubicBezTo>
                  <a:pt x="1059570" y="86856"/>
                  <a:pt x="1061143" y="87300"/>
                  <a:pt x="1061811" y="87189"/>
                </a:cubicBezTo>
                <a:cubicBezTo>
                  <a:pt x="1060445" y="86390"/>
                  <a:pt x="1059645" y="85366"/>
                  <a:pt x="1058813" y="85236"/>
                </a:cubicBezTo>
                <a:cubicBezTo>
                  <a:pt x="1058221" y="84668"/>
                  <a:pt x="1058033" y="83954"/>
                  <a:pt x="1057313" y="83316"/>
                </a:cubicBezTo>
                <a:cubicBezTo>
                  <a:pt x="1057111" y="82574"/>
                  <a:pt x="1057433" y="82113"/>
                  <a:pt x="1057313" y="81363"/>
                </a:cubicBezTo>
                <a:cubicBezTo>
                  <a:pt x="1058013" y="81318"/>
                  <a:pt x="1059159" y="81634"/>
                  <a:pt x="1060312" y="81363"/>
                </a:cubicBezTo>
                <a:cubicBezTo>
                  <a:pt x="1060672" y="80679"/>
                  <a:pt x="1061657" y="80051"/>
                  <a:pt x="1061811" y="79411"/>
                </a:cubicBezTo>
                <a:cubicBezTo>
                  <a:pt x="1061086" y="78041"/>
                  <a:pt x="1060881" y="77114"/>
                  <a:pt x="1060312" y="75538"/>
                </a:cubicBezTo>
                <a:cubicBezTo>
                  <a:pt x="1060101" y="74518"/>
                  <a:pt x="1060428" y="72828"/>
                  <a:pt x="1060312" y="71665"/>
                </a:cubicBezTo>
                <a:cubicBezTo>
                  <a:pt x="1060776" y="70938"/>
                  <a:pt x="1061317" y="70574"/>
                  <a:pt x="1061811" y="69745"/>
                </a:cubicBezTo>
                <a:cubicBezTo>
                  <a:pt x="1062782" y="69396"/>
                  <a:pt x="1063614" y="69961"/>
                  <a:pt x="1064809" y="69745"/>
                </a:cubicBezTo>
                <a:cubicBezTo>
                  <a:pt x="1062489" y="69441"/>
                  <a:pt x="1060915" y="68101"/>
                  <a:pt x="1058813" y="67792"/>
                </a:cubicBezTo>
                <a:cubicBezTo>
                  <a:pt x="1056910" y="66984"/>
                  <a:pt x="1055559" y="66089"/>
                  <a:pt x="1054315" y="65872"/>
                </a:cubicBezTo>
                <a:cubicBezTo>
                  <a:pt x="1054708" y="64159"/>
                  <a:pt x="1054969" y="62202"/>
                  <a:pt x="1055814" y="60046"/>
                </a:cubicBezTo>
                <a:cubicBezTo>
                  <a:pt x="1056843" y="59323"/>
                  <a:pt x="1057769" y="58851"/>
                  <a:pt x="1058813" y="58126"/>
                </a:cubicBezTo>
                <a:cubicBezTo>
                  <a:pt x="1059281" y="57386"/>
                  <a:pt x="1060710" y="57178"/>
                  <a:pt x="1061811" y="56173"/>
                </a:cubicBezTo>
                <a:cubicBezTo>
                  <a:pt x="1060508" y="56432"/>
                  <a:pt x="1059429" y="56099"/>
                  <a:pt x="1058813" y="56173"/>
                </a:cubicBezTo>
                <a:cubicBezTo>
                  <a:pt x="1057750" y="55863"/>
                  <a:pt x="1056903" y="54720"/>
                  <a:pt x="1055814" y="54253"/>
                </a:cubicBezTo>
                <a:cubicBezTo>
                  <a:pt x="1055687" y="53089"/>
                  <a:pt x="1056216" y="51268"/>
                  <a:pt x="1055814" y="50380"/>
                </a:cubicBezTo>
                <a:cubicBezTo>
                  <a:pt x="1056704" y="49486"/>
                  <a:pt x="1059025" y="48297"/>
                  <a:pt x="1060312" y="46507"/>
                </a:cubicBezTo>
                <a:cubicBezTo>
                  <a:pt x="1059600" y="46684"/>
                  <a:pt x="1057933" y="46307"/>
                  <a:pt x="1057313" y="46507"/>
                </a:cubicBezTo>
                <a:cubicBezTo>
                  <a:pt x="1055934" y="46006"/>
                  <a:pt x="1055109" y="44991"/>
                  <a:pt x="1054315" y="44554"/>
                </a:cubicBezTo>
                <a:cubicBezTo>
                  <a:pt x="1053784" y="43181"/>
                  <a:pt x="1053409" y="41720"/>
                  <a:pt x="1052816" y="40681"/>
                </a:cubicBezTo>
                <a:cubicBezTo>
                  <a:pt x="1053358" y="39802"/>
                  <a:pt x="1053837" y="39490"/>
                  <a:pt x="1054315" y="38729"/>
                </a:cubicBezTo>
                <a:cubicBezTo>
                  <a:pt x="1054213" y="37809"/>
                  <a:pt x="1054385" y="37262"/>
                  <a:pt x="1054315" y="36808"/>
                </a:cubicBezTo>
                <a:cubicBezTo>
                  <a:pt x="1053725" y="35881"/>
                  <a:pt x="1053561" y="34459"/>
                  <a:pt x="1052816" y="32936"/>
                </a:cubicBezTo>
                <a:cubicBezTo>
                  <a:pt x="1053688" y="32101"/>
                  <a:pt x="1055430" y="32077"/>
                  <a:pt x="1057313" y="30983"/>
                </a:cubicBezTo>
                <a:cubicBezTo>
                  <a:pt x="1057936" y="30744"/>
                  <a:pt x="1059042" y="31146"/>
                  <a:pt x="1060312" y="30983"/>
                </a:cubicBezTo>
                <a:cubicBezTo>
                  <a:pt x="1062100" y="31518"/>
                  <a:pt x="1063229" y="32530"/>
                  <a:pt x="1066309" y="32936"/>
                </a:cubicBezTo>
                <a:cubicBezTo>
                  <a:pt x="1067876" y="33171"/>
                  <a:pt x="1069233" y="35089"/>
                  <a:pt x="1072305" y="36808"/>
                </a:cubicBezTo>
                <a:cubicBezTo>
                  <a:pt x="1075043" y="37240"/>
                  <a:pt x="1076011" y="38722"/>
                  <a:pt x="1078302" y="38729"/>
                </a:cubicBezTo>
                <a:cubicBezTo>
                  <a:pt x="1079113" y="40564"/>
                  <a:pt x="1079175" y="42418"/>
                  <a:pt x="1079801" y="44554"/>
                </a:cubicBezTo>
                <a:cubicBezTo>
                  <a:pt x="1080466" y="46380"/>
                  <a:pt x="1080800" y="48335"/>
                  <a:pt x="1081301" y="50380"/>
                </a:cubicBezTo>
                <a:cubicBezTo>
                  <a:pt x="1084087" y="51785"/>
                  <a:pt x="1085585" y="54972"/>
                  <a:pt x="1087297" y="56173"/>
                </a:cubicBezTo>
                <a:cubicBezTo>
                  <a:pt x="1089402" y="58575"/>
                  <a:pt x="1091822" y="60070"/>
                  <a:pt x="1093419" y="61999"/>
                </a:cubicBezTo>
                <a:cubicBezTo>
                  <a:pt x="1095054" y="63217"/>
                  <a:pt x="1094686" y="64202"/>
                  <a:pt x="1096418" y="65872"/>
                </a:cubicBezTo>
                <a:cubicBezTo>
                  <a:pt x="1097510" y="67147"/>
                  <a:pt x="1098294" y="68391"/>
                  <a:pt x="1099416" y="69745"/>
                </a:cubicBezTo>
                <a:cubicBezTo>
                  <a:pt x="1105470" y="73561"/>
                  <a:pt x="1105744" y="77249"/>
                  <a:pt x="1114408" y="81363"/>
                </a:cubicBezTo>
                <a:cubicBezTo>
                  <a:pt x="1119083" y="84281"/>
                  <a:pt x="1124641" y="92621"/>
                  <a:pt x="1129400" y="94935"/>
                </a:cubicBezTo>
                <a:cubicBezTo>
                  <a:pt x="1146622" y="105186"/>
                  <a:pt x="1150713" y="119729"/>
                  <a:pt x="1159384" y="123998"/>
                </a:cubicBezTo>
                <a:cubicBezTo>
                  <a:pt x="1170986" y="130379"/>
                  <a:pt x="1174547" y="140759"/>
                  <a:pt x="1187869" y="153028"/>
                </a:cubicBezTo>
                <a:cubicBezTo>
                  <a:pt x="1192604" y="155278"/>
                  <a:pt x="1198419" y="165513"/>
                  <a:pt x="1202861" y="168553"/>
                </a:cubicBezTo>
                <a:cubicBezTo>
                  <a:pt x="1210957" y="173212"/>
                  <a:pt x="1211584" y="176077"/>
                  <a:pt x="1217853" y="180171"/>
                </a:cubicBezTo>
                <a:cubicBezTo>
                  <a:pt x="1217927" y="180820"/>
                  <a:pt x="1217764" y="181386"/>
                  <a:pt x="1217853" y="182092"/>
                </a:cubicBezTo>
                <a:cubicBezTo>
                  <a:pt x="1218046" y="182940"/>
                  <a:pt x="1217823" y="183160"/>
                  <a:pt x="1217853" y="184044"/>
                </a:cubicBezTo>
                <a:cubicBezTo>
                  <a:pt x="1216745" y="184703"/>
                  <a:pt x="1215981" y="185286"/>
                  <a:pt x="1214855" y="185964"/>
                </a:cubicBezTo>
                <a:cubicBezTo>
                  <a:pt x="1218949" y="188573"/>
                  <a:pt x="1221345" y="192460"/>
                  <a:pt x="1225349" y="195663"/>
                </a:cubicBezTo>
                <a:cubicBezTo>
                  <a:pt x="1229485" y="198839"/>
                  <a:pt x="1230619" y="202358"/>
                  <a:pt x="1235844" y="205362"/>
                </a:cubicBezTo>
                <a:cubicBezTo>
                  <a:pt x="1237495" y="207351"/>
                  <a:pt x="1238325" y="208598"/>
                  <a:pt x="1240341" y="211155"/>
                </a:cubicBezTo>
                <a:cubicBezTo>
                  <a:pt x="1242108" y="212489"/>
                  <a:pt x="1242925" y="216245"/>
                  <a:pt x="1244839" y="218901"/>
                </a:cubicBezTo>
                <a:cubicBezTo>
                  <a:pt x="1244958" y="221186"/>
                  <a:pt x="1244455" y="223061"/>
                  <a:pt x="1244839" y="224726"/>
                </a:cubicBezTo>
                <a:cubicBezTo>
                  <a:pt x="1245410" y="226566"/>
                  <a:pt x="1244503" y="230140"/>
                  <a:pt x="1244839" y="232472"/>
                </a:cubicBezTo>
                <a:cubicBezTo>
                  <a:pt x="1245890" y="231573"/>
                  <a:pt x="1247232" y="231241"/>
                  <a:pt x="1247837" y="230519"/>
                </a:cubicBezTo>
                <a:cubicBezTo>
                  <a:pt x="1248494" y="230395"/>
                  <a:pt x="1248821" y="230682"/>
                  <a:pt x="1249337" y="230519"/>
                </a:cubicBezTo>
                <a:cubicBezTo>
                  <a:pt x="1248882" y="232465"/>
                  <a:pt x="1248209" y="234404"/>
                  <a:pt x="1247837" y="236345"/>
                </a:cubicBezTo>
                <a:cubicBezTo>
                  <a:pt x="1247538" y="240642"/>
                  <a:pt x="1245259" y="242712"/>
                  <a:pt x="1244839" y="246043"/>
                </a:cubicBezTo>
                <a:cubicBezTo>
                  <a:pt x="1245161" y="247220"/>
                  <a:pt x="1244446" y="248165"/>
                  <a:pt x="1244839" y="249916"/>
                </a:cubicBezTo>
                <a:cubicBezTo>
                  <a:pt x="1245238" y="252205"/>
                  <a:pt x="1244226" y="254067"/>
                  <a:pt x="1244839" y="255709"/>
                </a:cubicBezTo>
                <a:cubicBezTo>
                  <a:pt x="1243522" y="256672"/>
                  <a:pt x="1241329" y="256810"/>
                  <a:pt x="1240341" y="257662"/>
                </a:cubicBezTo>
                <a:cubicBezTo>
                  <a:pt x="1238805" y="257555"/>
                  <a:pt x="1237556" y="255861"/>
                  <a:pt x="1235844" y="255709"/>
                </a:cubicBezTo>
                <a:cubicBezTo>
                  <a:pt x="1233130" y="254785"/>
                  <a:pt x="1231034" y="252347"/>
                  <a:pt x="1228348" y="251837"/>
                </a:cubicBezTo>
                <a:cubicBezTo>
                  <a:pt x="1225173" y="250448"/>
                  <a:pt x="1223389" y="248805"/>
                  <a:pt x="1220852" y="247964"/>
                </a:cubicBezTo>
                <a:cubicBezTo>
                  <a:pt x="1219959" y="247145"/>
                  <a:pt x="1218992" y="246717"/>
                  <a:pt x="1217853" y="246043"/>
                </a:cubicBezTo>
                <a:cubicBezTo>
                  <a:pt x="1216864" y="246721"/>
                  <a:pt x="1216138" y="247314"/>
                  <a:pt x="1214855" y="247964"/>
                </a:cubicBezTo>
                <a:cubicBezTo>
                  <a:pt x="1214410" y="247261"/>
                  <a:pt x="1213737" y="246619"/>
                  <a:pt x="1213356" y="246043"/>
                </a:cubicBezTo>
                <a:cubicBezTo>
                  <a:pt x="1213312" y="243749"/>
                  <a:pt x="1213854" y="241711"/>
                  <a:pt x="1213356" y="240218"/>
                </a:cubicBezTo>
                <a:cubicBezTo>
                  <a:pt x="1212191" y="239652"/>
                  <a:pt x="1211932" y="239105"/>
                  <a:pt x="1210357" y="238265"/>
                </a:cubicBezTo>
                <a:cubicBezTo>
                  <a:pt x="1209804" y="238403"/>
                  <a:pt x="1209448" y="238117"/>
                  <a:pt x="1208858" y="238265"/>
                </a:cubicBezTo>
                <a:cubicBezTo>
                  <a:pt x="1208032" y="238921"/>
                  <a:pt x="1207327" y="239196"/>
                  <a:pt x="1205860" y="240218"/>
                </a:cubicBezTo>
                <a:cubicBezTo>
                  <a:pt x="1204611" y="238552"/>
                  <a:pt x="1204137" y="235979"/>
                  <a:pt x="1202861" y="234392"/>
                </a:cubicBezTo>
                <a:cubicBezTo>
                  <a:pt x="1202664" y="233988"/>
                  <a:pt x="1203033" y="233210"/>
                  <a:pt x="1202861" y="232472"/>
                </a:cubicBezTo>
                <a:cubicBezTo>
                  <a:pt x="1202593" y="231421"/>
                  <a:pt x="1201955" y="229864"/>
                  <a:pt x="1201362" y="228599"/>
                </a:cubicBezTo>
                <a:cubicBezTo>
                  <a:pt x="1200369" y="228415"/>
                  <a:pt x="1199117" y="227254"/>
                  <a:pt x="1196864" y="226646"/>
                </a:cubicBezTo>
                <a:cubicBezTo>
                  <a:pt x="1194904" y="225969"/>
                  <a:pt x="1194682" y="225340"/>
                  <a:pt x="1192367" y="224726"/>
                </a:cubicBezTo>
                <a:cubicBezTo>
                  <a:pt x="1191294" y="225140"/>
                  <a:pt x="1188813" y="224199"/>
                  <a:pt x="1187869" y="224726"/>
                </a:cubicBezTo>
                <a:cubicBezTo>
                  <a:pt x="1186038" y="225206"/>
                  <a:pt x="1184753" y="224111"/>
                  <a:pt x="1181872" y="224726"/>
                </a:cubicBezTo>
                <a:cubicBezTo>
                  <a:pt x="1181179" y="223709"/>
                  <a:pt x="1180971" y="221986"/>
                  <a:pt x="1180373" y="220853"/>
                </a:cubicBezTo>
                <a:cubicBezTo>
                  <a:pt x="1180328" y="219879"/>
                  <a:pt x="1180477" y="218179"/>
                  <a:pt x="1180373" y="216980"/>
                </a:cubicBezTo>
                <a:cubicBezTo>
                  <a:pt x="1179811" y="217501"/>
                  <a:pt x="1179427" y="218334"/>
                  <a:pt x="1178874" y="218901"/>
                </a:cubicBezTo>
                <a:cubicBezTo>
                  <a:pt x="1178024" y="219640"/>
                  <a:pt x="1177153" y="219763"/>
                  <a:pt x="1175875" y="220853"/>
                </a:cubicBezTo>
                <a:cubicBezTo>
                  <a:pt x="1172743" y="221021"/>
                  <a:pt x="1170097" y="220550"/>
                  <a:pt x="1168379" y="220853"/>
                </a:cubicBezTo>
                <a:cubicBezTo>
                  <a:pt x="1166254" y="220756"/>
                  <a:pt x="1163876" y="218824"/>
                  <a:pt x="1160883" y="218901"/>
                </a:cubicBezTo>
                <a:cubicBezTo>
                  <a:pt x="1159645" y="219076"/>
                  <a:pt x="1158906" y="218766"/>
                  <a:pt x="1157885" y="218901"/>
                </a:cubicBezTo>
                <a:cubicBezTo>
                  <a:pt x="1157122" y="220417"/>
                  <a:pt x="1156838" y="221486"/>
                  <a:pt x="1156386" y="222773"/>
                </a:cubicBezTo>
                <a:cubicBezTo>
                  <a:pt x="1151348" y="221820"/>
                  <a:pt x="1145344" y="217841"/>
                  <a:pt x="1141394" y="216980"/>
                </a:cubicBezTo>
                <a:cubicBezTo>
                  <a:pt x="1138169" y="216601"/>
                  <a:pt x="1132963" y="213139"/>
                  <a:pt x="1126402" y="213107"/>
                </a:cubicBezTo>
                <a:cubicBezTo>
                  <a:pt x="1118730" y="213523"/>
                  <a:pt x="1110244" y="205762"/>
                  <a:pt x="1096418" y="199536"/>
                </a:cubicBezTo>
                <a:cubicBezTo>
                  <a:pt x="1087893" y="198062"/>
                  <a:pt x="1076128" y="187524"/>
                  <a:pt x="1066309" y="185964"/>
                </a:cubicBezTo>
                <a:cubicBezTo>
                  <a:pt x="1060592" y="185562"/>
                  <a:pt x="1055178" y="182713"/>
                  <a:pt x="1051317" y="182092"/>
                </a:cubicBezTo>
                <a:cubicBezTo>
                  <a:pt x="1043818" y="180770"/>
                  <a:pt x="1040560" y="178756"/>
                  <a:pt x="1034825" y="178219"/>
                </a:cubicBezTo>
                <a:cubicBezTo>
                  <a:pt x="1034726" y="175205"/>
                  <a:pt x="1033963" y="173199"/>
                  <a:pt x="1033326" y="170473"/>
                </a:cubicBezTo>
                <a:cubicBezTo>
                  <a:pt x="1033300" y="168132"/>
                  <a:pt x="1034227" y="166385"/>
                  <a:pt x="1033326" y="162727"/>
                </a:cubicBezTo>
                <a:cubicBezTo>
                  <a:pt x="1034153" y="161257"/>
                  <a:pt x="1034287" y="158965"/>
                  <a:pt x="1034825" y="156901"/>
                </a:cubicBezTo>
                <a:cubicBezTo>
                  <a:pt x="1035453" y="155305"/>
                  <a:pt x="1035892" y="153540"/>
                  <a:pt x="1036325" y="151108"/>
                </a:cubicBezTo>
                <a:cubicBezTo>
                  <a:pt x="1038562" y="147363"/>
                  <a:pt x="1040460" y="146901"/>
                  <a:pt x="1042321" y="141410"/>
                </a:cubicBezTo>
                <a:cubicBezTo>
                  <a:pt x="1042529" y="139559"/>
                  <a:pt x="1043629" y="137918"/>
                  <a:pt x="1043821" y="135617"/>
                </a:cubicBezTo>
                <a:cubicBezTo>
                  <a:pt x="1044711" y="133803"/>
                  <a:pt x="1044383" y="131744"/>
                  <a:pt x="1045320" y="129791"/>
                </a:cubicBezTo>
                <a:cubicBezTo>
                  <a:pt x="1043732" y="128804"/>
                  <a:pt x="1042934" y="127587"/>
                  <a:pt x="1040822" y="125918"/>
                </a:cubicBezTo>
                <a:cubicBezTo>
                  <a:pt x="1039522" y="125829"/>
                  <a:pt x="1037013" y="124313"/>
                  <a:pt x="1034825" y="123998"/>
                </a:cubicBezTo>
                <a:cubicBezTo>
                  <a:pt x="1033419" y="123341"/>
                  <a:pt x="1032793" y="121363"/>
                  <a:pt x="1030328" y="120092"/>
                </a:cubicBezTo>
                <a:cubicBezTo>
                  <a:pt x="1029749" y="119532"/>
                  <a:pt x="1029251" y="118850"/>
                  <a:pt x="1028829" y="118172"/>
                </a:cubicBezTo>
                <a:cubicBezTo>
                  <a:pt x="1028784" y="116500"/>
                  <a:pt x="1029016" y="115571"/>
                  <a:pt x="1028829" y="114299"/>
                </a:cubicBezTo>
                <a:cubicBezTo>
                  <a:pt x="1027595" y="114975"/>
                  <a:pt x="1026914" y="115523"/>
                  <a:pt x="1025830" y="116219"/>
                </a:cubicBezTo>
                <a:cubicBezTo>
                  <a:pt x="1024993" y="116356"/>
                  <a:pt x="1023565" y="116208"/>
                  <a:pt x="1022832" y="116219"/>
                </a:cubicBezTo>
                <a:cubicBezTo>
                  <a:pt x="1021555" y="115466"/>
                  <a:pt x="1021121" y="114688"/>
                  <a:pt x="1019833" y="114299"/>
                </a:cubicBezTo>
                <a:cubicBezTo>
                  <a:pt x="1018756" y="114928"/>
                  <a:pt x="1018150" y="115583"/>
                  <a:pt x="1016835" y="116219"/>
                </a:cubicBezTo>
                <a:cubicBezTo>
                  <a:pt x="1016629" y="115549"/>
                  <a:pt x="1017057" y="114843"/>
                  <a:pt x="1016835" y="114299"/>
                </a:cubicBezTo>
                <a:cubicBezTo>
                  <a:pt x="1016716" y="113479"/>
                  <a:pt x="1016980" y="113204"/>
                  <a:pt x="1016835" y="112347"/>
                </a:cubicBezTo>
                <a:cubicBezTo>
                  <a:pt x="1018129" y="111560"/>
                  <a:pt x="1018839" y="111109"/>
                  <a:pt x="1019833" y="110426"/>
                </a:cubicBezTo>
                <a:cubicBezTo>
                  <a:pt x="1021101" y="108363"/>
                  <a:pt x="1021982" y="108108"/>
                  <a:pt x="1022832" y="106553"/>
                </a:cubicBezTo>
                <a:cubicBezTo>
                  <a:pt x="1022795" y="105859"/>
                  <a:pt x="1023020" y="105486"/>
                  <a:pt x="1022832" y="104601"/>
                </a:cubicBezTo>
                <a:cubicBezTo>
                  <a:pt x="1022255" y="103871"/>
                  <a:pt x="1021825" y="103347"/>
                  <a:pt x="1021332" y="102681"/>
                </a:cubicBezTo>
                <a:cubicBezTo>
                  <a:pt x="1020393" y="103553"/>
                  <a:pt x="1019156" y="105331"/>
                  <a:pt x="1018334" y="106553"/>
                </a:cubicBezTo>
                <a:cubicBezTo>
                  <a:pt x="1017943" y="107846"/>
                  <a:pt x="1017682" y="109240"/>
                  <a:pt x="1016835" y="110426"/>
                </a:cubicBezTo>
                <a:cubicBezTo>
                  <a:pt x="1015587" y="111203"/>
                  <a:pt x="1014965" y="111762"/>
                  <a:pt x="1013836" y="112347"/>
                </a:cubicBezTo>
                <a:cubicBezTo>
                  <a:pt x="1012760" y="112485"/>
                  <a:pt x="1010862" y="112255"/>
                  <a:pt x="1009339" y="112347"/>
                </a:cubicBezTo>
                <a:cubicBezTo>
                  <a:pt x="1008993" y="110901"/>
                  <a:pt x="1008309" y="110110"/>
                  <a:pt x="1007840" y="108474"/>
                </a:cubicBezTo>
                <a:cubicBezTo>
                  <a:pt x="1008397" y="107902"/>
                  <a:pt x="1008879" y="107323"/>
                  <a:pt x="1009339" y="106553"/>
                </a:cubicBezTo>
                <a:cubicBezTo>
                  <a:pt x="1009846" y="105800"/>
                  <a:pt x="1010397" y="105430"/>
                  <a:pt x="1010838" y="104601"/>
                </a:cubicBezTo>
                <a:cubicBezTo>
                  <a:pt x="1011495" y="103835"/>
                  <a:pt x="1011875" y="103404"/>
                  <a:pt x="1012337" y="102681"/>
                </a:cubicBezTo>
                <a:cubicBezTo>
                  <a:pt x="1010745" y="104209"/>
                  <a:pt x="1008031" y="104225"/>
                  <a:pt x="1004841" y="106553"/>
                </a:cubicBezTo>
                <a:cubicBezTo>
                  <a:pt x="1003553" y="107272"/>
                  <a:pt x="1001733" y="107303"/>
                  <a:pt x="1000344" y="108474"/>
                </a:cubicBezTo>
                <a:cubicBezTo>
                  <a:pt x="998772" y="108294"/>
                  <a:pt x="997715" y="106735"/>
                  <a:pt x="995846" y="106553"/>
                </a:cubicBezTo>
                <a:cubicBezTo>
                  <a:pt x="995443" y="105575"/>
                  <a:pt x="994948" y="103958"/>
                  <a:pt x="994347" y="102681"/>
                </a:cubicBezTo>
                <a:cubicBezTo>
                  <a:pt x="993437" y="101496"/>
                  <a:pt x="992302" y="100425"/>
                  <a:pt x="991348" y="98808"/>
                </a:cubicBezTo>
                <a:cubicBezTo>
                  <a:pt x="989146" y="97236"/>
                  <a:pt x="988991" y="94808"/>
                  <a:pt x="986851" y="92982"/>
                </a:cubicBezTo>
                <a:cubicBezTo>
                  <a:pt x="985887" y="93247"/>
                  <a:pt x="985331" y="92803"/>
                  <a:pt x="983852" y="92982"/>
                </a:cubicBezTo>
                <a:cubicBezTo>
                  <a:pt x="983104" y="93949"/>
                  <a:pt x="981975" y="93853"/>
                  <a:pt x="980854" y="94935"/>
                </a:cubicBezTo>
                <a:cubicBezTo>
                  <a:pt x="980039" y="95882"/>
                  <a:pt x="978793" y="96235"/>
                  <a:pt x="977856" y="96855"/>
                </a:cubicBezTo>
                <a:cubicBezTo>
                  <a:pt x="976388" y="96888"/>
                  <a:pt x="975813" y="96726"/>
                  <a:pt x="974857" y="96855"/>
                </a:cubicBezTo>
                <a:cubicBezTo>
                  <a:pt x="974422" y="95808"/>
                  <a:pt x="975066" y="93807"/>
                  <a:pt x="974857" y="92982"/>
                </a:cubicBezTo>
                <a:cubicBezTo>
                  <a:pt x="973777" y="92116"/>
                  <a:pt x="972537" y="91692"/>
                  <a:pt x="971859" y="91062"/>
                </a:cubicBezTo>
                <a:cubicBezTo>
                  <a:pt x="970125" y="91879"/>
                  <a:pt x="969288" y="91567"/>
                  <a:pt x="967361" y="92982"/>
                </a:cubicBezTo>
                <a:cubicBezTo>
                  <a:pt x="966554" y="91479"/>
                  <a:pt x="966709" y="90381"/>
                  <a:pt x="965862" y="89109"/>
                </a:cubicBezTo>
                <a:cubicBezTo>
                  <a:pt x="965314" y="88352"/>
                  <a:pt x="964731" y="87935"/>
                  <a:pt x="964363" y="87189"/>
                </a:cubicBezTo>
                <a:cubicBezTo>
                  <a:pt x="964121" y="85580"/>
                  <a:pt x="964480" y="85211"/>
                  <a:pt x="964363" y="83316"/>
                </a:cubicBezTo>
                <a:cubicBezTo>
                  <a:pt x="963608" y="84708"/>
                  <a:pt x="962232" y="85853"/>
                  <a:pt x="961364" y="87189"/>
                </a:cubicBezTo>
                <a:cubicBezTo>
                  <a:pt x="960719" y="87212"/>
                  <a:pt x="959545" y="86860"/>
                  <a:pt x="958366" y="87189"/>
                </a:cubicBezTo>
                <a:cubicBezTo>
                  <a:pt x="957936" y="85703"/>
                  <a:pt x="958596" y="84541"/>
                  <a:pt x="958366" y="83316"/>
                </a:cubicBezTo>
                <a:cubicBezTo>
                  <a:pt x="957965" y="81951"/>
                  <a:pt x="958532" y="80913"/>
                  <a:pt x="958366" y="79411"/>
                </a:cubicBezTo>
                <a:cubicBezTo>
                  <a:pt x="958067" y="79996"/>
                  <a:pt x="957384" y="80615"/>
                  <a:pt x="956867" y="81363"/>
                </a:cubicBezTo>
                <a:cubicBezTo>
                  <a:pt x="957013" y="82317"/>
                  <a:pt x="956772" y="82863"/>
                  <a:pt x="956867" y="83316"/>
                </a:cubicBezTo>
                <a:cubicBezTo>
                  <a:pt x="956683" y="84729"/>
                  <a:pt x="956142" y="86055"/>
                  <a:pt x="955368" y="87189"/>
                </a:cubicBezTo>
                <a:cubicBezTo>
                  <a:pt x="954684" y="87249"/>
                  <a:pt x="953836" y="87171"/>
                  <a:pt x="952369" y="87189"/>
                </a:cubicBezTo>
                <a:cubicBezTo>
                  <a:pt x="952329" y="86398"/>
                  <a:pt x="952428" y="86095"/>
                  <a:pt x="952369" y="85236"/>
                </a:cubicBezTo>
                <a:cubicBezTo>
                  <a:pt x="951863" y="84614"/>
                  <a:pt x="951317" y="83970"/>
                  <a:pt x="950870" y="83316"/>
                </a:cubicBezTo>
                <a:cubicBezTo>
                  <a:pt x="949353" y="83446"/>
                  <a:pt x="947852" y="82851"/>
                  <a:pt x="946372" y="83316"/>
                </a:cubicBezTo>
                <a:cubicBezTo>
                  <a:pt x="945268" y="83664"/>
                  <a:pt x="943060" y="83151"/>
                  <a:pt x="941875" y="83316"/>
                </a:cubicBezTo>
                <a:cubicBezTo>
                  <a:pt x="940429" y="82862"/>
                  <a:pt x="939806" y="81771"/>
                  <a:pt x="938876" y="81363"/>
                </a:cubicBezTo>
                <a:cubicBezTo>
                  <a:pt x="938708" y="80845"/>
                  <a:pt x="939106" y="80065"/>
                  <a:pt x="938876" y="79411"/>
                </a:cubicBezTo>
                <a:cubicBezTo>
                  <a:pt x="939311" y="78652"/>
                  <a:pt x="939776" y="78128"/>
                  <a:pt x="940375" y="77490"/>
                </a:cubicBezTo>
                <a:cubicBezTo>
                  <a:pt x="940866" y="78116"/>
                  <a:pt x="941300" y="78842"/>
                  <a:pt x="941875" y="79411"/>
                </a:cubicBezTo>
                <a:cubicBezTo>
                  <a:pt x="942660" y="80054"/>
                  <a:pt x="942657" y="80451"/>
                  <a:pt x="943374" y="81363"/>
                </a:cubicBezTo>
                <a:cubicBezTo>
                  <a:pt x="944044" y="79455"/>
                  <a:pt x="944247" y="77237"/>
                  <a:pt x="944873" y="75538"/>
                </a:cubicBezTo>
                <a:cubicBezTo>
                  <a:pt x="945376" y="74928"/>
                  <a:pt x="946032" y="74250"/>
                  <a:pt x="946372" y="73617"/>
                </a:cubicBezTo>
                <a:cubicBezTo>
                  <a:pt x="947387" y="74002"/>
                  <a:pt x="948335" y="74682"/>
                  <a:pt x="949371" y="75538"/>
                </a:cubicBezTo>
                <a:cubicBezTo>
                  <a:pt x="948726" y="74215"/>
                  <a:pt x="947386" y="72654"/>
                  <a:pt x="946372" y="71665"/>
                </a:cubicBezTo>
                <a:cubicBezTo>
                  <a:pt x="945067" y="70861"/>
                  <a:pt x="944636" y="70489"/>
                  <a:pt x="943374" y="69745"/>
                </a:cubicBezTo>
                <a:cubicBezTo>
                  <a:pt x="941653" y="70255"/>
                  <a:pt x="940120" y="69492"/>
                  <a:pt x="938876" y="69745"/>
                </a:cubicBezTo>
                <a:cubicBezTo>
                  <a:pt x="937460" y="69125"/>
                  <a:pt x="937299" y="68620"/>
                  <a:pt x="935878" y="67792"/>
                </a:cubicBezTo>
                <a:cubicBezTo>
                  <a:pt x="935519" y="68293"/>
                  <a:pt x="934694" y="69075"/>
                  <a:pt x="934379" y="69745"/>
                </a:cubicBezTo>
                <a:cubicBezTo>
                  <a:pt x="934953" y="69572"/>
                  <a:pt x="935129" y="69789"/>
                  <a:pt x="935878" y="69745"/>
                </a:cubicBezTo>
                <a:cubicBezTo>
                  <a:pt x="936295" y="70884"/>
                  <a:pt x="937049" y="72385"/>
                  <a:pt x="937377" y="73617"/>
                </a:cubicBezTo>
                <a:cubicBezTo>
                  <a:pt x="937569" y="74493"/>
                  <a:pt x="937340" y="74917"/>
                  <a:pt x="937377" y="75538"/>
                </a:cubicBezTo>
                <a:cubicBezTo>
                  <a:pt x="934110" y="74101"/>
                  <a:pt x="934090" y="71710"/>
                  <a:pt x="929881" y="69745"/>
                </a:cubicBezTo>
                <a:cubicBezTo>
                  <a:pt x="928710" y="70649"/>
                  <a:pt x="927914" y="72333"/>
                  <a:pt x="926883" y="73617"/>
                </a:cubicBezTo>
                <a:cubicBezTo>
                  <a:pt x="925933" y="74588"/>
                  <a:pt x="923355" y="74621"/>
                  <a:pt x="922385" y="75538"/>
                </a:cubicBezTo>
                <a:cubicBezTo>
                  <a:pt x="920261" y="75195"/>
                  <a:pt x="918965" y="73955"/>
                  <a:pt x="917887" y="73617"/>
                </a:cubicBezTo>
                <a:cubicBezTo>
                  <a:pt x="916396" y="72477"/>
                  <a:pt x="914829" y="70651"/>
                  <a:pt x="913390" y="69745"/>
                </a:cubicBezTo>
                <a:cubicBezTo>
                  <a:pt x="909493" y="68181"/>
                  <a:pt x="906238" y="65654"/>
                  <a:pt x="901396" y="63919"/>
                </a:cubicBezTo>
                <a:cubicBezTo>
                  <a:pt x="899945" y="63808"/>
                  <a:pt x="897039" y="62507"/>
                  <a:pt x="895399" y="61999"/>
                </a:cubicBezTo>
                <a:cubicBezTo>
                  <a:pt x="893334" y="62617"/>
                  <a:pt x="892352" y="61518"/>
                  <a:pt x="889403" y="61999"/>
                </a:cubicBezTo>
                <a:cubicBezTo>
                  <a:pt x="889185" y="61522"/>
                  <a:pt x="889450" y="60854"/>
                  <a:pt x="889403" y="60046"/>
                </a:cubicBezTo>
                <a:cubicBezTo>
                  <a:pt x="889870" y="59334"/>
                  <a:pt x="890392" y="58808"/>
                  <a:pt x="890902" y="58126"/>
                </a:cubicBezTo>
                <a:cubicBezTo>
                  <a:pt x="891518" y="58049"/>
                  <a:pt x="891753" y="58217"/>
                  <a:pt x="892401" y="58126"/>
                </a:cubicBezTo>
                <a:cubicBezTo>
                  <a:pt x="892144" y="55788"/>
                  <a:pt x="893080" y="55189"/>
                  <a:pt x="892401" y="52300"/>
                </a:cubicBezTo>
                <a:cubicBezTo>
                  <a:pt x="892371" y="50501"/>
                  <a:pt x="892723" y="49947"/>
                  <a:pt x="892401" y="48427"/>
                </a:cubicBezTo>
                <a:cubicBezTo>
                  <a:pt x="893565" y="47592"/>
                  <a:pt x="894514" y="47037"/>
                  <a:pt x="895399" y="46507"/>
                </a:cubicBezTo>
                <a:cubicBezTo>
                  <a:pt x="893881" y="46008"/>
                  <a:pt x="893280" y="44876"/>
                  <a:pt x="892401" y="44554"/>
                </a:cubicBezTo>
                <a:cubicBezTo>
                  <a:pt x="891782" y="44767"/>
                  <a:pt x="890864" y="44425"/>
                  <a:pt x="889403" y="44554"/>
                </a:cubicBezTo>
                <a:cubicBezTo>
                  <a:pt x="888930" y="44687"/>
                  <a:pt x="888356" y="44407"/>
                  <a:pt x="887903" y="44554"/>
                </a:cubicBezTo>
                <a:cubicBezTo>
                  <a:pt x="888179" y="46485"/>
                  <a:pt x="887611" y="47083"/>
                  <a:pt x="887903" y="48427"/>
                </a:cubicBezTo>
                <a:cubicBezTo>
                  <a:pt x="888140" y="49768"/>
                  <a:pt x="887557" y="50461"/>
                  <a:pt x="887903" y="52300"/>
                </a:cubicBezTo>
                <a:cubicBezTo>
                  <a:pt x="887934" y="54077"/>
                  <a:pt x="887727" y="54804"/>
                  <a:pt x="887903" y="56173"/>
                </a:cubicBezTo>
                <a:cubicBezTo>
                  <a:pt x="887274" y="56256"/>
                  <a:pt x="887138" y="56107"/>
                  <a:pt x="886404" y="56173"/>
                </a:cubicBezTo>
                <a:cubicBezTo>
                  <a:pt x="886294" y="55779"/>
                  <a:pt x="886445" y="54841"/>
                  <a:pt x="886404" y="54253"/>
                </a:cubicBezTo>
                <a:cubicBezTo>
                  <a:pt x="886209" y="52667"/>
                  <a:pt x="886626" y="51760"/>
                  <a:pt x="886404" y="50380"/>
                </a:cubicBezTo>
                <a:cubicBezTo>
                  <a:pt x="885662" y="50419"/>
                  <a:pt x="885322" y="50255"/>
                  <a:pt x="884905" y="50380"/>
                </a:cubicBezTo>
                <a:cubicBezTo>
                  <a:pt x="884367" y="49885"/>
                  <a:pt x="884008" y="48879"/>
                  <a:pt x="883406" y="48427"/>
                </a:cubicBezTo>
                <a:cubicBezTo>
                  <a:pt x="882742" y="48590"/>
                  <a:pt x="882595" y="48294"/>
                  <a:pt x="881906" y="48427"/>
                </a:cubicBezTo>
                <a:cubicBezTo>
                  <a:pt x="879692" y="49417"/>
                  <a:pt x="878735" y="49240"/>
                  <a:pt x="877409" y="50380"/>
                </a:cubicBezTo>
                <a:cubicBezTo>
                  <a:pt x="877677" y="51751"/>
                  <a:pt x="878424" y="53023"/>
                  <a:pt x="878908" y="54253"/>
                </a:cubicBezTo>
                <a:cubicBezTo>
                  <a:pt x="879921" y="54139"/>
                  <a:pt x="881168" y="54423"/>
                  <a:pt x="881906" y="54253"/>
                </a:cubicBezTo>
                <a:cubicBezTo>
                  <a:pt x="882780" y="54981"/>
                  <a:pt x="883916" y="55193"/>
                  <a:pt x="884905" y="56173"/>
                </a:cubicBezTo>
                <a:cubicBezTo>
                  <a:pt x="885357" y="56549"/>
                  <a:pt x="885972" y="57819"/>
                  <a:pt x="886404" y="58126"/>
                </a:cubicBezTo>
                <a:cubicBezTo>
                  <a:pt x="886739" y="59214"/>
                  <a:pt x="886377" y="60845"/>
                  <a:pt x="886404" y="61999"/>
                </a:cubicBezTo>
                <a:cubicBezTo>
                  <a:pt x="884946" y="62333"/>
                  <a:pt x="884419" y="61998"/>
                  <a:pt x="883406" y="61999"/>
                </a:cubicBezTo>
                <a:cubicBezTo>
                  <a:pt x="881727" y="61338"/>
                  <a:pt x="881801" y="60701"/>
                  <a:pt x="880407" y="60046"/>
                </a:cubicBezTo>
                <a:cubicBezTo>
                  <a:pt x="879155" y="61021"/>
                  <a:pt x="878251" y="61128"/>
                  <a:pt x="877409" y="61999"/>
                </a:cubicBezTo>
                <a:cubicBezTo>
                  <a:pt x="876783" y="60717"/>
                  <a:pt x="876412" y="59606"/>
                  <a:pt x="875910" y="58126"/>
                </a:cubicBezTo>
                <a:cubicBezTo>
                  <a:pt x="875064" y="57509"/>
                  <a:pt x="875152" y="56680"/>
                  <a:pt x="874410" y="56173"/>
                </a:cubicBezTo>
                <a:cubicBezTo>
                  <a:pt x="873686" y="55600"/>
                  <a:pt x="873395" y="54894"/>
                  <a:pt x="872911" y="54253"/>
                </a:cubicBezTo>
                <a:cubicBezTo>
                  <a:pt x="872805" y="52672"/>
                  <a:pt x="873068" y="51743"/>
                  <a:pt x="872911" y="50380"/>
                </a:cubicBezTo>
                <a:cubicBezTo>
                  <a:pt x="872901" y="52315"/>
                  <a:pt x="871958" y="54554"/>
                  <a:pt x="871412" y="56173"/>
                </a:cubicBezTo>
                <a:cubicBezTo>
                  <a:pt x="871183" y="56652"/>
                  <a:pt x="870291" y="57280"/>
                  <a:pt x="869913" y="58126"/>
                </a:cubicBezTo>
                <a:cubicBezTo>
                  <a:pt x="868008" y="59055"/>
                  <a:pt x="864305" y="59208"/>
                  <a:pt x="862417" y="60046"/>
                </a:cubicBezTo>
                <a:cubicBezTo>
                  <a:pt x="861803" y="58670"/>
                  <a:pt x="861529" y="57292"/>
                  <a:pt x="860918" y="56173"/>
                </a:cubicBezTo>
                <a:cubicBezTo>
                  <a:pt x="860245" y="56181"/>
                  <a:pt x="859955" y="56102"/>
                  <a:pt x="859418" y="56173"/>
                </a:cubicBezTo>
                <a:cubicBezTo>
                  <a:pt x="859064" y="54709"/>
                  <a:pt x="859636" y="53862"/>
                  <a:pt x="859418" y="52300"/>
                </a:cubicBezTo>
                <a:cubicBezTo>
                  <a:pt x="859831" y="51713"/>
                  <a:pt x="860566" y="51143"/>
                  <a:pt x="860918" y="50380"/>
                </a:cubicBezTo>
                <a:cubicBezTo>
                  <a:pt x="861238" y="49819"/>
                  <a:pt x="861870" y="49544"/>
                  <a:pt x="862417" y="48427"/>
                </a:cubicBezTo>
                <a:cubicBezTo>
                  <a:pt x="862109" y="47312"/>
                  <a:pt x="862519" y="45634"/>
                  <a:pt x="862417" y="44554"/>
                </a:cubicBezTo>
                <a:cubicBezTo>
                  <a:pt x="861722" y="46154"/>
                  <a:pt x="860170" y="48031"/>
                  <a:pt x="859418" y="50380"/>
                </a:cubicBezTo>
                <a:cubicBezTo>
                  <a:pt x="858464" y="50757"/>
                  <a:pt x="857407" y="51689"/>
                  <a:pt x="856420" y="52300"/>
                </a:cubicBezTo>
                <a:cubicBezTo>
                  <a:pt x="854231" y="53317"/>
                  <a:pt x="853717" y="53247"/>
                  <a:pt x="851922" y="54253"/>
                </a:cubicBezTo>
                <a:cubicBezTo>
                  <a:pt x="850687" y="55278"/>
                  <a:pt x="848362" y="54959"/>
                  <a:pt x="845926" y="56173"/>
                </a:cubicBezTo>
                <a:cubicBezTo>
                  <a:pt x="845786" y="54301"/>
                  <a:pt x="846297" y="53722"/>
                  <a:pt x="845926" y="52300"/>
                </a:cubicBezTo>
                <a:cubicBezTo>
                  <a:pt x="846411" y="51164"/>
                  <a:pt x="847102" y="49865"/>
                  <a:pt x="847425" y="48427"/>
                </a:cubicBezTo>
                <a:cubicBezTo>
                  <a:pt x="846299" y="49277"/>
                  <a:pt x="844993" y="49504"/>
                  <a:pt x="844426" y="50380"/>
                </a:cubicBezTo>
                <a:cubicBezTo>
                  <a:pt x="842970" y="51249"/>
                  <a:pt x="841598" y="51361"/>
                  <a:pt x="839929" y="52300"/>
                </a:cubicBezTo>
                <a:cubicBezTo>
                  <a:pt x="836510" y="52658"/>
                  <a:pt x="834940" y="51995"/>
                  <a:pt x="832433" y="52300"/>
                </a:cubicBezTo>
                <a:cubicBezTo>
                  <a:pt x="830712" y="51565"/>
                  <a:pt x="828203" y="49460"/>
                  <a:pt x="824937" y="48427"/>
                </a:cubicBezTo>
                <a:cubicBezTo>
                  <a:pt x="822386" y="47060"/>
                  <a:pt x="819266" y="42328"/>
                  <a:pt x="817441" y="40681"/>
                </a:cubicBezTo>
                <a:cubicBezTo>
                  <a:pt x="816222" y="42183"/>
                  <a:pt x="814528" y="42902"/>
                  <a:pt x="812943" y="44554"/>
                </a:cubicBezTo>
                <a:cubicBezTo>
                  <a:pt x="811048" y="44851"/>
                  <a:pt x="810161" y="44054"/>
                  <a:pt x="808445" y="44554"/>
                </a:cubicBezTo>
                <a:cubicBezTo>
                  <a:pt x="806133" y="45742"/>
                  <a:pt x="802813" y="45442"/>
                  <a:pt x="799450" y="46507"/>
                </a:cubicBezTo>
                <a:cubicBezTo>
                  <a:pt x="799016" y="45555"/>
                  <a:pt x="798398" y="43929"/>
                  <a:pt x="797951" y="42634"/>
                </a:cubicBezTo>
                <a:cubicBezTo>
                  <a:pt x="798191" y="41965"/>
                  <a:pt x="798938" y="41452"/>
                  <a:pt x="799450" y="40681"/>
                </a:cubicBezTo>
                <a:cubicBezTo>
                  <a:pt x="800039" y="39914"/>
                  <a:pt x="801997" y="39452"/>
                  <a:pt x="802449" y="38729"/>
                </a:cubicBezTo>
                <a:cubicBezTo>
                  <a:pt x="801281" y="37341"/>
                  <a:pt x="800612" y="36418"/>
                  <a:pt x="799450" y="34856"/>
                </a:cubicBezTo>
                <a:cubicBezTo>
                  <a:pt x="798480" y="33579"/>
                  <a:pt x="797648" y="32039"/>
                  <a:pt x="796452" y="30983"/>
                </a:cubicBezTo>
                <a:cubicBezTo>
                  <a:pt x="794494" y="31058"/>
                  <a:pt x="792968" y="30888"/>
                  <a:pt x="791954" y="30983"/>
                </a:cubicBezTo>
                <a:cubicBezTo>
                  <a:pt x="791288" y="31883"/>
                  <a:pt x="790648" y="32285"/>
                  <a:pt x="790455" y="32936"/>
                </a:cubicBezTo>
                <a:cubicBezTo>
                  <a:pt x="789319" y="33721"/>
                  <a:pt x="788583" y="34396"/>
                  <a:pt x="787457" y="34856"/>
                </a:cubicBezTo>
                <a:cubicBezTo>
                  <a:pt x="786754" y="35803"/>
                  <a:pt x="785742" y="35508"/>
                  <a:pt x="784458" y="36808"/>
                </a:cubicBezTo>
                <a:cubicBezTo>
                  <a:pt x="783730" y="35679"/>
                  <a:pt x="783461" y="34522"/>
                  <a:pt x="782959" y="32936"/>
                </a:cubicBezTo>
                <a:cubicBezTo>
                  <a:pt x="782502" y="32411"/>
                  <a:pt x="782046" y="31275"/>
                  <a:pt x="781460" y="30983"/>
                </a:cubicBezTo>
                <a:cubicBezTo>
                  <a:pt x="779407" y="31179"/>
                  <a:pt x="778939" y="30460"/>
                  <a:pt x="776837" y="30983"/>
                </a:cubicBezTo>
                <a:cubicBezTo>
                  <a:pt x="774774" y="32010"/>
                  <a:pt x="773029" y="32044"/>
                  <a:pt x="772340" y="32936"/>
                </a:cubicBezTo>
                <a:cubicBezTo>
                  <a:pt x="771830" y="32504"/>
                  <a:pt x="771385" y="31314"/>
                  <a:pt x="770840" y="30983"/>
                </a:cubicBezTo>
                <a:cubicBezTo>
                  <a:pt x="770566" y="29854"/>
                  <a:pt x="769794" y="28088"/>
                  <a:pt x="769341" y="27110"/>
                </a:cubicBezTo>
                <a:cubicBezTo>
                  <a:pt x="769556" y="28048"/>
                  <a:pt x="769190" y="28580"/>
                  <a:pt x="769341" y="29063"/>
                </a:cubicBezTo>
                <a:cubicBezTo>
                  <a:pt x="769386" y="30948"/>
                  <a:pt x="768927" y="31999"/>
                  <a:pt x="769341" y="32936"/>
                </a:cubicBezTo>
                <a:cubicBezTo>
                  <a:pt x="769718" y="33557"/>
                  <a:pt x="770294" y="34428"/>
                  <a:pt x="770840" y="34856"/>
                </a:cubicBezTo>
                <a:cubicBezTo>
                  <a:pt x="770987" y="35972"/>
                  <a:pt x="770783" y="37092"/>
                  <a:pt x="770840" y="38729"/>
                </a:cubicBezTo>
                <a:cubicBezTo>
                  <a:pt x="772666" y="37615"/>
                  <a:pt x="774305" y="37844"/>
                  <a:pt x="775338" y="36808"/>
                </a:cubicBezTo>
                <a:cubicBezTo>
                  <a:pt x="775721" y="35831"/>
                  <a:pt x="776441" y="35838"/>
                  <a:pt x="776837" y="34856"/>
                </a:cubicBezTo>
                <a:cubicBezTo>
                  <a:pt x="776488" y="34204"/>
                  <a:pt x="775802" y="33481"/>
                  <a:pt x="775338" y="32936"/>
                </a:cubicBezTo>
                <a:cubicBezTo>
                  <a:pt x="777029" y="33516"/>
                  <a:pt x="777314" y="34366"/>
                  <a:pt x="778336" y="34856"/>
                </a:cubicBezTo>
                <a:cubicBezTo>
                  <a:pt x="778706" y="34750"/>
                  <a:pt x="779343" y="35017"/>
                  <a:pt x="779836" y="34856"/>
                </a:cubicBezTo>
                <a:cubicBezTo>
                  <a:pt x="780396" y="34808"/>
                  <a:pt x="781128" y="35045"/>
                  <a:pt x="781460" y="34856"/>
                </a:cubicBezTo>
                <a:cubicBezTo>
                  <a:pt x="781686" y="35823"/>
                  <a:pt x="781306" y="36308"/>
                  <a:pt x="781460" y="36808"/>
                </a:cubicBezTo>
                <a:cubicBezTo>
                  <a:pt x="780889" y="37492"/>
                  <a:pt x="780293" y="38056"/>
                  <a:pt x="779836" y="38729"/>
                </a:cubicBezTo>
                <a:cubicBezTo>
                  <a:pt x="780541" y="38652"/>
                  <a:pt x="781126" y="38797"/>
                  <a:pt x="781460" y="38729"/>
                </a:cubicBezTo>
                <a:cubicBezTo>
                  <a:pt x="781909" y="38577"/>
                  <a:pt x="782629" y="38903"/>
                  <a:pt x="782959" y="38729"/>
                </a:cubicBezTo>
                <a:cubicBezTo>
                  <a:pt x="784506" y="37687"/>
                  <a:pt x="786602" y="37723"/>
                  <a:pt x="787457" y="36808"/>
                </a:cubicBezTo>
                <a:cubicBezTo>
                  <a:pt x="790981" y="35250"/>
                  <a:pt x="794459" y="34290"/>
                  <a:pt x="796452" y="32936"/>
                </a:cubicBezTo>
                <a:cubicBezTo>
                  <a:pt x="796981" y="34159"/>
                  <a:pt x="797629" y="35377"/>
                  <a:pt x="797951" y="36808"/>
                </a:cubicBezTo>
                <a:cubicBezTo>
                  <a:pt x="798084" y="37440"/>
                  <a:pt x="797774" y="38296"/>
                  <a:pt x="797951" y="38729"/>
                </a:cubicBezTo>
                <a:cubicBezTo>
                  <a:pt x="798828" y="41539"/>
                  <a:pt x="797877" y="43434"/>
                  <a:pt x="797951" y="46507"/>
                </a:cubicBezTo>
                <a:cubicBezTo>
                  <a:pt x="787397" y="47698"/>
                  <a:pt x="783525" y="43268"/>
                  <a:pt x="769341" y="42634"/>
                </a:cubicBezTo>
                <a:cubicBezTo>
                  <a:pt x="761835" y="43036"/>
                  <a:pt x="761653" y="41376"/>
                  <a:pt x="754349" y="40681"/>
                </a:cubicBezTo>
                <a:cubicBezTo>
                  <a:pt x="748213" y="41597"/>
                  <a:pt x="744806" y="41423"/>
                  <a:pt x="739357" y="42634"/>
                </a:cubicBezTo>
                <a:cubicBezTo>
                  <a:pt x="738958" y="40889"/>
                  <a:pt x="739605" y="39603"/>
                  <a:pt x="739357" y="38729"/>
                </a:cubicBezTo>
                <a:cubicBezTo>
                  <a:pt x="740082" y="37380"/>
                  <a:pt x="740414" y="36081"/>
                  <a:pt x="740856" y="34856"/>
                </a:cubicBezTo>
                <a:cubicBezTo>
                  <a:pt x="739402" y="35881"/>
                  <a:pt x="739092" y="35494"/>
                  <a:pt x="737858" y="36808"/>
                </a:cubicBezTo>
                <a:cubicBezTo>
                  <a:pt x="736951" y="37513"/>
                  <a:pt x="736032" y="38329"/>
                  <a:pt x="734860" y="38729"/>
                </a:cubicBezTo>
                <a:cubicBezTo>
                  <a:pt x="733763" y="38908"/>
                  <a:pt x="733053" y="38398"/>
                  <a:pt x="731861" y="38729"/>
                </a:cubicBezTo>
                <a:cubicBezTo>
                  <a:pt x="731709" y="37082"/>
                  <a:pt x="732227" y="35689"/>
                  <a:pt x="731861" y="34856"/>
                </a:cubicBezTo>
                <a:cubicBezTo>
                  <a:pt x="731654" y="35365"/>
                  <a:pt x="730685" y="36134"/>
                  <a:pt x="730362" y="36808"/>
                </a:cubicBezTo>
                <a:cubicBezTo>
                  <a:pt x="729957" y="37281"/>
                  <a:pt x="729386" y="38083"/>
                  <a:pt x="728863" y="38729"/>
                </a:cubicBezTo>
                <a:cubicBezTo>
                  <a:pt x="728099" y="39415"/>
                  <a:pt x="727102" y="39595"/>
                  <a:pt x="725864" y="40681"/>
                </a:cubicBezTo>
                <a:cubicBezTo>
                  <a:pt x="724629" y="40989"/>
                  <a:pt x="723201" y="40370"/>
                  <a:pt x="721367" y="40681"/>
                </a:cubicBezTo>
                <a:cubicBezTo>
                  <a:pt x="720091" y="39902"/>
                  <a:pt x="719684" y="39458"/>
                  <a:pt x="718368" y="38729"/>
                </a:cubicBezTo>
                <a:cubicBezTo>
                  <a:pt x="717954" y="36820"/>
                  <a:pt x="718728" y="35685"/>
                  <a:pt x="718368" y="34856"/>
                </a:cubicBezTo>
                <a:cubicBezTo>
                  <a:pt x="716512" y="36848"/>
                  <a:pt x="714828" y="37257"/>
                  <a:pt x="713871" y="38729"/>
                </a:cubicBezTo>
                <a:cubicBezTo>
                  <a:pt x="711548" y="40167"/>
                  <a:pt x="709185" y="39919"/>
                  <a:pt x="707874" y="40681"/>
                </a:cubicBezTo>
                <a:cubicBezTo>
                  <a:pt x="703982" y="41462"/>
                  <a:pt x="699619" y="40036"/>
                  <a:pt x="695880" y="40681"/>
                </a:cubicBezTo>
                <a:cubicBezTo>
                  <a:pt x="689186" y="41254"/>
                  <a:pt x="687972" y="39298"/>
                  <a:pt x="682387" y="38729"/>
                </a:cubicBezTo>
                <a:cubicBezTo>
                  <a:pt x="681472" y="38989"/>
                  <a:pt x="679480" y="38383"/>
                  <a:pt x="677890" y="38729"/>
                </a:cubicBezTo>
                <a:cubicBezTo>
                  <a:pt x="675545" y="39612"/>
                  <a:pt x="673185" y="39568"/>
                  <a:pt x="671893" y="40681"/>
                </a:cubicBezTo>
                <a:cubicBezTo>
                  <a:pt x="672437" y="39581"/>
                  <a:pt x="673036" y="38287"/>
                  <a:pt x="673392" y="36808"/>
                </a:cubicBezTo>
                <a:cubicBezTo>
                  <a:pt x="673196" y="36208"/>
                  <a:pt x="673462" y="35287"/>
                  <a:pt x="673392" y="34856"/>
                </a:cubicBezTo>
                <a:cubicBezTo>
                  <a:pt x="671978" y="34715"/>
                  <a:pt x="670238" y="33029"/>
                  <a:pt x="668895" y="32936"/>
                </a:cubicBezTo>
                <a:cubicBezTo>
                  <a:pt x="666690" y="32242"/>
                  <a:pt x="666548" y="31557"/>
                  <a:pt x="664397" y="30983"/>
                </a:cubicBezTo>
                <a:cubicBezTo>
                  <a:pt x="663241" y="30771"/>
                  <a:pt x="661508" y="29340"/>
                  <a:pt x="659899" y="29063"/>
                </a:cubicBezTo>
                <a:cubicBezTo>
                  <a:pt x="660303" y="30500"/>
                  <a:pt x="659438" y="31010"/>
                  <a:pt x="659899" y="32936"/>
                </a:cubicBezTo>
                <a:cubicBezTo>
                  <a:pt x="658829" y="33491"/>
                  <a:pt x="658140" y="34000"/>
                  <a:pt x="656901" y="34856"/>
                </a:cubicBezTo>
                <a:cubicBezTo>
                  <a:pt x="654784" y="37183"/>
                  <a:pt x="652946" y="36693"/>
                  <a:pt x="650904" y="38729"/>
                </a:cubicBezTo>
                <a:cubicBezTo>
                  <a:pt x="647639" y="39017"/>
                  <a:pt x="646038" y="38096"/>
                  <a:pt x="643408" y="38729"/>
                </a:cubicBezTo>
                <a:cubicBezTo>
                  <a:pt x="642415" y="39724"/>
                  <a:pt x="640654" y="39510"/>
                  <a:pt x="638910" y="40681"/>
                </a:cubicBezTo>
                <a:cubicBezTo>
                  <a:pt x="638192" y="42025"/>
                  <a:pt x="636727" y="43229"/>
                  <a:pt x="635912" y="44554"/>
                </a:cubicBezTo>
                <a:cubicBezTo>
                  <a:pt x="635615" y="41581"/>
                  <a:pt x="635169" y="39819"/>
                  <a:pt x="634413" y="36808"/>
                </a:cubicBezTo>
                <a:cubicBezTo>
                  <a:pt x="634125" y="38205"/>
                  <a:pt x="633285" y="39221"/>
                  <a:pt x="632914" y="40681"/>
                </a:cubicBezTo>
                <a:cubicBezTo>
                  <a:pt x="632612" y="39263"/>
                  <a:pt x="631562" y="38060"/>
                  <a:pt x="631414" y="36808"/>
                </a:cubicBezTo>
                <a:cubicBezTo>
                  <a:pt x="630665" y="36913"/>
                  <a:pt x="630445" y="36776"/>
                  <a:pt x="629915" y="36808"/>
                </a:cubicBezTo>
                <a:cubicBezTo>
                  <a:pt x="629560" y="37367"/>
                  <a:pt x="628889" y="38101"/>
                  <a:pt x="628416" y="38729"/>
                </a:cubicBezTo>
                <a:cubicBezTo>
                  <a:pt x="629011" y="40088"/>
                  <a:pt x="627870" y="41987"/>
                  <a:pt x="628416" y="44554"/>
                </a:cubicBezTo>
                <a:cubicBezTo>
                  <a:pt x="627587" y="43169"/>
                  <a:pt x="627311" y="41780"/>
                  <a:pt x="626917" y="40681"/>
                </a:cubicBezTo>
                <a:cubicBezTo>
                  <a:pt x="625978" y="41040"/>
                  <a:pt x="625007" y="40400"/>
                  <a:pt x="623918" y="40681"/>
                </a:cubicBezTo>
                <a:cubicBezTo>
                  <a:pt x="622166" y="41911"/>
                  <a:pt x="619548" y="41335"/>
                  <a:pt x="617922" y="42634"/>
                </a:cubicBezTo>
                <a:cubicBezTo>
                  <a:pt x="615608" y="43211"/>
                  <a:pt x="614766" y="42220"/>
                  <a:pt x="611925" y="42634"/>
                </a:cubicBezTo>
                <a:cubicBezTo>
                  <a:pt x="611360" y="42675"/>
                  <a:pt x="611117" y="42605"/>
                  <a:pt x="610426" y="42634"/>
                </a:cubicBezTo>
                <a:cubicBezTo>
                  <a:pt x="609254" y="41764"/>
                  <a:pt x="608727" y="39990"/>
                  <a:pt x="607427" y="38729"/>
                </a:cubicBezTo>
                <a:cubicBezTo>
                  <a:pt x="602442" y="40809"/>
                  <a:pt x="593727" y="41569"/>
                  <a:pt x="590936" y="44554"/>
                </a:cubicBezTo>
                <a:cubicBezTo>
                  <a:pt x="585512" y="46365"/>
                  <a:pt x="580139" y="44754"/>
                  <a:pt x="572945" y="46507"/>
                </a:cubicBezTo>
                <a:cubicBezTo>
                  <a:pt x="566243" y="48038"/>
                  <a:pt x="558799" y="45396"/>
                  <a:pt x="554955" y="46507"/>
                </a:cubicBezTo>
                <a:cubicBezTo>
                  <a:pt x="548487" y="46740"/>
                  <a:pt x="542196" y="45092"/>
                  <a:pt x="536965" y="44554"/>
                </a:cubicBezTo>
                <a:cubicBezTo>
                  <a:pt x="537009" y="46477"/>
                  <a:pt x="536822" y="46962"/>
                  <a:pt x="536965" y="48427"/>
                </a:cubicBezTo>
                <a:cubicBezTo>
                  <a:pt x="536638" y="49030"/>
                  <a:pt x="535898" y="49591"/>
                  <a:pt x="535465" y="50380"/>
                </a:cubicBezTo>
                <a:cubicBezTo>
                  <a:pt x="533511" y="50524"/>
                  <a:pt x="532616" y="49853"/>
                  <a:pt x="530968" y="50380"/>
                </a:cubicBezTo>
                <a:cubicBezTo>
                  <a:pt x="528471" y="51877"/>
                  <a:pt x="526326" y="51639"/>
                  <a:pt x="524971" y="52300"/>
                </a:cubicBezTo>
                <a:cubicBezTo>
                  <a:pt x="524572" y="50452"/>
                  <a:pt x="525380" y="50343"/>
                  <a:pt x="524971" y="48427"/>
                </a:cubicBezTo>
                <a:cubicBezTo>
                  <a:pt x="524926" y="47289"/>
                  <a:pt x="525147" y="45685"/>
                  <a:pt x="524971" y="44554"/>
                </a:cubicBezTo>
                <a:cubicBezTo>
                  <a:pt x="522849" y="46031"/>
                  <a:pt x="519293" y="46880"/>
                  <a:pt x="517475" y="48427"/>
                </a:cubicBezTo>
                <a:cubicBezTo>
                  <a:pt x="516857" y="49769"/>
                  <a:pt x="516564" y="50624"/>
                  <a:pt x="515976" y="52300"/>
                </a:cubicBezTo>
                <a:cubicBezTo>
                  <a:pt x="515535" y="53466"/>
                  <a:pt x="514863" y="54583"/>
                  <a:pt x="514476" y="56173"/>
                </a:cubicBezTo>
                <a:cubicBezTo>
                  <a:pt x="513993" y="55473"/>
                  <a:pt x="513530" y="54849"/>
                  <a:pt x="512977" y="54253"/>
                </a:cubicBezTo>
                <a:cubicBezTo>
                  <a:pt x="511944" y="54279"/>
                  <a:pt x="510916" y="53991"/>
                  <a:pt x="509979" y="54253"/>
                </a:cubicBezTo>
                <a:cubicBezTo>
                  <a:pt x="508712" y="54536"/>
                  <a:pt x="508126" y="54183"/>
                  <a:pt x="506980" y="54253"/>
                </a:cubicBezTo>
                <a:cubicBezTo>
                  <a:pt x="505880" y="54359"/>
                  <a:pt x="505138" y="53916"/>
                  <a:pt x="503982" y="54253"/>
                </a:cubicBezTo>
                <a:cubicBezTo>
                  <a:pt x="503900" y="53780"/>
                  <a:pt x="504164" y="53081"/>
                  <a:pt x="503982" y="52300"/>
                </a:cubicBezTo>
                <a:cubicBezTo>
                  <a:pt x="503889" y="50374"/>
                  <a:pt x="504279" y="49707"/>
                  <a:pt x="503982" y="48427"/>
                </a:cubicBezTo>
                <a:cubicBezTo>
                  <a:pt x="503606" y="49847"/>
                  <a:pt x="502712" y="50884"/>
                  <a:pt x="502483" y="52300"/>
                </a:cubicBezTo>
                <a:cubicBezTo>
                  <a:pt x="502227" y="53040"/>
                  <a:pt x="501518" y="53141"/>
                  <a:pt x="500984" y="54253"/>
                </a:cubicBezTo>
                <a:cubicBezTo>
                  <a:pt x="499419" y="53728"/>
                  <a:pt x="498965" y="52652"/>
                  <a:pt x="497985" y="52300"/>
                </a:cubicBezTo>
                <a:cubicBezTo>
                  <a:pt x="497432" y="51678"/>
                  <a:pt x="497103" y="51127"/>
                  <a:pt x="496486" y="50380"/>
                </a:cubicBezTo>
                <a:cubicBezTo>
                  <a:pt x="496160" y="51104"/>
                  <a:pt x="495428" y="51515"/>
                  <a:pt x="494987" y="52300"/>
                </a:cubicBezTo>
                <a:cubicBezTo>
                  <a:pt x="495055" y="53751"/>
                  <a:pt x="494805" y="55348"/>
                  <a:pt x="494987" y="56173"/>
                </a:cubicBezTo>
                <a:cubicBezTo>
                  <a:pt x="494624" y="56915"/>
                  <a:pt x="493769" y="57614"/>
                  <a:pt x="493488" y="58126"/>
                </a:cubicBezTo>
                <a:cubicBezTo>
                  <a:pt x="492966" y="58607"/>
                  <a:pt x="492531" y="59327"/>
                  <a:pt x="491988" y="60046"/>
                </a:cubicBezTo>
                <a:cubicBezTo>
                  <a:pt x="490359" y="60290"/>
                  <a:pt x="488900" y="58466"/>
                  <a:pt x="485992" y="58126"/>
                </a:cubicBezTo>
                <a:cubicBezTo>
                  <a:pt x="483905" y="58442"/>
                  <a:pt x="482537" y="57885"/>
                  <a:pt x="481494" y="58126"/>
                </a:cubicBezTo>
                <a:cubicBezTo>
                  <a:pt x="479310" y="58316"/>
                  <a:pt x="478079" y="57665"/>
                  <a:pt x="476996" y="58126"/>
                </a:cubicBezTo>
                <a:cubicBezTo>
                  <a:pt x="475720" y="59140"/>
                  <a:pt x="475121" y="60342"/>
                  <a:pt x="473998" y="61999"/>
                </a:cubicBezTo>
                <a:cubicBezTo>
                  <a:pt x="471343" y="61927"/>
                  <a:pt x="469388" y="60501"/>
                  <a:pt x="467876" y="60046"/>
                </a:cubicBezTo>
                <a:cubicBezTo>
                  <a:pt x="465116" y="60712"/>
                  <a:pt x="464476" y="59856"/>
                  <a:pt x="461879" y="60046"/>
                </a:cubicBezTo>
                <a:cubicBezTo>
                  <a:pt x="460406" y="61000"/>
                  <a:pt x="457643" y="61132"/>
                  <a:pt x="455883" y="61999"/>
                </a:cubicBezTo>
                <a:cubicBezTo>
                  <a:pt x="454477" y="63889"/>
                  <a:pt x="452336" y="63411"/>
                  <a:pt x="449886" y="65872"/>
                </a:cubicBezTo>
                <a:cubicBezTo>
                  <a:pt x="449841" y="65058"/>
                  <a:pt x="450067" y="64329"/>
                  <a:pt x="449886" y="63919"/>
                </a:cubicBezTo>
                <a:cubicBezTo>
                  <a:pt x="450376" y="63205"/>
                  <a:pt x="450873" y="62727"/>
                  <a:pt x="451385" y="61999"/>
                </a:cubicBezTo>
                <a:cubicBezTo>
                  <a:pt x="451826" y="61300"/>
                  <a:pt x="452610" y="60513"/>
                  <a:pt x="452884" y="60046"/>
                </a:cubicBezTo>
                <a:cubicBezTo>
                  <a:pt x="452596" y="59002"/>
                  <a:pt x="453012" y="57605"/>
                  <a:pt x="452884" y="56173"/>
                </a:cubicBezTo>
                <a:cubicBezTo>
                  <a:pt x="452167" y="57802"/>
                  <a:pt x="451016" y="58614"/>
                  <a:pt x="449886" y="60046"/>
                </a:cubicBezTo>
                <a:cubicBezTo>
                  <a:pt x="447858" y="60932"/>
                  <a:pt x="446792" y="61073"/>
                  <a:pt x="445388" y="61999"/>
                </a:cubicBezTo>
                <a:cubicBezTo>
                  <a:pt x="443360" y="63026"/>
                  <a:pt x="441975" y="63141"/>
                  <a:pt x="440891" y="63919"/>
                </a:cubicBezTo>
                <a:cubicBezTo>
                  <a:pt x="438794" y="63420"/>
                  <a:pt x="437975" y="62448"/>
                  <a:pt x="436393" y="61999"/>
                </a:cubicBezTo>
                <a:cubicBezTo>
                  <a:pt x="436519" y="62698"/>
                  <a:pt x="436250" y="63347"/>
                  <a:pt x="436393" y="63919"/>
                </a:cubicBezTo>
                <a:cubicBezTo>
                  <a:pt x="437241" y="64005"/>
                  <a:pt x="438678" y="65579"/>
                  <a:pt x="439391" y="65872"/>
                </a:cubicBezTo>
                <a:cubicBezTo>
                  <a:pt x="440326" y="65792"/>
                  <a:pt x="442379" y="65987"/>
                  <a:pt x="443889" y="65872"/>
                </a:cubicBezTo>
                <a:cubicBezTo>
                  <a:pt x="442114" y="68059"/>
                  <a:pt x="439989" y="68545"/>
                  <a:pt x="439391" y="69745"/>
                </a:cubicBezTo>
                <a:cubicBezTo>
                  <a:pt x="438048" y="69964"/>
                  <a:pt x="436939" y="69701"/>
                  <a:pt x="434894" y="69745"/>
                </a:cubicBezTo>
                <a:cubicBezTo>
                  <a:pt x="433484" y="70845"/>
                  <a:pt x="432232" y="70422"/>
                  <a:pt x="430396" y="71665"/>
                </a:cubicBezTo>
                <a:cubicBezTo>
                  <a:pt x="428912" y="72348"/>
                  <a:pt x="426841" y="72776"/>
                  <a:pt x="425898" y="73617"/>
                </a:cubicBezTo>
                <a:cubicBezTo>
                  <a:pt x="425184" y="72827"/>
                  <a:pt x="425103" y="72412"/>
                  <a:pt x="424399" y="71665"/>
                </a:cubicBezTo>
                <a:cubicBezTo>
                  <a:pt x="424388" y="70786"/>
                  <a:pt x="424525" y="70393"/>
                  <a:pt x="424399" y="69745"/>
                </a:cubicBezTo>
                <a:cubicBezTo>
                  <a:pt x="425002" y="69653"/>
                  <a:pt x="426531" y="69905"/>
                  <a:pt x="427398" y="69745"/>
                </a:cubicBezTo>
                <a:cubicBezTo>
                  <a:pt x="428331" y="68682"/>
                  <a:pt x="429651" y="68510"/>
                  <a:pt x="430396" y="67792"/>
                </a:cubicBezTo>
                <a:cubicBezTo>
                  <a:pt x="430204" y="67240"/>
                  <a:pt x="430421" y="66693"/>
                  <a:pt x="430396" y="65872"/>
                </a:cubicBezTo>
                <a:cubicBezTo>
                  <a:pt x="429622" y="65247"/>
                  <a:pt x="429725" y="64554"/>
                  <a:pt x="428897" y="63919"/>
                </a:cubicBezTo>
                <a:cubicBezTo>
                  <a:pt x="428517" y="64003"/>
                  <a:pt x="427942" y="63881"/>
                  <a:pt x="427398" y="63919"/>
                </a:cubicBezTo>
                <a:cubicBezTo>
                  <a:pt x="426598" y="64096"/>
                  <a:pt x="425616" y="63855"/>
                  <a:pt x="424399" y="63919"/>
                </a:cubicBezTo>
                <a:cubicBezTo>
                  <a:pt x="423945" y="64063"/>
                  <a:pt x="423491" y="63790"/>
                  <a:pt x="422900" y="63919"/>
                </a:cubicBezTo>
                <a:cubicBezTo>
                  <a:pt x="422635" y="61649"/>
                  <a:pt x="423322" y="59726"/>
                  <a:pt x="422900" y="58126"/>
                </a:cubicBezTo>
                <a:cubicBezTo>
                  <a:pt x="422321" y="59788"/>
                  <a:pt x="420782" y="62190"/>
                  <a:pt x="419902" y="63919"/>
                </a:cubicBezTo>
                <a:cubicBezTo>
                  <a:pt x="419334" y="64884"/>
                  <a:pt x="418793" y="65110"/>
                  <a:pt x="418402" y="65872"/>
                </a:cubicBezTo>
                <a:cubicBezTo>
                  <a:pt x="417131" y="66083"/>
                  <a:pt x="416373" y="65669"/>
                  <a:pt x="415404" y="65872"/>
                </a:cubicBezTo>
                <a:cubicBezTo>
                  <a:pt x="415444" y="66474"/>
                  <a:pt x="415287" y="67279"/>
                  <a:pt x="415404" y="67792"/>
                </a:cubicBezTo>
                <a:cubicBezTo>
                  <a:pt x="415943" y="67705"/>
                  <a:pt x="416276" y="67813"/>
                  <a:pt x="416903" y="67792"/>
                </a:cubicBezTo>
                <a:cubicBezTo>
                  <a:pt x="417647" y="67706"/>
                  <a:pt x="417883" y="67808"/>
                  <a:pt x="418402" y="67792"/>
                </a:cubicBezTo>
                <a:cubicBezTo>
                  <a:pt x="419521" y="67459"/>
                  <a:pt x="420154" y="66316"/>
                  <a:pt x="421401" y="65872"/>
                </a:cubicBezTo>
                <a:cubicBezTo>
                  <a:pt x="422021" y="65830"/>
                  <a:pt x="422200" y="65874"/>
                  <a:pt x="422900" y="65872"/>
                </a:cubicBezTo>
                <a:cubicBezTo>
                  <a:pt x="422978" y="66360"/>
                  <a:pt x="422715" y="66947"/>
                  <a:pt x="422900" y="67792"/>
                </a:cubicBezTo>
                <a:cubicBezTo>
                  <a:pt x="416496" y="71965"/>
                  <a:pt x="413716" y="73115"/>
                  <a:pt x="406409" y="77490"/>
                </a:cubicBezTo>
                <a:cubicBezTo>
                  <a:pt x="399687" y="80253"/>
                  <a:pt x="397082" y="79510"/>
                  <a:pt x="388418" y="83316"/>
                </a:cubicBezTo>
                <a:cubicBezTo>
                  <a:pt x="384386" y="85796"/>
                  <a:pt x="376065" y="85427"/>
                  <a:pt x="370428" y="89109"/>
                </a:cubicBezTo>
                <a:cubicBezTo>
                  <a:pt x="364106" y="93001"/>
                  <a:pt x="360654" y="92961"/>
                  <a:pt x="350938" y="96855"/>
                </a:cubicBezTo>
                <a:cubicBezTo>
                  <a:pt x="350324" y="95527"/>
                  <a:pt x="350037" y="94661"/>
                  <a:pt x="349439" y="92982"/>
                </a:cubicBezTo>
                <a:cubicBezTo>
                  <a:pt x="348964" y="92190"/>
                  <a:pt x="348467" y="91654"/>
                  <a:pt x="347940" y="91062"/>
                </a:cubicBezTo>
                <a:cubicBezTo>
                  <a:pt x="346892" y="91083"/>
                  <a:pt x="346212" y="90843"/>
                  <a:pt x="344941" y="91062"/>
                </a:cubicBezTo>
                <a:cubicBezTo>
                  <a:pt x="345675" y="92308"/>
                  <a:pt x="345934" y="93228"/>
                  <a:pt x="346441" y="94935"/>
                </a:cubicBezTo>
                <a:cubicBezTo>
                  <a:pt x="345742" y="96201"/>
                  <a:pt x="345565" y="97673"/>
                  <a:pt x="344941" y="98808"/>
                </a:cubicBezTo>
                <a:cubicBezTo>
                  <a:pt x="343672" y="99559"/>
                  <a:pt x="341032" y="99352"/>
                  <a:pt x="338945" y="100728"/>
                </a:cubicBezTo>
                <a:cubicBezTo>
                  <a:pt x="335400" y="102169"/>
                  <a:pt x="333783" y="102050"/>
                  <a:pt x="331449" y="102681"/>
                </a:cubicBezTo>
                <a:cubicBezTo>
                  <a:pt x="329648" y="103941"/>
                  <a:pt x="328153" y="104050"/>
                  <a:pt x="326951" y="104601"/>
                </a:cubicBezTo>
                <a:cubicBezTo>
                  <a:pt x="325661" y="105876"/>
                  <a:pt x="324990" y="105506"/>
                  <a:pt x="323953" y="106553"/>
                </a:cubicBezTo>
                <a:cubicBezTo>
                  <a:pt x="324693" y="105389"/>
                  <a:pt x="324916" y="103983"/>
                  <a:pt x="325452" y="102681"/>
                </a:cubicBezTo>
                <a:cubicBezTo>
                  <a:pt x="325183" y="101628"/>
                  <a:pt x="325891" y="99611"/>
                  <a:pt x="325452" y="98808"/>
                </a:cubicBezTo>
                <a:cubicBezTo>
                  <a:pt x="324779" y="100167"/>
                  <a:pt x="322421" y="101343"/>
                  <a:pt x="320954" y="102681"/>
                </a:cubicBezTo>
                <a:cubicBezTo>
                  <a:pt x="319385" y="104964"/>
                  <a:pt x="318424" y="104663"/>
                  <a:pt x="316457" y="106553"/>
                </a:cubicBezTo>
                <a:cubicBezTo>
                  <a:pt x="313608" y="109473"/>
                  <a:pt x="310105" y="108849"/>
                  <a:pt x="305962" y="112347"/>
                </a:cubicBezTo>
                <a:cubicBezTo>
                  <a:pt x="302667" y="113762"/>
                  <a:pt x="299531" y="112562"/>
                  <a:pt x="295468" y="114299"/>
                </a:cubicBezTo>
                <a:cubicBezTo>
                  <a:pt x="291674" y="114327"/>
                  <a:pt x="288812" y="112820"/>
                  <a:pt x="283474" y="112347"/>
                </a:cubicBezTo>
                <a:cubicBezTo>
                  <a:pt x="283167" y="113206"/>
                  <a:pt x="282452" y="113258"/>
                  <a:pt x="281975" y="114299"/>
                </a:cubicBezTo>
                <a:cubicBezTo>
                  <a:pt x="282518" y="115096"/>
                  <a:pt x="282918" y="115577"/>
                  <a:pt x="283474" y="116219"/>
                </a:cubicBezTo>
                <a:cubicBezTo>
                  <a:pt x="284252" y="116929"/>
                  <a:pt x="284383" y="117824"/>
                  <a:pt x="284973" y="118172"/>
                </a:cubicBezTo>
                <a:cubicBezTo>
                  <a:pt x="285618" y="119462"/>
                  <a:pt x="286102" y="120573"/>
                  <a:pt x="286472" y="122045"/>
                </a:cubicBezTo>
                <a:cubicBezTo>
                  <a:pt x="281601" y="123537"/>
                  <a:pt x="277281" y="123158"/>
                  <a:pt x="271480" y="125918"/>
                </a:cubicBezTo>
                <a:cubicBezTo>
                  <a:pt x="265792" y="129267"/>
                  <a:pt x="262062" y="127650"/>
                  <a:pt x="257988" y="129791"/>
                </a:cubicBezTo>
                <a:cubicBezTo>
                  <a:pt x="252493" y="131939"/>
                  <a:pt x="249626" y="132416"/>
                  <a:pt x="245994" y="133664"/>
                </a:cubicBezTo>
                <a:cubicBezTo>
                  <a:pt x="244413" y="135203"/>
                  <a:pt x="242715" y="136220"/>
                  <a:pt x="241496" y="137537"/>
                </a:cubicBezTo>
                <a:cubicBezTo>
                  <a:pt x="239729" y="139142"/>
                  <a:pt x="238034" y="139667"/>
                  <a:pt x="236999" y="141410"/>
                </a:cubicBezTo>
                <a:cubicBezTo>
                  <a:pt x="236116" y="140879"/>
                  <a:pt x="234923" y="140156"/>
                  <a:pt x="234000" y="139490"/>
                </a:cubicBezTo>
                <a:cubicBezTo>
                  <a:pt x="233514" y="139149"/>
                  <a:pt x="233149" y="138367"/>
                  <a:pt x="232501" y="137537"/>
                </a:cubicBezTo>
                <a:cubicBezTo>
                  <a:pt x="230605" y="138533"/>
                  <a:pt x="229498" y="138305"/>
                  <a:pt x="228004" y="139490"/>
                </a:cubicBezTo>
                <a:cubicBezTo>
                  <a:pt x="227014" y="139563"/>
                  <a:pt x="224988" y="139047"/>
                  <a:pt x="223506" y="139490"/>
                </a:cubicBezTo>
                <a:cubicBezTo>
                  <a:pt x="223685" y="140125"/>
                  <a:pt x="223283" y="140852"/>
                  <a:pt x="223506" y="141410"/>
                </a:cubicBezTo>
                <a:cubicBezTo>
                  <a:pt x="224197" y="142022"/>
                  <a:pt x="224515" y="142941"/>
                  <a:pt x="225005" y="143362"/>
                </a:cubicBezTo>
                <a:cubicBezTo>
                  <a:pt x="225360" y="144921"/>
                  <a:pt x="224661" y="145942"/>
                  <a:pt x="225005" y="147235"/>
                </a:cubicBezTo>
                <a:cubicBezTo>
                  <a:pt x="222887" y="146544"/>
                  <a:pt x="221723" y="145455"/>
                  <a:pt x="220507" y="145283"/>
                </a:cubicBezTo>
                <a:cubicBezTo>
                  <a:pt x="218473" y="146447"/>
                  <a:pt x="215985" y="146123"/>
                  <a:pt x="214511" y="147235"/>
                </a:cubicBezTo>
                <a:cubicBezTo>
                  <a:pt x="209067" y="151749"/>
                  <a:pt x="207131" y="152346"/>
                  <a:pt x="202517" y="156901"/>
                </a:cubicBezTo>
                <a:cubicBezTo>
                  <a:pt x="200491" y="158210"/>
                  <a:pt x="197427" y="159384"/>
                  <a:pt x="195021" y="160774"/>
                </a:cubicBezTo>
                <a:cubicBezTo>
                  <a:pt x="192666" y="163084"/>
                  <a:pt x="190362" y="163166"/>
                  <a:pt x="189024" y="164680"/>
                </a:cubicBezTo>
                <a:cubicBezTo>
                  <a:pt x="186494" y="165723"/>
                  <a:pt x="184163" y="165750"/>
                  <a:pt x="183027" y="166600"/>
                </a:cubicBezTo>
                <a:cubicBezTo>
                  <a:pt x="180625" y="166242"/>
                  <a:pt x="179120" y="164610"/>
                  <a:pt x="177031" y="164680"/>
                </a:cubicBezTo>
                <a:cubicBezTo>
                  <a:pt x="176592" y="165535"/>
                  <a:pt x="176012" y="166180"/>
                  <a:pt x="175531" y="166600"/>
                </a:cubicBezTo>
                <a:cubicBezTo>
                  <a:pt x="175560" y="167173"/>
                  <a:pt x="175527" y="167655"/>
                  <a:pt x="175531" y="168553"/>
                </a:cubicBezTo>
                <a:cubicBezTo>
                  <a:pt x="175537" y="170267"/>
                  <a:pt x="175312" y="171625"/>
                  <a:pt x="175531" y="172426"/>
                </a:cubicBezTo>
                <a:cubicBezTo>
                  <a:pt x="173399" y="172510"/>
                  <a:pt x="170959" y="172004"/>
                  <a:pt x="169535" y="172426"/>
                </a:cubicBezTo>
                <a:cubicBezTo>
                  <a:pt x="166820" y="174770"/>
                  <a:pt x="166099" y="174382"/>
                  <a:pt x="163538" y="176298"/>
                </a:cubicBezTo>
                <a:cubicBezTo>
                  <a:pt x="164072" y="174967"/>
                  <a:pt x="164517" y="173957"/>
                  <a:pt x="165037" y="172426"/>
                </a:cubicBezTo>
                <a:cubicBezTo>
                  <a:pt x="164940" y="171500"/>
                  <a:pt x="165362" y="169673"/>
                  <a:pt x="165037" y="168553"/>
                </a:cubicBezTo>
                <a:cubicBezTo>
                  <a:pt x="164066" y="170549"/>
                  <a:pt x="163132" y="172583"/>
                  <a:pt x="162039" y="174346"/>
                </a:cubicBezTo>
                <a:cubicBezTo>
                  <a:pt x="162220" y="175026"/>
                  <a:pt x="161907" y="175329"/>
                  <a:pt x="162039" y="176298"/>
                </a:cubicBezTo>
                <a:cubicBezTo>
                  <a:pt x="162545" y="176273"/>
                  <a:pt x="163157" y="176467"/>
                  <a:pt x="163538" y="176298"/>
                </a:cubicBezTo>
                <a:cubicBezTo>
                  <a:pt x="159238" y="181076"/>
                  <a:pt x="144952" y="186211"/>
                  <a:pt x="139426" y="189837"/>
                </a:cubicBezTo>
                <a:cubicBezTo>
                  <a:pt x="133603" y="194101"/>
                  <a:pt x="122359" y="198900"/>
                  <a:pt x="116937" y="205362"/>
                </a:cubicBezTo>
                <a:cubicBezTo>
                  <a:pt x="110526" y="214403"/>
                  <a:pt x="104723" y="213419"/>
                  <a:pt x="95949" y="222773"/>
                </a:cubicBezTo>
                <a:cubicBezTo>
                  <a:pt x="91909" y="227838"/>
                  <a:pt x="81912" y="232392"/>
                  <a:pt x="74960" y="242138"/>
                </a:cubicBezTo>
                <a:cubicBezTo>
                  <a:pt x="68200" y="252084"/>
                  <a:pt x="61039" y="257019"/>
                  <a:pt x="56969" y="261535"/>
                </a:cubicBezTo>
                <a:cubicBezTo>
                  <a:pt x="49720" y="270999"/>
                  <a:pt x="41864" y="276041"/>
                  <a:pt x="37480" y="282820"/>
                </a:cubicBezTo>
                <a:cubicBezTo>
                  <a:pt x="22321" y="301990"/>
                  <a:pt x="9907" y="309449"/>
                  <a:pt x="2998" y="325454"/>
                </a:cubicBezTo>
                <a:cubicBezTo>
                  <a:pt x="2517" y="322341"/>
                  <a:pt x="1206" y="318738"/>
                  <a:pt x="0" y="315756"/>
                </a:cubicBezTo>
                <a:cubicBezTo>
                  <a:pt x="-649" y="313213"/>
                  <a:pt x="422" y="308690"/>
                  <a:pt x="0" y="306090"/>
                </a:cubicBezTo>
                <a:cubicBezTo>
                  <a:pt x="283" y="303698"/>
                  <a:pt x="732" y="301391"/>
                  <a:pt x="1499" y="298344"/>
                </a:cubicBezTo>
                <a:cubicBezTo>
                  <a:pt x="3095" y="296189"/>
                  <a:pt x="3536" y="295050"/>
                  <a:pt x="4497" y="292518"/>
                </a:cubicBezTo>
                <a:cubicBezTo>
                  <a:pt x="8002" y="285967"/>
                  <a:pt x="9917" y="284488"/>
                  <a:pt x="13492" y="278947"/>
                </a:cubicBezTo>
                <a:cubicBezTo>
                  <a:pt x="15947" y="275614"/>
                  <a:pt x="22240" y="270039"/>
                  <a:pt x="23987" y="267328"/>
                </a:cubicBezTo>
                <a:cubicBezTo>
                  <a:pt x="23959" y="266313"/>
                  <a:pt x="24300" y="265025"/>
                  <a:pt x="23987" y="263455"/>
                </a:cubicBezTo>
                <a:cubicBezTo>
                  <a:pt x="25025" y="262808"/>
                  <a:pt x="26012" y="262461"/>
                  <a:pt x="26985" y="261535"/>
                </a:cubicBezTo>
                <a:cubicBezTo>
                  <a:pt x="28701" y="259644"/>
                  <a:pt x="30923" y="258127"/>
                  <a:pt x="32982" y="255709"/>
                </a:cubicBezTo>
                <a:cubicBezTo>
                  <a:pt x="35219" y="253452"/>
                  <a:pt x="37023" y="253003"/>
                  <a:pt x="40478" y="249916"/>
                </a:cubicBezTo>
                <a:cubicBezTo>
                  <a:pt x="40815" y="249200"/>
                  <a:pt x="41757" y="248598"/>
                  <a:pt x="41977" y="247964"/>
                </a:cubicBezTo>
                <a:cubicBezTo>
                  <a:pt x="41822" y="245185"/>
                  <a:pt x="42558" y="244540"/>
                  <a:pt x="41977" y="242138"/>
                </a:cubicBezTo>
                <a:cubicBezTo>
                  <a:pt x="42827" y="242091"/>
                  <a:pt x="44234" y="242407"/>
                  <a:pt x="44976" y="242138"/>
                </a:cubicBezTo>
                <a:cubicBezTo>
                  <a:pt x="45495" y="242559"/>
                  <a:pt x="45755" y="243328"/>
                  <a:pt x="46475" y="244091"/>
                </a:cubicBezTo>
                <a:cubicBezTo>
                  <a:pt x="46108" y="244819"/>
                  <a:pt x="45380" y="245429"/>
                  <a:pt x="44976" y="246043"/>
                </a:cubicBezTo>
                <a:cubicBezTo>
                  <a:pt x="45382" y="247681"/>
                  <a:pt x="44521" y="248752"/>
                  <a:pt x="44976" y="249916"/>
                </a:cubicBezTo>
                <a:cubicBezTo>
                  <a:pt x="45216" y="248554"/>
                  <a:pt x="45719" y="247349"/>
                  <a:pt x="46475" y="246043"/>
                </a:cubicBezTo>
                <a:cubicBezTo>
                  <a:pt x="47344" y="244669"/>
                  <a:pt x="48813" y="243080"/>
                  <a:pt x="49473" y="242138"/>
                </a:cubicBezTo>
                <a:cubicBezTo>
                  <a:pt x="49903" y="241013"/>
                  <a:pt x="50311" y="239326"/>
                  <a:pt x="50972" y="238265"/>
                </a:cubicBezTo>
                <a:cubicBezTo>
                  <a:pt x="50606" y="236277"/>
                  <a:pt x="50128" y="234311"/>
                  <a:pt x="49473" y="232472"/>
                </a:cubicBezTo>
                <a:cubicBezTo>
                  <a:pt x="50728" y="231941"/>
                  <a:pt x="52746" y="232889"/>
                  <a:pt x="53971" y="232472"/>
                </a:cubicBezTo>
                <a:cubicBezTo>
                  <a:pt x="54850" y="231186"/>
                  <a:pt x="55820" y="229823"/>
                  <a:pt x="56969" y="228599"/>
                </a:cubicBezTo>
                <a:cubicBezTo>
                  <a:pt x="59369" y="225123"/>
                  <a:pt x="61203" y="224586"/>
                  <a:pt x="62966" y="222773"/>
                </a:cubicBezTo>
                <a:cubicBezTo>
                  <a:pt x="64235" y="220863"/>
                  <a:pt x="66063" y="219441"/>
                  <a:pt x="67464" y="216980"/>
                </a:cubicBezTo>
                <a:cubicBezTo>
                  <a:pt x="68248" y="216438"/>
                  <a:pt x="69225" y="215906"/>
                  <a:pt x="70462" y="215028"/>
                </a:cubicBezTo>
                <a:cubicBezTo>
                  <a:pt x="71469" y="214786"/>
                  <a:pt x="73591" y="215097"/>
                  <a:pt x="74960" y="215028"/>
                </a:cubicBezTo>
                <a:cubicBezTo>
                  <a:pt x="73878" y="214337"/>
                  <a:pt x="73148" y="213833"/>
                  <a:pt x="71961" y="213107"/>
                </a:cubicBezTo>
                <a:cubicBezTo>
                  <a:pt x="71564" y="212068"/>
                  <a:pt x="70978" y="210395"/>
                  <a:pt x="70462" y="209235"/>
                </a:cubicBezTo>
                <a:cubicBezTo>
                  <a:pt x="73644" y="206800"/>
                  <a:pt x="77550" y="204901"/>
                  <a:pt x="79457" y="203409"/>
                </a:cubicBezTo>
                <a:cubicBezTo>
                  <a:pt x="80590" y="201162"/>
                  <a:pt x="85936" y="200184"/>
                  <a:pt x="88453" y="197583"/>
                </a:cubicBezTo>
                <a:cubicBezTo>
                  <a:pt x="91120" y="193801"/>
                  <a:pt x="95878" y="193815"/>
                  <a:pt x="98947" y="189837"/>
                </a:cubicBezTo>
                <a:cubicBezTo>
                  <a:pt x="100442" y="187797"/>
                  <a:pt x="102690" y="185610"/>
                  <a:pt x="103445" y="184044"/>
                </a:cubicBezTo>
                <a:cubicBezTo>
                  <a:pt x="104678" y="181885"/>
                  <a:pt x="105518" y="180658"/>
                  <a:pt x="106443" y="178219"/>
                </a:cubicBezTo>
                <a:cubicBezTo>
                  <a:pt x="107545" y="178175"/>
                  <a:pt x="109447" y="178671"/>
                  <a:pt x="110941" y="178219"/>
                </a:cubicBezTo>
                <a:cubicBezTo>
                  <a:pt x="112148" y="177548"/>
                  <a:pt x="115292" y="177396"/>
                  <a:pt x="116937" y="176298"/>
                </a:cubicBezTo>
                <a:cubicBezTo>
                  <a:pt x="118231" y="175732"/>
                  <a:pt x="120899" y="175194"/>
                  <a:pt x="122934" y="174346"/>
                </a:cubicBezTo>
                <a:cubicBezTo>
                  <a:pt x="125267" y="174156"/>
                  <a:pt x="126837" y="174815"/>
                  <a:pt x="128931" y="174346"/>
                </a:cubicBezTo>
                <a:cubicBezTo>
                  <a:pt x="128508" y="173051"/>
                  <a:pt x="127622" y="171688"/>
                  <a:pt x="127432" y="170473"/>
                </a:cubicBezTo>
                <a:cubicBezTo>
                  <a:pt x="127335" y="169915"/>
                  <a:pt x="127628" y="169083"/>
                  <a:pt x="127432" y="168553"/>
                </a:cubicBezTo>
                <a:cubicBezTo>
                  <a:pt x="127863" y="167215"/>
                  <a:pt x="128070" y="165811"/>
                  <a:pt x="128931" y="164680"/>
                </a:cubicBezTo>
                <a:cubicBezTo>
                  <a:pt x="130548" y="162665"/>
                  <a:pt x="131625" y="162472"/>
                  <a:pt x="133429" y="160774"/>
                </a:cubicBezTo>
                <a:cubicBezTo>
                  <a:pt x="137955" y="154631"/>
                  <a:pt x="144209" y="155097"/>
                  <a:pt x="149920" y="149156"/>
                </a:cubicBezTo>
                <a:cubicBezTo>
                  <a:pt x="150028" y="150142"/>
                  <a:pt x="149772" y="151765"/>
                  <a:pt x="149920" y="153028"/>
                </a:cubicBezTo>
                <a:cubicBezTo>
                  <a:pt x="150459" y="153391"/>
                  <a:pt x="150541" y="154106"/>
                  <a:pt x="151419" y="154981"/>
                </a:cubicBezTo>
                <a:cubicBezTo>
                  <a:pt x="153323" y="154738"/>
                  <a:pt x="155849" y="155692"/>
                  <a:pt x="157541" y="154981"/>
                </a:cubicBezTo>
                <a:cubicBezTo>
                  <a:pt x="156658" y="154394"/>
                  <a:pt x="155379" y="153650"/>
                  <a:pt x="154418" y="153028"/>
                </a:cubicBezTo>
                <a:cubicBezTo>
                  <a:pt x="154244" y="152086"/>
                  <a:pt x="154568" y="151915"/>
                  <a:pt x="154418" y="151108"/>
                </a:cubicBezTo>
                <a:cubicBezTo>
                  <a:pt x="153800" y="150736"/>
                  <a:pt x="153396" y="149741"/>
                  <a:pt x="152918" y="149156"/>
                </a:cubicBezTo>
                <a:cubicBezTo>
                  <a:pt x="154348" y="148950"/>
                  <a:pt x="154893" y="149388"/>
                  <a:pt x="155917" y="149156"/>
                </a:cubicBezTo>
                <a:cubicBezTo>
                  <a:pt x="156777" y="148524"/>
                  <a:pt x="158284" y="147851"/>
                  <a:pt x="159040" y="147235"/>
                </a:cubicBezTo>
                <a:cubicBezTo>
                  <a:pt x="161055" y="145195"/>
                  <a:pt x="162939" y="144784"/>
                  <a:pt x="163538" y="143362"/>
                </a:cubicBezTo>
                <a:cubicBezTo>
                  <a:pt x="164013" y="145812"/>
                  <a:pt x="164348" y="148555"/>
                  <a:pt x="165037" y="151108"/>
                </a:cubicBezTo>
                <a:cubicBezTo>
                  <a:pt x="172700" y="143448"/>
                  <a:pt x="178399" y="142246"/>
                  <a:pt x="183027" y="133664"/>
                </a:cubicBezTo>
                <a:cubicBezTo>
                  <a:pt x="193622" y="126596"/>
                  <a:pt x="199368" y="124215"/>
                  <a:pt x="208514" y="118172"/>
                </a:cubicBezTo>
                <a:cubicBezTo>
                  <a:pt x="214561" y="112595"/>
                  <a:pt x="225014" y="112226"/>
                  <a:pt x="234000" y="106553"/>
                </a:cubicBezTo>
                <a:cubicBezTo>
                  <a:pt x="237283" y="105034"/>
                  <a:pt x="242460" y="105243"/>
                  <a:pt x="245994" y="102681"/>
                </a:cubicBezTo>
                <a:cubicBezTo>
                  <a:pt x="248733" y="102104"/>
                  <a:pt x="254443" y="102721"/>
                  <a:pt x="257988" y="100728"/>
                </a:cubicBezTo>
                <a:cubicBezTo>
                  <a:pt x="258804" y="100176"/>
                  <a:pt x="260157" y="99688"/>
                  <a:pt x="260986" y="98808"/>
                </a:cubicBezTo>
                <a:cubicBezTo>
                  <a:pt x="261706" y="97400"/>
                  <a:pt x="262108" y="96576"/>
                  <a:pt x="262485" y="94935"/>
                </a:cubicBezTo>
                <a:cubicBezTo>
                  <a:pt x="262394" y="94432"/>
                  <a:pt x="262694" y="93570"/>
                  <a:pt x="262485" y="92982"/>
                </a:cubicBezTo>
                <a:cubicBezTo>
                  <a:pt x="263493" y="94147"/>
                  <a:pt x="264802" y="95896"/>
                  <a:pt x="265484" y="96855"/>
                </a:cubicBezTo>
                <a:cubicBezTo>
                  <a:pt x="272879" y="92182"/>
                  <a:pt x="282591" y="88470"/>
                  <a:pt x="286472" y="85236"/>
                </a:cubicBezTo>
                <a:cubicBezTo>
                  <a:pt x="291245" y="82536"/>
                  <a:pt x="298716" y="81038"/>
                  <a:pt x="307461" y="77490"/>
                </a:cubicBezTo>
                <a:cubicBezTo>
                  <a:pt x="316069" y="71048"/>
                  <a:pt x="335890" y="72329"/>
                  <a:pt x="355436" y="60046"/>
                </a:cubicBezTo>
                <a:cubicBezTo>
                  <a:pt x="355857" y="62629"/>
                  <a:pt x="355718" y="65509"/>
                  <a:pt x="356935" y="67792"/>
                </a:cubicBezTo>
                <a:cubicBezTo>
                  <a:pt x="357056" y="65864"/>
                  <a:pt x="358430" y="64007"/>
                  <a:pt x="358434" y="61999"/>
                </a:cubicBezTo>
                <a:cubicBezTo>
                  <a:pt x="359415" y="61350"/>
                  <a:pt x="360369" y="61218"/>
                  <a:pt x="361433" y="60046"/>
                </a:cubicBezTo>
                <a:cubicBezTo>
                  <a:pt x="363740" y="57922"/>
                  <a:pt x="365041" y="57721"/>
                  <a:pt x="367430" y="56173"/>
                </a:cubicBezTo>
                <a:cubicBezTo>
                  <a:pt x="370348" y="54591"/>
                  <a:pt x="372533" y="55672"/>
                  <a:pt x="374926" y="54253"/>
                </a:cubicBezTo>
                <a:cubicBezTo>
                  <a:pt x="377539" y="53248"/>
                  <a:pt x="378060" y="53470"/>
                  <a:pt x="380922" y="52300"/>
                </a:cubicBezTo>
                <a:cubicBezTo>
                  <a:pt x="381017" y="52721"/>
                  <a:pt x="380768" y="53425"/>
                  <a:pt x="380922" y="54253"/>
                </a:cubicBezTo>
                <a:cubicBezTo>
                  <a:pt x="381374" y="55091"/>
                  <a:pt x="380871" y="56546"/>
                  <a:pt x="380922" y="58126"/>
                </a:cubicBezTo>
                <a:close/>
                <a:moveTo>
                  <a:pt x="713871" y="19364"/>
                </a:moveTo>
                <a:lnTo>
                  <a:pt x="713871" y="19364"/>
                </a:lnTo>
                <a:cubicBezTo>
                  <a:pt x="714108" y="21106"/>
                  <a:pt x="713809" y="21642"/>
                  <a:pt x="713871" y="23237"/>
                </a:cubicBezTo>
                <a:cubicBezTo>
                  <a:pt x="715171" y="23923"/>
                  <a:pt x="715476" y="24318"/>
                  <a:pt x="716869" y="25190"/>
                </a:cubicBezTo>
                <a:cubicBezTo>
                  <a:pt x="717294" y="25179"/>
                  <a:pt x="718020" y="25289"/>
                  <a:pt x="718368" y="25190"/>
                </a:cubicBezTo>
                <a:cubicBezTo>
                  <a:pt x="719626" y="25026"/>
                  <a:pt x="720023" y="25488"/>
                  <a:pt x="721367" y="25190"/>
                </a:cubicBezTo>
                <a:cubicBezTo>
                  <a:pt x="721102" y="24331"/>
                  <a:pt x="721481" y="22717"/>
                  <a:pt x="721367" y="21317"/>
                </a:cubicBezTo>
                <a:cubicBezTo>
                  <a:pt x="721013" y="20341"/>
                  <a:pt x="721776" y="18642"/>
                  <a:pt x="721367" y="17444"/>
                </a:cubicBezTo>
                <a:cubicBezTo>
                  <a:pt x="721279" y="16748"/>
                  <a:pt x="721451" y="16304"/>
                  <a:pt x="721367" y="15491"/>
                </a:cubicBezTo>
                <a:cubicBezTo>
                  <a:pt x="721021" y="15500"/>
                  <a:pt x="720437" y="15389"/>
                  <a:pt x="719867" y="15491"/>
                </a:cubicBezTo>
                <a:cubicBezTo>
                  <a:pt x="719885" y="16292"/>
                  <a:pt x="719833" y="16939"/>
                  <a:pt x="719867" y="17444"/>
                </a:cubicBezTo>
                <a:cubicBezTo>
                  <a:pt x="719546" y="18044"/>
                  <a:pt x="718943" y="18630"/>
                  <a:pt x="718368" y="19364"/>
                </a:cubicBezTo>
                <a:cubicBezTo>
                  <a:pt x="716427" y="19836"/>
                  <a:pt x="715650" y="19294"/>
                  <a:pt x="713871" y="19364"/>
                </a:cubicBezTo>
                <a:close/>
                <a:moveTo>
                  <a:pt x="938876" y="61999"/>
                </a:moveTo>
                <a:lnTo>
                  <a:pt x="938876" y="61999"/>
                </a:lnTo>
                <a:cubicBezTo>
                  <a:pt x="938978" y="62391"/>
                  <a:pt x="938756" y="63231"/>
                  <a:pt x="938876" y="63919"/>
                </a:cubicBezTo>
                <a:cubicBezTo>
                  <a:pt x="940420" y="64747"/>
                  <a:pt x="940797" y="65449"/>
                  <a:pt x="941875" y="65872"/>
                </a:cubicBezTo>
                <a:cubicBezTo>
                  <a:pt x="943122" y="65408"/>
                  <a:pt x="945222" y="64968"/>
                  <a:pt x="947871" y="63919"/>
                </a:cubicBezTo>
                <a:cubicBezTo>
                  <a:pt x="948833" y="63346"/>
                  <a:pt x="950257" y="62975"/>
                  <a:pt x="952369" y="61999"/>
                </a:cubicBezTo>
                <a:cubicBezTo>
                  <a:pt x="952794" y="61210"/>
                  <a:pt x="953541" y="60749"/>
                  <a:pt x="953868" y="60046"/>
                </a:cubicBezTo>
                <a:cubicBezTo>
                  <a:pt x="953602" y="59263"/>
                  <a:pt x="953940" y="57480"/>
                  <a:pt x="953868" y="56173"/>
                </a:cubicBezTo>
                <a:cubicBezTo>
                  <a:pt x="952607" y="56253"/>
                  <a:pt x="950431" y="56131"/>
                  <a:pt x="949371" y="56173"/>
                </a:cubicBezTo>
                <a:cubicBezTo>
                  <a:pt x="948095" y="57109"/>
                  <a:pt x="947610" y="56940"/>
                  <a:pt x="946372" y="58126"/>
                </a:cubicBezTo>
                <a:cubicBezTo>
                  <a:pt x="944705" y="59126"/>
                  <a:pt x="942406" y="59823"/>
                  <a:pt x="938876" y="61999"/>
                </a:cubicBezTo>
                <a:close/>
                <a:moveTo>
                  <a:pt x="991348" y="87189"/>
                </a:moveTo>
                <a:lnTo>
                  <a:pt x="991348" y="87189"/>
                </a:lnTo>
                <a:cubicBezTo>
                  <a:pt x="991506" y="88946"/>
                  <a:pt x="990847" y="90967"/>
                  <a:pt x="991348" y="92982"/>
                </a:cubicBezTo>
                <a:cubicBezTo>
                  <a:pt x="991519" y="94823"/>
                  <a:pt x="990942" y="95581"/>
                  <a:pt x="991348" y="96855"/>
                </a:cubicBezTo>
                <a:cubicBezTo>
                  <a:pt x="993051" y="96072"/>
                  <a:pt x="994315" y="96197"/>
                  <a:pt x="995846" y="94935"/>
                </a:cubicBezTo>
                <a:cubicBezTo>
                  <a:pt x="996281" y="94054"/>
                  <a:pt x="997077" y="93571"/>
                  <a:pt x="997345" y="92982"/>
                </a:cubicBezTo>
                <a:cubicBezTo>
                  <a:pt x="997209" y="92567"/>
                  <a:pt x="997361" y="91799"/>
                  <a:pt x="997345" y="91062"/>
                </a:cubicBezTo>
                <a:cubicBezTo>
                  <a:pt x="996846" y="91670"/>
                  <a:pt x="996395" y="92558"/>
                  <a:pt x="995846" y="92982"/>
                </a:cubicBezTo>
                <a:cubicBezTo>
                  <a:pt x="995497" y="92984"/>
                  <a:pt x="995072" y="92809"/>
                  <a:pt x="994347" y="92982"/>
                </a:cubicBezTo>
                <a:cubicBezTo>
                  <a:pt x="994700" y="91414"/>
                  <a:pt x="995054" y="90265"/>
                  <a:pt x="995846" y="89109"/>
                </a:cubicBezTo>
                <a:cubicBezTo>
                  <a:pt x="996205" y="87648"/>
                  <a:pt x="996689" y="86738"/>
                  <a:pt x="997345" y="85236"/>
                </a:cubicBezTo>
                <a:cubicBezTo>
                  <a:pt x="997330" y="84404"/>
                  <a:pt x="997440" y="83728"/>
                  <a:pt x="997345" y="83316"/>
                </a:cubicBezTo>
                <a:cubicBezTo>
                  <a:pt x="996980" y="83389"/>
                  <a:pt x="996574" y="83249"/>
                  <a:pt x="995846" y="83316"/>
                </a:cubicBezTo>
                <a:cubicBezTo>
                  <a:pt x="995992" y="83778"/>
                  <a:pt x="995695" y="84740"/>
                  <a:pt x="995846" y="85236"/>
                </a:cubicBezTo>
                <a:cubicBezTo>
                  <a:pt x="995397" y="85363"/>
                  <a:pt x="994672" y="85096"/>
                  <a:pt x="994347" y="85236"/>
                </a:cubicBezTo>
                <a:cubicBezTo>
                  <a:pt x="993547" y="86182"/>
                  <a:pt x="991857" y="86443"/>
                  <a:pt x="991348" y="87189"/>
                </a:cubicBezTo>
                <a:close/>
                <a:moveTo>
                  <a:pt x="1093419" y="98808"/>
                </a:moveTo>
                <a:lnTo>
                  <a:pt x="1093419" y="98808"/>
                </a:lnTo>
                <a:cubicBezTo>
                  <a:pt x="1093344" y="98331"/>
                  <a:pt x="1093475" y="97343"/>
                  <a:pt x="1093419" y="96855"/>
                </a:cubicBezTo>
                <a:cubicBezTo>
                  <a:pt x="1092882" y="96056"/>
                  <a:pt x="1092374" y="95402"/>
                  <a:pt x="1091795" y="94935"/>
                </a:cubicBezTo>
                <a:cubicBezTo>
                  <a:pt x="1091638" y="94281"/>
                  <a:pt x="1091862" y="93475"/>
                  <a:pt x="1091795" y="92982"/>
                </a:cubicBezTo>
                <a:cubicBezTo>
                  <a:pt x="1091622" y="92372"/>
                  <a:pt x="1091795" y="91819"/>
                  <a:pt x="1091795" y="91062"/>
                </a:cubicBezTo>
                <a:cubicBezTo>
                  <a:pt x="1090831" y="91527"/>
                  <a:pt x="1089839" y="92193"/>
                  <a:pt x="1088797" y="92982"/>
                </a:cubicBezTo>
                <a:cubicBezTo>
                  <a:pt x="1088103" y="93122"/>
                  <a:pt x="1086761" y="92796"/>
                  <a:pt x="1085798" y="92982"/>
                </a:cubicBezTo>
                <a:cubicBezTo>
                  <a:pt x="1085399" y="92156"/>
                  <a:pt x="1084766" y="91602"/>
                  <a:pt x="1084299" y="91062"/>
                </a:cubicBezTo>
                <a:cubicBezTo>
                  <a:pt x="1083876" y="89529"/>
                  <a:pt x="1083155" y="88390"/>
                  <a:pt x="1082800" y="87189"/>
                </a:cubicBezTo>
                <a:cubicBezTo>
                  <a:pt x="1081991" y="85693"/>
                  <a:pt x="1081422" y="83419"/>
                  <a:pt x="1081301" y="81363"/>
                </a:cubicBezTo>
                <a:cubicBezTo>
                  <a:pt x="1079928" y="81524"/>
                  <a:pt x="1078967" y="81318"/>
                  <a:pt x="1078302" y="81363"/>
                </a:cubicBezTo>
                <a:cubicBezTo>
                  <a:pt x="1077095" y="81532"/>
                  <a:pt x="1075997" y="81221"/>
                  <a:pt x="1075304" y="81363"/>
                </a:cubicBezTo>
                <a:cubicBezTo>
                  <a:pt x="1078109" y="84581"/>
                  <a:pt x="1076977" y="85776"/>
                  <a:pt x="1079801" y="89109"/>
                </a:cubicBezTo>
                <a:cubicBezTo>
                  <a:pt x="1080836" y="90406"/>
                  <a:pt x="1081495" y="91755"/>
                  <a:pt x="1082800" y="92982"/>
                </a:cubicBezTo>
                <a:cubicBezTo>
                  <a:pt x="1085083" y="93444"/>
                  <a:pt x="1086079" y="95915"/>
                  <a:pt x="1088797" y="96855"/>
                </a:cubicBezTo>
                <a:cubicBezTo>
                  <a:pt x="1090285" y="97574"/>
                  <a:pt x="1091940" y="98007"/>
                  <a:pt x="1093419" y="98808"/>
                </a:cubicBezTo>
                <a:close/>
                <a:moveTo>
                  <a:pt x="1090296" y="118172"/>
                </a:moveTo>
                <a:lnTo>
                  <a:pt x="1090296" y="118172"/>
                </a:lnTo>
                <a:cubicBezTo>
                  <a:pt x="1091681" y="117047"/>
                  <a:pt x="1093284" y="117101"/>
                  <a:pt x="1094918" y="116219"/>
                </a:cubicBezTo>
                <a:cubicBezTo>
                  <a:pt x="1096402" y="115270"/>
                  <a:pt x="1098469" y="114813"/>
                  <a:pt x="1099416" y="114299"/>
                </a:cubicBezTo>
                <a:cubicBezTo>
                  <a:pt x="1099865" y="113344"/>
                  <a:pt x="1100816" y="111720"/>
                  <a:pt x="1100915" y="110426"/>
                </a:cubicBezTo>
                <a:cubicBezTo>
                  <a:pt x="1100500" y="108345"/>
                  <a:pt x="1099284" y="105484"/>
                  <a:pt x="1099416" y="102681"/>
                </a:cubicBezTo>
                <a:cubicBezTo>
                  <a:pt x="1098448" y="102684"/>
                  <a:pt x="1097368" y="102518"/>
                  <a:pt x="1096418" y="102681"/>
                </a:cubicBezTo>
                <a:cubicBezTo>
                  <a:pt x="1095634" y="102912"/>
                  <a:pt x="1094642" y="102348"/>
                  <a:pt x="1093419" y="102681"/>
                </a:cubicBezTo>
                <a:cubicBezTo>
                  <a:pt x="1091997" y="102853"/>
                  <a:pt x="1091299" y="102632"/>
                  <a:pt x="1090296" y="102681"/>
                </a:cubicBezTo>
                <a:cubicBezTo>
                  <a:pt x="1089420" y="103424"/>
                  <a:pt x="1088275" y="103886"/>
                  <a:pt x="1087297" y="104601"/>
                </a:cubicBezTo>
                <a:cubicBezTo>
                  <a:pt x="1089757" y="109587"/>
                  <a:pt x="1087735" y="112813"/>
                  <a:pt x="1090296" y="118172"/>
                </a:cubicBezTo>
                <a:close/>
                <a:moveTo>
                  <a:pt x="1115907" y="127871"/>
                </a:moveTo>
                <a:lnTo>
                  <a:pt x="1115907" y="127871"/>
                </a:lnTo>
                <a:cubicBezTo>
                  <a:pt x="1116418" y="129212"/>
                  <a:pt x="1116922" y="130690"/>
                  <a:pt x="1117407" y="131744"/>
                </a:cubicBezTo>
                <a:cubicBezTo>
                  <a:pt x="1118705" y="133223"/>
                  <a:pt x="1119201" y="134248"/>
                  <a:pt x="1120405" y="135617"/>
                </a:cubicBezTo>
                <a:cubicBezTo>
                  <a:pt x="1122899" y="137477"/>
                  <a:pt x="1124099" y="141297"/>
                  <a:pt x="1126402" y="143362"/>
                </a:cubicBezTo>
                <a:cubicBezTo>
                  <a:pt x="1126994" y="144587"/>
                  <a:pt x="1128470" y="145938"/>
                  <a:pt x="1129400" y="147235"/>
                </a:cubicBezTo>
                <a:cubicBezTo>
                  <a:pt x="1130144" y="148850"/>
                  <a:pt x="1131316" y="150190"/>
                  <a:pt x="1132399" y="151108"/>
                </a:cubicBezTo>
                <a:cubicBezTo>
                  <a:pt x="1132759" y="152474"/>
                  <a:pt x="1131754" y="154434"/>
                  <a:pt x="1132399" y="156901"/>
                </a:cubicBezTo>
                <a:cubicBezTo>
                  <a:pt x="1132564" y="159567"/>
                  <a:pt x="1131827" y="160547"/>
                  <a:pt x="1132399" y="162727"/>
                </a:cubicBezTo>
                <a:cubicBezTo>
                  <a:pt x="1133969" y="160296"/>
                  <a:pt x="1137333" y="158538"/>
                  <a:pt x="1138395" y="156901"/>
                </a:cubicBezTo>
                <a:cubicBezTo>
                  <a:pt x="1141151" y="158622"/>
                  <a:pt x="1142068" y="159794"/>
                  <a:pt x="1144392" y="160774"/>
                </a:cubicBezTo>
                <a:cubicBezTo>
                  <a:pt x="1142832" y="156391"/>
                  <a:pt x="1143588" y="155223"/>
                  <a:pt x="1142893" y="151108"/>
                </a:cubicBezTo>
                <a:cubicBezTo>
                  <a:pt x="1141829" y="151758"/>
                  <a:pt x="1141026" y="152505"/>
                  <a:pt x="1139895" y="153028"/>
                </a:cubicBezTo>
                <a:cubicBezTo>
                  <a:pt x="1139322" y="153094"/>
                  <a:pt x="1139102" y="152979"/>
                  <a:pt x="1138395" y="153028"/>
                </a:cubicBezTo>
                <a:cubicBezTo>
                  <a:pt x="1137817" y="152490"/>
                  <a:pt x="1137320" y="151616"/>
                  <a:pt x="1136896" y="151108"/>
                </a:cubicBezTo>
                <a:cubicBezTo>
                  <a:pt x="1136830" y="150282"/>
                  <a:pt x="1136945" y="149766"/>
                  <a:pt x="1136896" y="149156"/>
                </a:cubicBezTo>
                <a:cubicBezTo>
                  <a:pt x="1137868" y="148424"/>
                  <a:pt x="1138605" y="147718"/>
                  <a:pt x="1139895" y="147235"/>
                </a:cubicBezTo>
                <a:cubicBezTo>
                  <a:pt x="1140162" y="146775"/>
                  <a:pt x="1141114" y="146106"/>
                  <a:pt x="1141394" y="145283"/>
                </a:cubicBezTo>
                <a:cubicBezTo>
                  <a:pt x="1141216" y="144358"/>
                  <a:pt x="1141441" y="144045"/>
                  <a:pt x="1141394" y="143362"/>
                </a:cubicBezTo>
                <a:cubicBezTo>
                  <a:pt x="1139155" y="141051"/>
                  <a:pt x="1139133" y="139959"/>
                  <a:pt x="1136896" y="137537"/>
                </a:cubicBezTo>
                <a:cubicBezTo>
                  <a:pt x="1135407" y="137138"/>
                  <a:pt x="1133796" y="135992"/>
                  <a:pt x="1132399" y="135617"/>
                </a:cubicBezTo>
                <a:cubicBezTo>
                  <a:pt x="1133109" y="134384"/>
                  <a:pt x="1134377" y="132983"/>
                  <a:pt x="1135397" y="131744"/>
                </a:cubicBezTo>
                <a:cubicBezTo>
                  <a:pt x="1135350" y="131352"/>
                  <a:pt x="1135468" y="130575"/>
                  <a:pt x="1135397" y="129791"/>
                </a:cubicBezTo>
                <a:cubicBezTo>
                  <a:pt x="1134960" y="129166"/>
                  <a:pt x="1134417" y="128584"/>
                  <a:pt x="1133898" y="127871"/>
                </a:cubicBezTo>
                <a:cubicBezTo>
                  <a:pt x="1134363" y="126572"/>
                  <a:pt x="1135049" y="125153"/>
                  <a:pt x="1135397" y="123998"/>
                </a:cubicBezTo>
                <a:cubicBezTo>
                  <a:pt x="1133526" y="124592"/>
                  <a:pt x="1128231" y="123671"/>
                  <a:pt x="1126402" y="123998"/>
                </a:cubicBezTo>
                <a:cubicBezTo>
                  <a:pt x="1125675" y="123065"/>
                  <a:pt x="1125535" y="122755"/>
                  <a:pt x="1124903" y="122045"/>
                </a:cubicBezTo>
                <a:cubicBezTo>
                  <a:pt x="1125326" y="120299"/>
                  <a:pt x="1125876" y="118531"/>
                  <a:pt x="1126402" y="116219"/>
                </a:cubicBezTo>
                <a:cubicBezTo>
                  <a:pt x="1124318" y="117251"/>
                  <a:pt x="1123824" y="117004"/>
                  <a:pt x="1121904" y="118172"/>
                </a:cubicBezTo>
                <a:cubicBezTo>
                  <a:pt x="1122043" y="118828"/>
                  <a:pt x="1121853" y="119455"/>
                  <a:pt x="1121904" y="120092"/>
                </a:cubicBezTo>
                <a:cubicBezTo>
                  <a:pt x="1121962" y="121057"/>
                  <a:pt x="1121897" y="121292"/>
                  <a:pt x="1121904" y="122045"/>
                </a:cubicBezTo>
                <a:cubicBezTo>
                  <a:pt x="1121376" y="122918"/>
                  <a:pt x="1120844" y="123043"/>
                  <a:pt x="1120405" y="123998"/>
                </a:cubicBezTo>
                <a:cubicBezTo>
                  <a:pt x="1119548" y="124300"/>
                  <a:pt x="1118345" y="123955"/>
                  <a:pt x="1117407" y="123998"/>
                </a:cubicBezTo>
                <a:cubicBezTo>
                  <a:pt x="1116997" y="124710"/>
                  <a:pt x="1116279" y="125121"/>
                  <a:pt x="1115907" y="125918"/>
                </a:cubicBezTo>
                <a:cubicBezTo>
                  <a:pt x="1115992" y="126461"/>
                  <a:pt x="1115708" y="127283"/>
                  <a:pt x="1115907" y="127871"/>
                </a:cubicBezTo>
                <a:close/>
                <a:moveTo>
                  <a:pt x="1061811" y="147235"/>
                </a:moveTo>
                <a:lnTo>
                  <a:pt x="1061811" y="147235"/>
                </a:lnTo>
                <a:cubicBezTo>
                  <a:pt x="1063233" y="148434"/>
                  <a:pt x="1063568" y="152143"/>
                  <a:pt x="1064809" y="153028"/>
                </a:cubicBezTo>
                <a:cubicBezTo>
                  <a:pt x="1066650" y="153671"/>
                  <a:pt x="1067877" y="154503"/>
                  <a:pt x="1069307" y="154981"/>
                </a:cubicBezTo>
                <a:cubicBezTo>
                  <a:pt x="1069327" y="155488"/>
                  <a:pt x="1069086" y="156218"/>
                  <a:pt x="1069307" y="156901"/>
                </a:cubicBezTo>
                <a:cubicBezTo>
                  <a:pt x="1069730" y="157383"/>
                  <a:pt x="1070243" y="158385"/>
                  <a:pt x="1070806" y="158854"/>
                </a:cubicBezTo>
                <a:cubicBezTo>
                  <a:pt x="1070016" y="160199"/>
                  <a:pt x="1067820" y="160631"/>
                  <a:pt x="1066309" y="162727"/>
                </a:cubicBezTo>
                <a:cubicBezTo>
                  <a:pt x="1068667" y="162412"/>
                  <a:pt x="1069810" y="163012"/>
                  <a:pt x="1072305" y="162727"/>
                </a:cubicBezTo>
                <a:cubicBezTo>
                  <a:pt x="1072925" y="162604"/>
                  <a:pt x="1073162" y="162761"/>
                  <a:pt x="1073805" y="162727"/>
                </a:cubicBezTo>
                <a:cubicBezTo>
                  <a:pt x="1074316" y="162066"/>
                  <a:pt x="1075891" y="161402"/>
                  <a:pt x="1076803" y="160774"/>
                </a:cubicBezTo>
                <a:cubicBezTo>
                  <a:pt x="1078821" y="160796"/>
                  <a:pt x="1079882" y="161818"/>
                  <a:pt x="1082800" y="162727"/>
                </a:cubicBezTo>
                <a:cubicBezTo>
                  <a:pt x="1080625" y="160693"/>
                  <a:pt x="1080014" y="157404"/>
                  <a:pt x="1078302" y="154981"/>
                </a:cubicBezTo>
                <a:cubicBezTo>
                  <a:pt x="1076622" y="153798"/>
                  <a:pt x="1075731" y="150632"/>
                  <a:pt x="1073805" y="149156"/>
                </a:cubicBezTo>
                <a:cubicBezTo>
                  <a:pt x="1073006" y="147655"/>
                  <a:pt x="1071970" y="146560"/>
                  <a:pt x="1070806" y="145283"/>
                </a:cubicBezTo>
                <a:cubicBezTo>
                  <a:pt x="1069787" y="145329"/>
                  <a:pt x="1069009" y="145198"/>
                  <a:pt x="1067808" y="145283"/>
                </a:cubicBezTo>
                <a:cubicBezTo>
                  <a:pt x="1067029" y="145339"/>
                  <a:pt x="1065831" y="145035"/>
                  <a:pt x="1064809" y="145283"/>
                </a:cubicBezTo>
                <a:cubicBezTo>
                  <a:pt x="1063499" y="146450"/>
                  <a:pt x="1062804" y="146586"/>
                  <a:pt x="1061811" y="147235"/>
                </a:cubicBezTo>
                <a:close/>
              </a:path>
            </a:pathLst>
          </a:custGeom>
          <a:solidFill>
            <a:srgbClr val="AD59A3"/>
          </a:solidFill>
          <a:ln w="44450" cap="sq" cmpd="tri">
            <a:solidFill>
              <a:srgbClr val="AD59A3"/>
            </a:solidFill>
            <a:round/>
            <a:headEnd/>
            <a:tailE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T0" fmla="*/ 2147483647 w 1666"/>
                      <a:gd name="T1" fmla="*/ 2147483647 h 336"/>
                      <a:gd name="T2" fmla="*/ 2147483647 w 1666"/>
                      <a:gd name="T3" fmla="*/ 2147483647 h 336"/>
                      <a:gd name="T4" fmla="*/ 2147483647 w 1666"/>
                      <a:gd name="T5" fmla="*/ 2147483647 h 336"/>
                      <a:gd name="T6" fmla="*/ 2147483647 w 1666"/>
                      <a:gd name="T7" fmla="*/ 2147483647 h 336"/>
                      <a:gd name="T8" fmla="*/ 2147483647 w 1666"/>
                      <a:gd name="T9" fmla="*/ 2147483647 h 336"/>
                      <a:gd name="T10" fmla="*/ 2147483647 w 1666"/>
                      <a:gd name="T11" fmla="*/ 2147483647 h 336"/>
                      <a:gd name="T12" fmla="*/ 2147483647 w 1666"/>
                      <a:gd name="T13" fmla="*/ 2147483647 h 336"/>
                      <a:gd name="T14" fmla="*/ 2147483647 w 1666"/>
                      <a:gd name="T15" fmla="*/ 2147483647 h 336"/>
                      <a:gd name="T16" fmla="*/ 2147483647 w 1666"/>
                      <a:gd name="T17" fmla="*/ 2147483647 h 336"/>
                      <a:gd name="T18" fmla="*/ 2147483647 w 1666"/>
                      <a:gd name="T19" fmla="*/ 2147483647 h 336"/>
                      <a:gd name="T20" fmla="*/ 2147483647 w 1666"/>
                      <a:gd name="T21" fmla="*/ 2147483647 h 336"/>
                      <a:gd name="T22" fmla="*/ 2147483647 w 1666"/>
                      <a:gd name="T23" fmla="*/ 2147483647 h 336"/>
                      <a:gd name="T24" fmla="*/ 2147483647 w 1666"/>
                      <a:gd name="T25" fmla="*/ 2147483647 h 336"/>
                      <a:gd name="T26" fmla="*/ 2147483647 w 1666"/>
                      <a:gd name="T27" fmla="*/ 2147483647 h 336"/>
                      <a:gd name="T28" fmla="*/ 2147483647 w 1666"/>
                      <a:gd name="T29" fmla="*/ 2147483647 h 336"/>
                      <a:gd name="T30" fmla="*/ 2147483647 w 1666"/>
                      <a:gd name="T31" fmla="*/ 2147483647 h 336"/>
                      <a:gd name="T32" fmla="*/ 2147483647 w 1666"/>
                      <a:gd name="T33" fmla="*/ 2147483647 h 336"/>
                      <a:gd name="T34" fmla="*/ 2147483647 w 1666"/>
                      <a:gd name="T35" fmla="*/ 2147483647 h 336"/>
                      <a:gd name="T36" fmla="*/ 2147483647 w 1666"/>
                      <a:gd name="T37" fmla="*/ 2147483647 h 336"/>
                      <a:gd name="T38" fmla="*/ 2147483647 w 1666"/>
                      <a:gd name="T39" fmla="*/ 2147483647 h 336"/>
                      <a:gd name="T40" fmla="*/ 2147483647 w 1666"/>
                      <a:gd name="T41" fmla="*/ 2147483647 h 336"/>
                      <a:gd name="T42" fmla="*/ 2147483647 w 1666"/>
                      <a:gd name="T43" fmla="*/ 2147483647 h 336"/>
                      <a:gd name="T44" fmla="*/ 2147483647 w 1666"/>
                      <a:gd name="T45" fmla="*/ 2147483647 h 336"/>
                      <a:gd name="T46" fmla="*/ 2147483647 w 1666"/>
                      <a:gd name="T47" fmla="*/ 2147483647 h 336"/>
                      <a:gd name="T48" fmla="*/ 2147483647 w 1666"/>
                      <a:gd name="T49" fmla="*/ 2147483647 h 336"/>
                      <a:gd name="T50" fmla="*/ 2147483647 w 1666"/>
                      <a:gd name="T51" fmla="*/ 2147483647 h 336"/>
                      <a:gd name="T52" fmla="*/ 2147483647 w 1666"/>
                      <a:gd name="T53" fmla="*/ 2147483647 h 336"/>
                      <a:gd name="T54" fmla="*/ 2147483647 w 1666"/>
                      <a:gd name="T55" fmla="*/ 2147483647 h 336"/>
                      <a:gd name="T56" fmla="*/ 2147483647 w 1666"/>
                      <a:gd name="T57" fmla="*/ 2147483647 h 336"/>
                      <a:gd name="T58" fmla="*/ 2147483647 w 1666"/>
                      <a:gd name="T59" fmla="*/ 2147483647 h 336"/>
                      <a:gd name="T60" fmla="*/ 2147483647 w 1666"/>
                      <a:gd name="T61" fmla="*/ 2147483647 h 336"/>
                      <a:gd name="T62" fmla="*/ 2147483647 w 1666"/>
                      <a:gd name="T63" fmla="*/ 2147483647 h 336"/>
                      <a:gd name="T64" fmla="*/ 2147483647 w 1666"/>
                      <a:gd name="T65" fmla="*/ 2147483647 h 336"/>
                      <a:gd name="T66" fmla="*/ 2147483647 w 1666"/>
                      <a:gd name="T67" fmla="*/ 2147483647 h 336"/>
                      <a:gd name="T68" fmla="*/ 2147483647 w 1666"/>
                      <a:gd name="T69" fmla="*/ 2147483647 h 336"/>
                      <a:gd name="T70" fmla="*/ 2147483647 w 1666"/>
                      <a:gd name="T71" fmla="*/ 2147483647 h 336"/>
                      <a:gd name="T72" fmla="*/ 2147483647 w 1666"/>
                      <a:gd name="T73" fmla="*/ 2147483647 h 336"/>
                      <a:gd name="T74" fmla="*/ 2147483647 w 1666"/>
                      <a:gd name="T75" fmla="*/ 2147483647 h 336"/>
                      <a:gd name="T76" fmla="*/ 2147483647 w 1666"/>
                      <a:gd name="T77" fmla="*/ 2147483647 h 336"/>
                      <a:gd name="T78" fmla="*/ 2147483647 w 1666"/>
                      <a:gd name="T79" fmla="*/ 2147483647 h 336"/>
                      <a:gd name="T80" fmla="*/ 2147483647 w 1666"/>
                      <a:gd name="T81" fmla="*/ 2147483647 h 336"/>
                      <a:gd name="T82" fmla="*/ 2147483647 w 1666"/>
                      <a:gd name="T83" fmla="*/ 2147483647 h 336"/>
                      <a:gd name="T84" fmla="*/ 2147483647 w 1666"/>
                      <a:gd name="T85" fmla="*/ 2147483647 h 336"/>
                      <a:gd name="T86" fmla="*/ 2147483647 w 1666"/>
                      <a:gd name="T87" fmla="*/ 2147483647 h 336"/>
                      <a:gd name="T88" fmla="*/ 2147483647 w 1666"/>
                      <a:gd name="T89" fmla="*/ 2147483647 h 336"/>
                      <a:gd name="T90" fmla="*/ 2147483647 w 1666"/>
                      <a:gd name="T91" fmla="*/ 2147483647 h 336"/>
                      <a:gd name="T92" fmla="*/ 2147483647 w 1666"/>
                      <a:gd name="T93" fmla="*/ 2147483647 h 336"/>
                      <a:gd name="T94" fmla="*/ 2147483647 w 1666"/>
                      <a:gd name="T95" fmla="*/ 2147483647 h 336"/>
                      <a:gd name="T96" fmla="*/ 2147483647 w 1666"/>
                      <a:gd name="T97" fmla="*/ 2147483647 h 336"/>
                      <a:gd name="T98" fmla="*/ 2147483647 w 1666"/>
                      <a:gd name="T99" fmla="*/ 2147483647 h 336"/>
                      <a:gd name="T100" fmla="*/ 2147483647 w 1666"/>
                      <a:gd name="T101" fmla="*/ 2147483647 h 336"/>
                      <a:gd name="T102" fmla="*/ 2147483647 w 1666"/>
                      <a:gd name="T103" fmla="*/ 2147483647 h 336"/>
                      <a:gd name="T104" fmla="*/ 2147483647 w 1666"/>
                      <a:gd name="T105" fmla="*/ 2147483647 h 336"/>
                      <a:gd name="T106" fmla="*/ 2147483647 w 1666"/>
                      <a:gd name="T107" fmla="*/ 2147483647 h 336"/>
                      <a:gd name="T108" fmla="*/ 2147483647 w 1666"/>
                      <a:gd name="T109" fmla="*/ 2147483647 h 336"/>
                      <a:gd name="T110" fmla="*/ 2147483647 w 1666"/>
                      <a:gd name="T111" fmla="*/ 2147483647 h 336"/>
                      <a:gd name="T112" fmla="*/ 2147483647 w 1666"/>
                      <a:gd name="T113" fmla="*/ 2147483647 h 336"/>
                      <a:gd name="T114" fmla="*/ 2147483647 w 1666"/>
                      <a:gd name="T115" fmla="*/ 2147483647 h 336"/>
                      <a:gd name="T116" fmla="*/ 2147483647 w 1666"/>
                      <a:gd name="T117" fmla="*/ 2147483647 h 336"/>
                      <a:gd name="T118" fmla="*/ 2147483647 w 1666"/>
                      <a:gd name="T119" fmla="*/ 2147483647 h 336"/>
                      <a:gd name="T120" fmla="*/ 2147483647 w 1666"/>
                      <a:gd name="T121" fmla="*/ 2147483647 h 336"/>
                      <a:gd name="T122" fmla="*/ 2147483647 w 1666"/>
                      <a:gd name="T123" fmla="*/ 2147483647 h 336"/>
                      <a:gd name="T124" fmla="*/ 2147483647 w 1666"/>
                      <a:gd name="T125" fmla="*/ 2147483647 h 3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  <a:gd name="T165" fmla="*/ 0 60000 65536"/>
                      <a:gd name="T166" fmla="*/ 0 60000 65536"/>
                      <a:gd name="T167" fmla="*/ 0 60000 65536"/>
                      <a:gd name="T168" fmla="*/ 0 60000 65536"/>
                      <a:gd name="T169" fmla="*/ 0 60000 65536"/>
                      <a:gd name="T170" fmla="*/ 0 60000 65536"/>
                      <a:gd name="T171" fmla="*/ 0 60000 65536"/>
                      <a:gd name="T172" fmla="*/ 0 60000 65536"/>
                      <a:gd name="T173" fmla="*/ 0 60000 65536"/>
                      <a:gd name="T174" fmla="*/ 0 60000 65536"/>
                      <a:gd name="T175" fmla="*/ 0 60000 65536"/>
                      <a:gd name="T176" fmla="*/ 0 60000 65536"/>
                      <a:gd name="T177" fmla="*/ 0 60000 65536"/>
                      <a:gd name="T178" fmla="*/ 0 60000 65536"/>
                      <a:gd name="T179" fmla="*/ 0 60000 65536"/>
                      <a:gd name="T180" fmla="*/ 0 60000 65536"/>
                      <a:gd name="T181" fmla="*/ 0 60000 65536"/>
                      <a:gd name="T182" fmla="*/ 0 60000 65536"/>
                      <a:gd name="T183" fmla="*/ 0 60000 65536"/>
                      <a:gd name="T184" fmla="*/ 0 60000 65536"/>
                      <a:gd name="T185" fmla="*/ 0 60000 65536"/>
                      <a:gd name="T186" fmla="*/ 0 60000 65536"/>
                      <a:gd name="T187" fmla="*/ 0 60000 65536"/>
                      <a:gd name="T188" fmla="*/ 0 60000 65536"/>
                      <a:gd name="T189" fmla="*/ 0 w 1666"/>
                      <a:gd name="T190" fmla="*/ 0 h 336"/>
                      <a:gd name="T191" fmla="*/ 1666 w 1666"/>
                      <a:gd name="T192" fmla="*/ 336 h 336"/>
                    </a:gdLst>
                    <a:ahLst/>
                    <a:cxnLst>
                      <a:cxn ang="T126">
                        <a:pos x="T0" y="T1"/>
                      </a:cxn>
                      <a:cxn ang="T127">
                        <a:pos x="T2" y="T3"/>
                      </a:cxn>
                      <a:cxn ang="T128">
                        <a:pos x="T4" y="T5"/>
                      </a:cxn>
                      <a:cxn ang="T129">
                        <a:pos x="T6" y="T7"/>
                      </a:cxn>
                      <a:cxn ang="T130">
                        <a:pos x="T8" y="T9"/>
                      </a:cxn>
                      <a:cxn ang="T131">
                        <a:pos x="T10" y="T11"/>
                      </a:cxn>
                      <a:cxn ang="T132">
                        <a:pos x="T12" y="T13"/>
                      </a:cxn>
                      <a:cxn ang="T133">
                        <a:pos x="T14" y="T15"/>
                      </a:cxn>
                      <a:cxn ang="T134">
                        <a:pos x="T16" y="T17"/>
                      </a:cxn>
                      <a:cxn ang="T135">
                        <a:pos x="T18" y="T19"/>
                      </a:cxn>
                      <a:cxn ang="T136">
                        <a:pos x="T20" y="T21"/>
                      </a:cxn>
                      <a:cxn ang="T137">
                        <a:pos x="T22" y="T23"/>
                      </a:cxn>
                      <a:cxn ang="T138">
                        <a:pos x="T24" y="T25"/>
                      </a:cxn>
                      <a:cxn ang="T139">
                        <a:pos x="T26" y="T27"/>
                      </a:cxn>
                      <a:cxn ang="T140">
                        <a:pos x="T28" y="T29"/>
                      </a:cxn>
                      <a:cxn ang="T141">
                        <a:pos x="T30" y="T31"/>
                      </a:cxn>
                      <a:cxn ang="T142">
                        <a:pos x="T32" y="T33"/>
                      </a:cxn>
                      <a:cxn ang="T143">
                        <a:pos x="T34" y="T35"/>
                      </a:cxn>
                      <a:cxn ang="T144">
                        <a:pos x="T36" y="T37"/>
                      </a:cxn>
                      <a:cxn ang="T145">
                        <a:pos x="T38" y="T39"/>
                      </a:cxn>
                      <a:cxn ang="T146">
                        <a:pos x="T40" y="T41"/>
                      </a:cxn>
                      <a:cxn ang="T147">
                        <a:pos x="T42" y="T43"/>
                      </a:cxn>
                      <a:cxn ang="T148">
                        <a:pos x="T44" y="T45"/>
                      </a:cxn>
                      <a:cxn ang="T149">
                        <a:pos x="T46" y="T47"/>
                      </a:cxn>
                      <a:cxn ang="T150">
                        <a:pos x="T48" y="T49"/>
                      </a:cxn>
                      <a:cxn ang="T151">
                        <a:pos x="T50" y="T51"/>
                      </a:cxn>
                      <a:cxn ang="T152">
                        <a:pos x="T52" y="T53"/>
                      </a:cxn>
                      <a:cxn ang="T153">
                        <a:pos x="T54" y="T55"/>
                      </a:cxn>
                      <a:cxn ang="T154">
                        <a:pos x="T56" y="T57"/>
                      </a:cxn>
                      <a:cxn ang="T155">
                        <a:pos x="T58" y="T59"/>
                      </a:cxn>
                      <a:cxn ang="T156">
                        <a:pos x="T60" y="T61"/>
                      </a:cxn>
                      <a:cxn ang="T157">
                        <a:pos x="T62" y="T63"/>
                      </a:cxn>
                      <a:cxn ang="T158">
                        <a:pos x="T64" y="T65"/>
                      </a:cxn>
                      <a:cxn ang="T159">
                        <a:pos x="T66" y="T67"/>
                      </a:cxn>
                      <a:cxn ang="T160">
                        <a:pos x="T68" y="T69"/>
                      </a:cxn>
                      <a:cxn ang="T161">
                        <a:pos x="T70" y="T71"/>
                      </a:cxn>
                      <a:cxn ang="T162">
                        <a:pos x="T72" y="T73"/>
                      </a:cxn>
                      <a:cxn ang="T163">
                        <a:pos x="T74" y="T75"/>
                      </a:cxn>
                      <a:cxn ang="T164">
                        <a:pos x="T76" y="T77"/>
                      </a:cxn>
                      <a:cxn ang="T165">
                        <a:pos x="T78" y="T79"/>
                      </a:cxn>
                      <a:cxn ang="T166">
                        <a:pos x="T80" y="T81"/>
                      </a:cxn>
                      <a:cxn ang="T167">
                        <a:pos x="T82" y="T83"/>
                      </a:cxn>
                      <a:cxn ang="T168">
                        <a:pos x="T84" y="T85"/>
                      </a:cxn>
                      <a:cxn ang="T169">
                        <a:pos x="T86" y="T87"/>
                      </a:cxn>
                      <a:cxn ang="T170">
                        <a:pos x="T88" y="T89"/>
                      </a:cxn>
                      <a:cxn ang="T171">
                        <a:pos x="T90" y="T91"/>
                      </a:cxn>
                      <a:cxn ang="T172">
                        <a:pos x="T92" y="T93"/>
                      </a:cxn>
                      <a:cxn ang="T173">
                        <a:pos x="T94" y="T95"/>
                      </a:cxn>
                      <a:cxn ang="T174">
                        <a:pos x="T96" y="T97"/>
                      </a:cxn>
                      <a:cxn ang="T175">
                        <a:pos x="T98" y="T99"/>
                      </a:cxn>
                      <a:cxn ang="T176">
                        <a:pos x="T100" y="T101"/>
                      </a:cxn>
                      <a:cxn ang="T177">
                        <a:pos x="T102" y="T103"/>
                      </a:cxn>
                      <a:cxn ang="T178">
                        <a:pos x="T104" y="T105"/>
                      </a:cxn>
                      <a:cxn ang="T179">
                        <a:pos x="T106" y="T107"/>
                      </a:cxn>
                      <a:cxn ang="T180">
                        <a:pos x="T108" y="T109"/>
                      </a:cxn>
                      <a:cxn ang="T181">
                        <a:pos x="T110" y="T111"/>
                      </a:cxn>
                      <a:cxn ang="T182">
                        <a:pos x="T112" y="T113"/>
                      </a:cxn>
                      <a:cxn ang="T183">
                        <a:pos x="T114" y="T115"/>
                      </a:cxn>
                      <a:cxn ang="T184">
                        <a:pos x="T116" y="T117"/>
                      </a:cxn>
                      <a:cxn ang="T185">
                        <a:pos x="T118" y="T119"/>
                      </a:cxn>
                      <a:cxn ang="T186">
                        <a:pos x="T120" y="T121"/>
                      </a:cxn>
                      <a:cxn ang="T187">
                        <a:pos x="T122" y="T123"/>
                      </a:cxn>
                      <a:cxn ang="T188">
                        <a:pos x="T124" y="T125"/>
                      </a:cxn>
                    </a:cxnLst>
                    <a:rect l="T189" t="T190" r="T191" b="T192"/>
                    <a:pathLst>
                      <a:path w="1666" h="336">
                        <a:moveTo>
                          <a:pt x="508" y="60"/>
                        </a:moveTo>
                        <a:lnTo>
                          <a:pt x="508" y="60"/>
                        </a:lnTo>
                        <a:lnTo>
                          <a:pt x="510" y="56"/>
                        </a:lnTo>
                        <a:lnTo>
                          <a:pt x="512" y="54"/>
                        </a:lnTo>
                        <a:lnTo>
                          <a:pt x="516" y="50"/>
                        </a:lnTo>
                        <a:lnTo>
                          <a:pt x="522" y="50"/>
                        </a:lnTo>
                        <a:lnTo>
                          <a:pt x="522" y="52"/>
                        </a:lnTo>
                        <a:lnTo>
                          <a:pt x="518" y="52"/>
                        </a:lnTo>
                        <a:lnTo>
                          <a:pt x="516" y="54"/>
                        </a:lnTo>
                        <a:lnTo>
                          <a:pt x="516" y="56"/>
                        </a:lnTo>
                        <a:lnTo>
                          <a:pt x="528" y="50"/>
                        </a:lnTo>
                        <a:lnTo>
                          <a:pt x="540" y="46"/>
                        </a:lnTo>
                        <a:lnTo>
                          <a:pt x="566" y="38"/>
                        </a:lnTo>
                        <a:lnTo>
                          <a:pt x="594" y="34"/>
                        </a:lnTo>
                        <a:lnTo>
                          <a:pt x="624" y="30"/>
                        </a:lnTo>
                        <a:lnTo>
                          <a:pt x="626" y="28"/>
                        </a:lnTo>
                        <a:lnTo>
                          <a:pt x="626" y="26"/>
                        </a:lnTo>
                        <a:lnTo>
                          <a:pt x="628" y="24"/>
                        </a:lnTo>
                        <a:lnTo>
                          <a:pt x="664" y="22"/>
                        </a:lnTo>
                        <a:lnTo>
                          <a:pt x="700" y="20"/>
                        </a:lnTo>
                        <a:lnTo>
                          <a:pt x="700" y="18"/>
                        </a:lnTo>
                        <a:lnTo>
                          <a:pt x="700" y="16"/>
                        </a:lnTo>
                        <a:lnTo>
                          <a:pt x="702" y="16"/>
                        </a:lnTo>
                        <a:lnTo>
                          <a:pt x="706" y="18"/>
                        </a:lnTo>
                        <a:lnTo>
                          <a:pt x="708" y="20"/>
                        </a:lnTo>
                        <a:lnTo>
                          <a:pt x="710" y="20"/>
                        </a:lnTo>
                        <a:lnTo>
                          <a:pt x="722" y="18"/>
                        </a:lnTo>
                        <a:lnTo>
                          <a:pt x="734" y="14"/>
                        </a:lnTo>
                        <a:lnTo>
                          <a:pt x="740" y="12"/>
                        </a:lnTo>
                        <a:lnTo>
                          <a:pt x="746" y="12"/>
                        </a:lnTo>
                        <a:lnTo>
                          <a:pt x="750" y="14"/>
                        </a:lnTo>
                        <a:lnTo>
                          <a:pt x="754" y="18"/>
                        </a:lnTo>
                        <a:lnTo>
                          <a:pt x="764" y="14"/>
                        </a:lnTo>
                        <a:lnTo>
                          <a:pt x="774" y="12"/>
                        </a:lnTo>
                        <a:lnTo>
                          <a:pt x="782" y="10"/>
                        </a:lnTo>
                        <a:lnTo>
                          <a:pt x="788" y="12"/>
                        </a:lnTo>
                        <a:lnTo>
                          <a:pt x="792" y="14"/>
                        </a:lnTo>
                        <a:lnTo>
                          <a:pt x="794" y="10"/>
                        </a:lnTo>
                        <a:lnTo>
                          <a:pt x="798" y="10"/>
                        </a:lnTo>
                        <a:lnTo>
                          <a:pt x="808" y="10"/>
                        </a:lnTo>
                        <a:lnTo>
                          <a:pt x="818" y="10"/>
                        </a:lnTo>
                        <a:lnTo>
                          <a:pt x="822" y="10"/>
                        </a:lnTo>
                        <a:lnTo>
                          <a:pt x="826" y="8"/>
                        </a:lnTo>
                        <a:lnTo>
                          <a:pt x="830" y="10"/>
                        </a:lnTo>
                        <a:lnTo>
                          <a:pt x="830" y="14"/>
                        </a:lnTo>
                        <a:lnTo>
                          <a:pt x="832" y="18"/>
                        </a:lnTo>
                        <a:lnTo>
                          <a:pt x="836" y="22"/>
                        </a:lnTo>
                        <a:lnTo>
                          <a:pt x="834" y="18"/>
                        </a:lnTo>
                        <a:lnTo>
                          <a:pt x="834" y="14"/>
                        </a:lnTo>
                        <a:lnTo>
                          <a:pt x="836" y="10"/>
                        </a:lnTo>
                        <a:lnTo>
                          <a:pt x="838" y="8"/>
                        </a:lnTo>
                        <a:lnTo>
                          <a:pt x="848" y="4"/>
                        </a:lnTo>
                        <a:lnTo>
                          <a:pt x="860" y="2"/>
                        </a:lnTo>
                        <a:lnTo>
                          <a:pt x="872" y="2"/>
                        </a:lnTo>
                        <a:lnTo>
                          <a:pt x="886" y="4"/>
                        </a:lnTo>
                        <a:lnTo>
                          <a:pt x="898" y="6"/>
                        </a:lnTo>
                        <a:lnTo>
                          <a:pt x="906" y="10"/>
                        </a:lnTo>
                        <a:lnTo>
                          <a:pt x="904" y="8"/>
                        </a:lnTo>
                        <a:lnTo>
                          <a:pt x="904" y="6"/>
                        </a:lnTo>
                        <a:lnTo>
                          <a:pt x="908" y="4"/>
                        </a:lnTo>
                        <a:lnTo>
                          <a:pt x="912" y="2"/>
                        </a:lnTo>
                        <a:lnTo>
                          <a:pt x="914" y="4"/>
                        </a:lnTo>
                        <a:lnTo>
                          <a:pt x="916" y="8"/>
                        </a:lnTo>
                        <a:lnTo>
                          <a:pt x="920" y="6"/>
                        </a:lnTo>
                        <a:lnTo>
                          <a:pt x="926" y="4"/>
                        </a:lnTo>
                        <a:lnTo>
                          <a:pt x="936" y="2"/>
                        </a:lnTo>
                        <a:lnTo>
                          <a:pt x="950" y="2"/>
                        </a:lnTo>
                        <a:lnTo>
                          <a:pt x="964" y="6"/>
                        </a:lnTo>
                        <a:lnTo>
                          <a:pt x="966" y="2"/>
                        </a:lnTo>
                        <a:lnTo>
                          <a:pt x="970" y="0"/>
                        </a:lnTo>
                        <a:lnTo>
                          <a:pt x="976" y="2"/>
                        </a:lnTo>
                        <a:lnTo>
                          <a:pt x="984" y="4"/>
                        </a:lnTo>
                        <a:lnTo>
                          <a:pt x="990" y="2"/>
                        </a:lnTo>
                        <a:lnTo>
                          <a:pt x="994" y="0"/>
                        </a:lnTo>
                        <a:lnTo>
                          <a:pt x="996" y="6"/>
                        </a:lnTo>
                        <a:lnTo>
                          <a:pt x="994" y="6"/>
                        </a:lnTo>
                        <a:lnTo>
                          <a:pt x="992" y="8"/>
                        </a:lnTo>
                        <a:lnTo>
                          <a:pt x="994" y="8"/>
                        </a:lnTo>
                        <a:lnTo>
                          <a:pt x="996" y="8"/>
                        </a:lnTo>
                        <a:lnTo>
                          <a:pt x="1000" y="6"/>
                        </a:lnTo>
                        <a:lnTo>
                          <a:pt x="1006" y="6"/>
                        </a:lnTo>
                        <a:lnTo>
                          <a:pt x="1008" y="8"/>
                        </a:lnTo>
                        <a:lnTo>
                          <a:pt x="1010" y="10"/>
                        </a:lnTo>
                        <a:lnTo>
                          <a:pt x="1010" y="8"/>
                        </a:lnTo>
                        <a:lnTo>
                          <a:pt x="1012" y="6"/>
                        </a:lnTo>
                        <a:lnTo>
                          <a:pt x="1018" y="4"/>
                        </a:lnTo>
                        <a:lnTo>
                          <a:pt x="1024" y="4"/>
                        </a:lnTo>
                        <a:lnTo>
                          <a:pt x="1034" y="6"/>
                        </a:lnTo>
                        <a:lnTo>
                          <a:pt x="1052" y="8"/>
                        </a:lnTo>
                        <a:lnTo>
                          <a:pt x="1058" y="8"/>
                        </a:lnTo>
                        <a:lnTo>
                          <a:pt x="1060" y="6"/>
                        </a:lnTo>
                        <a:lnTo>
                          <a:pt x="1062" y="4"/>
                        </a:lnTo>
                        <a:lnTo>
                          <a:pt x="1064" y="6"/>
                        </a:lnTo>
                        <a:lnTo>
                          <a:pt x="1062" y="6"/>
                        </a:lnTo>
                        <a:lnTo>
                          <a:pt x="1058" y="8"/>
                        </a:lnTo>
                        <a:lnTo>
                          <a:pt x="1076" y="8"/>
                        </a:lnTo>
                        <a:lnTo>
                          <a:pt x="1082" y="10"/>
                        </a:lnTo>
                        <a:lnTo>
                          <a:pt x="1084" y="12"/>
                        </a:lnTo>
                        <a:lnTo>
                          <a:pt x="1084" y="14"/>
                        </a:lnTo>
                        <a:lnTo>
                          <a:pt x="1088" y="10"/>
                        </a:lnTo>
                        <a:lnTo>
                          <a:pt x="1090" y="10"/>
                        </a:lnTo>
                        <a:lnTo>
                          <a:pt x="1096" y="12"/>
                        </a:lnTo>
                        <a:lnTo>
                          <a:pt x="1102" y="14"/>
                        </a:lnTo>
                        <a:lnTo>
                          <a:pt x="1104" y="14"/>
                        </a:lnTo>
                        <a:lnTo>
                          <a:pt x="1108" y="12"/>
                        </a:lnTo>
                        <a:lnTo>
                          <a:pt x="1108" y="16"/>
                        </a:lnTo>
                        <a:lnTo>
                          <a:pt x="1110" y="18"/>
                        </a:lnTo>
                        <a:lnTo>
                          <a:pt x="1110" y="14"/>
                        </a:lnTo>
                        <a:lnTo>
                          <a:pt x="1114" y="14"/>
                        </a:lnTo>
                        <a:lnTo>
                          <a:pt x="1112" y="18"/>
                        </a:lnTo>
                        <a:lnTo>
                          <a:pt x="1110" y="20"/>
                        </a:lnTo>
                        <a:lnTo>
                          <a:pt x="1110" y="24"/>
                        </a:lnTo>
                        <a:lnTo>
                          <a:pt x="1114" y="20"/>
                        </a:lnTo>
                        <a:lnTo>
                          <a:pt x="1120" y="18"/>
                        </a:lnTo>
                        <a:lnTo>
                          <a:pt x="1124" y="20"/>
                        </a:lnTo>
                        <a:lnTo>
                          <a:pt x="1126" y="22"/>
                        </a:lnTo>
                        <a:lnTo>
                          <a:pt x="1128" y="24"/>
                        </a:lnTo>
                        <a:lnTo>
                          <a:pt x="1128" y="20"/>
                        </a:lnTo>
                        <a:lnTo>
                          <a:pt x="1128" y="18"/>
                        </a:lnTo>
                        <a:lnTo>
                          <a:pt x="1124" y="18"/>
                        </a:lnTo>
                        <a:lnTo>
                          <a:pt x="1120" y="16"/>
                        </a:lnTo>
                        <a:lnTo>
                          <a:pt x="1118" y="14"/>
                        </a:lnTo>
                        <a:lnTo>
                          <a:pt x="1116" y="12"/>
                        </a:lnTo>
                        <a:lnTo>
                          <a:pt x="1124" y="12"/>
                        </a:lnTo>
                        <a:lnTo>
                          <a:pt x="1132" y="14"/>
                        </a:lnTo>
                        <a:lnTo>
                          <a:pt x="1136" y="18"/>
                        </a:lnTo>
                        <a:lnTo>
                          <a:pt x="1138" y="20"/>
                        </a:lnTo>
                        <a:lnTo>
                          <a:pt x="1136" y="24"/>
                        </a:lnTo>
                        <a:lnTo>
                          <a:pt x="1146" y="20"/>
                        </a:lnTo>
                        <a:lnTo>
                          <a:pt x="1158" y="18"/>
                        </a:lnTo>
                        <a:lnTo>
                          <a:pt x="1158" y="20"/>
                        </a:lnTo>
                        <a:lnTo>
                          <a:pt x="1158" y="22"/>
                        </a:lnTo>
                        <a:lnTo>
                          <a:pt x="1154" y="24"/>
                        </a:lnTo>
                        <a:lnTo>
                          <a:pt x="1166" y="24"/>
                        </a:lnTo>
                        <a:lnTo>
                          <a:pt x="1176" y="24"/>
                        </a:lnTo>
                        <a:lnTo>
                          <a:pt x="1186" y="26"/>
                        </a:lnTo>
                        <a:lnTo>
                          <a:pt x="1190" y="30"/>
                        </a:lnTo>
                        <a:lnTo>
                          <a:pt x="1192" y="34"/>
                        </a:lnTo>
                        <a:lnTo>
                          <a:pt x="1208" y="30"/>
                        </a:lnTo>
                        <a:lnTo>
                          <a:pt x="1212" y="32"/>
                        </a:lnTo>
                        <a:lnTo>
                          <a:pt x="1214" y="38"/>
                        </a:lnTo>
                        <a:lnTo>
                          <a:pt x="1224" y="34"/>
                        </a:lnTo>
                        <a:lnTo>
                          <a:pt x="1228" y="36"/>
                        </a:lnTo>
                        <a:lnTo>
                          <a:pt x="1228" y="40"/>
                        </a:lnTo>
                        <a:lnTo>
                          <a:pt x="1234" y="38"/>
                        </a:lnTo>
                        <a:lnTo>
                          <a:pt x="1240" y="36"/>
                        </a:lnTo>
                        <a:lnTo>
                          <a:pt x="1244" y="40"/>
                        </a:lnTo>
                        <a:lnTo>
                          <a:pt x="1250" y="46"/>
                        </a:lnTo>
                        <a:lnTo>
                          <a:pt x="1254" y="42"/>
                        </a:lnTo>
                        <a:lnTo>
                          <a:pt x="1256" y="42"/>
                        </a:lnTo>
                        <a:lnTo>
                          <a:pt x="1266" y="42"/>
                        </a:lnTo>
                        <a:lnTo>
                          <a:pt x="1268" y="46"/>
                        </a:lnTo>
                        <a:lnTo>
                          <a:pt x="1272" y="48"/>
                        </a:lnTo>
                        <a:lnTo>
                          <a:pt x="1276" y="50"/>
                        </a:lnTo>
                        <a:lnTo>
                          <a:pt x="1278" y="54"/>
                        </a:lnTo>
                        <a:lnTo>
                          <a:pt x="1288" y="52"/>
                        </a:lnTo>
                        <a:lnTo>
                          <a:pt x="1298" y="54"/>
                        </a:lnTo>
                        <a:lnTo>
                          <a:pt x="1306" y="56"/>
                        </a:lnTo>
                        <a:lnTo>
                          <a:pt x="1308" y="58"/>
                        </a:lnTo>
                        <a:lnTo>
                          <a:pt x="1308" y="62"/>
                        </a:lnTo>
                        <a:lnTo>
                          <a:pt x="1318" y="62"/>
                        </a:lnTo>
                        <a:lnTo>
                          <a:pt x="1328" y="64"/>
                        </a:lnTo>
                        <a:lnTo>
                          <a:pt x="1336" y="66"/>
                        </a:lnTo>
                        <a:lnTo>
                          <a:pt x="1348" y="66"/>
                        </a:lnTo>
                        <a:lnTo>
                          <a:pt x="1348" y="68"/>
                        </a:lnTo>
                        <a:lnTo>
                          <a:pt x="1348" y="70"/>
                        </a:lnTo>
                        <a:lnTo>
                          <a:pt x="1344" y="72"/>
                        </a:lnTo>
                        <a:lnTo>
                          <a:pt x="1356" y="74"/>
                        </a:lnTo>
                        <a:lnTo>
                          <a:pt x="1368" y="78"/>
                        </a:lnTo>
                        <a:lnTo>
                          <a:pt x="1382" y="84"/>
                        </a:lnTo>
                        <a:lnTo>
                          <a:pt x="1396" y="88"/>
                        </a:lnTo>
                        <a:lnTo>
                          <a:pt x="1400" y="94"/>
                        </a:lnTo>
                        <a:lnTo>
                          <a:pt x="1400" y="100"/>
                        </a:lnTo>
                        <a:lnTo>
                          <a:pt x="1404" y="104"/>
                        </a:lnTo>
                        <a:lnTo>
                          <a:pt x="1408" y="106"/>
                        </a:lnTo>
                        <a:lnTo>
                          <a:pt x="1410" y="106"/>
                        </a:lnTo>
                        <a:lnTo>
                          <a:pt x="1408" y="102"/>
                        </a:lnTo>
                        <a:lnTo>
                          <a:pt x="1404" y="100"/>
                        </a:lnTo>
                        <a:lnTo>
                          <a:pt x="1402" y="98"/>
                        </a:lnTo>
                        <a:lnTo>
                          <a:pt x="1400" y="94"/>
                        </a:lnTo>
                        <a:lnTo>
                          <a:pt x="1404" y="92"/>
                        </a:lnTo>
                        <a:lnTo>
                          <a:pt x="1408" y="92"/>
                        </a:lnTo>
                        <a:lnTo>
                          <a:pt x="1410" y="94"/>
                        </a:lnTo>
                        <a:lnTo>
                          <a:pt x="1412" y="98"/>
                        </a:lnTo>
                        <a:lnTo>
                          <a:pt x="1414" y="96"/>
                        </a:lnTo>
                        <a:lnTo>
                          <a:pt x="1412" y="94"/>
                        </a:lnTo>
                        <a:lnTo>
                          <a:pt x="1412" y="90"/>
                        </a:lnTo>
                        <a:lnTo>
                          <a:pt x="1416" y="90"/>
                        </a:lnTo>
                        <a:lnTo>
                          <a:pt x="1412" y="88"/>
                        </a:lnTo>
                        <a:lnTo>
                          <a:pt x="1410" y="86"/>
                        </a:lnTo>
                        <a:lnTo>
                          <a:pt x="1410" y="84"/>
                        </a:lnTo>
                        <a:lnTo>
                          <a:pt x="1414" y="84"/>
                        </a:lnTo>
                        <a:lnTo>
                          <a:pt x="1416" y="82"/>
                        </a:lnTo>
                        <a:lnTo>
                          <a:pt x="1414" y="78"/>
                        </a:lnTo>
                        <a:lnTo>
                          <a:pt x="1414" y="74"/>
                        </a:lnTo>
                        <a:lnTo>
                          <a:pt x="1416" y="72"/>
                        </a:lnTo>
                        <a:lnTo>
                          <a:pt x="1420" y="72"/>
                        </a:lnTo>
                        <a:lnTo>
                          <a:pt x="1412" y="70"/>
                        </a:lnTo>
                        <a:lnTo>
                          <a:pt x="1406" y="68"/>
                        </a:lnTo>
                        <a:lnTo>
                          <a:pt x="1408" y="62"/>
                        </a:lnTo>
                        <a:lnTo>
                          <a:pt x="1412" y="60"/>
                        </a:lnTo>
                        <a:lnTo>
                          <a:pt x="1416" y="58"/>
                        </a:lnTo>
                        <a:lnTo>
                          <a:pt x="1412" y="58"/>
                        </a:lnTo>
                        <a:lnTo>
                          <a:pt x="1408" y="56"/>
                        </a:lnTo>
                        <a:lnTo>
                          <a:pt x="1408" y="52"/>
                        </a:lnTo>
                        <a:lnTo>
                          <a:pt x="1414" y="48"/>
                        </a:lnTo>
                        <a:lnTo>
                          <a:pt x="1410" y="48"/>
                        </a:lnTo>
                        <a:lnTo>
                          <a:pt x="1406" y="46"/>
                        </a:lnTo>
                        <a:lnTo>
                          <a:pt x="1404" y="42"/>
                        </a:lnTo>
                        <a:lnTo>
                          <a:pt x="1406" y="40"/>
                        </a:lnTo>
                        <a:lnTo>
                          <a:pt x="1406" y="38"/>
                        </a:lnTo>
                        <a:lnTo>
                          <a:pt x="1404" y="34"/>
                        </a:lnTo>
                        <a:lnTo>
                          <a:pt x="1410" y="32"/>
                        </a:lnTo>
                        <a:lnTo>
                          <a:pt x="1414" y="32"/>
                        </a:lnTo>
                        <a:lnTo>
                          <a:pt x="1422" y="34"/>
                        </a:lnTo>
                        <a:lnTo>
                          <a:pt x="1430" y="38"/>
                        </a:lnTo>
                        <a:lnTo>
                          <a:pt x="1438" y="40"/>
                        </a:lnTo>
                        <a:lnTo>
                          <a:pt x="1440" y="46"/>
                        </a:lnTo>
                        <a:lnTo>
                          <a:pt x="1442" y="52"/>
                        </a:lnTo>
                        <a:lnTo>
                          <a:pt x="1450" y="58"/>
                        </a:lnTo>
                        <a:lnTo>
                          <a:pt x="1458" y="64"/>
                        </a:lnTo>
                        <a:lnTo>
                          <a:pt x="1462" y="68"/>
                        </a:lnTo>
                        <a:lnTo>
                          <a:pt x="1466" y="72"/>
                        </a:lnTo>
                        <a:lnTo>
                          <a:pt x="1486" y="84"/>
                        </a:lnTo>
                        <a:lnTo>
                          <a:pt x="1506" y="98"/>
                        </a:lnTo>
                        <a:lnTo>
                          <a:pt x="1546" y="128"/>
                        </a:lnTo>
                        <a:lnTo>
                          <a:pt x="1584" y="158"/>
                        </a:lnTo>
                        <a:lnTo>
                          <a:pt x="1604" y="174"/>
                        </a:lnTo>
                        <a:lnTo>
                          <a:pt x="1624" y="186"/>
                        </a:lnTo>
                        <a:lnTo>
                          <a:pt x="1624" y="188"/>
                        </a:lnTo>
                        <a:lnTo>
                          <a:pt x="1624" y="190"/>
                        </a:lnTo>
                        <a:lnTo>
                          <a:pt x="1620" y="192"/>
                        </a:lnTo>
                        <a:lnTo>
                          <a:pt x="1634" y="202"/>
                        </a:lnTo>
                        <a:lnTo>
                          <a:pt x="1648" y="212"/>
                        </a:lnTo>
                        <a:lnTo>
                          <a:pt x="1654" y="218"/>
                        </a:lnTo>
                        <a:lnTo>
                          <a:pt x="1660" y="226"/>
                        </a:lnTo>
                        <a:lnTo>
                          <a:pt x="1660" y="232"/>
                        </a:lnTo>
                        <a:lnTo>
                          <a:pt x="1660" y="240"/>
                        </a:lnTo>
                        <a:lnTo>
                          <a:pt x="1664" y="238"/>
                        </a:lnTo>
                        <a:lnTo>
                          <a:pt x="1666" y="238"/>
                        </a:lnTo>
                        <a:lnTo>
                          <a:pt x="1664" y="244"/>
                        </a:lnTo>
                        <a:lnTo>
                          <a:pt x="1660" y="254"/>
                        </a:lnTo>
                        <a:lnTo>
                          <a:pt x="1660" y="258"/>
                        </a:lnTo>
                        <a:lnTo>
                          <a:pt x="1660" y="264"/>
                        </a:lnTo>
                        <a:lnTo>
                          <a:pt x="1654" y="266"/>
                        </a:lnTo>
                        <a:lnTo>
                          <a:pt x="1648" y="264"/>
                        </a:lnTo>
                        <a:lnTo>
                          <a:pt x="1638" y="260"/>
                        </a:lnTo>
                        <a:lnTo>
                          <a:pt x="1628" y="256"/>
                        </a:lnTo>
                        <a:lnTo>
                          <a:pt x="1624" y="254"/>
                        </a:lnTo>
                        <a:lnTo>
                          <a:pt x="1620" y="256"/>
                        </a:lnTo>
                        <a:lnTo>
                          <a:pt x="1618" y="254"/>
                        </a:lnTo>
                        <a:lnTo>
                          <a:pt x="1618" y="248"/>
                        </a:lnTo>
                        <a:lnTo>
                          <a:pt x="1614" y="246"/>
                        </a:lnTo>
                        <a:lnTo>
                          <a:pt x="1612" y="246"/>
                        </a:lnTo>
                        <a:lnTo>
                          <a:pt x="1608" y="248"/>
                        </a:lnTo>
                        <a:lnTo>
                          <a:pt x="1604" y="242"/>
                        </a:lnTo>
                        <a:lnTo>
                          <a:pt x="1604" y="240"/>
                        </a:lnTo>
                        <a:lnTo>
                          <a:pt x="1602" y="236"/>
                        </a:lnTo>
                        <a:lnTo>
                          <a:pt x="1596" y="234"/>
                        </a:lnTo>
                        <a:lnTo>
                          <a:pt x="1590" y="232"/>
                        </a:lnTo>
                        <a:lnTo>
                          <a:pt x="1584" y="232"/>
                        </a:lnTo>
                        <a:lnTo>
                          <a:pt x="1576" y="232"/>
                        </a:lnTo>
                        <a:lnTo>
                          <a:pt x="1574" y="228"/>
                        </a:lnTo>
                        <a:lnTo>
                          <a:pt x="1574" y="224"/>
                        </a:lnTo>
                        <a:lnTo>
                          <a:pt x="1572" y="226"/>
                        </a:lnTo>
                        <a:lnTo>
                          <a:pt x="1568" y="228"/>
                        </a:lnTo>
                        <a:lnTo>
                          <a:pt x="1558" y="228"/>
                        </a:lnTo>
                        <a:lnTo>
                          <a:pt x="1548" y="226"/>
                        </a:lnTo>
                        <a:lnTo>
                          <a:pt x="1544" y="226"/>
                        </a:lnTo>
                        <a:lnTo>
                          <a:pt x="1542" y="230"/>
                        </a:lnTo>
                        <a:lnTo>
                          <a:pt x="1522" y="224"/>
                        </a:lnTo>
                        <a:lnTo>
                          <a:pt x="1502" y="220"/>
                        </a:lnTo>
                        <a:lnTo>
                          <a:pt x="1462" y="206"/>
                        </a:lnTo>
                        <a:lnTo>
                          <a:pt x="1422" y="192"/>
                        </a:lnTo>
                        <a:lnTo>
                          <a:pt x="1402" y="188"/>
                        </a:lnTo>
                        <a:lnTo>
                          <a:pt x="1380" y="184"/>
                        </a:lnTo>
                        <a:lnTo>
                          <a:pt x="1378" y="176"/>
                        </a:lnTo>
                        <a:lnTo>
                          <a:pt x="1378" y="168"/>
                        </a:lnTo>
                        <a:lnTo>
                          <a:pt x="1380" y="162"/>
                        </a:lnTo>
                        <a:lnTo>
                          <a:pt x="1382" y="156"/>
                        </a:lnTo>
                        <a:lnTo>
                          <a:pt x="1390" y="146"/>
                        </a:lnTo>
                        <a:lnTo>
                          <a:pt x="1392" y="140"/>
                        </a:lnTo>
                        <a:lnTo>
                          <a:pt x="1394" y="134"/>
                        </a:lnTo>
                        <a:lnTo>
                          <a:pt x="1388" y="130"/>
                        </a:lnTo>
                        <a:lnTo>
                          <a:pt x="1380" y="128"/>
                        </a:lnTo>
                        <a:lnTo>
                          <a:pt x="1374" y="124"/>
                        </a:lnTo>
                        <a:lnTo>
                          <a:pt x="1372" y="122"/>
                        </a:lnTo>
                        <a:lnTo>
                          <a:pt x="1372" y="118"/>
                        </a:lnTo>
                        <a:lnTo>
                          <a:pt x="1368" y="120"/>
                        </a:lnTo>
                        <a:lnTo>
                          <a:pt x="1364" y="120"/>
                        </a:lnTo>
                        <a:lnTo>
                          <a:pt x="1360" y="118"/>
                        </a:lnTo>
                        <a:lnTo>
                          <a:pt x="1356" y="120"/>
                        </a:lnTo>
                        <a:lnTo>
                          <a:pt x="1356" y="118"/>
                        </a:lnTo>
                        <a:lnTo>
                          <a:pt x="1356" y="116"/>
                        </a:lnTo>
                        <a:lnTo>
                          <a:pt x="1360" y="114"/>
                        </a:lnTo>
                        <a:lnTo>
                          <a:pt x="1364" y="110"/>
                        </a:lnTo>
                        <a:lnTo>
                          <a:pt x="1364" y="108"/>
                        </a:lnTo>
                        <a:lnTo>
                          <a:pt x="1362" y="106"/>
                        </a:lnTo>
                        <a:lnTo>
                          <a:pt x="1358" y="110"/>
                        </a:lnTo>
                        <a:lnTo>
                          <a:pt x="1356" y="114"/>
                        </a:lnTo>
                        <a:lnTo>
                          <a:pt x="1352" y="116"/>
                        </a:lnTo>
                        <a:lnTo>
                          <a:pt x="1346" y="116"/>
                        </a:lnTo>
                        <a:lnTo>
                          <a:pt x="1344" y="112"/>
                        </a:lnTo>
                        <a:lnTo>
                          <a:pt x="1346" y="110"/>
                        </a:lnTo>
                        <a:lnTo>
                          <a:pt x="1348" y="108"/>
                        </a:lnTo>
                        <a:lnTo>
                          <a:pt x="1350" y="106"/>
                        </a:lnTo>
                        <a:lnTo>
                          <a:pt x="1340" y="110"/>
                        </a:lnTo>
                        <a:lnTo>
                          <a:pt x="1334" y="112"/>
                        </a:lnTo>
                        <a:lnTo>
                          <a:pt x="1328" y="110"/>
                        </a:lnTo>
                        <a:lnTo>
                          <a:pt x="1326" y="106"/>
                        </a:lnTo>
                        <a:lnTo>
                          <a:pt x="1322" y="102"/>
                        </a:lnTo>
                        <a:lnTo>
                          <a:pt x="1316" y="96"/>
                        </a:lnTo>
                        <a:lnTo>
                          <a:pt x="1312" y="96"/>
                        </a:lnTo>
                        <a:lnTo>
                          <a:pt x="1308" y="98"/>
                        </a:lnTo>
                        <a:lnTo>
                          <a:pt x="1304" y="100"/>
                        </a:lnTo>
                        <a:lnTo>
                          <a:pt x="1300" y="100"/>
                        </a:lnTo>
                        <a:lnTo>
                          <a:pt x="1300" y="96"/>
                        </a:lnTo>
                        <a:lnTo>
                          <a:pt x="1296" y="94"/>
                        </a:lnTo>
                        <a:lnTo>
                          <a:pt x="1290" y="96"/>
                        </a:lnTo>
                        <a:lnTo>
                          <a:pt x="1288" y="92"/>
                        </a:lnTo>
                        <a:lnTo>
                          <a:pt x="1286" y="90"/>
                        </a:lnTo>
                        <a:lnTo>
                          <a:pt x="1286" y="86"/>
                        </a:lnTo>
                        <a:lnTo>
                          <a:pt x="1282" y="90"/>
                        </a:lnTo>
                        <a:lnTo>
                          <a:pt x="1278" y="90"/>
                        </a:lnTo>
                        <a:lnTo>
                          <a:pt x="1278" y="86"/>
                        </a:lnTo>
                        <a:lnTo>
                          <a:pt x="1278" y="82"/>
                        </a:lnTo>
                        <a:lnTo>
                          <a:pt x="1276" y="84"/>
                        </a:lnTo>
                        <a:lnTo>
                          <a:pt x="1276" y="86"/>
                        </a:lnTo>
                        <a:lnTo>
                          <a:pt x="1274" y="90"/>
                        </a:lnTo>
                        <a:lnTo>
                          <a:pt x="1270" y="90"/>
                        </a:lnTo>
                        <a:lnTo>
                          <a:pt x="1270" y="88"/>
                        </a:lnTo>
                        <a:lnTo>
                          <a:pt x="1268" y="86"/>
                        </a:lnTo>
                        <a:lnTo>
                          <a:pt x="1262" y="86"/>
                        </a:lnTo>
                        <a:lnTo>
                          <a:pt x="1256" y="86"/>
                        </a:lnTo>
                        <a:lnTo>
                          <a:pt x="1252" y="84"/>
                        </a:lnTo>
                        <a:lnTo>
                          <a:pt x="1252" y="82"/>
                        </a:lnTo>
                        <a:lnTo>
                          <a:pt x="1254" y="80"/>
                        </a:lnTo>
                        <a:lnTo>
                          <a:pt x="1256" y="82"/>
                        </a:lnTo>
                        <a:lnTo>
                          <a:pt x="1258" y="84"/>
                        </a:lnTo>
                        <a:lnTo>
                          <a:pt x="1260" y="78"/>
                        </a:lnTo>
                        <a:lnTo>
                          <a:pt x="1262" y="76"/>
                        </a:lnTo>
                        <a:lnTo>
                          <a:pt x="1266" y="78"/>
                        </a:lnTo>
                        <a:lnTo>
                          <a:pt x="1262" y="74"/>
                        </a:lnTo>
                        <a:lnTo>
                          <a:pt x="1258" y="72"/>
                        </a:lnTo>
                        <a:lnTo>
                          <a:pt x="1252" y="72"/>
                        </a:lnTo>
                        <a:lnTo>
                          <a:pt x="1248" y="70"/>
                        </a:lnTo>
                        <a:lnTo>
                          <a:pt x="1246" y="72"/>
                        </a:lnTo>
                        <a:lnTo>
                          <a:pt x="1248" y="72"/>
                        </a:lnTo>
                        <a:lnTo>
                          <a:pt x="1250" y="76"/>
                        </a:lnTo>
                        <a:lnTo>
                          <a:pt x="1250" y="78"/>
                        </a:lnTo>
                        <a:lnTo>
                          <a:pt x="1240" y="72"/>
                        </a:lnTo>
                        <a:lnTo>
                          <a:pt x="1236" y="76"/>
                        </a:lnTo>
                        <a:lnTo>
                          <a:pt x="1230" y="78"/>
                        </a:lnTo>
                        <a:lnTo>
                          <a:pt x="1224" y="76"/>
                        </a:lnTo>
                        <a:lnTo>
                          <a:pt x="1218" y="72"/>
                        </a:lnTo>
                        <a:lnTo>
                          <a:pt x="1202" y="66"/>
                        </a:lnTo>
                        <a:lnTo>
                          <a:pt x="1194" y="64"/>
                        </a:lnTo>
                        <a:lnTo>
                          <a:pt x="1186" y="64"/>
                        </a:lnTo>
                        <a:lnTo>
                          <a:pt x="1186" y="62"/>
                        </a:lnTo>
                        <a:lnTo>
                          <a:pt x="1188" y="60"/>
                        </a:lnTo>
                        <a:lnTo>
                          <a:pt x="1190" y="60"/>
                        </a:lnTo>
                        <a:lnTo>
                          <a:pt x="1190" y="54"/>
                        </a:lnTo>
                        <a:lnTo>
                          <a:pt x="1190" y="50"/>
                        </a:lnTo>
                        <a:lnTo>
                          <a:pt x="1194" y="48"/>
                        </a:lnTo>
                        <a:lnTo>
                          <a:pt x="1190" y="46"/>
                        </a:lnTo>
                        <a:lnTo>
                          <a:pt x="1186" y="46"/>
                        </a:lnTo>
                        <a:lnTo>
                          <a:pt x="1184" y="46"/>
                        </a:lnTo>
                        <a:lnTo>
                          <a:pt x="1184" y="50"/>
                        </a:lnTo>
                        <a:lnTo>
                          <a:pt x="1184" y="54"/>
                        </a:lnTo>
                        <a:lnTo>
                          <a:pt x="1184" y="58"/>
                        </a:lnTo>
                        <a:lnTo>
                          <a:pt x="1182" y="58"/>
                        </a:lnTo>
                        <a:lnTo>
                          <a:pt x="1182" y="56"/>
                        </a:lnTo>
                        <a:lnTo>
                          <a:pt x="1182" y="52"/>
                        </a:lnTo>
                        <a:lnTo>
                          <a:pt x="1180" y="52"/>
                        </a:lnTo>
                        <a:lnTo>
                          <a:pt x="1178" y="50"/>
                        </a:lnTo>
                        <a:lnTo>
                          <a:pt x="1176" y="50"/>
                        </a:lnTo>
                        <a:lnTo>
                          <a:pt x="1170" y="52"/>
                        </a:lnTo>
                        <a:lnTo>
                          <a:pt x="1172" y="56"/>
                        </a:lnTo>
                        <a:lnTo>
                          <a:pt x="1176" y="56"/>
                        </a:lnTo>
                        <a:lnTo>
                          <a:pt x="1180" y="58"/>
                        </a:lnTo>
                        <a:lnTo>
                          <a:pt x="1182" y="60"/>
                        </a:lnTo>
                        <a:lnTo>
                          <a:pt x="1182" y="64"/>
                        </a:lnTo>
                        <a:lnTo>
                          <a:pt x="1178" y="64"/>
                        </a:lnTo>
                        <a:lnTo>
                          <a:pt x="1174" y="62"/>
                        </a:lnTo>
                        <a:lnTo>
                          <a:pt x="1170" y="64"/>
                        </a:lnTo>
                        <a:lnTo>
                          <a:pt x="1168" y="60"/>
                        </a:lnTo>
                        <a:lnTo>
                          <a:pt x="1166" y="58"/>
                        </a:lnTo>
                        <a:lnTo>
                          <a:pt x="1164" y="56"/>
                        </a:lnTo>
                        <a:lnTo>
                          <a:pt x="1164" y="52"/>
                        </a:lnTo>
                        <a:lnTo>
                          <a:pt x="1162" y="58"/>
                        </a:lnTo>
                        <a:lnTo>
                          <a:pt x="1160" y="60"/>
                        </a:lnTo>
                        <a:lnTo>
                          <a:pt x="1150" y="62"/>
                        </a:lnTo>
                        <a:lnTo>
                          <a:pt x="1148" y="58"/>
                        </a:lnTo>
                        <a:lnTo>
                          <a:pt x="1146" y="58"/>
                        </a:lnTo>
                        <a:lnTo>
                          <a:pt x="1146" y="54"/>
                        </a:lnTo>
                        <a:lnTo>
                          <a:pt x="1148" y="52"/>
                        </a:lnTo>
                        <a:lnTo>
                          <a:pt x="1150" y="50"/>
                        </a:lnTo>
                        <a:lnTo>
                          <a:pt x="1150" y="46"/>
                        </a:lnTo>
                        <a:lnTo>
                          <a:pt x="1146" y="52"/>
                        </a:lnTo>
                        <a:lnTo>
                          <a:pt x="1142" y="54"/>
                        </a:lnTo>
                        <a:lnTo>
                          <a:pt x="1136" y="56"/>
                        </a:lnTo>
                        <a:lnTo>
                          <a:pt x="1128" y="58"/>
                        </a:lnTo>
                        <a:lnTo>
                          <a:pt x="1128" y="54"/>
                        </a:lnTo>
                        <a:lnTo>
                          <a:pt x="1130" y="50"/>
                        </a:lnTo>
                        <a:lnTo>
                          <a:pt x="1126" y="52"/>
                        </a:lnTo>
                        <a:lnTo>
                          <a:pt x="1120" y="54"/>
                        </a:lnTo>
                        <a:lnTo>
                          <a:pt x="1110" y="54"/>
                        </a:lnTo>
                        <a:lnTo>
                          <a:pt x="1100" y="50"/>
                        </a:lnTo>
                        <a:lnTo>
                          <a:pt x="1090" y="42"/>
                        </a:lnTo>
                        <a:lnTo>
                          <a:pt x="1084" y="46"/>
                        </a:lnTo>
                        <a:lnTo>
                          <a:pt x="1078" y="46"/>
                        </a:lnTo>
                        <a:lnTo>
                          <a:pt x="1066" y="48"/>
                        </a:lnTo>
                        <a:lnTo>
                          <a:pt x="1064" y="44"/>
                        </a:lnTo>
                        <a:lnTo>
                          <a:pt x="1066" y="42"/>
                        </a:lnTo>
                        <a:lnTo>
                          <a:pt x="1070" y="40"/>
                        </a:lnTo>
                        <a:lnTo>
                          <a:pt x="1066" y="36"/>
                        </a:lnTo>
                        <a:lnTo>
                          <a:pt x="1062" y="32"/>
                        </a:lnTo>
                        <a:lnTo>
                          <a:pt x="1056" y="32"/>
                        </a:lnTo>
                        <a:lnTo>
                          <a:pt x="1054" y="34"/>
                        </a:lnTo>
                        <a:lnTo>
                          <a:pt x="1050" y="36"/>
                        </a:lnTo>
                        <a:lnTo>
                          <a:pt x="1046" y="38"/>
                        </a:lnTo>
                        <a:lnTo>
                          <a:pt x="1044" y="34"/>
                        </a:lnTo>
                        <a:lnTo>
                          <a:pt x="1042" y="32"/>
                        </a:lnTo>
                        <a:lnTo>
                          <a:pt x="1036" y="32"/>
                        </a:lnTo>
                        <a:lnTo>
                          <a:pt x="1030" y="34"/>
                        </a:lnTo>
                        <a:lnTo>
                          <a:pt x="1028" y="32"/>
                        </a:lnTo>
                        <a:lnTo>
                          <a:pt x="1026" y="28"/>
                        </a:lnTo>
                        <a:lnTo>
                          <a:pt x="1026" y="30"/>
                        </a:lnTo>
                        <a:lnTo>
                          <a:pt x="1026" y="34"/>
                        </a:lnTo>
                        <a:lnTo>
                          <a:pt x="1028" y="36"/>
                        </a:lnTo>
                        <a:lnTo>
                          <a:pt x="1028" y="40"/>
                        </a:lnTo>
                        <a:lnTo>
                          <a:pt x="1034" y="38"/>
                        </a:lnTo>
                        <a:lnTo>
                          <a:pt x="1036" y="36"/>
                        </a:lnTo>
                        <a:lnTo>
                          <a:pt x="1034" y="34"/>
                        </a:lnTo>
                        <a:lnTo>
                          <a:pt x="1038" y="36"/>
                        </a:lnTo>
                        <a:lnTo>
                          <a:pt x="1040" y="36"/>
                        </a:lnTo>
                        <a:lnTo>
                          <a:pt x="1042" y="36"/>
                        </a:lnTo>
                        <a:lnTo>
                          <a:pt x="1042" y="38"/>
                        </a:lnTo>
                        <a:lnTo>
                          <a:pt x="1040" y="40"/>
                        </a:lnTo>
                        <a:lnTo>
                          <a:pt x="1042" y="40"/>
                        </a:lnTo>
                        <a:lnTo>
                          <a:pt x="1044" y="40"/>
                        </a:lnTo>
                        <a:lnTo>
                          <a:pt x="1050" y="38"/>
                        </a:lnTo>
                        <a:lnTo>
                          <a:pt x="1062" y="34"/>
                        </a:lnTo>
                        <a:lnTo>
                          <a:pt x="1064" y="38"/>
                        </a:lnTo>
                        <a:lnTo>
                          <a:pt x="1064" y="40"/>
                        </a:lnTo>
                        <a:lnTo>
                          <a:pt x="1064" y="48"/>
                        </a:lnTo>
                        <a:lnTo>
                          <a:pt x="1026" y="44"/>
                        </a:lnTo>
                        <a:lnTo>
                          <a:pt x="1006" y="42"/>
                        </a:lnTo>
                        <a:lnTo>
                          <a:pt x="986" y="44"/>
                        </a:lnTo>
                        <a:lnTo>
                          <a:pt x="986" y="40"/>
                        </a:lnTo>
                        <a:lnTo>
                          <a:pt x="988" y="36"/>
                        </a:lnTo>
                        <a:lnTo>
                          <a:pt x="984" y="38"/>
                        </a:lnTo>
                        <a:lnTo>
                          <a:pt x="980" y="40"/>
                        </a:lnTo>
                        <a:lnTo>
                          <a:pt x="976" y="40"/>
                        </a:lnTo>
                        <a:lnTo>
                          <a:pt x="976" y="36"/>
                        </a:lnTo>
                        <a:lnTo>
                          <a:pt x="974" y="38"/>
                        </a:lnTo>
                        <a:lnTo>
                          <a:pt x="972" y="40"/>
                        </a:lnTo>
                        <a:lnTo>
                          <a:pt x="968" y="42"/>
                        </a:lnTo>
                        <a:lnTo>
                          <a:pt x="962" y="42"/>
                        </a:lnTo>
                        <a:lnTo>
                          <a:pt x="958" y="40"/>
                        </a:lnTo>
                        <a:lnTo>
                          <a:pt x="958" y="36"/>
                        </a:lnTo>
                        <a:lnTo>
                          <a:pt x="952" y="40"/>
                        </a:lnTo>
                        <a:lnTo>
                          <a:pt x="944" y="42"/>
                        </a:lnTo>
                        <a:lnTo>
                          <a:pt x="928" y="42"/>
                        </a:lnTo>
                        <a:lnTo>
                          <a:pt x="910" y="40"/>
                        </a:lnTo>
                        <a:lnTo>
                          <a:pt x="904" y="40"/>
                        </a:lnTo>
                        <a:lnTo>
                          <a:pt x="896" y="42"/>
                        </a:lnTo>
                        <a:lnTo>
                          <a:pt x="898" y="38"/>
                        </a:lnTo>
                        <a:lnTo>
                          <a:pt x="898" y="36"/>
                        </a:lnTo>
                        <a:lnTo>
                          <a:pt x="892" y="34"/>
                        </a:lnTo>
                        <a:lnTo>
                          <a:pt x="886" y="32"/>
                        </a:lnTo>
                        <a:lnTo>
                          <a:pt x="880" y="30"/>
                        </a:lnTo>
                        <a:lnTo>
                          <a:pt x="880" y="34"/>
                        </a:lnTo>
                        <a:lnTo>
                          <a:pt x="876" y="36"/>
                        </a:lnTo>
                        <a:lnTo>
                          <a:pt x="868" y="40"/>
                        </a:lnTo>
                        <a:lnTo>
                          <a:pt x="858" y="40"/>
                        </a:lnTo>
                        <a:lnTo>
                          <a:pt x="852" y="42"/>
                        </a:lnTo>
                        <a:lnTo>
                          <a:pt x="848" y="46"/>
                        </a:lnTo>
                        <a:lnTo>
                          <a:pt x="846" y="38"/>
                        </a:lnTo>
                        <a:lnTo>
                          <a:pt x="844" y="42"/>
                        </a:lnTo>
                        <a:lnTo>
                          <a:pt x="842" y="38"/>
                        </a:lnTo>
                        <a:lnTo>
                          <a:pt x="840" y="38"/>
                        </a:lnTo>
                        <a:lnTo>
                          <a:pt x="838" y="40"/>
                        </a:lnTo>
                        <a:lnTo>
                          <a:pt x="838" y="46"/>
                        </a:lnTo>
                        <a:lnTo>
                          <a:pt x="836" y="42"/>
                        </a:lnTo>
                        <a:lnTo>
                          <a:pt x="832" y="42"/>
                        </a:lnTo>
                        <a:lnTo>
                          <a:pt x="824" y="44"/>
                        </a:lnTo>
                        <a:lnTo>
                          <a:pt x="816" y="44"/>
                        </a:lnTo>
                        <a:lnTo>
                          <a:pt x="814" y="44"/>
                        </a:lnTo>
                        <a:lnTo>
                          <a:pt x="810" y="40"/>
                        </a:lnTo>
                        <a:lnTo>
                          <a:pt x="788" y="46"/>
                        </a:lnTo>
                        <a:lnTo>
                          <a:pt x="764" y="48"/>
                        </a:lnTo>
                        <a:lnTo>
                          <a:pt x="740" y="48"/>
                        </a:lnTo>
                        <a:lnTo>
                          <a:pt x="716" y="46"/>
                        </a:lnTo>
                        <a:lnTo>
                          <a:pt x="716" y="50"/>
                        </a:lnTo>
                        <a:lnTo>
                          <a:pt x="714" y="52"/>
                        </a:lnTo>
                        <a:lnTo>
                          <a:pt x="708" y="52"/>
                        </a:lnTo>
                        <a:lnTo>
                          <a:pt x="700" y="54"/>
                        </a:lnTo>
                        <a:lnTo>
                          <a:pt x="700" y="50"/>
                        </a:lnTo>
                        <a:lnTo>
                          <a:pt x="700" y="46"/>
                        </a:lnTo>
                        <a:lnTo>
                          <a:pt x="690" y="50"/>
                        </a:lnTo>
                        <a:lnTo>
                          <a:pt x="688" y="54"/>
                        </a:lnTo>
                        <a:lnTo>
                          <a:pt x="686" y="58"/>
                        </a:lnTo>
                        <a:lnTo>
                          <a:pt x="684" y="56"/>
                        </a:lnTo>
                        <a:lnTo>
                          <a:pt x="680" y="56"/>
                        </a:lnTo>
                        <a:lnTo>
                          <a:pt x="676" y="56"/>
                        </a:lnTo>
                        <a:lnTo>
                          <a:pt x="672" y="56"/>
                        </a:lnTo>
                        <a:lnTo>
                          <a:pt x="672" y="54"/>
                        </a:lnTo>
                        <a:lnTo>
                          <a:pt x="672" y="50"/>
                        </a:lnTo>
                        <a:lnTo>
                          <a:pt x="670" y="54"/>
                        </a:lnTo>
                        <a:lnTo>
                          <a:pt x="668" y="56"/>
                        </a:lnTo>
                        <a:lnTo>
                          <a:pt x="664" y="54"/>
                        </a:lnTo>
                        <a:lnTo>
                          <a:pt x="662" y="52"/>
                        </a:lnTo>
                        <a:lnTo>
                          <a:pt x="660" y="54"/>
                        </a:lnTo>
                        <a:lnTo>
                          <a:pt x="660" y="58"/>
                        </a:lnTo>
                        <a:lnTo>
                          <a:pt x="658" y="60"/>
                        </a:lnTo>
                        <a:lnTo>
                          <a:pt x="656" y="62"/>
                        </a:lnTo>
                        <a:lnTo>
                          <a:pt x="648" y="60"/>
                        </a:lnTo>
                        <a:lnTo>
                          <a:pt x="642" y="60"/>
                        </a:lnTo>
                        <a:lnTo>
                          <a:pt x="636" y="60"/>
                        </a:lnTo>
                        <a:lnTo>
                          <a:pt x="632" y="64"/>
                        </a:lnTo>
                        <a:lnTo>
                          <a:pt x="624" y="62"/>
                        </a:lnTo>
                        <a:lnTo>
                          <a:pt x="616" y="62"/>
                        </a:lnTo>
                        <a:lnTo>
                          <a:pt x="608" y="64"/>
                        </a:lnTo>
                        <a:lnTo>
                          <a:pt x="600" y="68"/>
                        </a:lnTo>
                        <a:lnTo>
                          <a:pt x="600" y="66"/>
                        </a:lnTo>
                        <a:lnTo>
                          <a:pt x="602" y="64"/>
                        </a:lnTo>
                        <a:lnTo>
                          <a:pt x="604" y="62"/>
                        </a:lnTo>
                        <a:lnTo>
                          <a:pt x="604" y="58"/>
                        </a:lnTo>
                        <a:lnTo>
                          <a:pt x="600" y="62"/>
                        </a:lnTo>
                        <a:lnTo>
                          <a:pt x="594" y="64"/>
                        </a:lnTo>
                        <a:lnTo>
                          <a:pt x="588" y="66"/>
                        </a:lnTo>
                        <a:lnTo>
                          <a:pt x="582" y="64"/>
                        </a:lnTo>
                        <a:lnTo>
                          <a:pt x="582" y="66"/>
                        </a:lnTo>
                        <a:lnTo>
                          <a:pt x="586" y="68"/>
                        </a:lnTo>
                        <a:lnTo>
                          <a:pt x="592" y="68"/>
                        </a:lnTo>
                        <a:lnTo>
                          <a:pt x="586" y="72"/>
                        </a:lnTo>
                        <a:lnTo>
                          <a:pt x="580" y="72"/>
                        </a:lnTo>
                        <a:lnTo>
                          <a:pt x="574" y="74"/>
                        </a:lnTo>
                        <a:lnTo>
                          <a:pt x="568" y="76"/>
                        </a:lnTo>
                        <a:lnTo>
                          <a:pt x="566" y="74"/>
                        </a:lnTo>
                        <a:lnTo>
                          <a:pt x="566" y="72"/>
                        </a:lnTo>
                        <a:lnTo>
                          <a:pt x="570" y="72"/>
                        </a:lnTo>
                        <a:lnTo>
                          <a:pt x="574" y="70"/>
                        </a:lnTo>
                        <a:lnTo>
                          <a:pt x="574" y="68"/>
                        </a:lnTo>
                        <a:lnTo>
                          <a:pt x="572" y="66"/>
                        </a:lnTo>
                        <a:lnTo>
                          <a:pt x="570" y="66"/>
                        </a:lnTo>
                        <a:lnTo>
                          <a:pt x="566" y="66"/>
                        </a:lnTo>
                        <a:lnTo>
                          <a:pt x="564" y="66"/>
                        </a:lnTo>
                        <a:lnTo>
                          <a:pt x="564" y="60"/>
                        </a:lnTo>
                        <a:lnTo>
                          <a:pt x="560" y="66"/>
                        </a:lnTo>
                        <a:lnTo>
                          <a:pt x="558" y="68"/>
                        </a:lnTo>
                        <a:lnTo>
                          <a:pt x="554" y="68"/>
                        </a:lnTo>
                        <a:lnTo>
                          <a:pt x="554" y="70"/>
                        </a:lnTo>
                        <a:lnTo>
                          <a:pt x="556" y="70"/>
                        </a:lnTo>
                        <a:lnTo>
                          <a:pt x="558" y="70"/>
                        </a:lnTo>
                        <a:lnTo>
                          <a:pt x="562" y="68"/>
                        </a:lnTo>
                        <a:lnTo>
                          <a:pt x="564" y="68"/>
                        </a:lnTo>
                        <a:lnTo>
                          <a:pt x="564" y="70"/>
                        </a:lnTo>
                        <a:lnTo>
                          <a:pt x="542" y="80"/>
                        </a:lnTo>
                        <a:lnTo>
                          <a:pt x="518" y="86"/>
                        </a:lnTo>
                        <a:lnTo>
                          <a:pt x="494" y="92"/>
                        </a:lnTo>
                        <a:lnTo>
                          <a:pt x="468" y="100"/>
                        </a:lnTo>
                        <a:lnTo>
                          <a:pt x="466" y="96"/>
                        </a:lnTo>
                        <a:lnTo>
                          <a:pt x="464" y="94"/>
                        </a:lnTo>
                        <a:lnTo>
                          <a:pt x="460" y="94"/>
                        </a:lnTo>
                        <a:lnTo>
                          <a:pt x="462" y="98"/>
                        </a:lnTo>
                        <a:lnTo>
                          <a:pt x="460" y="102"/>
                        </a:lnTo>
                        <a:lnTo>
                          <a:pt x="452" y="104"/>
                        </a:lnTo>
                        <a:lnTo>
                          <a:pt x="442" y="106"/>
                        </a:lnTo>
                        <a:lnTo>
                          <a:pt x="436" y="108"/>
                        </a:lnTo>
                        <a:lnTo>
                          <a:pt x="432" y="110"/>
                        </a:lnTo>
                        <a:lnTo>
                          <a:pt x="434" y="106"/>
                        </a:lnTo>
                        <a:lnTo>
                          <a:pt x="434" y="102"/>
                        </a:lnTo>
                        <a:lnTo>
                          <a:pt x="428" y="106"/>
                        </a:lnTo>
                        <a:lnTo>
                          <a:pt x="422" y="110"/>
                        </a:lnTo>
                        <a:lnTo>
                          <a:pt x="408" y="116"/>
                        </a:lnTo>
                        <a:lnTo>
                          <a:pt x="394" y="118"/>
                        </a:lnTo>
                        <a:lnTo>
                          <a:pt x="378" y="116"/>
                        </a:lnTo>
                        <a:lnTo>
                          <a:pt x="376" y="118"/>
                        </a:lnTo>
                        <a:lnTo>
                          <a:pt x="378" y="120"/>
                        </a:lnTo>
                        <a:lnTo>
                          <a:pt x="380" y="122"/>
                        </a:lnTo>
                        <a:lnTo>
                          <a:pt x="382" y="126"/>
                        </a:lnTo>
                        <a:lnTo>
                          <a:pt x="362" y="130"/>
                        </a:lnTo>
                        <a:lnTo>
                          <a:pt x="344" y="134"/>
                        </a:lnTo>
                        <a:lnTo>
                          <a:pt x="328" y="138"/>
                        </a:lnTo>
                        <a:lnTo>
                          <a:pt x="322" y="142"/>
                        </a:lnTo>
                        <a:lnTo>
                          <a:pt x="316" y="146"/>
                        </a:lnTo>
                        <a:lnTo>
                          <a:pt x="312" y="144"/>
                        </a:lnTo>
                        <a:lnTo>
                          <a:pt x="310" y="142"/>
                        </a:lnTo>
                        <a:lnTo>
                          <a:pt x="304" y="144"/>
                        </a:lnTo>
                        <a:lnTo>
                          <a:pt x="298" y="144"/>
                        </a:lnTo>
                        <a:lnTo>
                          <a:pt x="298" y="146"/>
                        </a:lnTo>
                        <a:lnTo>
                          <a:pt x="300" y="148"/>
                        </a:lnTo>
                        <a:lnTo>
                          <a:pt x="300" y="152"/>
                        </a:lnTo>
                        <a:lnTo>
                          <a:pt x="294" y="150"/>
                        </a:lnTo>
                        <a:lnTo>
                          <a:pt x="286" y="152"/>
                        </a:lnTo>
                        <a:lnTo>
                          <a:pt x="270" y="162"/>
                        </a:lnTo>
                        <a:lnTo>
                          <a:pt x="260" y="166"/>
                        </a:lnTo>
                        <a:lnTo>
                          <a:pt x="252" y="170"/>
                        </a:lnTo>
                        <a:lnTo>
                          <a:pt x="244" y="172"/>
                        </a:lnTo>
                        <a:lnTo>
                          <a:pt x="236" y="170"/>
                        </a:lnTo>
                        <a:lnTo>
                          <a:pt x="234" y="172"/>
                        </a:lnTo>
                        <a:lnTo>
                          <a:pt x="234" y="174"/>
                        </a:lnTo>
                        <a:lnTo>
                          <a:pt x="234" y="178"/>
                        </a:lnTo>
                        <a:lnTo>
                          <a:pt x="226" y="178"/>
                        </a:lnTo>
                        <a:lnTo>
                          <a:pt x="218" y="182"/>
                        </a:lnTo>
                        <a:lnTo>
                          <a:pt x="220" y="178"/>
                        </a:lnTo>
                        <a:lnTo>
                          <a:pt x="220" y="174"/>
                        </a:lnTo>
                        <a:lnTo>
                          <a:pt x="216" y="180"/>
                        </a:lnTo>
                        <a:lnTo>
                          <a:pt x="216" y="182"/>
                        </a:lnTo>
                        <a:lnTo>
                          <a:pt x="218" y="182"/>
                        </a:lnTo>
                        <a:lnTo>
                          <a:pt x="186" y="196"/>
                        </a:lnTo>
                        <a:lnTo>
                          <a:pt x="156" y="212"/>
                        </a:lnTo>
                        <a:lnTo>
                          <a:pt x="128" y="230"/>
                        </a:lnTo>
                        <a:lnTo>
                          <a:pt x="100" y="250"/>
                        </a:lnTo>
                        <a:lnTo>
                          <a:pt x="76" y="270"/>
                        </a:lnTo>
                        <a:lnTo>
                          <a:pt x="50" y="292"/>
                        </a:lnTo>
                        <a:lnTo>
                          <a:pt x="4" y="336"/>
                        </a:lnTo>
                        <a:lnTo>
                          <a:pt x="0" y="326"/>
                        </a:lnTo>
                        <a:lnTo>
                          <a:pt x="0" y="316"/>
                        </a:lnTo>
                        <a:lnTo>
                          <a:pt x="2" y="308"/>
                        </a:lnTo>
                        <a:lnTo>
                          <a:pt x="6" y="302"/>
                        </a:lnTo>
                        <a:lnTo>
                          <a:pt x="18" y="288"/>
                        </a:lnTo>
                        <a:lnTo>
                          <a:pt x="32" y="276"/>
                        </a:lnTo>
                        <a:lnTo>
                          <a:pt x="32" y="272"/>
                        </a:lnTo>
                        <a:lnTo>
                          <a:pt x="36" y="270"/>
                        </a:lnTo>
                        <a:lnTo>
                          <a:pt x="44" y="264"/>
                        </a:lnTo>
                        <a:lnTo>
                          <a:pt x="54" y="258"/>
                        </a:lnTo>
                        <a:lnTo>
                          <a:pt x="56" y="256"/>
                        </a:lnTo>
                        <a:lnTo>
                          <a:pt x="56" y="250"/>
                        </a:lnTo>
                        <a:lnTo>
                          <a:pt x="60" y="250"/>
                        </a:lnTo>
                        <a:lnTo>
                          <a:pt x="62" y="252"/>
                        </a:lnTo>
                        <a:lnTo>
                          <a:pt x="60" y="254"/>
                        </a:lnTo>
                        <a:lnTo>
                          <a:pt x="60" y="258"/>
                        </a:lnTo>
                        <a:lnTo>
                          <a:pt x="62" y="254"/>
                        </a:lnTo>
                        <a:lnTo>
                          <a:pt x="66" y="250"/>
                        </a:lnTo>
                        <a:lnTo>
                          <a:pt x="68" y="246"/>
                        </a:lnTo>
                        <a:lnTo>
                          <a:pt x="66" y="240"/>
                        </a:lnTo>
                        <a:lnTo>
                          <a:pt x="72" y="240"/>
                        </a:lnTo>
                        <a:lnTo>
                          <a:pt x="76" y="236"/>
                        </a:lnTo>
                        <a:lnTo>
                          <a:pt x="84" y="230"/>
                        </a:lnTo>
                        <a:lnTo>
                          <a:pt x="90" y="224"/>
                        </a:lnTo>
                        <a:lnTo>
                          <a:pt x="94" y="222"/>
                        </a:lnTo>
                        <a:lnTo>
                          <a:pt x="100" y="222"/>
                        </a:lnTo>
                        <a:lnTo>
                          <a:pt x="96" y="220"/>
                        </a:lnTo>
                        <a:lnTo>
                          <a:pt x="94" y="216"/>
                        </a:lnTo>
                        <a:lnTo>
                          <a:pt x="106" y="210"/>
                        </a:lnTo>
                        <a:lnTo>
                          <a:pt x="118" y="204"/>
                        </a:lnTo>
                        <a:lnTo>
                          <a:pt x="132" y="196"/>
                        </a:lnTo>
                        <a:lnTo>
                          <a:pt x="138" y="190"/>
                        </a:lnTo>
                        <a:lnTo>
                          <a:pt x="142" y="184"/>
                        </a:lnTo>
                        <a:lnTo>
                          <a:pt x="148" y="184"/>
                        </a:lnTo>
                        <a:lnTo>
                          <a:pt x="156" y="182"/>
                        </a:lnTo>
                        <a:lnTo>
                          <a:pt x="164" y="180"/>
                        </a:lnTo>
                        <a:lnTo>
                          <a:pt x="172" y="180"/>
                        </a:lnTo>
                        <a:lnTo>
                          <a:pt x="170" y="176"/>
                        </a:lnTo>
                        <a:lnTo>
                          <a:pt x="170" y="174"/>
                        </a:lnTo>
                        <a:lnTo>
                          <a:pt x="172" y="170"/>
                        </a:lnTo>
                        <a:lnTo>
                          <a:pt x="178" y="166"/>
                        </a:lnTo>
                        <a:lnTo>
                          <a:pt x="200" y="154"/>
                        </a:lnTo>
                        <a:lnTo>
                          <a:pt x="200" y="158"/>
                        </a:lnTo>
                        <a:lnTo>
                          <a:pt x="202" y="160"/>
                        </a:lnTo>
                        <a:lnTo>
                          <a:pt x="210" y="160"/>
                        </a:lnTo>
                        <a:lnTo>
                          <a:pt x="206" y="158"/>
                        </a:lnTo>
                        <a:lnTo>
                          <a:pt x="206" y="156"/>
                        </a:lnTo>
                        <a:lnTo>
                          <a:pt x="204" y="154"/>
                        </a:lnTo>
                        <a:lnTo>
                          <a:pt x="208" y="154"/>
                        </a:lnTo>
                        <a:lnTo>
                          <a:pt x="212" y="152"/>
                        </a:lnTo>
                        <a:lnTo>
                          <a:pt x="218" y="148"/>
                        </a:lnTo>
                        <a:lnTo>
                          <a:pt x="220" y="156"/>
                        </a:lnTo>
                        <a:lnTo>
                          <a:pt x="244" y="138"/>
                        </a:lnTo>
                        <a:lnTo>
                          <a:pt x="278" y="122"/>
                        </a:lnTo>
                        <a:lnTo>
                          <a:pt x="312" y="110"/>
                        </a:lnTo>
                        <a:lnTo>
                          <a:pt x="328" y="106"/>
                        </a:lnTo>
                        <a:lnTo>
                          <a:pt x="344" y="104"/>
                        </a:lnTo>
                        <a:lnTo>
                          <a:pt x="348" y="102"/>
                        </a:lnTo>
                        <a:lnTo>
                          <a:pt x="350" y="98"/>
                        </a:lnTo>
                        <a:lnTo>
                          <a:pt x="350" y="96"/>
                        </a:lnTo>
                        <a:lnTo>
                          <a:pt x="354" y="100"/>
                        </a:lnTo>
                        <a:lnTo>
                          <a:pt x="382" y="88"/>
                        </a:lnTo>
                        <a:lnTo>
                          <a:pt x="410" y="80"/>
                        </a:lnTo>
                        <a:lnTo>
                          <a:pt x="474" y="62"/>
                        </a:lnTo>
                        <a:lnTo>
                          <a:pt x="476" y="70"/>
                        </a:lnTo>
                        <a:lnTo>
                          <a:pt x="478" y="64"/>
                        </a:lnTo>
                        <a:lnTo>
                          <a:pt x="482" y="62"/>
                        </a:lnTo>
                        <a:lnTo>
                          <a:pt x="490" y="58"/>
                        </a:lnTo>
                        <a:lnTo>
                          <a:pt x="500" y="56"/>
                        </a:lnTo>
                        <a:lnTo>
                          <a:pt x="508" y="54"/>
                        </a:lnTo>
                        <a:lnTo>
                          <a:pt x="508" y="56"/>
                        </a:lnTo>
                        <a:lnTo>
                          <a:pt x="508" y="60"/>
                        </a:lnTo>
                        <a:close/>
                        <a:moveTo>
                          <a:pt x="952" y="20"/>
                        </a:moveTo>
                        <a:lnTo>
                          <a:pt x="952" y="20"/>
                        </a:lnTo>
                        <a:lnTo>
                          <a:pt x="952" y="24"/>
                        </a:lnTo>
                        <a:lnTo>
                          <a:pt x="956" y="26"/>
                        </a:lnTo>
                        <a:lnTo>
                          <a:pt x="958" y="26"/>
                        </a:lnTo>
                        <a:lnTo>
                          <a:pt x="962" y="26"/>
                        </a:lnTo>
                        <a:lnTo>
                          <a:pt x="962" y="22"/>
                        </a:lnTo>
                        <a:lnTo>
                          <a:pt x="962" y="18"/>
                        </a:lnTo>
                        <a:lnTo>
                          <a:pt x="962" y="16"/>
                        </a:lnTo>
                        <a:lnTo>
                          <a:pt x="960" y="16"/>
                        </a:lnTo>
                        <a:lnTo>
                          <a:pt x="960" y="18"/>
                        </a:lnTo>
                        <a:lnTo>
                          <a:pt x="958" y="20"/>
                        </a:lnTo>
                        <a:lnTo>
                          <a:pt x="952" y="20"/>
                        </a:lnTo>
                        <a:close/>
                        <a:moveTo>
                          <a:pt x="1252" y="64"/>
                        </a:moveTo>
                        <a:lnTo>
                          <a:pt x="1252" y="64"/>
                        </a:lnTo>
                        <a:lnTo>
                          <a:pt x="1252" y="66"/>
                        </a:lnTo>
                        <a:lnTo>
                          <a:pt x="1256" y="68"/>
                        </a:lnTo>
                        <a:lnTo>
                          <a:pt x="1264" y="66"/>
                        </a:lnTo>
                        <a:lnTo>
                          <a:pt x="1270" y="64"/>
                        </a:lnTo>
                        <a:lnTo>
                          <a:pt x="1272" y="62"/>
                        </a:lnTo>
                        <a:lnTo>
                          <a:pt x="1272" y="58"/>
                        </a:lnTo>
                        <a:lnTo>
                          <a:pt x="1266" y="58"/>
                        </a:lnTo>
                        <a:lnTo>
                          <a:pt x="1262" y="60"/>
                        </a:lnTo>
                        <a:lnTo>
                          <a:pt x="1252" y="64"/>
                        </a:lnTo>
                        <a:close/>
                        <a:moveTo>
                          <a:pt x="1322" y="90"/>
                        </a:moveTo>
                        <a:lnTo>
                          <a:pt x="1322" y="90"/>
                        </a:lnTo>
                        <a:lnTo>
                          <a:pt x="1322" y="96"/>
                        </a:lnTo>
                        <a:lnTo>
                          <a:pt x="1322" y="100"/>
                        </a:lnTo>
                        <a:lnTo>
                          <a:pt x="1328" y="98"/>
                        </a:lnTo>
                        <a:lnTo>
                          <a:pt x="1330" y="96"/>
                        </a:lnTo>
                        <a:lnTo>
                          <a:pt x="1330" y="94"/>
                        </a:lnTo>
                        <a:lnTo>
                          <a:pt x="1328" y="96"/>
                        </a:lnTo>
                        <a:lnTo>
                          <a:pt x="1326" y="96"/>
                        </a:lnTo>
                        <a:lnTo>
                          <a:pt x="1328" y="92"/>
                        </a:lnTo>
                        <a:lnTo>
                          <a:pt x="1330" y="88"/>
                        </a:lnTo>
                        <a:lnTo>
                          <a:pt x="1330" y="86"/>
                        </a:lnTo>
                        <a:lnTo>
                          <a:pt x="1328" y="86"/>
                        </a:lnTo>
                        <a:lnTo>
                          <a:pt x="1328" y="88"/>
                        </a:lnTo>
                        <a:lnTo>
                          <a:pt x="1326" y="88"/>
                        </a:lnTo>
                        <a:lnTo>
                          <a:pt x="1322" y="90"/>
                        </a:lnTo>
                        <a:close/>
                        <a:moveTo>
                          <a:pt x="1458" y="102"/>
                        </a:moveTo>
                        <a:lnTo>
                          <a:pt x="1458" y="102"/>
                        </a:lnTo>
                        <a:lnTo>
                          <a:pt x="1458" y="100"/>
                        </a:lnTo>
                        <a:lnTo>
                          <a:pt x="1456" y="98"/>
                        </a:lnTo>
                        <a:lnTo>
                          <a:pt x="1456" y="96"/>
                        </a:lnTo>
                        <a:lnTo>
                          <a:pt x="1456" y="94"/>
                        </a:lnTo>
                        <a:lnTo>
                          <a:pt x="1452" y="96"/>
                        </a:lnTo>
                        <a:lnTo>
                          <a:pt x="1448" y="96"/>
                        </a:lnTo>
                        <a:lnTo>
                          <a:pt x="1446" y="94"/>
                        </a:lnTo>
                        <a:lnTo>
                          <a:pt x="1444" y="90"/>
                        </a:lnTo>
                        <a:lnTo>
                          <a:pt x="1442" y="84"/>
                        </a:lnTo>
                        <a:lnTo>
                          <a:pt x="1438" y="84"/>
                        </a:lnTo>
                        <a:lnTo>
                          <a:pt x="1434" y="84"/>
                        </a:lnTo>
                        <a:lnTo>
                          <a:pt x="1440" y="92"/>
                        </a:lnTo>
                        <a:lnTo>
                          <a:pt x="1444" y="96"/>
                        </a:lnTo>
                        <a:lnTo>
                          <a:pt x="1452" y="100"/>
                        </a:lnTo>
                        <a:lnTo>
                          <a:pt x="1458" y="102"/>
                        </a:lnTo>
                        <a:close/>
                        <a:moveTo>
                          <a:pt x="1454" y="122"/>
                        </a:moveTo>
                        <a:lnTo>
                          <a:pt x="1454" y="122"/>
                        </a:lnTo>
                        <a:lnTo>
                          <a:pt x="1460" y="120"/>
                        </a:lnTo>
                        <a:lnTo>
                          <a:pt x="1466" y="118"/>
                        </a:lnTo>
                        <a:lnTo>
                          <a:pt x="1468" y="114"/>
                        </a:lnTo>
                        <a:lnTo>
                          <a:pt x="1466" y="106"/>
                        </a:lnTo>
                        <a:lnTo>
                          <a:pt x="1462" y="106"/>
                        </a:lnTo>
                        <a:lnTo>
                          <a:pt x="1458" y="106"/>
                        </a:lnTo>
                        <a:lnTo>
                          <a:pt x="1454" y="106"/>
                        </a:lnTo>
                        <a:lnTo>
                          <a:pt x="1450" y="108"/>
                        </a:lnTo>
                        <a:lnTo>
                          <a:pt x="1454" y="122"/>
                        </a:lnTo>
                        <a:close/>
                        <a:moveTo>
                          <a:pt x="1488" y="132"/>
                        </a:moveTo>
                        <a:lnTo>
                          <a:pt x="1488" y="132"/>
                        </a:lnTo>
                        <a:lnTo>
                          <a:pt x="1490" y="136"/>
                        </a:lnTo>
                        <a:lnTo>
                          <a:pt x="1494" y="140"/>
                        </a:lnTo>
                        <a:lnTo>
                          <a:pt x="1502" y="148"/>
                        </a:lnTo>
                        <a:lnTo>
                          <a:pt x="1506" y="152"/>
                        </a:lnTo>
                        <a:lnTo>
                          <a:pt x="1510" y="156"/>
                        </a:lnTo>
                        <a:lnTo>
                          <a:pt x="1510" y="162"/>
                        </a:lnTo>
                        <a:lnTo>
                          <a:pt x="1510" y="168"/>
                        </a:lnTo>
                        <a:lnTo>
                          <a:pt x="1518" y="162"/>
                        </a:lnTo>
                        <a:lnTo>
                          <a:pt x="1526" y="166"/>
                        </a:lnTo>
                        <a:lnTo>
                          <a:pt x="1524" y="156"/>
                        </a:lnTo>
                        <a:lnTo>
                          <a:pt x="1520" y="158"/>
                        </a:lnTo>
                        <a:lnTo>
                          <a:pt x="1518" y="158"/>
                        </a:lnTo>
                        <a:lnTo>
                          <a:pt x="1516" y="156"/>
                        </a:lnTo>
                        <a:lnTo>
                          <a:pt x="1516" y="154"/>
                        </a:lnTo>
                        <a:lnTo>
                          <a:pt x="1520" y="152"/>
                        </a:lnTo>
                        <a:lnTo>
                          <a:pt x="1522" y="150"/>
                        </a:lnTo>
                        <a:lnTo>
                          <a:pt x="1522" y="148"/>
                        </a:lnTo>
                        <a:lnTo>
                          <a:pt x="1516" y="142"/>
                        </a:lnTo>
                        <a:lnTo>
                          <a:pt x="1510" y="140"/>
                        </a:lnTo>
                        <a:lnTo>
                          <a:pt x="1514" y="136"/>
                        </a:lnTo>
                        <a:lnTo>
                          <a:pt x="1514" y="134"/>
                        </a:lnTo>
                        <a:lnTo>
                          <a:pt x="1512" y="132"/>
                        </a:lnTo>
                        <a:lnTo>
                          <a:pt x="1514" y="128"/>
                        </a:lnTo>
                        <a:lnTo>
                          <a:pt x="1502" y="128"/>
                        </a:lnTo>
                        <a:lnTo>
                          <a:pt x="1500" y="126"/>
                        </a:lnTo>
                        <a:lnTo>
                          <a:pt x="1502" y="120"/>
                        </a:lnTo>
                        <a:lnTo>
                          <a:pt x="1496" y="122"/>
                        </a:lnTo>
                        <a:lnTo>
                          <a:pt x="1496" y="124"/>
                        </a:lnTo>
                        <a:lnTo>
                          <a:pt x="1496" y="126"/>
                        </a:lnTo>
                        <a:lnTo>
                          <a:pt x="1494" y="128"/>
                        </a:lnTo>
                        <a:lnTo>
                          <a:pt x="1490" y="128"/>
                        </a:lnTo>
                        <a:lnTo>
                          <a:pt x="1488" y="130"/>
                        </a:lnTo>
                        <a:lnTo>
                          <a:pt x="1488" y="132"/>
                        </a:lnTo>
                        <a:close/>
                        <a:moveTo>
                          <a:pt x="1416" y="152"/>
                        </a:moveTo>
                        <a:lnTo>
                          <a:pt x="1416" y="152"/>
                        </a:lnTo>
                        <a:lnTo>
                          <a:pt x="1420" y="158"/>
                        </a:lnTo>
                        <a:lnTo>
                          <a:pt x="1426" y="160"/>
                        </a:lnTo>
                        <a:lnTo>
                          <a:pt x="1426" y="162"/>
                        </a:lnTo>
                        <a:lnTo>
                          <a:pt x="1428" y="164"/>
                        </a:lnTo>
                        <a:lnTo>
                          <a:pt x="1422" y="168"/>
                        </a:lnTo>
                        <a:lnTo>
                          <a:pt x="1430" y="168"/>
                        </a:lnTo>
                        <a:lnTo>
                          <a:pt x="1432" y="168"/>
                        </a:lnTo>
                        <a:lnTo>
                          <a:pt x="1436" y="166"/>
                        </a:lnTo>
                        <a:lnTo>
                          <a:pt x="1444" y="168"/>
                        </a:lnTo>
                        <a:lnTo>
                          <a:pt x="1438" y="160"/>
                        </a:lnTo>
                        <a:lnTo>
                          <a:pt x="1432" y="154"/>
                        </a:lnTo>
                        <a:lnTo>
                          <a:pt x="1428" y="150"/>
                        </a:lnTo>
                        <a:lnTo>
                          <a:pt x="1424" y="150"/>
                        </a:lnTo>
                        <a:lnTo>
                          <a:pt x="1420" y="150"/>
                        </a:lnTo>
                        <a:lnTo>
                          <a:pt x="1416" y="152"/>
                        </a:lnTo>
                        <a:close/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87308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9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9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7" grpId="0"/>
      <p:bldP spid="20" grpId="0" animBg="1"/>
      <p:bldP spid="22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CA44CC2B-3EAF-4936-B6D0-A8B151A0A0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33216" y="275539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4F89C4CF-E7E6-4E56-9FBE-E0F530BDA386}"/>
              </a:ext>
            </a:extLst>
          </p:cNvPr>
          <p:cNvCxnSpPr/>
          <p:nvPr/>
        </p:nvCxnSpPr>
        <p:spPr>
          <a:xfrm>
            <a:off x="275548" y="776033"/>
            <a:ext cx="11594123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8" name="Objeto 27">
            <a:extLst>
              <a:ext uri="{FF2B5EF4-FFF2-40B4-BE49-F238E27FC236}">
                <a16:creationId xmlns:a16="http://schemas.microsoft.com/office/drawing/2014/main" id="{8F4FF8CA-3661-4D22-AB08-DCA540E9BA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6853548"/>
              </p:ext>
            </p:extLst>
          </p:nvPr>
        </p:nvGraphicFramePr>
        <p:xfrm>
          <a:off x="461003" y="1188689"/>
          <a:ext cx="8634413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4495680" imgH="228600" progId="Equation.DSMT4">
                  <p:embed/>
                </p:oleObj>
              </mc:Choice>
              <mc:Fallback>
                <p:oleObj name="Equation" r:id="rId2" imgW="4495680" imgH="228600" progId="Equation.DSMT4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09CDE599-3E1B-4446-8E70-A7D24562518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003" y="1188689"/>
                        <a:ext cx="8634413" cy="439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CuadroTexto 28">
            <a:extLst>
              <a:ext uri="{FF2B5EF4-FFF2-40B4-BE49-F238E27FC236}">
                <a16:creationId xmlns:a16="http://schemas.microsoft.com/office/drawing/2014/main" id="{6C5CA21B-2884-46A7-A23E-9BBFD1390816}"/>
              </a:ext>
            </a:extLst>
          </p:cNvPr>
          <p:cNvSpPr txBox="1"/>
          <p:nvPr/>
        </p:nvSpPr>
        <p:spPr>
          <a:xfrm>
            <a:off x="18009" y="1680531"/>
            <a:ext cx="15559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Demostración:</a:t>
            </a:r>
          </a:p>
        </p:txBody>
      </p:sp>
      <p:graphicFrame>
        <p:nvGraphicFramePr>
          <p:cNvPr id="30" name="Objeto 29">
            <a:extLst>
              <a:ext uri="{FF2B5EF4-FFF2-40B4-BE49-F238E27FC236}">
                <a16:creationId xmlns:a16="http://schemas.microsoft.com/office/drawing/2014/main" id="{808658FC-BDDA-4F4C-9D7A-4D1E6EF5904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7172037"/>
              </p:ext>
            </p:extLst>
          </p:nvPr>
        </p:nvGraphicFramePr>
        <p:xfrm>
          <a:off x="617001" y="2317049"/>
          <a:ext cx="1512887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87320" imgH="203040" progId="Equation.DSMT4">
                  <p:embed/>
                </p:oleObj>
              </mc:Choice>
              <mc:Fallback>
                <p:oleObj name="Equation" r:id="rId4" imgW="787320" imgH="203040" progId="Equation.DSMT4">
                  <p:embed/>
                  <p:pic>
                    <p:nvPicPr>
                      <p:cNvPr id="28" name="Objeto 27">
                        <a:extLst>
                          <a:ext uri="{FF2B5EF4-FFF2-40B4-BE49-F238E27FC236}">
                            <a16:creationId xmlns:a16="http://schemas.microsoft.com/office/drawing/2014/main" id="{8F4FF8CA-3661-4D22-AB08-DCA540E9BA3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001" y="2317049"/>
                        <a:ext cx="1512887" cy="390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Elipse 30">
            <a:extLst>
              <a:ext uri="{FF2B5EF4-FFF2-40B4-BE49-F238E27FC236}">
                <a16:creationId xmlns:a16="http://schemas.microsoft.com/office/drawing/2014/main" id="{26E2B3C9-2F81-4BD7-98C4-976518524A9B}"/>
              </a:ext>
            </a:extLst>
          </p:cNvPr>
          <p:cNvSpPr/>
          <p:nvPr/>
        </p:nvSpPr>
        <p:spPr>
          <a:xfrm>
            <a:off x="6253125" y="1114199"/>
            <a:ext cx="1561947" cy="614108"/>
          </a:xfrm>
          <a:prstGeom prst="ellipse">
            <a:avLst/>
          </a:prstGeom>
          <a:noFill/>
          <a:ln w="2222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AB9B7A1C-A85C-45FA-A855-80E3704D96C8}"/>
              </a:ext>
            </a:extLst>
          </p:cNvPr>
          <p:cNvSpPr/>
          <p:nvPr/>
        </p:nvSpPr>
        <p:spPr>
          <a:xfrm>
            <a:off x="577028" y="2205257"/>
            <a:ext cx="1562400" cy="614108"/>
          </a:xfrm>
          <a:prstGeom prst="ellipse">
            <a:avLst/>
          </a:prstGeom>
          <a:noFill/>
          <a:ln w="2222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graphicFrame>
        <p:nvGraphicFramePr>
          <p:cNvPr id="33" name="Objeto 32">
            <a:extLst>
              <a:ext uri="{FF2B5EF4-FFF2-40B4-BE49-F238E27FC236}">
                <a16:creationId xmlns:a16="http://schemas.microsoft.com/office/drawing/2014/main" id="{9408DD15-D916-4842-9120-8C72B4F9B9F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3381026"/>
              </p:ext>
            </p:extLst>
          </p:nvPr>
        </p:nvGraphicFramePr>
        <p:xfrm>
          <a:off x="2239645" y="2273618"/>
          <a:ext cx="3417888" cy="4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777680" imgH="253800" progId="Equation.DSMT4">
                  <p:embed/>
                </p:oleObj>
              </mc:Choice>
              <mc:Fallback>
                <p:oleObj name="Equation" r:id="rId6" imgW="1777680" imgH="253800" progId="Equation.DSMT4">
                  <p:embed/>
                  <p:pic>
                    <p:nvPicPr>
                      <p:cNvPr id="30" name="Objeto 29">
                        <a:extLst>
                          <a:ext uri="{FF2B5EF4-FFF2-40B4-BE49-F238E27FC236}">
                            <a16:creationId xmlns:a16="http://schemas.microsoft.com/office/drawing/2014/main" id="{808658FC-BDDA-4F4C-9D7A-4D1E6EF5904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9645" y="2273618"/>
                        <a:ext cx="3417888" cy="487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CuadroTexto 33">
            <a:extLst>
              <a:ext uri="{FF2B5EF4-FFF2-40B4-BE49-F238E27FC236}">
                <a16:creationId xmlns:a16="http://schemas.microsoft.com/office/drawing/2014/main" id="{36F4F7B0-3E3B-4AAD-BD8F-DE606262A60D}"/>
              </a:ext>
            </a:extLst>
          </p:cNvPr>
          <p:cNvSpPr txBox="1"/>
          <p:nvPr/>
        </p:nvSpPr>
        <p:spPr>
          <a:xfrm>
            <a:off x="2185319" y="2605561"/>
            <a:ext cx="3882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b="1" dirty="0">
                <a:solidFill>
                  <a:schemeClr val="accent2"/>
                </a:solidFill>
              </a:rPr>
              <a:t>(1)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069D54E1-6B78-4829-859B-8D3F4EDDDC96}"/>
              </a:ext>
            </a:extLst>
          </p:cNvPr>
          <p:cNvSpPr txBox="1"/>
          <p:nvPr/>
        </p:nvSpPr>
        <p:spPr>
          <a:xfrm>
            <a:off x="1401353" y="2931157"/>
            <a:ext cx="25472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b="1" dirty="0">
                <a:solidFill>
                  <a:schemeClr val="accent2"/>
                </a:solidFill>
              </a:rPr>
              <a:t>(1)  </a:t>
            </a:r>
            <a:r>
              <a:rPr lang="es-AR" sz="1400" b="1" dirty="0"/>
              <a:t>Por hipótesis</a:t>
            </a:r>
            <a:r>
              <a:rPr lang="es-AR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s-AR" sz="1400" b="1" dirty="0"/>
              <a:t>es invertible</a:t>
            </a:r>
          </a:p>
        </p:txBody>
      </p:sp>
      <p:graphicFrame>
        <p:nvGraphicFramePr>
          <p:cNvPr id="36" name="Objeto 35">
            <a:extLst>
              <a:ext uri="{FF2B5EF4-FFF2-40B4-BE49-F238E27FC236}">
                <a16:creationId xmlns:a16="http://schemas.microsoft.com/office/drawing/2014/main" id="{1E537576-86C1-48F3-8E61-48033F3A28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680021"/>
              </p:ext>
            </p:extLst>
          </p:nvPr>
        </p:nvGraphicFramePr>
        <p:xfrm>
          <a:off x="5683822" y="2263585"/>
          <a:ext cx="3416300" cy="534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777680" imgH="279360" progId="Equation.DSMT4">
                  <p:embed/>
                </p:oleObj>
              </mc:Choice>
              <mc:Fallback>
                <p:oleObj name="Equation" r:id="rId8" imgW="1777680" imgH="279360" progId="Equation.DSMT4">
                  <p:embed/>
                  <p:pic>
                    <p:nvPicPr>
                      <p:cNvPr id="33" name="Objeto 32">
                        <a:extLst>
                          <a:ext uri="{FF2B5EF4-FFF2-40B4-BE49-F238E27FC236}">
                            <a16:creationId xmlns:a16="http://schemas.microsoft.com/office/drawing/2014/main" id="{9408DD15-D916-4842-9120-8C72B4F9B9F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3822" y="2263585"/>
                        <a:ext cx="3416300" cy="534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CuadroTexto 36">
            <a:extLst>
              <a:ext uri="{FF2B5EF4-FFF2-40B4-BE49-F238E27FC236}">
                <a16:creationId xmlns:a16="http://schemas.microsoft.com/office/drawing/2014/main" id="{8C64E768-E0E3-4985-B2B9-D95710002603}"/>
              </a:ext>
            </a:extLst>
          </p:cNvPr>
          <p:cNvSpPr txBox="1"/>
          <p:nvPr/>
        </p:nvSpPr>
        <p:spPr>
          <a:xfrm>
            <a:off x="4766436" y="2904200"/>
            <a:ext cx="20152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b="1" dirty="0">
                <a:solidFill>
                  <a:schemeClr val="accent2"/>
                </a:solidFill>
              </a:rPr>
              <a:t>(2)  </a:t>
            </a:r>
            <a:r>
              <a:rPr lang="es-AR" sz="1400" b="1" dirty="0"/>
              <a:t>Propiedad asociativa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D7A433C4-11F5-4BF1-9084-CF07B15731B0}"/>
              </a:ext>
            </a:extLst>
          </p:cNvPr>
          <p:cNvSpPr txBox="1"/>
          <p:nvPr/>
        </p:nvSpPr>
        <p:spPr>
          <a:xfrm>
            <a:off x="5634970" y="2611726"/>
            <a:ext cx="3882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1400" b="1" dirty="0">
                <a:solidFill>
                  <a:schemeClr val="accent2"/>
                </a:solidFill>
              </a:rPr>
              <a:t>(2)</a:t>
            </a:r>
          </a:p>
        </p:txBody>
      </p:sp>
      <p:graphicFrame>
        <p:nvGraphicFramePr>
          <p:cNvPr id="39" name="Objeto 38">
            <a:extLst>
              <a:ext uri="{FF2B5EF4-FFF2-40B4-BE49-F238E27FC236}">
                <a16:creationId xmlns:a16="http://schemas.microsoft.com/office/drawing/2014/main" id="{D69E9998-6FAE-45D8-9A22-0D8F55D7B4F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0287329"/>
              </p:ext>
            </p:extLst>
          </p:nvPr>
        </p:nvGraphicFramePr>
        <p:xfrm>
          <a:off x="9136781" y="2331136"/>
          <a:ext cx="2830513" cy="388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473120" imgH="203040" progId="Equation.DSMT4">
                  <p:embed/>
                </p:oleObj>
              </mc:Choice>
              <mc:Fallback>
                <p:oleObj name="Equation" r:id="rId10" imgW="1473120" imgH="203040" progId="Equation.DSMT4">
                  <p:embed/>
                  <p:pic>
                    <p:nvPicPr>
                      <p:cNvPr id="36" name="Objeto 35">
                        <a:extLst>
                          <a:ext uri="{FF2B5EF4-FFF2-40B4-BE49-F238E27FC236}">
                            <a16:creationId xmlns:a16="http://schemas.microsoft.com/office/drawing/2014/main" id="{1E537576-86C1-48F3-8E61-48033F3A28F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36781" y="2331136"/>
                        <a:ext cx="2830513" cy="388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to 39">
            <a:extLst>
              <a:ext uri="{FF2B5EF4-FFF2-40B4-BE49-F238E27FC236}">
                <a16:creationId xmlns:a16="http://schemas.microsoft.com/office/drawing/2014/main" id="{0A9E41DE-F708-43C2-81EB-238939FEE98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8015962"/>
              </p:ext>
            </p:extLst>
          </p:nvPr>
        </p:nvGraphicFramePr>
        <p:xfrm>
          <a:off x="461003" y="4140227"/>
          <a:ext cx="8780463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4572000" imgH="228600" progId="Equation.DSMT4">
                  <p:embed/>
                </p:oleObj>
              </mc:Choice>
              <mc:Fallback>
                <p:oleObj name="Equation" r:id="rId12" imgW="4572000" imgH="228600" progId="Equation.DSMT4">
                  <p:embed/>
                  <p:pic>
                    <p:nvPicPr>
                      <p:cNvPr id="28" name="Objeto 27">
                        <a:extLst>
                          <a:ext uri="{FF2B5EF4-FFF2-40B4-BE49-F238E27FC236}">
                            <a16:creationId xmlns:a16="http://schemas.microsoft.com/office/drawing/2014/main" id="{8F4FF8CA-3661-4D22-AB08-DCA540E9BA3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003" y="4140227"/>
                        <a:ext cx="8780463" cy="4397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CuadroTexto 40">
            <a:extLst>
              <a:ext uri="{FF2B5EF4-FFF2-40B4-BE49-F238E27FC236}">
                <a16:creationId xmlns:a16="http://schemas.microsoft.com/office/drawing/2014/main" id="{8DC26D4F-9B60-4042-9A55-582CEA98978B}"/>
              </a:ext>
            </a:extLst>
          </p:cNvPr>
          <p:cNvSpPr txBox="1"/>
          <p:nvPr/>
        </p:nvSpPr>
        <p:spPr>
          <a:xfrm>
            <a:off x="903163" y="4630348"/>
            <a:ext cx="3776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Demostración: semejante a la anterior</a:t>
            </a:r>
          </a:p>
        </p:txBody>
      </p:sp>
      <p:sp>
        <p:nvSpPr>
          <p:cNvPr id="42" name="Estrella de 5 puntas 70">
            <a:extLst>
              <a:ext uri="{FF2B5EF4-FFF2-40B4-BE49-F238E27FC236}">
                <a16:creationId xmlns:a16="http://schemas.microsoft.com/office/drawing/2014/main" id="{C5766CE7-BA96-4EF8-8220-ABDE09F7124A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03207F74-CB72-4941-84BF-31EDA9073B8F}"/>
              </a:ext>
            </a:extLst>
          </p:cNvPr>
          <p:cNvSpPr txBox="1"/>
          <p:nvPr/>
        </p:nvSpPr>
        <p:spPr>
          <a:xfrm>
            <a:off x="334936" y="71369"/>
            <a:ext cx="79386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/>
              <a:t>PROPIEDADES VINCULADAS CON LAS MATRICES INVERTIBLES</a:t>
            </a:r>
          </a:p>
        </p:txBody>
      </p:sp>
      <p:cxnSp>
        <p:nvCxnSpPr>
          <p:cNvPr id="44" name="Conector recto 43">
            <a:extLst>
              <a:ext uri="{FF2B5EF4-FFF2-40B4-BE49-F238E27FC236}">
                <a16:creationId xmlns:a16="http://schemas.microsoft.com/office/drawing/2014/main" id="{29D40B90-43A8-446E-91F3-F881BA86698C}"/>
              </a:ext>
            </a:extLst>
          </p:cNvPr>
          <p:cNvCxnSpPr/>
          <p:nvPr/>
        </p:nvCxnSpPr>
        <p:spPr>
          <a:xfrm>
            <a:off x="275548" y="3671633"/>
            <a:ext cx="11594123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uadroTexto 2">
            <a:extLst>
              <a:ext uri="{FF2B5EF4-FFF2-40B4-BE49-F238E27FC236}">
                <a16:creationId xmlns:a16="http://schemas.microsoft.com/office/drawing/2014/main" id="{8E7377CB-F5C6-49E6-9B65-666D3D4FC1D0}"/>
              </a:ext>
            </a:extLst>
          </p:cNvPr>
          <p:cNvSpPr txBox="1"/>
          <p:nvPr/>
        </p:nvSpPr>
        <p:spPr>
          <a:xfrm>
            <a:off x="6214566" y="4827427"/>
            <a:ext cx="50143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800" dirty="0">
                <a:solidFill>
                  <a:schemeClr val="accent2">
                    <a:lumMod val="75000"/>
                  </a:schemeClr>
                </a:solidFill>
              </a:rPr>
              <a:t>¿Cómo se haría la demostración?</a:t>
            </a:r>
          </a:p>
        </p:txBody>
      </p:sp>
      <p:graphicFrame>
        <p:nvGraphicFramePr>
          <p:cNvPr id="45" name="Objeto 44">
            <a:extLst>
              <a:ext uri="{FF2B5EF4-FFF2-40B4-BE49-F238E27FC236}">
                <a16:creationId xmlns:a16="http://schemas.microsoft.com/office/drawing/2014/main" id="{73F67F2A-FEA3-45DC-BF55-59BC0AF54E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5075013"/>
              </p:ext>
            </p:extLst>
          </p:nvPr>
        </p:nvGraphicFramePr>
        <p:xfrm>
          <a:off x="1768704" y="5786065"/>
          <a:ext cx="1609725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838080" imgH="203040" progId="Equation.DSMT4">
                  <p:embed/>
                </p:oleObj>
              </mc:Choice>
              <mc:Fallback>
                <p:oleObj name="Equation" r:id="rId14" imgW="838080" imgH="203040" progId="Equation.DSMT4">
                  <p:embed/>
                  <p:pic>
                    <p:nvPicPr>
                      <p:cNvPr id="40" name="Objeto 39">
                        <a:extLst>
                          <a:ext uri="{FF2B5EF4-FFF2-40B4-BE49-F238E27FC236}">
                            <a16:creationId xmlns:a16="http://schemas.microsoft.com/office/drawing/2014/main" id="{0A9E41DE-F708-43C2-81EB-238939FEE9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8704" y="5786065"/>
                        <a:ext cx="1609725" cy="3921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Objeto 45">
            <a:extLst>
              <a:ext uri="{FF2B5EF4-FFF2-40B4-BE49-F238E27FC236}">
                <a16:creationId xmlns:a16="http://schemas.microsoft.com/office/drawing/2014/main" id="{0CF3F512-52A4-44EF-AE0B-148E364ACFE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7491896"/>
              </p:ext>
            </p:extLst>
          </p:nvPr>
        </p:nvGraphicFramePr>
        <p:xfrm>
          <a:off x="4074980" y="5736853"/>
          <a:ext cx="2706688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409400" imgH="228600" progId="Equation.DSMT4">
                  <p:embed/>
                </p:oleObj>
              </mc:Choice>
              <mc:Fallback>
                <p:oleObj name="Equation" r:id="rId16" imgW="1409400" imgH="228600" progId="Equation.DSMT4">
                  <p:embed/>
                  <p:pic>
                    <p:nvPicPr>
                      <p:cNvPr id="45" name="Objeto 44">
                        <a:extLst>
                          <a:ext uri="{FF2B5EF4-FFF2-40B4-BE49-F238E27FC236}">
                            <a16:creationId xmlns:a16="http://schemas.microsoft.com/office/drawing/2014/main" id="{73F67F2A-FEA3-45DC-BF55-59BC0AF54EC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4980" y="5736853"/>
                        <a:ext cx="2706688" cy="441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06D758B0-BFD6-440C-9B70-E90B3B10B36D}"/>
              </a:ext>
            </a:extLst>
          </p:cNvPr>
          <p:cNvSpPr txBox="1"/>
          <p:nvPr/>
        </p:nvSpPr>
        <p:spPr>
          <a:xfrm>
            <a:off x="3460955" y="5751288"/>
            <a:ext cx="4876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>
                <a:sym typeface="Symbol" panose="05050102010706020507" pitchFamily="18" charset="2"/>
              </a:rPr>
              <a:t></a:t>
            </a:r>
            <a:endParaRPr lang="es-AR" sz="2400" dirty="0"/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68090DFA-52D3-49AF-A448-4DB1B07CC173}"/>
              </a:ext>
            </a:extLst>
          </p:cNvPr>
          <p:cNvSpPr txBox="1"/>
          <p:nvPr/>
        </p:nvSpPr>
        <p:spPr>
          <a:xfrm>
            <a:off x="6664242" y="5751288"/>
            <a:ext cx="4876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>
                <a:sym typeface="Symbol" panose="05050102010706020507" pitchFamily="18" charset="2"/>
              </a:rPr>
              <a:t></a:t>
            </a:r>
            <a:endParaRPr lang="es-AR" sz="2400" dirty="0"/>
          </a:p>
        </p:txBody>
      </p:sp>
      <p:graphicFrame>
        <p:nvGraphicFramePr>
          <p:cNvPr id="48" name="Objeto 47">
            <a:extLst>
              <a:ext uri="{FF2B5EF4-FFF2-40B4-BE49-F238E27FC236}">
                <a16:creationId xmlns:a16="http://schemas.microsoft.com/office/drawing/2014/main" id="{FA9439AD-1487-4B88-8EAD-8227319B0C3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3126669"/>
              </p:ext>
            </p:extLst>
          </p:nvPr>
        </p:nvGraphicFramePr>
        <p:xfrm>
          <a:off x="7301865" y="5799980"/>
          <a:ext cx="1463675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761760" imgH="203040" progId="Equation.DSMT4">
                  <p:embed/>
                </p:oleObj>
              </mc:Choice>
              <mc:Fallback>
                <p:oleObj name="Equation" r:id="rId18" imgW="761760" imgH="203040" progId="Equation.DSMT4">
                  <p:embed/>
                  <p:pic>
                    <p:nvPicPr>
                      <p:cNvPr id="46" name="Objeto 45">
                        <a:extLst>
                          <a:ext uri="{FF2B5EF4-FFF2-40B4-BE49-F238E27FC236}">
                            <a16:creationId xmlns:a16="http://schemas.microsoft.com/office/drawing/2014/main" id="{0CF3F512-52A4-44EF-AE0B-148E364ACFE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1865" y="5799980"/>
                        <a:ext cx="1463675" cy="392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CuadroTexto 48">
            <a:extLst>
              <a:ext uri="{FF2B5EF4-FFF2-40B4-BE49-F238E27FC236}">
                <a16:creationId xmlns:a16="http://schemas.microsoft.com/office/drawing/2014/main" id="{1AC05F78-F769-49B8-A67A-FE7378960F10}"/>
              </a:ext>
            </a:extLst>
          </p:cNvPr>
          <p:cNvSpPr txBox="1"/>
          <p:nvPr/>
        </p:nvSpPr>
        <p:spPr>
          <a:xfrm>
            <a:off x="8805462" y="5743668"/>
            <a:ext cx="4876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dirty="0">
                <a:sym typeface="Symbol" panose="05050102010706020507" pitchFamily="18" charset="2"/>
              </a:rPr>
              <a:t></a:t>
            </a:r>
            <a:endParaRPr lang="es-AR" sz="2400" dirty="0"/>
          </a:p>
        </p:txBody>
      </p:sp>
      <p:graphicFrame>
        <p:nvGraphicFramePr>
          <p:cNvPr id="50" name="Objeto 49">
            <a:extLst>
              <a:ext uri="{FF2B5EF4-FFF2-40B4-BE49-F238E27FC236}">
                <a16:creationId xmlns:a16="http://schemas.microsoft.com/office/drawing/2014/main" id="{0A8DACE7-D5BE-4D3D-AD28-6C49610A5CD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2620100"/>
              </p:ext>
            </p:extLst>
          </p:nvPr>
        </p:nvGraphicFramePr>
        <p:xfrm>
          <a:off x="9370930" y="5788063"/>
          <a:ext cx="806450" cy="39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0" imgW="419040" imgH="203040" progId="Equation.DSMT4">
                  <p:embed/>
                </p:oleObj>
              </mc:Choice>
              <mc:Fallback>
                <p:oleObj name="Equation" r:id="rId20" imgW="419040" imgH="203040" progId="Equation.DSMT4">
                  <p:embed/>
                  <p:pic>
                    <p:nvPicPr>
                      <p:cNvPr id="48" name="Objeto 47">
                        <a:extLst>
                          <a:ext uri="{FF2B5EF4-FFF2-40B4-BE49-F238E27FC236}">
                            <a16:creationId xmlns:a16="http://schemas.microsoft.com/office/drawing/2014/main" id="{FA9439AD-1487-4B88-8EAD-8227319B0C3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70930" y="5788063"/>
                        <a:ext cx="806450" cy="392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56308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00"/>
                            </p:stCondLst>
                            <p:childTnLst>
                              <p:par>
                                <p:cTn id="1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 animBg="1"/>
      <p:bldP spid="31" grpId="1" animBg="1"/>
      <p:bldP spid="32" grpId="0" animBg="1"/>
      <p:bldP spid="32" grpId="1" animBg="1"/>
      <p:bldP spid="34" grpId="0"/>
      <p:bldP spid="35" grpId="0"/>
      <p:bldP spid="37" grpId="0"/>
      <p:bldP spid="38" grpId="0"/>
      <p:bldP spid="41" grpId="0"/>
      <p:bldP spid="42" grpId="0" animBg="1"/>
      <p:bldP spid="3" grpId="0"/>
      <p:bldP spid="4" grpId="0"/>
      <p:bldP spid="47" grpId="0"/>
      <p:bldP spid="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ángulo 43">
            <a:extLst>
              <a:ext uri="{FF2B5EF4-FFF2-40B4-BE49-F238E27FC236}">
                <a16:creationId xmlns:a16="http://schemas.microsoft.com/office/drawing/2014/main" id="{99DCCAE7-4DB0-4B67-BDF8-F3925941C047}"/>
              </a:ext>
            </a:extLst>
          </p:cNvPr>
          <p:cNvSpPr/>
          <p:nvPr/>
        </p:nvSpPr>
        <p:spPr>
          <a:xfrm>
            <a:off x="0" y="1889760"/>
            <a:ext cx="12192000" cy="4968232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9E14E244-0615-48A5-A905-A3211082EDB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5234150"/>
              </p:ext>
            </p:extLst>
          </p:nvPr>
        </p:nvGraphicFramePr>
        <p:xfrm>
          <a:off x="964239" y="1135119"/>
          <a:ext cx="4679950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438280" imgH="228600" progId="Equation.DSMT4">
                  <p:embed/>
                </p:oleObj>
              </mc:Choice>
              <mc:Fallback>
                <p:oleObj name="Equation" r:id="rId2" imgW="2438280" imgH="228600" progId="Equation.DSMT4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9E14E244-0615-48A5-A905-A3211082EDB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4239" y="1135119"/>
                        <a:ext cx="4679950" cy="439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6">
            <a:extLst>
              <a:ext uri="{FF2B5EF4-FFF2-40B4-BE49-F238E27FC236}">
                <a16:creationId xmlns:a16="http://schemas.microsoft.com/office/drawing/2014/main" id="{AD4548FC-5302-4CAB-92E7-36D8FC9978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988" y="1375976"/>
            <a:ext cx="27122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A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</a:t>
            </a:r>
            <a:endParaRPr kumimoji="0" lang="es-ES" altLang="es-A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Forma en L 14">
            <a:extLst>
              <a:ext uri="{FF2B5EF4-FFF2-40B4-BE49-F238E27FC236}">
                <a16:creationId xmlns:a16="http://schemas.microsoft.com/office/drawing/2014/main" id="{3606BD2B-1F9D-4553-BF31-94479EF22CCB}"/>
              </a:ext>
            </a:extLst>
          </p:cNvPr>
          <p:cNvSpPr/>
          <p:nvPr/>
        </p:nvSpPr>
        <p:spPr>
          <a:xfrm rot="18616025">
            <a:off x="11662662" y="2868645"/>
            <a:ext cx="216000" cy="147189"/>
          </a:xfrm>
          <a:prstGeom prst="corne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22" name="Objeto 21">
            <a:extLst>
              <a:ext uri="{FF2B5EF4-FFF2-40B4-BE49-F238E27FC236}">
                <a16:creationId xmlns:a16="http://schemas.microsoft.com/office/drawing/2014/main" id="{1B2AFB76-AF14-4356-9357-99BF5C0C01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0459384"/>
              </p:ext>
            </p:extLst>
          </p:nvPr>
        </p:nvGraphicFramePr>
        <p:xfrm>
          <a:off x="1376417" y="2409431"/>
          <a:ext cx="1866900" cy="1503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04840" imgH="888840" progId="Equation.DSMT4">
                  <p:embed/>
                </p:oleObj>
              </mc:Choice>
              <mc:Fallback>
                <p:oleObj name="Equation" r:id="rId4" imgW="1104840" imgH="888840" progId="Equation.DSMT4">
                  <p:embed/>
                  <p:pic>
                    <p:nvPicPr>
                      <p:cNvPr id="22" name="Objeto 21">
                        <a:extLst>
                          <a:ext uri="{FF2B5EF4-FFF2-40B4-BE49-F238E27FC236}">
                            <a16:creationId xmlns:a16="http://schemas.microsoft.com/office/drawing/2014/main" id="{1B2AFB76-AF14-4356-9357-99BF5C0C01D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76417" y="2409431"/>
                        <a:ext cx="1866900" cy="1503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Estrella de 5 puntas 70">
            <a:extLst>
              <a:ext uri="{FF2B5EF4-FFF2-40B4-BE49-F238E27FC236}">
                <a16:creationId xmlns:a16="http://schemas.microsoft.com/office/drawing/2014/main" id="{48165CBA-8C12-401E-A82D-F907B6CFC0CB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36" name="Objeto 35">
            <a:extLst>
              <a:ext uri="{FF2B5EF4-FFF2-40B4-BE49-F238E27FC236}">
                <a16:creationId xmlns:a16="http://schemas.microsoft.com/office/drawing/2014/main" id="{BA43BBB1-77CB-4B30-88F5-3DAB0B677E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1731246"/>
              </p:ext>
            </p:extLst>
          </p:nvPr>
        </p:nvGraphicFramePr>
        <p:xfrm>
          <a:off x="5633212" y="1136650"/>
          <a:ext cx="2657475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384200" imgH="228600" progId="Equation.DSMT4">
                  <p:embed/>
                </p:oleObj>
              </mc:Choice>
              <mc:Fallback>
                <p:oleObj name="Equation" r:id="rId6" imgW="1384200" imgH="228600" progId="Equation.DSMT4">
                  <p:embed/>
                  <p:pic>
                    <p:nvPicPr>
                      <p:cNvPr id="6" name="Objeto 5">
                        <a:extLst>
                          <a:ext uri="{FF2B5EF4-FFF2-40B4-BE49-F238E27FC236}">
                            <a16:creationId xmlns:a16="http://schemas.microsoft.com/office/drawing/2014/main" id="{9E14E244-0615-48A5-A905-A3211082EDB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3212" y="1136650"/>
                        <a:ext cx="2657475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ángulo 18">
            <a:extLst>
              <a:ext uri="{FF2B5EF4-FFF2-40B4-BE49-F238E27FC236}">
                <a16:creationId xmlns:a16="http://schemas.microsoft.com/office/drawing/2014/main" id="{2DB86036-B1A6-4F78-B840-143482C39C9D}"/>
              </a:ext>
            </a:extLst>
          </p:cNvPr>
          <p:cNvSpPr/>
          <p:nvPr/>
        </p:nvSpPr>
        <p:spPr>
          <a:xfrm>
            <a:off x="375446" y="476131"/>
            <a:ext cx="342959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AR" sz="2800" b="1" cap="none" spc="0" dirty="0">
                <a:ln w="0"/>
                <a:solidFill>
                  <a:schemeClr val="tx1"/>
                </a:solidFill>
              </a:rPr>
              <a:t>MATRIZ ORTOGONAL 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9D8D15DF-B5DF-4937-B5B9-D0DDB505BD6E}"/>
              </a:ext>
            </a:extLst>
          </p:cNvPr>
          <p:cNvSpPr/>
          <p:nvPr/>
        </p:nvSpPr>
        <p:spPr>
          <a:xfrm>
            <a:off x="830127" y="1086020"/>
            <a:ext cx="7757648" cy="49667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1636F028-063C-459A-9AD1-2E1C433D5A1C}"/>
              </a:ext>
            </a:extLst>
          </p:cNvPr>
          <p:cNvSpPr txBox="1"/>
          <p:nvPr/>
        </p:nvSpPr>
        <p:spPr>
          <a:xfrm flipH="1">
            <a:off x="375446" y="2168139"/>
            <a:ext cx="1666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EJEMPLO</a:t>
            </a:r>
          </a:p>
        </p:txBody>
      </p:sp>
      <p:graphicFrame>
        <p:nvGraphicFramePr>
          <p:cNvPr id="39" name="Objeto 38">
            <a:extLst>
              <a:ext uri="{FF2B5EF4-FFF2-40B4-BE49-F238E27FC236}">
                <a16:creationId xmlns:a16="http://schemas.microsoft.com/office/drawing/2014/main" id="{5328C4EA-8AC8-4421-AA3D-C63C41A4CA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5145869"/>
              </p:ext>
            </p:extLst>
          </p:nvPr>
        </p:nvGraphicFramePr>
        <p:xfrm>
          <a:off x="3978529" y="2476160"/>
          <a:ext cx="1995487" cy="1503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180800" imgH="888840" progId="Equation.DSMT4">
                  <p:embed/>
                </p:oleObj>
              </mc:Choice>
              <mc:Fallback>
                <p:oleObj name="Equation" r:id="rId8" imgW="1180800" imgH="888840" progId="Equation.DSMT4">
                  <p:embed/>
                  <p:pic>
                    <p:nvPicPr>
                      <p:cNvPr id="22" name="Objeto 21">
                        <a:extLst>
                          <a:ext uri="{FF2B5EF4-FFF2-40B4-BE49-F238E27FC236}">
                            <a16:creationId xmlns:a16="http://schemas.microsoft.com/office/drawing/2014/main" id="{1B2AFB76-AF14-4356-9357-99BF5C0C01D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978529" y="2476160"/>
                        <a:ext cx="1995487" cy="15033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to 39">
            <a:extLst>
              <a:ext uri="{FF2B5EF4-FFF2-40B4-BE49-F238E27FC236}">
                <a16:creationId xmlns:a16="http://schemas.microsoft.com/office/drawing/2014/main" id="{F3838301-15B2-46EC-BCCA-17AAC0A4FE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9538409"/>
              </p:ext>
            </p:extLst>
          </p:nvPr>
        </p:nvGraphicFramePr>
        <p:xfrm>
          <a:off x="6839024" y="2405520"/>
          <a:ext cx="3797300" cy="1503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247840" imgH="888840" progId="Equation.DSMT4">
                  <p:embed/>
                </p:oleObj>
              </mc:Choice>
              <mc:Fallback>
                <p:oleObj name="Equation" r:id="rId10" imgW="2247840" imgH="888840" progId="Equation.DSMT4">
                  <p:embed/>
                  <p:pic>
                    <p:nvPicPr>
                      <p:cNvPr id="22" name="Objeto 21">
                        <a:extLst>
                          <a:ext uri="{FF2B5EF4-FFF2-40B4-BE49-F238E27FC236}">
                            <a16:creationId xmlns:a16="http://schemas.microsoft.com/office/drawing/2014/main" id="{1B2AFB76-AF14-4356-9357-99BF5C0C01D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6839024" y="2405520"/>
                        <a:ext cx="3797300" cy="15033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Objeto 40">
            <a:extLst>
              <a:ext uri="{FF2B5EF4-FFF2-40B4-BE49-F238E27FC236}">
                <a16:creationId xmlns:a16="http://schemas.microsoft.com/office/drawing/2014/main" id="{F1519DE0-6317-4A1C-9FC4-AA88237A8E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5351974"/>
              </p:ext>
            </p:extLst>
          </p:nvPr>
        </p:nvGraphicFramePr>
        <p:xfrm>
          <a:off x="10570659" y="2655887"/>
          <a:ext cx="1030288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609480" imgH="457200" progId="Equation.DSMT4">
                  <p:embed/>
                </p:oleObj>
              </mc:Choice>
              <mc:Fallback>
                <p:oleObj name="Equation" r:id="rId12" imgW="609480" imgH="457200" progId="Equation.DSMT4">
                  <p:embed/>
                  <p:pic>
                    <p:nvPicPr>
                      <p:cNvPr id="22" name="Objeto 21">
                        <a:extLst>
                          <a:ext uri="{FF2B5EF4-FFF2-40B4-BE49-F238E27FC236}">
                            <a16:creationId xmlns:a16="http://schemas.microsoft.com/office/drawing/2014/main" id="{1B2AFB76-AF14-4356-9357-99BF5C0C01D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0570659" y="2655887"/>
                        <a:ext cx="1030288" cy="773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CuadroTexto 41">
            <a:extLst>
              <a:ext uri="{FF2B5EF4-FFF2-40B4-BE49-F238E27FC236}">
                <a16:creationId xmlns:a16="http://schemas.microsoft.com/office/drawing/2014/main" id="{766014B1-E13C-4DCF-9E44-967C3FA94479}"/>
              </a:ext>
            </a:extLst>
          </p:cNvPr>
          <p:cNvSpPr txBox="1"/>
          <p:nvPr/>
        </p:nvSpPr>
        <p:spPr>
          <a:xfrm flipH="1">
            <a:off x="3525989" y="2168139"/>
            <a:ext cx="1666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Comprobación: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BF834D31-6A2F-4808-A7F4-1B30277CD642}"/>
              </a:ext>
            </a:extLst>
          </p:cNvPr>
          <p:cNvSpPr txBox="1"/>
          <p:nvPr/>
        </p:nvSpPr>
        <p:spPr>
          <a:xfrm>
            <a:off x="5966782" y="2895591"/>
            <a:ext cx="5389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800" dirty="0">
                <a:solidFill>
                  <a:srgbClr val="0070C0"/>
                </a:solidFill>
                <a:sym typeface="Symbol" panose="05050102010706020507" pitchFamily="18" charset="2"/>
              </a:rPr>
              <a:t></a:t>
            </a:r>
            <a:endParaRPr lang="es-AR" sz="2800" dirty="0">
              <a:solidFill>
                <a:srgbClr val="0070C0"/>
              </a:solidFill>
            </a:endParaRP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3D951671-0904-4FCF-9988-EF2907E92B9B}"/>
              </a:ext>
            </a:extLst>
          </p:cNvPr>
          <p:cNvCxnSpPr/>
          <p:nvPr/>
        </p:nvCxnSpPr>
        <p:spPr>
          <a:xfrm>
            <a:off x="3394710" y="2080260"/>
            <a:ext cx="0" cy="20231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rma en L 20">
            <a:extLst>
              <a:ext uri="{FF2B5EF4-FFF2-40B4-BE49-F238E27FC236}">
                <a16:creationId xmlns:a16="http://schemas.microsoft.com/office/drawing/2014/main" id="{A208A378-76B1-4019-B518-A8863D9AF249}"/>
              </a:ext>
            </a:extLst>
          </p:cNvPr>
          <p:cNvSpPr/>
          <p:nvPr/>
        </p:nvSpPr>
        <p:spPr>
          <a:xfrm rot="18616025">
            <a:off x="11097862" y="5277838"/>
            <a:ext cx="216000" cy="147189"/>
          </a:xfrm>
          <a:prstGeom prst="corne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aphicFrame>
        <p:nvGraphicFramePr>
          <p:cNvPr id="23" name="Objeto 22">
            <a:extLst>
              <a:ext uri="{FF2B5EF4-FFF2-40B4-BE49-F238E27FC236}">
                <a16:creationId xmlns:a16="http://schemas.microsoft.com/office/drawing/2014/main" id="{93D10AFB-2B7B-41DE-80AE-FCF5019385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5480702"/>
              </p:ext>
            </p:extLst>
          </p:nvPr>
        </p:nvGraphicFramePr>
        <p:xfrm>
          <a:off x="1536700" y="5016500"/>
          <a:ext cx="1373188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812520" imgH="457200" progId="Equation.DSMT4">
                  <p:embed/>
                </p:oleObj>
              </mc:Choice>
              <mc:Fallback>
                <p:oleObj name="Equation" r:id="rId14" imgW="812520" imgH="457200" progId="Equation.DSMT4">
                  <p:embed/>
                  <p:pic>
                    <p:nvPicPr>
                      <p:cNvPr id="22" name="Objeto 21">
                        <a:extLst>
                          <a:ext uri="{FF2B5EF4-FFF2-40B4-BE49-F238E27FC236}">
                            <a16:creationId xmlns:a16="http://schemas.microsoft.com/office/drawing/2014/main" id="{1B2AFB76-AF14-4356-9357-99BF5C0C01D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1536700" y="5016500"/>
                        <a:ext cx="1373188" cy="773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to 23">
            <a:extLst>
              <a:ext uri="{FF2B5EF4-FFF2-40B4-BE49-F238E27FC236}">
                <a16:creationId xmlns:a16="http://schemas.microsoft.com/office/drawing/2014/main" id="{67E9B3C1-8A5E-4619-8678-0CE30B2BEDB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6969248"/>
              </p:ext>
            </p:extLst>
          </p:nvPr>
        </p:nvGraphicFramePr>
        <p:xfrm>
          <a:off x="4140200" y="5083175"/>
          <a:ext cx="1501775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888840" imgH="457200" progId="Equation.DSMT4">
                  <p:embed/>
                </p:oleObj>
              </mc:Choice>
              <mc:Fallback>
                <p:oleObj name="Equation" r:id="rId16" imgW="888840" imgH="457200" progId="Equation.DSMT4">
                  <p:embed/>
                  <p:pic>
                    <p:nvPicPr>
                      <p:cNvPr id="39" name="Objeto 38">
                        <a:extLst>
                          <a:ext uri="{FF2B5EF4-FFF2-40B4-BE49-F238E27FC236}">
                            <a16:creationId xmlns:a16="http://schemas.microsoft.com/office/drawing/2014/main" id="{5328C4EA-8AC8-4421-AA3D-C63C41A4CAF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4140200" y="5083175"/>
                        <a:ext cx="1501775" cy="773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to 24">
            <a:extLst>
              <a:ext uri="{FF2B5EF4-FFF2-40B4-BE49-F238E27FC236}">
                <a16:creationId xmlns:a16="http://schemas.microsoft.com/office/drawing/2014/main" id="{D8FA0BB0-74EF-44BA-935B-2C80427FD3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8295475"/>
              </p:ext>
            </p:extLst>
          </p:nvPr>
        </p:nvGraphicFramePr>
        <p:xfrm>
          <a:off x="7256463" y="5013325"/>
          <a:ext cx="2790825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1650960" imgH="457200" progId="Equation.DSMT4">
                  <p:embed/>
                </p:oleObj>
              </mc:Choice>
              <mc:Fallback>
                <p:oleObj name="Equation" r:id="rId18" imgW="1650960" imgH="457200" progId="Equation.DSMT4">
                  <p:embed/>
                  <p:pic>
                    <p:nvPicPr>
                      <p:cNvPr id="40" name="Objeto 39">
                        <a:extLst>
                          <a:ext uri="{FF2B5EF4-FFF2-40B4-BE49-F238E27FC236}">
                            <a16:creationId xmlns:a16="http://schemas.microsoft.com/office/drawing/2014/main" id="{F3838301-15B2-46EC-BCCA-17AAC0A4FE2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7256463" y="5013325"/>
                        <a:ext cx="2790825" cy="773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to 25">
            <a:extLst>
              <a:ext uri="{FF2B5EF4-FFF2-40B4-BE49-F238E27FC236}">
                <a16:creationId xmlns:a16="http://schemas.microsoft.com/office/drawing/2014/main" id="{2C353A52-4961-4A53-8E67-EA57C70EA7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4754266"/>
              </p:ext>
            </p:extLst>
          </p:nvPr>
        </p:nvGraphicFramePr>
        <p:xfrm>
          <a:off x="10019439" y="5038583"/>
          <a:ext cx="1030288" cy="77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609480" imgH="457200" progId="Equation.DSMT4">
                  <p:embed/>
                </p:oleObj>
              </mc:Choice>
              <mc:Fallback>
                <p:oleObj name="Equation" r:id="rId12" imgW="609480" imgH="457200" progId="Equation.DSMT4">
                  <p:embed/>
                  <p:pic>
                    <p:nvPicPr>
                      <p:cNvPr id="41" name="Objeto 40">
                        <a:extLst>
                          <a:ext uri="{FF2B5EF4-FFF2-40B4-BE49-F238E27FC236}">
                            <a16:creationId xmlns:a16="http://schemas.microsoft.com/office/drawing/2014/main" id="{F1519DE0-6317-4A1C-9FC4-AA88237A8EE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10019439" y="5038583"/>
                        <a:ext cx="1030288" cy="773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CuadroTexto 26">
            <a:extLst>
              <a:ext uri="{FF2B5EF4-FFF2-40B4-BE49-F238E27FC236}">
                <a16:creationId xmlns:a16="http://schemas.microsoft.com/office/drawing/2014/main" id="{A4AA687D-71E9-4996-A65D-FD3D975862CD}"/>
              </a:ext>
            </a:extLst>
          </p:cNvPr>
          <p:cNvSpPr txBox="1"/>
          <p:nvPr/>
        </p:nvSpPr>
        <p:spPr>
          <a:xfrm flipH="1">
            <a:off x="3440878" y="4410596"/>
            <a:ext cx="1666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Comprobación: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B1D484EF-05C2-4B7D-9523-C29A685FD92D}"/>
              </a:ext>
            </a:extLst>
          </p:cNvPr>
          <p:cNvSpPr txBox="1"/>
          <p:nvPr/>
        </p:nvSpPr>
        <p:spPr>
          <a:xfrm>
            <a:off x="5881671" y="5138048"/>
            <a:ext cx="5389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800" dirty="0">
                <a:solidFill>
                  <a:srgbClr val="0070C0"/>
                </a:solidFill>
                <a:sym typeface="Symbol" panose="05050102010706020507" pitchFamily="18" charset="2"/>
              </a:rPr>
              <a:t></a:t>
            </a:r>
            <a:endParaRPr lang="es-AR" sz="2800" dirty="0">
              <a:solidFill>
                <a:srgbClr val="0070C0"/>
              </a:solidFill>
            </a:endParaRPr>
          </a:p>
        </p:txBody>
      </p: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CAB29E3D-3B03-4DE8-905B-E8478DFB0A48}"/>
              </a:ext>
            </a:extLst>
          </p:cNvPr>
          <p:cNvCxnSpPr/>
          <p:nvPr/>
        </p:nvCxnSpPr>
        <p:spPr>
          <a:xfrm>
            <a:off x="3309599" y="4322717"/>
            <a:ext cx="0" cy="20231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F2BA0BDC-416B-466D-83C8-5935E2A56714}"/>
              </a:ext>
            </a:extLst>
          </p:cNvPr>
          <p:cNvSpPr txBox="1"/>
          <p:nvPr/>
        </p:nvSpPr>
        <p:spPr>
          <a:xfrm>
            <a:off x="10508457" y="3932625"/>
            <a:ext cx="15754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dirty="0"/>
              <a:t> es ortogonal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334B1777-9BF7-48F6-8E40-E086F5FBBB67}"/>
              </a:ext>
            </a:extLst>
          </p:cNvPr>
          <p:cNvSpPr txBox="1"/>
          <p:nvPr/>
        </p:nvSpPr>
        <p:spPr>
          <a:xfrm>
            <a:off x="10418146" y="5811696"/>
            <a:ext cx="1554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s-AR" dirty="0"/>
              <a:t>es ortogonal</a:t>
            </a:r>
          </a:p>
        </p:txBody>
      </p:sp>
    </p:spTree>
    <p:extLst>
      <p:ext uri="{BB962C8B-B14F-4D97-AF65-F5344CB8AC3E}">
        <p14:creationId xmlns:p14="http://schemas.microsoft.com/office/powerpoint/2010/main" val="2389124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9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4" grpId="0" animBg="1"/>
      <p:bldP spid="42" grpId="0"/>
      <p:bldP spid="43" grpId="0"/>
      <p:bldP spid="21" grpId="0" animBg="1"/>
      <p:bldP spid="27" grpId="0"/>
      <p:bldP spid="28" grpId="0"/>
      <p:bldP spid="5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94BE51C6-C07C-42B3-99C7-595E48C7B043}"/>
              </a:ext>
            </a:extLst>
          </p:cNvPr>
          <p:cNvSpPr txBox="1"/>
          <p:nvPr/>
        </p:nvSpPr>
        <p:spPr>
          <a:xfrm>
            <a:off x="330191" y="393539"/>
            <a:ext cx="5765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/>
              <a:t>EXPRESIONES POLINÓMICAS DONDE APARECEN MATRICES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4FCC9ACC-82C5-4230-87DB-3763045BDB1E}"/>
              </a:ext>
            </a:extLst>
          </p:cNvPr>
          <p:cNvGrpSpPr/>
          <p:nvPr/>
        </p:nvGrpSpPr>
        <p:grpSpPr>
          <a:xfrm>
            <a:off x="578734" y="1122743"/>
            <a:ext cx="10662676" cy="410040"/>
            <a:chOff x="578734" y="1122743"/>
            <a:chExt cx="10662676" cy="410040"/>
          </a:xfrm>
        </p:grpSpPr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0061BA13-7A88-454E-A7AE-E92783395A0E}"/>
                </a:ext>
              </a:extLst>
            </p:cNvPr>
            <p:cNvSpPr txBox="1"/>
            <p:nvPr/>
          </p:nvSpPr>
          <p:spPr>
            <a:xfrm>
              <a:off x="578734" y="1145893"/>
              <a:ext cx="95953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dirty="0"/>
                <a:t>Dado un polinomio                                                                                                                      y una matriz     </a:t>
              </a:r>
            </a:p>
          </p:txBody>
        </p:sp>
        <p:graphicFrame>
          <p:nvGraphicFramePr>
            <p:cNvPr id="4" name="Objeto 3">
              <a:extLst>
                <a:ext uri="{FF2B5EF4-FFF2-40B4-BE49-F238E27FC236}">
                  <a16:creationId xmlns:a16="http://schemas.microsoft.com/office/drawing/2014/main" id="{32A67370-A071-45B2-AC6C-5CD05EA4547C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95506256"/>
                </p:ext>
              </p:extLst>
            </p:nvPr>
          </p:nvGraphicFramePr>
          <p:xfrm>
            <a:off x="2521338" y="1122743"/>
            <a:ext cx="5958432" cy="4100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3504960" imgH="241200" progId="Equation.DSMT4">
                    <p:embed/>
                  </p:oleObj>
                </mc:Choice>
                <mc:Fallback>
                  <p:oleObj name="Equation" r:id="rId2" imgW="3504960" imgH="24120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2521338" y="1122743"/>
                          <a:ext cx="5958432" cy="41004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" name="Objeto 4">
              <a:extLst>
                <a:ext uri="{FF2B5EF4-FFF2-40B4-BE49-F238E27FC236}">
                  <a16:creationId xmlns:a16="http://schemas.microsoft.com/office/drawing/2014/main" id="{88A4E976-3E1A-4EEC-84D0-010B67687A8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34587346"/>
                </p:ext>
              </p:extLst>
            </p:nvPr>
          </p:nvGraphicFramePr>
          <p:xfrm>
            <a:off x="9860285" y="1132369"/>
            <a:ext cx="1381125" cy="3444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812520" imgH="203040" progId="Equation.DSMT4">
                    <p:embed/>
                  </p:oleObj>
                </mc:Choice>
                <mc:Fallback>
                  <p:oleObj name="Equation" r:id="rId4" imgW="812520" imgH="20304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9860285" y="1132369"/>
                          <a:ext cx="1381125" cy="34448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6" name="Objeto 5">
            <a:extLst>
              <a:ext uri="{FF2B5EF4-FFF2-40B4-BE49-F238E27FC236}">
                <a16:creationId xmlns:a16="http://schemas.microsoft.com/office/drawing/2014/main" id="{069DB94D-FE85-401D-B1C9-38003D18EC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4645444"/>
              </p:ext>
            </p:extLst>
          </p:nvPr>
        </p:nvGraphicFramePr>
        <p:xfrm>
          <a:off x="4463395" y="1892655"/>
          <a:ext cx="4016375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361960" imgH="241200" progId="Equation.DSMT4">
                  <p:embed/>
                </p:oleObj>
              </mc:Choice>
              <mc:Fallback>
                <p:oleObj name="Equation" r:id="rId6" imgW="2361960" imgH="241200" progId="Equation.DSMT4">
                  <p:embed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32A67370-A071-45B2-AC6C-5CD05EA454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463395" y="1892655"/>
                        <a:ext cx="4016375" cy="409575"/>
                      </a:xfrm>
                      <a:prstGeom prst="rect">
                        <a:avLst/>
                      </a:prstGeom>
                      <a:ln w="28575">
                        <a:solidFill>
                          <a:schemeClr val="accent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D9D63C5D-0FB1-4FF9-AA45-336D77F09571}"/>
              </a:ext>
            </a:extLst>
          </p:cNvPr>
          <p:cNvCxnSpPr/>
          <p:nvPr/>
        </p:nvCxnSpPr>
        <p:spPr>
          <a:xfrm>
            <a:off x="282310" y="2563011"/>
            <a:ext cx="11594123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83E895E3-FDDA-47F3-83AA-DA39A69D985C}"/>
              </a:ext>
            </a:extLst>
          </p:cNvPr>
          <p:cNvSpPr txBox="1"/>
          <p:nvPr/>
        </p:nvSpPr>
        <p:spPr>
          <a:xfrm>
            <a:off x="442913" y="2679415"/>
            <a:ext cx="1149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EJEMPLOS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2C91A56F-4A4C-4E47-9079-9BC373F40D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2330" y="520860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65DA7502-C619-4C65-B9AB-D6900053065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8848184"/>
              </p:ext>
            </p:extLst>
          </p:nvPr>
        </p:nvGraphicFramePr>
        <p:xfrm>
          <a:off x="8322692" y="5870925"/>
          <a:ext cx="2278062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396800" imgH="203040" progId="Equation.DSMT4">
                  <p:embed/>
                </p:oleObj>
              </mc:Choice>
              <mc:Fallback>
                <p:oleObj name="Equation" r:id="rId8" imgW="1396800" imgH="20304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22692" y="5870925"/>
                        <a:ext cx="2278062" cy="330200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accent6">
                            <a:lumMod val="75000"/>
                          </a:schemeClr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to 12">
            <a:extLst>
              <a:ext uri="{FF2B5EF4-FFF2-40B4-BE49-F238E27FC236}">
                <a16:creationId xmlns:a16="http://schemas.microsoft.com/office/drawing/2014/main" id="{53FCBE1B-25B4-4F3B-8D74-D7AB7BC5FC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5863041"/>
              </p:ext>
            </p:extLst>
          </p:nvPr>
        </p:nvGraphicFramePr>
        <p:xfrm>
          <a:off x="236883" y="3202453"/>
          <a:ext cx="186055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155600" imgH="228600" progId="Equation.DSMT4">
                  <p:embed/>
                </p:oleObj>
              </mc:Choice>
              <mc:Fallback>
                <p:oleObj name="Equation" r:id="rId10" imgW="1155600" imgH="2286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36883" y="3202453"/>
                        <a:ext cx="1860550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to 13">
            <a:extLst>
              <a:ext uri="{FF2B5EF4-FFF2-40B4-BE49-F238E27FC236}">
                <a16:creationId xmlns:a16="http://schemas.microsoft.com/office/drawing/2014/main" id="{95D3D126-D7B6-408D-8812-D1B3616AE7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019767"/>
              </p:ext>
            </p:extLst>
          </p:nvPr>
        </p:nvGraphicFramePr>
        <p:xfrm>
          <a:off x="2097433" y="2828018"/>
          <a:ext cx="1970087" cy="113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231560" imgH="711000" progId="Equation.DSMT4">
                  <p:embed/>
                </p:oleObj>
              </mc:Choice>
              <mc:Fallback>
                <p:oleObj name="Equation" r:id="rId12" imgW="1231560" imgH="711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097433" y="2828018"/>
                        <a:ext cx="1970087" cy="1136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to 14">
            <a:extLst>
              <a:ext uri="{FF2B5EF4-FFF2-40B4-BE49-F238E27FC236}">
                <a16:creationId xmlns:a16="http://schemas.microsoft.com/office/drawing/2014/main" id="{67D379C3-1BA0-46EF-B27B-3A8CFD7F87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2515882"/>
              </p:ext>
            </p:extLst>
          </p:nvPr>
        </p:nvGraphicFramePr>
        <p:xfrm>
          <a:off x="4067520" y="2828018"/>
          <a:ext cx="7808913" cy="114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4851360" imgH="711000" progId="Equation.DSMT4">
                  <p:embed/>
                </p:oleObj>
              </mc:Choice>
              <mc:Fallback>
                <p:oleObj name="Equation" r:id="rId14" imgW="4851360" imgH="711000" progId="Equation.DSMT4">
                  <p:embed/>
                  <p:pic>
                    <p:nvPicPr>
                      <p:cNvPr id="13" name="Objeto 12">
                        <a:extLst>
                          <a:ext uri="{FF2B5EF4-FFF2-40B4-BE49-F238E27FC236}">
                            <a16:creationId xmlns:a16="http://schemas.microsoft.com/office/drawing/2014/main" id="{53FCBE1B-25B4-4F3B-8D74-D7AB7BC5FCC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4067520" y="2828018"/>
                        <a:ext cx="7808913" cy="1146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941E5A22-84BC-40D5-93B1-A14DD430DA5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6402458"/>
              </p:ext>
            </p:extLst>
          </p:nvPr>
        </p:nvGraphicFramePr>
        <p:xfrm>
          <a:off x="4106863" y="3843359"/>
          <a:ext cx="1989137" cy="1136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244520" imgH="711000" progId="Equation.DSMT4">
                  <p:embed/>
                </p:oleObj>
              </mc:Choice>
              <mc:Fallback>
                <p:oleObj name="Equation" r:id="rId16" imgW="1244520" imgH="711000" progId="Equation.DSMT4">
                  <p:embed/>
                  <p:pic>
                    <p:nvPicPr>
                      <p:cNvPr id="14" name="Objeto 13">
                        <a:extLst>
                          <a:ext uri="{FF2B5EF4-FFF2-40B4-BE49-F238E27FC236}">
                            <a16:creationId xmlns:a16="http://schemas.microsoft.com/office/drawing/2014/main" id="{95D3D126-D7B6-408D-8812-D1B3616AE75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4106863" y="3843359"/>
                        <a:ext cx="1989137" cy="1136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59A09CC3-5A55-4681-8ACD-220E1FB55FD0}"/>
              </a:ext>
            </a:extLst>
          </p:cNvPr>
          <p:cNvCxnSpPr/>
          <p:nvPr/>
        </p:nvCxnSpPr>
        <p:spPr>
          <a:xfrm>
            <a:off x="330191" y="5000346"/>
            <a:ext cx="11594123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Objeto 17">
            <a:extLst>
              <a:ext uri="{FF2B5EF4-FFF2-40B4-BE49-F238E27FC236}">
                <a16:creationId xmlns:a16="http://schemas.microsoft.com/office/drawing/2014/main" id="{415D5A91-ABDB-4DFD-ADD5-BD407702B7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6691184"/>
              </p:ext>
            </p:extLst>
          </p:nvPr>
        </p:nvGraphicFramePr>
        <p:xfrm>
          <a:off x="409575" y="5470525"/>
          <a:ext cx="4435475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2755800" imgH="228600" progId="Equation.DSMT4">
                  <p:embed/>
                </p:oleObj>
              </mc:Choice>
              <mc:Fallback>
                <p:oleObj name="Equation" r:id="rId18" imgW="2755800" imgH="228600" progId="Equation.DSMT4">
                  <p:embed/>
                  <p:pic>
                    <p:nvPicPr>
                      <p:cNvPr id="13" name="Objeto 12">
                        <a:extLst>
                          <a:ext uri="{FF2B5EF4-FFF2-40B4-BE49-F238E27FC236}">
                            <a16:creationId xmlns:a16="http://schemas.microsoft.com/office/drawing/2014/main" id="{53FCBE1B-25B4-4F3B-8D74-D7AB7BC5FCC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409575" y="5470525"/>
                        <a:ext cx="4435475" cy="368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CuadroTexto 18">
            <a:extLst>
              <a:ext uri="{FF2B5EF4-FFF2-40B4-BE49-F238E27FC236}">
                <a16:creationId xmlns:a16="http://schemas.microsoft.com/office/drawing/2014/main" id="{38DF5F2D-1C69-47B7-B5ED-199102A96E90}"/>
              </a:ext>
            </a:extLst>
          </p:cNvPr>
          <p:cNvSpPr txBox="1"/>
          <p:nvPr/>
        </p:nvSpPr>
        <p:spPr>
          <a:xfrm>
            <a:off x="4845050" y="5473337"/>
            <a:ext cx="3156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con 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s-AR" dirty="0"/>
              <a:t> la matriz nula de orden 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2FE62C09-8485-42D7-9E59-5494611F3E02}"/>
              </a:ext>
            </a:extLst>
          </p:cNvPr>
          <p:cNvSpPr txBox="1"/>
          <p:nvPr/>
        </p:nvSpPr>
        <p:spPr>
          <a:xfrm>
            <a:off x="2205627" y="6124337"/>
            <a:ext cx="1525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dirty="0"/>
              <a:t> es invertible</a:t>
            </a:r>
          </a:p>
        </p:txBody>
      </p:sp>
      <p:sp>
        <p:nvSpPr>
          <p:cNvPr id="28" name="Estrella de 5 puntas 70">
            <a:extLst>
              <a:ext uri="{FF2B5EF4-FFF2-40B4-BE49-F238E27FC236}">
                <a16:creationId xmlns:a16="http://schemas.microsoft.com/office/drawing/2014/main" id="{B7720ADB-67D6-4283-BF6B-C16108329FD1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1760A2F-34A0-4E2F-A90F-3F100FA602FE}"/>
              </a:ext>
            </a:extLst>
          </p:cNvPr>
          <p:cNvSpPr txBox="1"/>
          <p:nvPr/>
        </p:nvSpPr>
        <p:spPr>
          <a:xfrm>
            <a:off x="3974407" y="6123543"/>
            <a:ext cx="2804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dirty="0"/>
              <a:t> es raíz del polinomio 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01E01616-CEA1-468E-B7FE-AD064D4E70A5}"/>
              </a:ext>
            </a:extLst>
          </p:cNvPr>
          <p:cNvCxnSpPr/>
          <p:nvPr/>
        </p:nvCxnSpPr>
        <p:spPr>
          <a:xfrm flipH="1">
            <a:off x="3213095" y="5838825"/>
            <a:ext cx="215905" cy="285512"/>
          </a:xfrm>
          <a:prstGeom prst="straightConnector1">
            <a:avLst/>
          </a:prstGeom>
          <a:ln>
            <a:tailEnd type="triangle" w="lg" len="lg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062A9666-FDFF-47DE-BDCE-CA333C8544A8}"/>
              </a:ext>
            </a:extLst>
          </p:cNvPr>
          <p:cNvCxnSpPr>
            <a:cxnSpLocks/>
          </p:cNvCxnSpPr>
          <p:nvPr/>
        </p:nvCxnSpPr>
        <p:spPr>
          <a:xfrm>
            <a:off x="4106863" y="5838428"/>
            <a:ext cx="169268" cy="281271"/>
          </a:xfrm>
          <a:prstGeom prst="straightConnector1">
            <a:avLst/>
          </a:prstGeom>
          <a:ln>
            <a:tailEnd type="triangle" w="lg" len="lg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2" name="CuadroTexto 31">
            <a:extLst>
              <a:ext uri="{FF2B5EF4-FFF2-40B4-BE49-F238E27FC236}">
                <a16:creationId xmlns:a16="http://schemas.microsoft.com/office/drawing/2014/main" id="{7AD206FB-0F62-4CA5-B3E2-C65D00D8025E}"/>
              </a:ext>
            </a:extLst>
          </p:cNvPr>
          <p:cNvSpPr txBox="1"/>
          <p:nvPr/>
        </p:nvSpPr>
        <p:spPr>
          <a:xfrm>
            <a:off x="378536" y="5116749"/>
            <a:ext cx="2834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¿Qué significan estos datos?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F7A0F8BD-25A9-4890-B97A-22DC4D6336A4}"/>
              </a:ext>
            </a:extLst>
          </p:cNvPr>
          <p:cNvSpPr txBox="1"/>
          <p:nvPr/>
        </p:nvSpPr>
        <p:spPr>
          <a:xfrm>
            <a:off x="1592330" y="4034216"/>
            <a:ext cx="1181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¿</a:t>
            </a:r>
            <a:r>
              <a:rPr lang="es-AR" sz="28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s-AR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AR" sz="2800" i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s-AR" sz="2800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)?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9AD2FE6-E6ED-4D7B-874D-8CF66C6795AB}"/>
              </a:ext>
            </a:extLst>
          </p:cNvPr>
          <p:cNvSpPr txBox="1"/>
          <p:nvPr/>
        </p:nvSpPr>
        <p:spPr>
          <a:xfrm>
            <a:off x="7528725" y="6339278"/>
            <a:ext cx="38659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De aquí puede despejarse 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s-AR" dirty="0"/>
              <a:t>. </a:t>
            </a:r>
            <a:r>
              <a:rPr lang="es-AR" b="1" dirty="0">
                <a:solidFill>
                  <a:srgbClr val="FF0000"/>
                </a:solidFill>
              </a:rPr>
              <a:t>¿Cómo?</a:t>
            </a:r>
          </a:p>
        </p:txBody>
      </p:sp>
    </p:spTree>
    <p:extLst>
      <p:ext uri="{BB962C8B-B14F-4D97-AF65-F5344CB8AC3E}">
        <p14:creationId xmlns:p14="http://schemas.microsoft.com/office/powerpoint/2010/main" val="2929184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9" grpId="0"/>
      <p:bldP spid="20" grpId="0"/>
      <p:bldP spid="28" grpId="0" animBg="1"/>
      <p:bldP spid="7" grpId="0"/>
      <p:bldP spid="32" grpId="0"/>
      <p:bldP spid="33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AD095CC-B473-4276-9AD7-EE071DB000A3}"/>
              </a:ext>
            </a:extLst>
          </p:cNvPr>
          <p:cNvSpPr txBox="1"/>
          <p:nvPr/>
        </p:nvSpPr>
        <p:spPr>
          <a:xfrm>
            <a:off x="338741" y="174679"/>
            <a:ext cx="33396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/>
              <a:t>MATRICES ELEMENTALES</a:t>
            </a:r>
          </a:p>
        </p:txBody>
      </p:sp>
      <p:grpSp>
        <p:nvGrpSpPr>
          <p:cNvPr id="31" name="Grupo 30">
            <a:extLst>
              <a:ext uri="{FF2B5EF4-FFF2-40B4-BE49-F238E27FC236}">
                <a16:creationId xmlns:a16="http://schemas.microsoft.com/office/drawing/2014/main" id="{E88B011B-C882-4D05-8855-135B20FD74AA}"/>
              </a:ext>
            </a:extLst>
          </p:cNvPr>
          <p:cNvGrpSpPr/>
          <p:nvPr/>
        </p:nvGrpSpPr>
        <p:grpSpPr>
          <a:xfrm>
            <a:off x="522790" y="1857964"/>
            <a:ext cx="4889359" cy="369332"/>
            <a:chOff x="522790" y="1857964"/>
            <a:chExt cx="4889359" cy="369332"/>
          </a:xfrm>
        </p:grpSpPr>
        <p:cxnSp>
          <p:nvCxnSpPr>
            <p:cNvPr id="7" name="Conector recto 6">
              <a:extLst>
                <a:ext uri="{FF2B5EF4-FFF2-40B4-BE49-F238E27FC236}">
                  <a16:creationId xmlns:a16="http://schemas.microsoft.com/office/drawing/2014/main" id="{B2B9A684-6B62-4A18-8E18-CB4B5ACAF73E}"/>
                </a:ext>
              </a:extLst>
            </p:cNvPr>
            <p:cNvCxnSpPr/>
            <p:nvPr/>
          </p:nvCxnSpPr>
          <p:spPr>
            <a:xfrm>
              <a:off x="522790" y="2052256"/>
              <a:ext cx="393540" cy="0"/>
            </a:xfrm>
            <a:prstGeom prst="line">
              <a:avLst/>
            </a:prstGeom>
            <a:ln w="25400">
              <a:solidFill>
                <a:schemeClr val="accent2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CuadroTexto 8">
              <a:extLst>
                <a:ext uri="{FF2B5EF4-FFF2-40B4-BE49-F238E27FC236}">
                  <a16:creationId xmlns:a16="http://schemas.microsoft.com/office/drawing/2014/main" id="{47B16C70-2BA9-41FE-A80B-19FCFB7AF0C5}"/>
                </a:ext>
              </a:extLst>
            </p:cNvPr>
            <p:cNvSpPr txBox="1"/>
            <p:nvPr/>
          </p:nvSpPr>
          <p:spPr>
            <a:xfrm>
              <a:off x="950094" y="1857964"/>
              <a:ext cx="4462055" cy="369332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s-ES" dirty="0"/>
                <a:t>Multiplicar una fila por una constante no nula</a:t>
              </a:r>
              <a:endParaRPr lang="es-AR" dirty="0"/>
            </a:p>
          </p:txBody>
        </p:sp>
      </p:grpSp>
      <p:sp>
        <p:nvSpPr>
          <p:cNvPr id="15" name="Rectangle 2">
            <a:extLst>
              <a:ext uri="{FF2B5EF4-FFF2-40B4-BE49-F238E27FC236}">
                <a16:creationId xmlns:a16="http://schemas.microsoft.com/office/drawing/2014/main" id="{9072C133-8F48-48A5-A19B-33B2FCC5E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0059" y="181036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graphicFrame>
        <p:nvGraphicFramePr>
          <p:cNvPr id="16" name="Objeto 15">
            <a:extLst>
              <a:ext uri="{FF2B5EF4-FFF2-40B4-BE49-F238E27FC236}">
                <a16:creationId xmlns:a16="http://schemas.microsoft.com/office/drawing/2014/main" id="{DEFE99F7-CC8E-4B32-828F-09E7BCA801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357046"/>
              </p:ext>
            </p:extLst>
          </p:nvPr>
        </p:nvGraphicFramePr>
        <p:xfrm>
          <a:off x="5640584" y="1466747"/>
          <a:ext cx="1866900" cy="1230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079280" imgH="711000" progId="Equation.DSMT4">
                  <p:embed/>
                </p:oleObj>
              </mc:Choice>
              <mc:Fallback>
                <p:oleObj name="Equation" r:id="rId2" imgW="1079280" imgH="7110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0584" y="1466747"/>
                        <a:ext cx="1866900" cy="1230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CuadroTexto 16">
            <a:extLst>
              <a:ext uri="{FF2B5EF4-FFF2-40B4-BE49-F238E27FC236}">
                <a16:creationId xmlns:a16="http://schemas.microsoft.com/office/drawing/2014/main" id="{DD09A374-3ED6-4CF0-84CE-1F0509380509}"/>
              </a:ext>
            </a:extLst>
          </p:cNvPr>
          <p:cNvSpPr txBox="1"/>
          <p:nvPr/>
        </p:nvSpPr>
        <p:spPr>
          <a:xfrm>
            <a:off x="8573198" y="1547253"/>
            <a:ext cx="19870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¿Cómo se obtiene?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42DA3CA7-D7F9-4ACA-9B0F-F57F0342E1C7}"/>
              </a:ext>
            </a:extLst>
          </p:cNvPr>
          <p:cNvSpPr txBox="1"/>
          <p:nvPr/>
        </p:nvSpPr>
        <p:spPr>
          <a:xfrm>
            <a:off x="7507484" y="1971135"/>
            <a:ext cx="4800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A la Fila 3 de la Identidad se la multiplica por (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s-AR" dirty="0"/>
              <a:t>)</a:t>
            </a:r>
          </a:p>
        </p:txBody>
      </p:sp>
      <p:graphicFrame>
        <p:nvGraphicFramePr>
          <p:cNvPr id="20" name="Objeto 19">
            <a:extLst>
              <a:ext uri="{FF2B5EF4-FFF2-40B4-BE49-F238E27FC236}">
                <a16:creationId xmlns:a16="http://schemas.microsoft.com/office/drawing/2014/main" id="{08A2D6FC-D2BE-41F1-BAF1-8AB4192127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2444660"/>
              </p:ext>
            </p:extLst>
          </p:nvPr>
        </p:nvGraphicFramePr>
        <p:xfrm>
          <a:off x="9133412" y="2301235"/>
          <a:ext cx="914112" cy="467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71320" imgH="291960" progId="Equation.DSMT4">
                  <p:embed/>
                </p:oleObj>
              </mc:Choice>
              <mc:Fallback>
                <p:oleObj name="Equation" r:id="rId4" imgW="571320" imgH="2919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33412" y="2301235"/>
                        <a:ext cx="914112" cy="4671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CuadroTexto 20">
            <a:extLst>
              <a:ext uri="{FF2B5EF4-FFF2-40B4-BE49-F238E27FC236}">
                <a16:creationId xmlns:a16="http://schemas.microsoft.com/office/drawing/2014/main" id="{20CE95C3-2CE2-477E-881F-8E34A5EA3DB0}"/>
              </a:ext>
            </a:extLst>
          </p:cNvPr>
          <p:cNvSpPr txBox="1"/>
          <p:nvPr/>
        </p:nvSpPr>
        <p:spPr>
          <a:xfrm>
            <a:off x="916330" y="4919991"/>
            <a:ext cx="6331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/>
              <a:t>Pensada como una acción, ¿cuál es la acción inversa de 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s-AR" baseline="-25000" dirty="0"/>
              <a:t>1</a:t>
            </a:r>
            <a:r>
              <a:rPr lang="es-AR" dirty="0"/>
              <a:t>?   </a:t>
            </a:r>
            <a:r>
              <a:rPr lang="es-AR" dirty="0">
                <a:sym typeface="Symbol" panose="05050102010706020507" pitchFamily="18" charset="2"/>
              </a:rPr>
              <a:t>  </a:t>
            </a:r>
            <a:endParaRPr lang="es-AR" dirty="0"/>
          </a:p>
        </p:txBody>
      </p:sp>
      <p:graphicFrame>
        <p:nvGraphicFramePr>
          <p:cNvPr id="22" name="Objeto 21">
            <a:extLst>
              <a:ext uri="{FF2B5EF4-FFF2-40B4-BE49-F238E27FC236}">
                <a16:creationId xmlns:a16="http://schemas.microsoft.com/office/drawing/2014/main" id="{5EB6D19E-EC39-4150-AA1F-D098DC4817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5840214"/>
              </p:ext>
            </p:extLst>
          </p:nvPr>
        </p:nvGraphicFramePr>
        <p:xfrm>
          <a:off x="6942890" y="4919991"/>
          <a:ext cx="385920" cy="3859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41200" imgH="241200" progId="Equation.DSMT4">
                  <p:embed/>
                </p:oleObj>
              </mc:Choice>
              <mc:Fallback>
                <p:oleObj name="Equation" r:id="rId6" imgW="241200" imgH="241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942890" y="4919991"/>
                        <a:ext cx="385920" cy="3859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8" name="Grupo 37">
            <a:extLst>
              <a:ext uri="{FF2B5EF4-FFF2-40B4-BE49-F238E27FC236}">
                <a16:creationId xmlns:a16="http://schemas.microsoft.com/office/drawing/2014/main" id="{2B8BF0A8-4284-4BBB-97F5-3490EFA25EC9}"/>
              </a:ext>
            </a:extLst>
          </p:cNvPr>
          <p:cNvGrpSpPr/>
          <p:nvPr/>
        </p:nvGrpSpPr>
        <p:grpSpPr>
          <a:xfrm>
            <a:off x="7795606" y="4812250"/>
            <a:ext cx="2691449" cy="574081"/>
            <a:chOff x="7795606" y="4812250"/>
            <a:chExt cx="2691449" cy="574081"/>
          </a:xfrm>
        </p:grpSpPr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CF24AF0F-7563-46EC-BCA2-3220DDDF5020}"/>
                </a:ext>
              </a:extLst>
            </p:cNvPr>
            <p:cNvSpPr txBox="1"/>
            <p:nvPr/>
          </p:nvSpPr>
          <p:spPr>
            <a:xfrm>
              <a:off x="7795606" y="4901081"/>
              <a:ext cx="23852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AR" dirty="0"/>
                <a:t>Fila 3 multiplicada por </a:t>
              </a:r>
            </a:p>
          </p:txBody>
        </p:sp>
        <p:graphicFrame>
          <p:nvGraphicFramePr>
            <p:cNvPr id="24" name="Objeto 23">
              <a:extLst>
                <a:ext uri="{FF2B5EF4-FFF2-40B4-BE49-F238E27FC236}">
                  <a16:creationId xmlns:a16="http://schemas.microsoft.com/office/drawing/2014/main" id="{921A21D4-31FE-4292-BC41-BA598147DA4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86068843"/>
                </p:ext>
              </p:extLst>
            </p:nvPr>
          </p:nvGraphicFramePr>
          <p:xfrm>
            <a:off x="9963727" y="4812250"/>
            <a:ext cx="523328" cy="57408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393480" imgH="431640" progId="Equation.DSMT4">
                    <p:embed/>
                  </p:oleObj>
                </mc:Choice>
                <mc:Fallback>
                  <p:oleObj name="Equation" r:id="rId8" imgW="393480" imgH="431640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9963727" y="4812250"/>
                          <a:ext cx="523328" cy="57408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5" name="Objeto 24">
            <a:extLst>
              <a:ext uri="{FF2B5EF4-FFF2-40B4-BE49-F238E27FC236}">
                <a16:creationId xmlns:a16="http://schemas.microsoft.com/office/drawing/2014/main" id="{20BA657B-69BE-4F90-9F03-5D643A4E0A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8724541"/>
              </p:ext>
            </p:extLst>
          </p:nvPr>
        </p:nvGraphicFramePr>
        <p:xfrm>
          <a:off x="782357" y="5447669"/>
          <a:ext cx="2262187" cy="1230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307880" imgH="711000" progId="Equation.DSMT4">
                  <p:embed/>
                </p:oleObj>
              </mc:Choice>
              <mc:Fallback>
                <p:oleObj name="Equation" r:id="rId10" imgW="1307880" imgH="711000" progId="Equation.DSMT4">
                  <p:embed/>
                  <p:pic>
                    <p:nvPicPr>
                      <p:cNvPr id="16" name="Objeto 15">
                        <a:extLst>
                          <a:ext uri="{FF2B5EF4-FFF2-40B4-BE49-F238E27FC236}">
                            <a16:creationId xmlns:a16="http://schemas.microsoft.com/office/drawing/2014/main" id="{DEFE99F7-CC8E-4B32-828F-09E7BCA801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357" y="5447669"/>
                        <a:ext cx="2262187" cy="1230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to 25">
            <a:extLst>
              <a:ext uri="{FF2B5EF4-FFF2-40B4-BE49-F238E27FC236}">
                <a16:creationId xmlns:a16="http://schemas.microsoft.com/office/drawing/2014/main" id="{DD07BB43-8DE4-4CC9-92DA-4C9E6FBAE6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1966039"/>
              </p:ext>
            </p:extLst>
          </p:nvPr>
        </p:nvGraphicFramePr>
        <p:xfrm>
          <a:off x="4511528" y="5398949"/>
          <a:ext cx="4437062" cy="1230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565360" imgH="711000" progId="Equation.DSMT4">
                  <p:embed/>
                </p:oleObj>
              </mc:Choice>
              <mc:Fallback>
                <p:oleObj name="Equation" r:id="rId12" imgW="2565360" imgH="711000" progId="Equation.DSMT4">
                  <p:embed/>
                  <p:pic>
                    <p:nvPicPr>
                      <p:cNvPr id="25" name="Objeto 24">
                        <a:extLst>
                          <a:ext uri="{FF2B5EF4-FFF2-40B4-BE49-F238E27FC236}">
                            <a16:creationId xmlns:a16="http://schemas.microsoft.com/office/drawing/2014/main" id="{20BA657B-69BE-4F90-9F03-5D643A4E0A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1528" y="5398949"/>
                        <a:ext cx="4437062" cy="1230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Forma en L 26">
            <a:extLst>
              <a:ext uri="{FF2B5EF4-FFF2-40B4-BE49-F238E27FC236}">
                <a16:creationId xmlns:a16="http://schemas.microsoft.com/office/drawing/2014/main" id="{57380C56-9DE1-4DD7-8415-492E96D17FB9}"/>
              </a:ext>
            </a:extLst>
          </p:cNvPr>
          <p:cNvSpPr/>
          <p:nvPr/>
        </p:nvSpPr>
        <p:spPr>
          <a:xfrm rot="18616025">
            <a:off x="3073122" y="5989230"/>
            <a:ext cx="216000" cy="147189"/>
          </a:xfrm>
          <a:prstGeom prst="corner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A9BB7E86-C3AD-4E5E-8665-D66B321810A6}"/>
              </a:ext>
            </a:extLst>
          </p:cNvPr>
          <p:cNvSpPr txBox="1"/>
          <p:nvPr/>
        </p:nvSpPr>
        <p:spPr>
          <a:xfrm>
            <a:off x="3044543" y="2887237"/>
            <a:ext cx="6522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chemeClr val="accent1">
                    <a:lumMod val="75000"/>
                  </a:schemeClr>
                </a:solidFill>
              </a:rPr>
              <a:t>¿Qué efecto tiene esta matriz </a:t>
            </a:r>
            <a:r>
              <a:rPr lang="es-AR" dirty="0" err="1">
                <a:solidFill>
                  <a:schemeClr val="accent1">
                    <a:lumMod val="75000"/>
                  </a:schemeClr>
                </a:solidFill>
              </a:rPr>
              <a:t>premultiplicando</a:t>
            </a:r>
            <a:r>
              <a:rPr lang="es-AR" dirty="0">
                <a:solidFill>
                  <a:schemeClr val="accent1">
                    <a:lumMod val="75000"/>
                  </a:schemeClr>
                </a:solidFill>
              </a:rPr>
              <a:t> a otra matriz </a:t>
            </a:r>
            <a:r>
              <a:rPr lang="es-AR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s-AR" dirty="0">
                <a:solidFill>
                  <a:schemeClr val="accent1">
                    <a:lumMod val="75000"/>
                  </a:schemeClr>
                </a:solidFill>
              </a:rPr>
              <a:t>?</a:t>
            </a:r>
          </a:p>
        </p:txBody>
      </p:sp>
      <p:graphicFrame>
        <p:nvGraphicFramePr>
          <p:cNvPr id="29" name="Objeto 28">
            <a:extLst>
              <a:ext uri="{FF2B5EF4-FFF2-40B4-BE49-F238E27FC236}">
                <a16:creationId xmlns:a16="http://schemas.microsoft.com/office/drawing/2014/main" id="{5F8977C1-3566-4B75-AF84-336FD761CB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8374001"/>
              </p:ext>
            </p:extLst>
          </p:nvPr>
        </p:nvGraphicFramePr>
        <p:xfrm>
          <a:off x="194655" y="3287621"/>
          <a:ext cx="4108450" cy="1274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2374560" imgH="736560" progId="Equation.DSMT4">
                  <p:embed/>
                </p:oleObj>
              </mc:Choice>
              <mc:Fallback>
                <p:oleObj name="Equation" r:id="rId14" imgW="2374560" imgH="736560" progId="Equation.DSMT4">
                  <p:embed/>
                  <p:pic>
                    <p:nvPicPr>
                      <p:cNvPr id="16" name="Objeto 15">
                        <a:extLst>
                          <a:ext uri="{FF2B5EF4-FFF2-40B4-BE49-F238E27FC236}">
                            <a16:creationId xmlns:a16="http://schemas.microsoft.com/office/drawing/2014/main" id="{DEFE99F7-CC8E-4B32-828F-09E7BCA8010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655" y="3287621"/>
                        <a:ext cx="4108450" cy="1274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CuadroTexto 29">
            <a:extLst>
              <a:ext uri="{FF2B5EF4-FFF2-40B4-BE49-F238E27FC236}">
                <a16:creationId xmlns:a16="http://schemas.microsoft.com/office/drawing/2014/main" id="{B80233F2-F9AD-46EE-A45C-6DABF2A2E4B7}"/>
              </a:ext>
            </a:extLst>
          </p:cNvPr>
          <p:cNvSpPr txBox="1"/>
          <p:nvPr/>
        </p:nvSpPr>
        <p:spPr>
          <a:xfrm>
            <a:off x="7765662" y="3484868"/>
            <a:ext cx="4104009" cy="369332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s-AR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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s-AR" dirty="0">
                <a:sym typeface="Symbol" panose="05050102010706020507" pitchFamily="18" charset="2"/>
              </a:rPr>
              <a:t>:   </a:t>
            </a:r>
            <a:r>
              <a:rPr lang="es-AR" i="1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 </a:t>
            </a:r>
            <a:r>
              <a:rPr lang="es-AR" dirty="0">
                <a:sym typeface="Symbol" panose="05050102010706020507" pitchFamily="18" charset="2"/>
              </a:rPr>
              <a:t>con la f</a:t>
            </a:r>
            <a:r>
              <a:rPr lang="es-AR" dirty="0"/>
              <a:t>ila 3 multiplicada por (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</a:t>
            </a:r>
            <a:r>
              <a:rPr lang="es-AR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s-AR" dirty="0"/>
              <a:t>)</a:t>
            </a:r>
          </a:p>
        </p:txBody>
      </p:sp>
      <p:sp>
        <p:nvSpPr>
          <p:cNvPr id="32" name="Estrella de 5 puntas 70">
            <a:extLst>
              <a:ext uri="{FF2B5EF4-FFF2-40B4-BE49-F238E27FC236}">
                <a16:creationId xmlns:a16="http://schemas.microsoft.com/office/drawing/2014/main" id="{08B583AC-4F04-492F-849A-2D5D97AD148B}"/>
              </a:ext>
            </a:extLst>
          </p:cNvPr>
          <p:cNvSpPr/>
          <p:nvPr/>
        </p:nvSpPr>
        <p:spPr>
          <a:xfrm>
            <a:off x="11370412" y="6277140"/>
            <a:ext cx="499259" cy="43147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9B747CD0-5838-4F54-BB6A-A3E3E81AF350}"/>
              </a:ext>
            </a:extLst>
          </p:cNvPr>
          <p:cNvSpPr txBox="1"/>
          <p:nvPr/>
        </p:nvSpPr>
        <p:spPr>
          <a:xfrm>
            <a:off x="7657332" y="3976123"/>
            <a:ext cx="4571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>
                <a:solidFill>
                  <a:schemeClr val="accent2"/>
                </a:solidFill>
              </a:rPr>
              <a:t>PROVOCA EL MISMO EFECTO QUE LA GENERÓ</a:t>
            </a:r>
          </a:p>
        </p:txBody>
      </p: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0167380C-2E56-4883-A819-08426DBB15C6}"/>
              </a:ext>
            </a:extLst>
          </p:cNvPr>
          <p:cNvCxnSpPr/>
          <p:nvPr/>
        </p:nvCxnSpPr>
        <p:spPr>
          <a:xfrm flipV="1">
            <a:off x="165708" y="1361639"/>
            <a:ext cx="11594170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ángulo 35">
            <a:extLst>
              <a:ext uri="{FF2B5EF4-FFF2-40B4-BE49-F238E27FC236}">
                <a16:creationId xmlns:a16="http://schemas.microsoft.com/office/drawing/2014/main" id="{B287144F-C162-4584-90B7-B9973488B48B}"/>
              </a:ext>
            </a:extLst>
          </p:cNvPr>
          <p:cNvSpPr/>
          <p:nvPr/>
        </p:nvSpPr>
        <p:spPr>
          <a:xfrm>
            <a:off x="950094" y="496430"/>
            <a:ext cx="107406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Una matriz de orden </a:t>
            </a:r>
            <a:r>
              <a:rPr lang="es-ES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s-E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se denomina </a:t>
            </a:r>
            <a:r>
              <a:rPr lang="es-ES" sz="20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matriz elemental</a:t>
            </a:r>
            <a:r>
              <a:rPr lang="es-E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si la misma se puede obtener efectuando una sola </a:t>
            </a:r>
            <a:r>
              <a:rPr lang="es-ES" sz="2000" b="1" u="sng" dirty="0">
                <a:solidFill>
                  <a:schemeClr val="accent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operación elemental</a:t>
            </a:r>
            <a:r>
              <a:rPr lang="es-ES" sz="2000" b="1" dirty="0">
                <a:solidFill>
                  <a:schemeClr val="accent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ES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en las filas de la matriz identidad del mismo orden (hay tres tipos de operaciones)</a:t>
            </a:r>
            <a:endParaRPr lang="es-AR" sz="2000" dirty="0"/>
          </a:p>
        </p:txBody>
      </p:sp>
      <p:graphicFrame>
        <p:nvGraphicFramePr>
          <p:cNvPr id="37" name="Objeto 36">
            <a:extLst>
              <a:ext uri="{FF2B5EF4-FFF2-40B4-BE49-F238E27FC236}">
                <a16:creationId xmlns:a16="http://schemas.microsoft.com/office/drawing/2014/main" id="{927022DE-E8F9-475C-B553-1B694C3974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9616711"/>
              </p:ext>
            </p:extLst>
          </p:nvPr>
        </p:nvGraphicFramePr>
        <p:xfrm>
          <a:off x="4347573" y="3276649"/>
          <a:ext cx="2900362" cy="1274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676160" imgH="736560" progId="Equation.DSMT4">
                  <p:embed/>
                </p:oleObj>
              </mc:Choice>
              <mc:Fallback>
                <p:oleObj name="Equation" r:id="rId16" imgW="1676160" imgH="736560" progId="Equation.DSMT4">
                  <p:embed/>
                  <p:pic>
                    <p:nvPicPr>
                      <p:cNvPr id="29" name="Objeto 28">
                        <a:extLst>
                          <a:ext uri="{FF2B5EF4-FFF2-40B4-BE49-F238E27FC236}">
                            <a16:creationId xmlns:a16="http://schemas.microsoft.com/office/drawing/2014/main" id="{5F8977C1-3566-4B75-AF84-336FD761CB3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7573" y="3276649"/>
                        <a:ext cx="2900362" cy="12747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643477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1" grpId="0"/>
      <p:bldP spid="27" grpId="0" animBg="1"/>
      <p:bldP spid="28" grpId="0"/>
      <p:bldP spid="30" grpId="0" animBg="1"/>
      <p:bldP spid="32" grpId="0" animBg="1"/>
      <p:bldP spid="33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2964</TotalTime>
  <Words>1138</Words>
  <Application>Microsoft Office PowerPoint</Application>
  <PresentationFormat>Panorámica</PresentationFormat>
  <Paragraphs>177</Paragraphs>
  <Slides>18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Tema de Office</vt:lpstr>
      <vt:lpstr>Equation</vt:lpstr>
      <vt:lpstr>MathType 6.0 Equation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Julia Contin</dc:creator>
  <cp:lastModifiedBy>Julia Contin</cp:lastModifiedBy>
  <cp:revision>159</cp:revision>
  <dcterms:created xsi:type="dcterms:W3CDTF">2020-05-31T13:31:53Z</dcterms:created>
  <dcterms:modified xsi:type="dcterms:W3CDTF">2022-06-06T20:15:03Z</dcterms:modified>
</cp:coreProperties>
</file>