
<file path=[Content_Types].xml><?xml version="1.0" encoding="utf-8"?>
<Types xmlns="http://schemas.openxmlformats.org/package/2006/content-types">
  <Default Extension="bin" ContentType="application/vnd.openxmlformats-officedocument.oleObject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73" r:id="rId3"/>
    <p:sldId id="277" r:id="rId4"/>
    <p:sldId id="280" r:id="rId5"/>
    <p:sldId id="278" r:id="rId6"/>
    <p:sldId id="281" r:id="rId7"/>
    <p:sldId id="282" r:id="rId8"/>
    <p:sldId id="295" r:id="rId9"/>
    <p:sldId id="284" r:id="rId10"/>
    <p:sldId id="283" r:id="rId11"/>
    <p:sldId id="300" r:id="rId12"/>
    <p:sldId id="301" r:id="rId13"/>
    <p:sldId id="257" r:id="rId14"/>
    <p:sldId id="256" r:id="rId15"/>
    <p:sldId id="258" r:id="rId16"/>
    <p:sldId id="302" r:id="rId17"/>
    <p:sldId id="303" r:id="rId18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17" userDrawn="1">
          <p15:clr>
            <a:srgbClr val="A4A3A4"/>
          </p15:clr>
        </p15:guide>
        <p15:guide id="2" pos="177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904D"/>
    <a:srgbClr val="DFEED5"/>
    <a:srgbClr val="2AAC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 showGuides="1">
      <p:cViewPr varScale="1">
        <p:scale>
          <a:sx n="73" d="100"/>
          <a:sy n="73" d="100"/>
        </p:scale>
        <p:origin x="432" y="72"/>
      </p:cViewPr>
      <p:guideLst>
        <p:guide orient="horz" pos="3317"/>
        <p:guide pos="177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655314-C1CE-4143-9277-C1BB86F52E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DA9FB47-62BF-47C9-910F-80774209D6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46EE5A-6382-4B68-8A5F-BD9A8613D3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6F52A-160F-41B8-AA3D-9A2CCA80F505}" type="datetimeFigureOut">
              <a:rPr lang="es-AR" smtClean="0"/>
              <a:t>01/06/2022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16C3E3F-2758-4C4F-A2B4-6D70D2D6D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416E826-572A-4ADB-BB3C-2792AEB23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15E39-BB89-45ED-A64B-524E9F9F5D7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09837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53CD66-1578-4528-B49D-129C21F7D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F46C159-0EC0-4889-9E3F-204BC3E71D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A5DDF16-046E-48F5-85E6-CFCF73BEC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6F52A-160F-41B8-AA3D-9A2CCA80F505}" type="datetimeFigureOut">
              <a:rPr lang="es-AR" smtClean="0"/>
              <a:t>01/06/2022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62554BD-76AA-423C-A9C2-9055879A1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D2DC717-781C-46AD-A43F-9494987C4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15E39-BB89-45ED-A64B-524E9F9F5D7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90856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9FD8B70-DA3C-4628-9BA9-050E3DB730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2B3320C-47CF-4AEA-813C-207CC756CB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1770717-145B-4F95-BF1A-7D8B25F1B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6F52A-160F-41B8-AA3D-9A2CCA80F505}" type="datetimeFigureOut">
              <a:rPr lang="es-AR" smtClean="0"/>
              <a:t>01/06/2022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A0FA77A-6DB3-4EB9-B8E7-E0EFCF0F3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726A15D-E174-493A-8FBD-65E9025BA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15E39-BB89-45ED-A64B-524E9F9F5D7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64611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A9BFC8-C592-4245-A813-D54CD763A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7034104-6D29-49D7-A97E-9234237B72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C6EAAA0-19E3-4196-8DA1-39874E02B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6F52A-160F-41B8-AA3D-9A2CCA80F505}" type="datetimeFigureOut">
              <a:rPr lang="es-AR" smtClean="0"/>
              <a:t>01/06/2022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412B033-1263-4D80-AC43-78AC593AB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43A3935-371B-4296-9A5C-DAE89CA96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15E39-BB89-45ED-A64B-524E9F9F5D7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69783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E361E8-05BE-4925-AA97-F6EEE5D11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CCC5DB6-2326-40BA-B9DB-9AD8208047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B142BA5-5575-4500-8786-9AE7A3EB0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6F52A-160F-41B8-AA3D-9A2CCA80F505}" type="datetimeFigureOut">
              <a:rPr lang="es-AR" smtClean="0"/>
              <a:t>01/06/2022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3EF2BFB-3EEA-4202-94DF-97E9CBD10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22CECB4-1136-41B2-94BA-BB8E09326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15E39-BB89-45ED-A64B-524E9F9F5D7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41555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EC74C4-74DD-4536-9A97-B95C60CD2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05E7E6E-1EBA-4A1F-9B0A-7D7710F8F4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5205264-B14B-40C5-9D54-A5785C00F0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CEA24BB-6E7D-42F6-A946-DB5BAE945B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6F52A-160F-41B8-AA3D-9A2CCA80F505}" type="datetimeFigureOut">
              <a:rPr lang="es-AR" smtClean="0"/>
              <a:t>01/06/2022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F7488D8-D8EA-47E1-9CC7-F386F9AE58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6C29ACA-A954-4BDC-B521-A1A25CC99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15E39-BB89-45ED-A64B-524E9F9F5D7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58830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FB1FC1-DF98-4E1A-B80D-226EB6A58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59DF04B-A6F1-4EDF-815A-A32241F3FE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D03E785-C471-4BD1-9A63-12C5147DCE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4ED844E-0761-46B4-9969-2821BBF337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39F477C-09EB-4A3F-9969-85AFB4E33C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5F43E59-36DA-4C76-8BA3-AE29AEEF9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6F52A-160F-41B8-AA3D-9A2CCA80F505}" type="datetimeFigureOut">
              <a:rPr lang="es-AR" smtClean="0"/>
              <a:t>01/06/2022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910A0EC-1C07-4923-9F6A-9DD7CA3D0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95E7843-2A7E-43B8-B9E5-BA0E8B4E2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15E39-BB89-45ED-A64B-524E9F9F5D7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8466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5B2F8B-F77B-4137-9271-406532E0F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3F98E90-9D94-4776-B69D-317119596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6F52A-160F-41B8-AA3D-9A2CCA80F505}" type="datetimeFigureOut">
              <a:rPr lang="es-AR" smtClean="0"/>
              <a:t>01/06/2022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398F278-B4A5-49AB-822C-B8CC0DAF7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07769FE-5908-4AD6-AB8D-A70D0EB14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15E39-BB89-45ED-A64B-524E9F9F5D7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43415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43AF93A-5B17-4CBB-A141-8BA4905DD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6F52A-160F-41B8-AA3D-9A2CCA80F505}" type="datetimeFigureOut">
              <a:rPr lang="es-AR" smtClean="0"/>
              <a:t>01/06/2022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2A66CB8-BCAD-43EB-9E4B-528AA33FD1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B148918-8E3E-490D-B7BB-326819DCA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15E39-BB89-45ED-A64B-524E9F9F5D7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23562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EDC42E-A7A8-43DA-BD50-0510A156A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5F89DE2-52CD-4093-B6AD-E62D2769B3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9391CA2-A9B0-4DFE-9535-8E2D878102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D97D2AB-2F31-4781-911D-0C5119043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6F52A-160F-41B8-AA3D-9A2CCA80F505}" type="datetimeFigureOut">
              <a:rPr lang="es-AR" smtClean="0"/>
              <a:t>01/06/2022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7F52FFF-2D12-4B74-BF29-FB991F706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AE50EE0-60EA-446A-AE34-AB6FAABF7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15E39-BB89-45ED-A64B-524E9F9F5D7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05451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B633E3-FDF2-4802-A3A6-D293DE7D4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86A8701-93F4-4036-BB54-00E92C0CDD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50F83A3-3076-4FC8-BA04-AE5389B96F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2798080-640F-49E5-A63F-FFC774DEB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6F52A-160F-41B8-AA3D-9A2CCA80F505}" type="datetimeFigureOut">
              <a:rPr lang="es-AR" smtClean="0"/>
              <a:t>01/06/2022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C957272-EF58-44D3-9D14-FE9145632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CDFB10F-FFF0-4D8D-B9DB-A01431F25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15E39-BB89-45ED-A64B-524E9F9F5D7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80426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3F95E79-91D7-4BDF-83AF-6F953F720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11A0D41-C56F-4F62-A45C-8E2385F410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8E092A1-419B-4A80-955F-04D4D696E2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36F52A-160F-41B8-AA3D-9A2CCA80F505}" type="datetimeFigureOut">
              <a:rPr lang="es-AR" smtClean="0"/>
              <a:t>01/06/2022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6F233C6-C6DE-4553-B60D-28948AC8A7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FDE6625-692D-44CA-8122-E68BD5D4B6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A15E39-BB89-45ED-A64B-524E9F9F5D7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00855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7.bin"/><Relationship Id="rId13" Type="http://schemas.openxmlformats.org/officeDocument/2006/relationships/image" Target="../media/image93.wmf"/><Relationship Id="rId3" Type="http://schemas.openxmlformats.org/officeDocument/2006/relationships/image" Target="../media/image88.wmf"/><Relationship Id="rId7" Type="http://schemas.openxmlformats.org/officeDocument/2006/relationships/image" Target="../media/image90.wmf"/><Relationship Id="rId12" Type="http://schemas.openxmlformats.org/officeDocument/2006/relationships/oleObject" Target="../embeddings/oleObject99.bin"/><Relationship Id="rId2" Type="http://schemas.openxmlformats.org/officeDocument/2006/relationships/oleObject" Target="../embeddings/oleObject94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96.bin"/><Relationship Id="rId11" Type="http://schemas.openxmlformats.org/officeDocument/2006/relationships/image" Target="../media/image92.wmf"/><Relationship Id="rId5" Type="http://schemas.openxmlformats.org/officeDocument/2006/relationships/image" Target="../media/image89.wmf"/><Relationship Id="rId10" Type="http://schemas.openxmlformats.org/officeDocument/2006/relationships/oleObject" Target="../embeddings/oleObject98.bin"/><Relationship Id="rId4" Type="http://schemas.openxmlformats.org/officeDocument/2006/relationships/oleObject" Target="../embeddings/oleObject95.bin"/><Relationship Id="rId9" Type="http://schemas.openxmlformats.org/officeDocument/2006/relationships/image" Target="../media/image91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3.bin"/><Relationship Id="rId3" Type="http://schemas.openxmlformats.org/officeDocument/2006/relationships/image" Target="../media/image94.wmf"/><Relationship Id="rId7" Type="http://schemas.openxmlformats.org/officeDocument/2006/relationships/image" Target="../media/image96.wmf"/><Relationship Id="rId2" Type="http://schemas.openxmlformats.org/officeDocument/2006/relationships/oleObject" Target="../embeddings/oleObject100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102.bin"/><Relationship Id="rId5" Type="http://schemas.openxmlformats.org/officeDocument/2006/relationships/image" Target="../media/image95.wmf"/><Relationship Id="rId4" Type="http://schemas.openxmlformats.org/officeDocument/2006/relationships/oleObject" Target="../embeddings/oleObject101.bin"/><Relationship Id="rId9" Type="http://schemas.openxmlformats.org/officeDocument/2006/relationships/image" Target="../media/image97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wmf"/><Relationship Id="rId7" Type="http://schemas.openxmlformats.org/officeDocument/2006/relationships/image" Target="../media/image99.wmf"/><Relationship Id="rId2" Type="http://schemas.openxmlformats.org/officeDocument/2006/relationships/oleObject" Target="../embeddings/oleObject104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106.bin"/><Relationship Id="rId5" Type="http://schemas.openxmlformats.org/officeDocument/2006/relationships/image" Target="../media/image96.wmf"/><Relationship Id="rId4" Type="http://schemas.openxmlformats.org/officeDocument/2006/relationships/oleObject" Target="../embeddings/oleObject105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0.bin"/><Relationship Id="rId13" Type="http://schemas.openxmlformats.org/officeDocument/2006/relationships/image" Target="../media/image105.wmf"/><Relationship Id="rId18" Type="http://schemas.openxmlformats.org/officeDocument/2006/relationships/oleObject" Target="../embeddings/oleObject115.bin"/><Relationship Id="rId26" Type="http://schemas.openxmlformats.org/officeDocument/2006/relationships/oleObject" Target="../embeddings/oleObject119.bin"/><Relationship Id="rId3" Type="http://schemas.openxmlformats.org/officeDocument/2006/relationships/image" Target="../media/image100.wmf"/><Relationship Id="rId21" Type="http://schemas.openxmlformats.org/officeDocument/2006/relationships/image" Target="../media/image109.wmf"/><Relationship Id="rId7" Type="http://schemas.openxmlformats.org/officeDocument/2006/relationships/image" Target="../media/image102.wmf"/><Relationship Id="rId12" Type="http://schemas.openxmlformats.org/officeDocument/2006/relationships/oleObject" Target="../embeddings/oleObject112.bin"/><Relationship Id="rId17" Type="http://schemas.openxmlformats.org/officeDocument/2006/relationships/image" Target="../media/image107.wmf"/><Relationship Id="rId25" Type="http://schemas.openxmlformats.org/officeDocument/2006/relationships/image" Target="../media/image111.wmf"/><Relationship Id="rId2" Type="http://schemas.openxmlformats.org/officeDocument/2006/relationships/oleObject" Target="../embeddings/oleObject107.bin"/><Relationship Id="rId16" Type="http://schemas.openxmlformats.org/officeDocument/2006/relationships/oleObject" Target="../embeddings/oleObject114.bin"/><Relationship Id="rId20" Type="http://schemas.openxmlformats.org/officeDocument/2006/relationships/oleObject" Target="../embeddings/oleObject116.bin"/><Relationship Id="rId29" Type="http://schemas.openxmlformats.org/officeDocument/2006/relationships/image" Target="../media/image113.wm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09.bin"/><Relationship Id="rId11" Type="http://schemas.openxmlformats.org/officeDocument/2006/relationships/image" Target="../media/image104.wmf"/><Relationship Id="rId24" Type="http://schemas.openxmlformats.org/officeDocument/2006/relationships/oleObject" Target="../embeddings/oleObject118.bin"/><Relationship Id="rId5" Type="http://schemas.openxmlformats.org/officeDocument/2006/relationships/image" Target="../media/image101.wmf"/><Relationship Id="rId15" Type="http://schemas.openxmlformats.org/officeDocument/2006/relationships/image" Target="../media/image106.wmf"/><Relationship Id="rId23" Type="http://schemas.openxmlformats.org/officeDocument/2006/relationships/image" Target="../media/image110.wmf"/><Relationship Id="rId28" Type="http://schemas.openxmlformats.org/officeDocument/2006/relationships/oleObject" Target="../embeddings/oleObject120.bin"/><Relationship Id="rId10" Type="http://schemas.openxmlformats.org/officeDocument/2006/relationships/oleObject" Target="../embeddings/oleObject111.bin"/><Relationship Id="rId19" Type="http://schemas.openxmlformats.org/officeDocument/2006/relationships/image" Target="../media/image108.wmf"/><Relationship Id="rId4" Type="http://schemas.openxmlformats.org/officeDocument/2006/relationships/oleObject" Target="../embeddings/oleObject108.bin"/><Relationship Id="rId9" Type="http://schemas.openxmlformats.org/officeDocument/2006/relationships/image" Target="../media/image103.wmf"/><Relationship Id="rId14" Type="http://schemas.openxmlformats.org/officeDocument/2006/relationships/oleObject" Target="../embeddings/oleObject113.bin"/><Relationship Id="rId22" Type="http://schemas.openxmlformats.org/officeDocument/2006/relationships/oleObject" Target="../embeddings/oleObject117.bin"/><Relationship Id="rId27" Type="http://schemas.openxmlformats.org/officeDocument/2006/relationships/image" Target="../media/image112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4.bin"/><Relationship Id="rId3" Type="http://schemas.openxmlformats.org/officeDocument/2006/relationships/image" Target="../media/image114.wmf"/><Relationship Id="rId7" Type="http://schemas.openxmlformats.org/officeDocument/2006/relationships/image" Target="../media/image116.wmf"/><Relationship Id="rId2" Type="http://schemas.openxmlformats.org/officeDocument/2006/relationships/oleObject" Target="../embeddings/oleObject121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123.bin"/><Relationship Id="rId5" Type="http://schemas.openxmlformats.org/officeDocument/2006/relationships/image" Target="../media/image115.wmf"/><Relationship Id="rId4" Type="http://schemas.openxmlformats.org/officeDocument/2006/relationships/oleObject" Target="../embeddings/oleObject122.bin"/><Relationship Id="rId9" Type="http://schemas.openxmlformats.org/officeDocument/2006/relationships/image" Target="../media/image117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wmf"/><Relationship Id="rId7" Type="http://schemas.openxmlformats.org/officeDocument/2006/relationships/image" Target="../media/image99.wmf"/><Relationship Id="rId2" Type="http://schemas.openxmlformats.org/officeDocument/2006/relationships/oleObject" Target="../embeddings/oleObject125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127.bin"/><Relationship Id="rId5" Type="http://schemas.openxmlformats.org/officeDocument/2006/relationships/image" Target="../media/image119.wmf"/><Relationship Id="rId4" Type="http://schemas.openxmlformats.org/officeDocument/2006/relationships/oleObject" Target="../embeddings/oleObject126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1.bin"/><Relationship Id="rId13" Type="http://schemas.openxmlformats.org/officeDocument/2006/relationships/image" Target="../media/image125.wmf"/><Relationship Id="rId18" Type="http://schemas.openxmlformats.org/officeDocument/2006/relationships/oleObject" Target="../embeddings/oleObject136.bin"/><Relationship Id="rId26" Type="http://schemas.openxmlformats.org/officeDocument/2006/relationships/oleObject" Target="../embeddings/oleObject140.bin"/><Relationship Id="rId3" Type="http://schemas.openxmlformats.org/officeDocument/2006/relationships/image" Target="../media/image120.wmf"/><Relationship Id="rId21" Type="http://schemas.openxmlformats.org/officeDocument/2006/relationships/image" Target="../media/image129.wmf"/><Relationship Id="rId7" Type="http://schemas.openxmlformats.org/officeDocument/2006/relationships/image" Target="../media/image122.wmf"/><Relationship Id="rId12" Type="http://schemas.openxmlformats.org/officeDocument/2006/relationships/oleObject" Target="../embeddings/oleObject133.bin"/><Relationship Id="rId17" Type="http://schemas.openxmlformats.org/officeDocument/2006/relationships/image" Target="../media/image127.wmf"/><Relationship Id="rId25" Type="http://schemas.openxmlformats.org/officeDocument/2006/relationships/image" Target="../media/image131.wmf"/><Relationship Id="rId2" Type="http://schemas.openxmlformats.org/officeDocument/2006/relationships/oleObject" Target="../embeddings/oleObject128.bin"/><Relationship Id="rId16" Type="http://schemas.openxmlformats.org/officeDocument/2006/relationships/oleObject" Target="../embeddings/oleObject135.bin"/><Relationship Id="rId20" Type="http://schemas.openxmlformats.org/officeDocument/2006/relationships/oleObject" Target="../embeddings/oleObject137.bin"/><Relationship Id="rId29" Type="http://schemas.openxmlformats.org/officeDocument/2006/relationships/image" Target="../media/image133.wm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30.bin"/><Relationship Id="rId11" Type="http://schemas.openxmlformats.org/officeDocument/2006/relationships/image" Target="../media/image124.wmf"/><Relationship Id="rId24" Type="http://schemas.openxmlformats.org/officeDocument/2006/relationships/oleObject" Target="../embeddings/oleObject139.bin"/><Relationship Id="rId5" Type="http://schemas.openxmlformats.org/officeDocument/2006/relationships/image" Target="../media/image121.wmf"/><Relationship Id="rId15" Type="http://schemas.openxmlformats.org/officeDocument/2006/relationships/image" Target="../media/image126.wmf"/><Relationship Id="rId23" Type="http://schemas.openxmlformats.org/officeDocument/2006/relationships/image" Target="../media/image130.wmf"/><Relationship Id="rId28" Type="http://schemas.openxmlformats.org/officeDocument/2006/relationships/oleObject" Target="../embeddings/oleObject141.bin"/><Relationship Id="rId10" Type="http://schemas.openxmlformats.org/officeDocument/2006/relationships/oleObject" Target="../embeddings/oleObject132.bin"/><Relationship Id="rId19" Type="http://schemas.openxmlformats.org/officeDocument/2006/relationships/image" Target="../media/image128.wmf"/><Relationship Id="rId4" Type="http://schemas.openxmlformats.org/officeDocument/2006/relationships/oleObject" Target="../embeddings/oleObject129.bin"/><Relationship Id="rId9" Type="http://schemas.openxmlformats.org/officeDocument/2006/relationships/image" Target="../media/image123.wmf"/><Relationship Id="rId14" Type="http://schemas.openxmlformats.org/officeDocument/2006/relationships/oleObject" Target="../embeddings/oleObject134.bin"/><Relationship Id="rId22" Type="http://schemas.openxmlformats.org/officeDocument/2006/relationships/oleObject" Target="../embeddings/oleObject138.bin"/><Relationship Id="rId27" Type="http://schemas.openxmlformats.org/officeDocument/2006/relationships/image" Target="../media/image132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5.bin"/><Relationship Id="rId3" Type="http://schemas.openxmlformats.org/officeDocument/2006/relationships/image" Target="../media/image120.wmf"/><Relationship Id="rId7" Type="http://schemas.openxmlformats.org/officeDocument/2006/relationships/image" Target="../media/image122.wmf"/><Relationship Id="rId2" Type="http://schemas.openxmlformats.org/officeDocument/2006/relationships/oleObject" Target="../embeddings/oleObject142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44.bin"/><Relationship Id="rId5" Type="http://schemas.openxmlformats.org/officeDocument/2006/relationships/image" Target="../media/image121.wmf"/><Relationship Id="rId4" Type="http://schemas.openxmlformats.org/officeDocument/2006/relationships/oleObject" Target="../embeddings/oleObject143.bin"/><Relationship Id="rId9" Type="http://schemas.openxmlformats.org/officeDocument/2006/relationships/image" Target="../media/image134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6.wmf"/><Relationship Id="rId3" Type="http://schemas.openxmlformats.org/officeDocument/2006/relationships/image" Target="../media/image1.wmf"/><Relationship Id="rId7" Type="http://schemas.openxmlformats.org/officeDocument/2006/relationships/image" Target="../media/image3.wmf"/><Relationship Id="rId12" Type="http://schemas.openxmlformats.org/officeDocument/2006/relationships/oleObject" Target="../embeddings/oleObject6.bin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5.wmf"/><Relationship Id="rId5" Type="http://schemas.openxmlformats.org/officeDocument/2006/relationships/image" Target="../media/image2.wmf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4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13" Type="http://schemas.openxmlformats.org/officeDocument/2006/relationships/image" Target="../media/image12.wmf"/><Relationship Id="rId3" Type="http://schemas.openxmlformats.org/officeDocument/2006/relationships/image" Target="../media/image7.wmf"/><Relationship Id="rId7" Type="http://schemas.openxmlformats.org/officeDocument/2006/relationships/image" Target="../media/image9.wmf"/><Relationship Id="rId12" Type="http://schemas.openxmlformats.org/officeDocument/2006/relationships/oleObject" Target="../embeddings/oleObject12.bin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9.bin"/><Relationship Id="rId11" Type="http://schemas.openxmlformats.org/officeDocument/2006/relationships/image" Target="../media/image11.wmf"/><Relationship Id="rId5" Type="http://schemas.openxmlformats.org/officeDocument/2006/relationships/image" Target="../media/image8.wmf"/><Relationship Id="rId15" Type="http://schemas.openxmlformats.org/officeDocument/2006/relationships/image" Target="../media/image13.wmf"/><Relationship Id="rId10" Type="http://schemas.openxmlformats.org/officeDocument/2006/relationships/oleObject" Target="../embeddings/oleObject11.bin"/><Relationship Id="rId4" Type="http://schemas.openxmlformats.org/officeDocument/2006/relationships/oleObject" Target="../embeddings/oleObject8.bin"/><Relationship Id="rId9" Type="http://schemas.openxmlformats.org/officeDocument/2006/relationships/image" Target="../media/image10.wmf"/><Relationship Id="rId14" Type="http://schemas.openxmlformats.org/officeDocument/2006/relationships/oleObject" Target="../embeddings/oleObject13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.bin"/><Relationship Id="rId13" Type="http://schemas.openxmlformats.org/officeDocument/2006/relationships/image" Target="../media/image19.wmf"/><Relationship Id="rId18" Type="http://schemas.openxmlformats.org/officeDocument/2006/relationships/oleObject" Target="../embeddings/oleObject22.bin"/><Relationship Id="rId3" Type="http://schemas.openxmlformats.org/officeDocument/2006/relationships/image" Target="../media/image14.wmf"/><Relationship Id="rId21" Type="http://schemas.openxmlformats.org/officeDocument/2006/relationships/image" Target="../media/image23.wmf"/><Relationship Id="rId7" Type="http://schemas.openxmlformats.org/officeDocument/2006/relationships/image" Target="../media/image16.wmf"/><Relationship Id="rId12" Type="http://schemas.openxmlformats.org/officeDocument/2006/relationships/oleObject" Target="../embeddings/oleObject19.bin"/><Relationship Id="rId17" Type="http://schemas.openxmlformats.org/officeDocument/2006/relationships/image" Target="../media/image21.wmf"/><Relationship Id="rId25" Type="http://schemas.openxmlformats.org/officeDocument/2006/relationships/image" Target="../media/image25.wmf"/><Relationship Id="rId2" Type="http://schemas.openxmlformats.org/officeDocument/2006/relationships/oleObject" Target="../embeddings/oleObject14.bin"/><Relationship Id="rId16" Type="http://schemas.openxmlformats.org/officeDocument/2006/relationships/oleObject" Target="../embeddings/oleObject21.bin"/><Relationship Id="rId20" Type="http://schemas.openxmlformats.org/officeDocument/2006/relationships/oleObject" Target="../embeddings/oleObject23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6.bin"/><Relationship Id="rId11" Type="http://schemas.openxmlformats.org/officeDocument/2006/relationships/image" Target="../media/image18.wmf"/><Relationship Id="rId24" Type="http://schemas.openxmlformats.org/officeDocument/2006/relationships/oleObject" Target="../embeddings/oleObject25.bin"/><Relationship Id="rId5" Type="http://schemas.openxmlformats.org/officeDocument/2006/relationships/image" Target="../media/image15.wmf"/><Relationship Id="rId15" Type="http://schemas.openxmlformats.org/officeDocument/2006/relationships/image" Target="../media/image20.wmf"/><Relationship Id="rId23" Type="http://schemas.openxmlformats.org/officeDocument/2006/relationships/image" Target="../media/image24.wmf"/><Relationship Id="rId10" Type="http://schemas.openxmlformats.org/officeDocument/2006/relationships/oleObject" Target="../embeddings/oleObject18.bin"/><Relationship Id="rId19" Type="http://schemas.openxmlformats.org/officeDocument/2006/relationships/image" Target="../media/image22.wmf"/><Relationship Id="rId4" Type="http://schemas.openxmlformats.org/officeDocument/2006/relationships/oleObject" Target="../embeddings/oleObject15.bin"/><Relationship Id="rId9" Type="http://schemas.openxmlformats.org/officeDocument/2006/relationships/image" Target="../media/image17.wmf"/><Relationship Id="rId14" Type="http://schemas.openxmlformats.org/officeDocument/2006/relationships/oleObject" Target="../embeddings/oleObject20.bin"/><Relationship Id="rId22" Type="http://schemas.openxmlformats.org/officeDocument/2006/relationships/oleObject" Target="../embeddings/oleObject24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9.bin"/><Relationship Id="rId13" Type="http://schemas.openxmlformats.org/officeDocument/2006/relationships/oleObject" Target="../embeddings/oleObject32.bin"/><Relationship Id="rId18" Type="http://schemas.openxmlformats.org/officeDocument/2006/relationships/image" Target="../media/image33.wmf"/><Relationship Id="rId26" Type="http://schemas.openxmlformats.org/officeDocument/2006/relationships/image" Target="../media/image37.wmf"/><Relationship Id="rId3" Type="http://schemas.openxmlformats.org/officeDocument/2006/relationships/image" Target="../media/image26.wmf"/><Relationship Id="rId21" Type="http://schemas.openxmlformats.org/officeDocument/2006/relationships/oleObject" Target="../embeddings/oleObject36.bin"/><Relationship Id="rId7" Type="http://schemas.openxmlformats.org/officeDocument/2006/relationships/image" Target="../media/image28.wmf"/><Relationship Id="rId12" Type="http://schemas.openxmlformats.org/officeDocument/2006/relationships/oleObject" Target="../embeddings/oleObject31.bin"/><Relationship Id="rId17" Type="http://schemas.openxmlformats.org/officeDocument/2006/relationships/oleObject" Target="../embeddings/oleObject34.bin"/><Relationship Id="rId25" Type="http://schemas.openxmlformats.org/officeDocument/2006/relationships/oleObject" Target="../embeddings/oleObject38.bin"/><Relationship Id="rId2" Type="http://schemas.openxmlformats.org/officeDocument/2006/relationships/oleObject" Target="../embeddings/oleObject26.bin"/><Relationship Id="rId16" Type="http://schemas.openxmlformats.org/officeDocument/2006/relationships/image" Target="../media/image32.wmf"/><Relationship Id="rId20" Type="http://schemas.openxmlformats.org/officeDocument/2006/relationships/image" Target="../media/image34.wmf"/><Relationship Id="rId29" Type="http://schemas.openxmlformats.org/officeDocument/2006/relationships/oleObject" Target="../embeddings/oleObject40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28.bin"/><Relationship Id="rId11" Type="http://schemas.openxmlformats.org/officeDocument/2006/relationships/image" Target="../media/image30.wmf"/><Relationship Id="rId24" Type="http://schemas.openxmlformats.org/officeDocument/2006/relationships/image" Target="../media/image36.wmf"/><Relationship Id="rId32" Type="http://schemas.openxmlformats.org/officeDocument/2006/relationships/image" Target="../media/image40.wmf"/><Relationship Id="rId5" Type="http://schemas.openxmlformats.org/officeDocument/2006/relationships/image" Target="../media/image27.wmf"/><Relationship Id="rId15" Type="http://schemas.openxmlformats.org/officeDocument/2006/relationships/oleObject" Target="../embeddings/oleObject33.bin"/><Relationship Id="rId23" Type="http://schemas.openxmlformats.org/officeDocument/2006/relationships/oleObject" Target="../embeddings/oleObject37.bin"/><Relationship Id="rId28" Type="http://schemas.openxmlformats.org/officeDocument/2006/relationships/image" Target="../media/image38.wmf"/><Relationship Id="rId10" Type="http://schemas.openxmlformats.org/officeDocument/2006/relationships/oleObject" Target="../embeddings/oleObject30.bin"/><Relationship Id="rId19" Type="http://schemas.openxmlformats.org/officeDocument/2006/relationships/oleObject" Target="../embeddings/oleObject35.bin"/><Relationship Id="rId31" Type="http://schemas.openxmlformats.org/officeDocument/2006/relationships/oleObject" Target="../embeddings/oleObject41.bin"/><Relationship Id="rId4" Type="http://schemas.openxmlformats.org/officeDocument/2006/relationships/oleObject" Target="../embeddings/oleObject27.bin"/><Relationship Id="rId9" Type="http://schemas.openxmlformats.org/officeDocument/2006/relationships/image" Target="../media/image29.wmf"/><Relationship Id="rId14" Type="http://schemas.openxmlformats.org/officeDocument/2006/relationships/image" Target="../media/image31.wmf"/><Relationship Id="rId22" Type="http://schemas.openxmlformats.org/officeDocument/2006/relationships/image" Target="../media/image35.wmf"/><Relationship Id="rId27" Type="http://schemas.openxmlformats.org/officeDocument/2006/relationships/oleObject" Target="../embeddings/oleObject39.bin"/><Relationship Id="rId30" Type="http://schemas.openxmlformats.org/officeDocument/2006/relationships/image" Target="../media/image39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5.bin"/><Relationship Id="rId13" Type="http://schemas.openxmlformats.org/officeDocument/2006/relationships/image" Target="../media/image46.wmf"/><Relationship Id="rId18" Type="http://schemas.openxmlformats.org/officeDocument/2006/relationships/oleObject" Target="../embeddings/oleObject50.bin"/><Relationship Id="rId26" Type="http://schemas.openxmlformats.org/officeDocument/2006/relationships/oleObject" Target="../embeddings/oleObject54.bin"/><Relationship Id="rId3" Type="http://schemas.openxmlformats.org/officeDocument/2006/relationships/image" Target="../media/image41.wmf"/><Relationship Id="rId21" Type="http://schemas.openxmlformats.org/officeDocument/2006/relationships/image" Target="../media/image50.wmf"/><Relationship Id="rId7" Type="http://schemas.openxmlformats.org/officeDocument/2006/relationships/image" Target="../media/image43.wmf"/><Relationship Id="rId12" Type="http://schemas.openxmlformats.org/officeDocument/2006/relationships/oleObject" Target="../embeddings/oleObject47.bin"/><Relationship Id="rId17" Type="http://schemas.openxmlformats.org/officeDocument/2006/relationships/image" Target="../media/image48.wmf"/><Relationship Id="rId25" Type="http://schemas.openxmlformats.org/officeDocument/2006/relationships/image" Target="../media/image52.wmf"/><Relationship Id="rId2" Type="http://schemas.openxmlformats.org/officeDocument/2006/relationships/oleObject" Target="../embeddings/oleObject42.bin"/><Relationship Id="rId16" Type="http://schemas.openxmlformats.org/officeDocument/2006/relationships/oleObject" Target="../embeddings/oleObject49.bin"/><Relationship Id="rId20" Type="http://schemas.openxmlformats.org/officeDocument/2006/relationships/oleObject" Target="../embeddings/oleObject51.bin"/><Relationship Id="rId29" Type="http://schemas.openxmlformats.org/officeDocument/2006/relationships/image" Target="../media/image54.wm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44.bin"/><Relationship Id="rId11" Type="http://schemas.openxmlformats.org/officeDocument/2006/relationships/image" Target="../media/image45.wmf"/><Relationship Id="rId24" Type="http://schemas.openxmlformats.org/officeDocument/2006/relationships/oleObject" Target="../embeddings/oleObject53.bin"/><Relationship Id="rId5" Type="http://schemas.openxmlformats.org/officeDocument/2006/relationships/image" Target="../media/image42.wmf"/><Relationship Id="rId15" Type="http://schemas.openxmlformats.org/officeDocument/2006/relationships/image" Target="../media/image47.wmf"/><Relationship Id="rId23" Type="http://schemas.openxmlformats.org/officeDocument/2006/relationships/image" Target="../media/image51.wmf"/><Relationship Id="rId28" Type="http://schemas.openxmlformats.org/officeDocument/2006/relationships/oleObject" Target="../embeddings/oleObject55.bin"/><Relationship Id="rId10" Type="http://schemas.openxmlformats.org/officeDocument/2006/relationships/oleObject" Target="../embeddings/oleObject46.bin"/><Relationship Id="rId19" Type="http://schemas.openxmlformats.org/officeDocument/2006/relationships/image" Target="../media/image49.wmf"/><Relationship Id="rId31" Type="http://schemas.openxmlformats.org/officeDocument/2006/relationships/image" Target="../media/image55.wmf"/><Relationship Id="rId4" Type="http://schemas.openxmlformats.org/officeDocument/2006/relationships/oleObject" Target="../embeddings/oleObject43.bin"/><Relationship Id="rId9" Type="http://schemas.openxmlformats.org/officeDocument/2006/relationships/image" Target="../media/image44.wmf"/><Relationship Id="rId14" Type="http://schemas.openxmlformats.org/officeDocument/2006/relationships/oleObject" Target="../embeddings/oleObject48.bin"/><Relationship Id="rId22" Type="http://schemas.openxmlformats.org/officeDocument/2006/relationships/oleObject" Target="../embeddings/oleObject52.bin"/><Relationship Id="rId27" Type="http://schemas.openxmlformats.org/officeDocument/2006/relationships/image" Target="../media/image53.wmf"/><Relationship Id="rId30" Type="http://schemas.openxmlformats.org/officeDocument/2006/relationships/oleObject" Target="../embeddings/oleObject56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0.bin"/><Relationship Id="rId13" Type="http://schemas.openxmlformats.org/officeDocument/2006/relationships/image" Target="../media/image61.wmf"/><Relationship Id="rId18" Type="http://schemas.openxmlformats.org/officeDocument/2006/relationships/oleObject" Target="../embeddings/oleObject65.bin"/><Relationship Id="rId3" Type="http://schemas.openxmlformats.org/officeDocument/2006/relationships/image" Target="../media/image56.wmf"/><Relationship Id="rId21" Type="http://schemas.openxmlformats.org/officeDocument/2006/relationships/image" Target="../media/image65.wmf"/><Relationship Id="rId7" Type="http://schemas.openxmlformats.org/officeDocument/2006/relationships/image" Target="../media/image58.wmf"/><Relationship Id="rId12" Type="http://schemas.openxmlformats.org/officeDocument/2006/relationships/oleObject" Target="../embeddings/oleObject62.bin"/><Relationship Id="rId17" Type="http://schemas.openxmlformats.org/officeDocument/2006/relationships/image" Target="../media/image63.wmf"/><Relationship Id="rId2" Type="http://schemas.openxmlformats.org/officeDocument/2006/relationships/oleObject" Target="../embeddings/oleObject57.bin"/><Relationship Id="rId16" Type="http://schemas.openxmlformats.org/officeDocument/2006/relationships/oleObject" Target="../embeddings/oleObject64.bin"/><Relationship Id="rId20" Type="http://schemas.openxmlformats.org/officeDocument/2006/relationships/oleObject" Target="../embeddings/oleObject66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59.bin"/><Relationship Id="rId11" Type="http://schemas.openxmlformats.org/officeDocument/2006/relationships/image" Target="../media/image60.wmf"/><Relationship Id="rId5" Type="http://schemas.openxmlformats.org/officeDocument/2006/relationships/image" Target="../media/image57.wmf"/><Relationship Id="rId15" Type="http://schemas.openxmlformats.org/officeDocument/2006/relationships/image" Target="../media/image62.wmf"/><Relationship Id="rId23" Type="http://schemas.openxmlformats.org/officeDocument/2006/relationships/image" Target="../media/image66.wmf"/><Relationship Id="rId10" Type="http://schemas.openxmlformats.org/officeDocument/2006/relationships/oleObject" Target="../embeddings/oleObject61.bin"/><Relationship Id="rId19" Type="http://schemas.openxmlformats.org/officeDocument/2006/relationships/image" Target="../media/image64.wmf"/><Relationship Id="rId4" Type="http://schemas.openxmlformats.org/officeDocument/2006/relationships/oleObject" Target="../embeddings/oleObject58.bin"/><Relationship Id="rId9" Type="http://schemas.openxmlformats.org/officeDocument/2006/relationships/image" Target="../media/image59.wmf"/><Relationship Id="rId14" Type="http://schemas.openxmlformats.org/officeDocument/2006/relationships/oleObject" Target="../embeddings/oleObject63.bin"/><Relationship Id="rId22" Type="http://schemas.openxmlformats.org/officeDocument/2006/relationships/oleObject" Target="../embeddings/oleObject67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1.bin"/><Relationship Id="rId13" Type="http://schemas.openxmlformats.org/officeDocument/2006/relationships/image" Target="../media/image56.wmf"/><Relationship Id="rId18" Type="http://schemas.openxmlformats.org/officeDocument/2006/relationships/oleObject" Target="../embeddings/oleObject77.bin"/><Relationship Id="rId3" Type="http://schemas.openxmlformats.org/officeDocument/2006/relationships/image" Target="../media/image67.wmf"/><Relationship Id="rId7" Type="http://schemas.openxmlformats.org/officeDocument/2006/relationships/image" Target="../media/image68.wmf"/><Relationship Id="rId12" Type="http://schemas.openxmlformats.org/officeDocument/2006/relationships/oleObject" Target="../embeddings/oleObject73.bin"/><Relationship Id="rId17" Type="http://schemas.openxmlformats.org/officeDocument/2006/relationships/image" Target="../media/image70.wmf"/><Relationship Id="rId2" Type="http://schemas.openxmlformats.org/officeDocument/2006/relationships/oleObject" Target="../embeddings/oleObject68.bin"/><Relationship Id="rId16" Type="http://schemas.openxmlformats.org/officeDocument/2006/relationships/oleObject" Target="../embeddings/oleObject76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70.bin"/><Relationship Id="rId11" Type="http://schemas.openxmlformats.org/officeDocument/2006/relationships/image" Target="../media/image69.wmf"/><Relationship Id="rId5" Type="http://schemas.openxmlformats.org/officeDocument/2006/relationships/image" Target="../media/image57.wmf"/><Relationship Id="rId15" Type="http://schemas.openxmlformats.org/officeDocument/2006/relationships/oleObject" Target="../embeddings/oleObject75.bin"/><Relationship Id="rId10" Type="http://schemas.openxmlformats.org/officeDocument/2006/relationships/oleObject" Target="../embeddings/oleObject72.bin"/><Relationship Id="rId19" Type="http://schemas.openxmlformats.org/officeDocument/2006/relationships/image" Target="../media/image71.wmf"/><Relationship Id="rId4" Type="http://schemas.openxmlformats.org/officeDocument/2006/relationships/oleObject" Target="../embeddings/oleObject69.bin"/><Relationship Id="rId9" Type="http://schemas.openxmlformats.org/officeDocument/2006/relationships/image" Target="../media/image58.wmf"/><Relationship Id="rId14" Type="http://schemas.openxmlformats.org/officeDocument/2006/relationships/oleObject" Target="../embeddings/oleObject74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1.bin"/><Relationship Id="rId13" Type="http://schemas.openxmlformats.org/officeDocument/2006/relationships/image" Target="../media/image77.wmf"/><Relationship Id="rId18" Type="http://schemas.openxmlformats.org/officeDocument/2006/relationships/oleObject" Target="../embeddings/oleObject86.bin"/><Relationship Id="rId26" Type="http://schemas.openxmlformats.org/officeDocument/2006/relationships/oleObject" Target="../embeddings/oleObject90.bin"/><Relationship Id="rId3" Type="http://schemas.openxmlformats.org/officeDocument/2006/relationships/image" Target="../media/image72.wmf"/><Relationship Id="rId21" Type="http://schemas.openxmlformats.org/officeDocument/2006/relationships/image" Target="../media/image81.wmf"/><Relationship Id="rId7" Type="http://schemas.openxmlformats.org/officeDocument/2006/relationships/image" Target="../media/image74.wmf"/><Relationship Id="rId12" Type="http://schemas.openxmlformats.org/officeDocument/2006/relationships/oleObject" Target="../embeddings/oleObject83.bin"/><Relationship Id="rId17" Type="http://schemas.openxmlformats.org/officeDocument/2006/relationships/image" Target="../media/image79.wmf"/><Relationship Id="rId25" Type="http://schemas.openxmlformats.org/officeDocument/2006/relationships/image" Target="../media/image83.wmf"/><Relationship Id="rId33" Type="http://schemas.openxmlformats.org/officeDocument/2006/relationships/image" Target="../media/image87.wmf"/><Relationship Id="rId2" Type="http://schemas.openxmlformats.org/officeDocument/2006/relationships/oleObject" Target="../embeddings/oleObject78.bin"/><Relationship Id="rId16" Type="http://schemas.openxmlformats.org/officeDocument/2006/relationships/oleObject" Target="../embeddings/oleObject85.bin"/><Relationship Id="rId20" Type="http://schemas.openxmlformats.org/officeDocument/2006/relationships/oleObject" Target="../embeddings/oleObject87.bin"/><Relationship Id="rId29" Type="http://schemas.openxmlformats.org/officeDocument/2006/relationships/image" Target="../media/image85.wm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80.bin"/><Relationship Id="rId11" Type="http://schemas.openxmlformats.org/officeDocument/2006/relationships/image" Target="../media/image76.wmf"/><Relationship Id="rId24" Type="http://schemas.openxmlformats.org/officeDocument/2006/relationships/oleObject" Target="../embeddings/oleObject89.bin"/><Relationship Id="rId32" Type="http://schemas.openxmlformats.org/officeDocument/2006/relationships/oleObject" Target="../embeddings/oleObject93.bin"/><Relationship Id="rId5" Type="http://schemas.openxmlformats.org/officeDocument/2006/relationships/image" Target="../media/image73.wmf"/><Relationship Id="rId15" Type="http://schemas.openxmlformats.org/officeDocument/2006/relationships/image" Target="../media/image78.wmf"/><Relationship Id="rId23" Type="http://schemas.openxmlformats.org/officeDocument/2006/relationships/image" Target="../media/image82.wmf"/><Relationship Id="rId28" Type="http://schemas.openxmlformats.org/officeDocument/2006/relationships/oleObject" Target="../embeddings/oleObject91.bin"/><Relationship Id="rId10" Type="http://schemas.openxmlformats.org/officeDocument/2006/relationships/oleObject" Target="../embeddings/oleObject82.bin"/><Relationship Id="rId19" Type="http://schemas.openxmlformats.org/officeDocument/2006/relationships/image" Target="../media/image80.wmf"/><Relationship Id="rId31" Type="http://schemas.openxmlformats.org/officeDocument/2006/relationships/image" Target="../media/image86.wmf"/><Relationship Id="rId4" Type="http://schemas.openxmlformats.org/officeDocument/2006/relationships/oleObject" Target="../embeddings/oleObject79.bin"/><Relationship Id="rId9" Type="http://schemas.openxmlformats.org/officeDocument/2006/relationships/image" Target="../media/image75.wmf"/><Relationship Id="rId14" Type="http://schemas.openxmlformats.org/officeDocument/2006/relationships/oleObject" Target="../embeddings/oleObject84.bin"/><Relationship Id="rId22" Type="http://schemas.openxmlformats.org/officeDocument/2006/relationships/oleObject" Target="../embeddings/oleObject88.bin"/><Relationship Id="rId27" Type="http://schemas.openxmlformats.org/officeDocument/2006/relationships/image" Target="../media/image84.wmf"/><Relationship Id="rId30" Type="http://schemas.openxmlformats.org/officeDocument/2006/relationships/oleObject" Target="../embeddings/oleObject9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660003" y="2239289"/>
            <a:ext cx="10871993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AR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UNIDAD </a:t>
            </a:r>
            <a:r>
              <a:rPr lang="es-AR" sz="4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N°</a:t>
            </a:r>
            <a:r>
              <a:rPr lang="es-AR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2 – MATRICES Y DETERMINANTES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352767" y="2230992"/>
            <a:ext cx="25009991" cy="272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sp>
        <p:nvSpPr>
          <p:cNvPr id="5" name="CuadroTexto 4"/>
          <p:cNvSpPr txBox="1"/>
          <p:nvPr/>
        </p:nvSpPr>
        <p:spPr>
          <a:xfrm>
            <a:off x="5968753" y="4686301"/>
            <a:ext cx="5292346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AR" sz="2800" dirty="0"/>
              <a:t>ÁLGEBRA Y GEOMETRÍA ANALÍTICA</a:t>
            </a:r>
          </a:p>
          <a:p>
            <a:endParaRPr lang="es-AR" dirty="0"/>
          </a:p>
        </p:txBody>
      </p:sp>
      <p:sp>
        <p:nvSpPr>
          <p:cNvPr id="23" name="CuadroTexto 22"/>
          <p:cNvSpPr txBox="1"/>
          <p:nvPr/>
        </p:nvSpPr>
        <p:spPr>
          <a:xfrm>
            <a:off x="5951184" y="5486520"/>
            <a:ext cx="5309915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AR" sz="2800" dirty="0"/>
              <a:t>FACULTAD REGIONAL HAEDO - UTN</a:t>
            </a:r>
          </a:p>
          <a:p>
            <a:pPr algn="r"/>
            <a:endParaRPr lang="es-AR" dirty="0"/>
          </a:p>
        </p:txBody>
      </p:sp>
      <p:sp>
        <p:nvSpPr>
          <p:cNvPr id="6" name="Estrella de 5 puntas 70">
            <a:extLst>
              <a:ext uri="{FF2B5EF4-FFF2-40B4-BE49-F238E27FC236}">
                <a16:creationId xmlns:a16="http://schemas.microsoft.com/office/drawing/2014/main" id="{75DFD4F4-3692-4616-A5FF-6B1C9B551374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6E56A73C-F790-4DF7-B2D1-7CBF436385A0}"/>
              </a:ext>
            </a:extLst>
          </p:cNvPr>
          <p:cNvSpPr/>
          <p:nvPr/>
        </p:nvSpPr>
        <p:spPr>
          <a:xfrm>
            <a:off x="6812434" y="2988812"/>
            <a:ext cx="471956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AR" sz="4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Producto de matrices</a:t>
            </a:r>
          </a:p>
        </p:txBody>
      </p:sp>
    </p:spTree>
    <p:extLst>
      <p:ext uri="{BB962C8B-B14F-4D97-AF65-F5344CB8AC3E}">
        <p14:creationId xmlns:p14="http://schemas.microsoft.com/office/powerpoint/2010/main" val="3978448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ángulo 17">
            <a:extLst>
              <a:ext uri="{FF2B5EF4-FFF2-40B4-BE49-F238E27FC236}">
                <a16:creationId xmlns:a16="http://schemas.microsoft.com/office/drawing/2014/main" id="{F0A55B2C-AB7A-47EB-AF03-0B354B786034}"/>
              </a:ext>
            </a:extLst>
          </p:cNvPr>
          <p:cNvSpPr/>
          <p:nvPr/>
        </p:nvSpPr>
        <p:spPr>
          <a:xfrm>
            <a:off x="4894358" y="2928071"/>
            <a:ext cx="2403284" cy="1886136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CFAF5FC8-BD8C-4CF3-B4E9-77317E0981A6}"/>
              </a:ext>
            </a:extLst>
          </p:cNvPr>
          <p:cNvSpPr/>
          <p:nvPr/>
        </p:nvSpPr>
        <p:spPr>
          <a:xfrm>
            <a:off x="805998" y="264531"/>
            <a:ext cx="2378980" cy="2398072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SUMA DE MATRICES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B9773AB-8B85-462E-ADD4-A5F40C1D38D3}"/>
              </a:ext>
            </a:extLst>
          </p:cNvPr>
          <p:cNvSpPr txBox="1"/>
          <p:nvPr/>
        </p:nvSpPr>
        <p:spPr>
          <a:xfrm>
            <a:off x="5091448" y="3621393"/>
            <a:ext cx="2009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dirty="0">
                <a:solidFill>
                  <a:schemeClr val="bg1"/>
                </a:solidFill>
                <a:cs typeface="Times New Roman" panose="02020603050405020304" pitchFamily="18" charset="0"/>
                <a:sym typeface="Symbol" panose="05050102010706020507" pitchFamily="18" charset="2"/>
              </a:rPr>
              <a:t>MULTIPLICACIÓN DE MATRICES</a:t>
            </a:r>
            <a:endParaRPr lang="es-AR" b="1" baseline="3000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69509996-8F7A-4EA0-835E-B8570C5CB44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6208799"/>
              </p:ext>
            </p:extLst>
          </p:nvPr>
        </p:nvGraphicFramePr>
        <p:xfrm>
          <a:off x="1692602" y="4356924"/>
          <a:ext cx="1531937" cy="265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952200" imgH="164880" progId="Equation.DSMT4">
                  <p:embed/>
                </p:oleObj>
              </mc:Choice>
              <mc:Fallback>
                <p:oleObj name="Equation" r:id="rId2" imgW="952200" imgH="164880" progId="Equation.DSMT4">
                  <p:embed/>
                  <p:pic>
                    <p:nvPicPr>
                      <p:cNvPr id="11" name="Objeto 10">
                        <a:extLst>
                          <a:ext uri="{FF2B5EF4-FFF2-40B4-BE49-F238E27FC236}">
                            <a16:creationId xmlns:a16="http://schemas.microsoft.com/office/drawing/2014/main" id="{2D1FB0A1-7A07-426E-8F47-1FDA77EE1BE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2602" y="4356924"/>
                        <a:ext cx="1531937" cy="265112"/>
                      </a:xfrm>
                      <a:prstGeom prst="rect">
                        <a:avLst/>
                      </a:prstGeom>
                      <a:noFill/>
                      <a:ln w="25400">
                        <a:solidFill>
                          <a:srgbClr val="7030A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9DAEBB7C-9E94-47CB-8402-4F47321F7F3F}"/>
              </a:ext>
            </a:extLst>
          </p:cNvPr>
          <p:cNvSpPr txBox="1"/>
          <p:nvPr/>
        </p:nvSpPr>
        <p:spPr>
          <a:xfrm rot="840000">
            <a:off x="2456432" y="3795613"/>
            <a:ext cx="3548151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s-A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ELEMENTO NEUTRO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7089FCC6-4D7C-4522-B1FE-1E34B0036DFE}"/>
              </a:ext>
            </a:extLst>
          </p:cNvPr>
          <p:cNvSpPr txBox="1"/>
          <p:nvPr/>
        </p:nvSpPr>
        <p:spPr>
          <a:xfrm>
            <a:off x="2263270" y="4941312"/>
            <a:ext cx="4217373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s-A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PROPIEDAD ASOCIATIVA</a:t>
            </a:r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977F01DB-DB8F-464B-A087-1FB364AC3F3C}"/>
              </a:ext>
            </a:extLst>
          </p:cNvPr>
          <p:cNvSpPr/>
          <p:nvPr/>
        </p:nvSpPr>
        <p:spPr>
          <a:xfrm>
            <a:off x="9414677" y="3944558"/>
            <a:ext cx="2452233" cy="2398072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TRANSPOSICIÓN DE MATRICES</a:t>
            </a:r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ABE8267C-CE0B-4752-84D8-4A6B0FE24539}"/>
              </a:ext>
            </a:extLst>
          </p:cNvPr>
          <p:cNvSpPr/>
          <p:nvPr/>
        </p:nvSpPr>
        <p:spPr>
          <a:xfrm>
            <a:off x="9009416" y="1124867"/>
            <a:ext cx="1893105" cy="1910293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89000"/>
                </a:schemeClr>
              </a:gs>
              <a:gs pos="23000">
                <a:schemeClr val="accent6">
                  <a:lumMod val="89000"/>
                </a:schemeClr>
              </a:gs>
              <a:gs pos="69000">
                <a:schemeClr val="accent6">
                  <a:lumMod val="75000"/>
                </a:schemeClr>
              </a:gs>
              <a:gs pos="97000">
                <a:schemeClr val="accent6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PRODUCTO DE UN ESCALAR POR UNA MATRIZ</a:t>
            </a:r>
          </a:p>
        </p:txBody>
      </p:sp>
      <p:graphicFrame>
        <p:nvGraphicFramePr>
          <p:cNvPr id="21" name="Objeto 20">
            <a:extLst>
              <a:ext uri="{FF2B5EF4-FFF2-40B4-BE49-F238E27FC236}">
                <a16:creationId xmlns:a16="http://schemas.microsoft.com/office/drawing/2014/main" id="{DF617398-5A42-47A2-BA81-870187637DF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3956870"/>
              </p:ext>
            </p:extLst>
          </p:nvPr>
        </p:nvGraphicFramePr>
        <p:xfrm>
          <a:off x="1498149" y="5977919"/>
          <a:ext cx="2168525" cy="407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346040" imgH="253800" progId="Equation.DSMT4">
                  <p:embed/>
                </p:oleObj>
              </mc:Choice>
              <mc:Fallback>
                <p:oleObj name="Equation" r:id="rId4" imgW="1346040" imgH="253800" progId="Equation.DSMT4">
                  <p:embed/>
                  <p:pic>
                    <p:nvPicPr>
                      <p:cNvPr id="6" name="Objeto 5">
                        <a:extLst>
                          <a:ext uri="{FF2B5EF4-FFF2-40B4-BE49-F238E27FC236}">
                            <a16:creationId xmlns:a16="http://schemas.microsoft.com/office/drawing/2014/main" id="{F780C592-78F0-42DD-BB26-6853F5DF717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98149" y="5977919"/>
                        <a:ext cx="2168525" cy="407988"/>
                      </a:xfrm>
                      <a:prstGeom prst="rect">
                        <a:avLst/>
                      </a:prstGeom>
                      <a:noFill/>
                      <a:ln w="25400">
                        <a:solidFill>
                          <a:srgbClr val="7030A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CuadroTexto 21">
            <a:extLst>
              <a:ext uri="{FF2B5EF4-FFF2-40B4-BE49-F238E27FC236}">
                <a16:creationId xmlns:a16="http://schemas.microsoft.com/office/drawing/2014/main" id="{FC5EB8C1-22FD-445B-B693-FC5822AC867C}"/>
              </a:ext>
            </a:extLst>
          </p:cNvPr>
          <p:cNvSpPr txBox="1"/>
          <p:nvPr/>
        </p:nvSpPr>
        <p:spPr>
          <a:xfrm rot="660000">
            <a:off x="5559490" y="2811952"/>
            <a:ext cx="5384359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s-A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PROPIEDAD ASOCIATIVA MIXTA</a:t>
            </a:r>
          </a:p>
        </p:txBody>
      </p:sp>
      <p:graphicFrame>
        <p:nvGraphicFramePr>
          <p:cNvPr id="23" name="Objeto 22">
            <a:extLst>
              <a:ext uri="{FF2B5EF4-FFF2-40B4-BE49-F238E27FC236}">
                <a16:creationId xmlns:a16="http://schemas.microsoft.com/office/drawing/2014/main" id="{3A9DC581-19A7-455B-8541-A6FF515BF76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8232282"/>
              </p:ext>
            </p:extLst>
          </p:nvPr>
        </p:nvGraphicFramePr>
        <p:xfrm>
          <a:off x="8664575" y="3104339"/>
          <a:ext cx="3109912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006280" imgH="253800" progId="Equation.DSMT4">
                  <p:embed/>
                </p:oleObj>
              </mc:Choice>
              <mc:Fallback>
                <p:oleObj name="Equation" r:id="rId6" imgW="2006280" imgH="253800" progId="Equation.DSMT4">
                  <p:embed/>
                  <p:pic>
                    <p:nvPicPr>
                      <p:cNvPr id="27" name="Objeto 26">
                        <a:extLst>
                          <a:ext uri="{FF2B5EF4-FFF2-40B4-BE49-F238E27FC236}">
                            <a16:creationId xmlns:a16="http://schemas.microsoft.com/office/drawing/2014/main" id="{0774AC66-0217-4E52-A6DC-1C132C0E375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64575" y="3104339"/>
                        <a:ext cx="3109912" cy="393700"/>
                      </a:xfrm>
                      <a:prstGeom prst="rect">
                        <a:avLst/>
                      </a:prstGeom>
                      <a:noFill/>
                      <a:ln w="25400">
                        <a:solidFill>
                          <a:schemeClr val="accent6">
                            <a:lumMod val="75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CuadroTexto 23">
            <a:extLst>
              <a:ext uri="{FF2B5EF4-FFF2-40B4-BE49-F238E27FC236}">
                <a16:creationId xmlns:a16="http://schemas.microsoft.com/office/drawing/2014/main" id="{BBD9BA08-FE3A-4092-8FAF-3D3D54C9F881}"/>
              </a:ext>
            </a:extLst>
          </p:cNvPr>
          <p:cNvSpPr txBox="1"/>
          <p:nvPr/>
        </p:nvSpPr>
        <p:spPr>
          <a:xfrm rot="3600000">
            <a:off x="1533845" y="2182655"/>
            <a:ext cx="5121017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s-A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PROPIEDADES DISTRIBUTIVAS</a:t>
            </a:r>
          </a:p>
        </p:txBody>
      </p:sp>
      <p:grpSp>
        <p:nvGrpSpPr>
          <p:cNvPr id="26" name="Grupo 25">
            <a:extLst>
              <a:ext uri="{FF2B5EF4-FFF2-40B4-BE49-F238E27FC236}">
                <a16:creationId xmlns:a16="http://schemas.microsoft.com/office/drawing/2014/main" id="{214AD56F-2D4E-4EC8-9099-4A36D2BDD939}"/>
              </a:ext>
            </a:extLst>
          </p:cNvPr>
          <p:cNvGrpSpPr/>
          <p:nvPr/>
        </p:nvGrpSpPr>
        <p:grpSpPr>
          <a:xfrm>
            <a:off x="3553098" y="1614028"/>
            <a:ext cx="2474913" cy="433929"/>
            <a:chOff x="3553098" y="1614028"/>
            <a:chExt cx="2474913" cy="433929"/>
          </a:xfrm>
        </p:grpSpPr>
        <p:graphicFrame>
          <p:nvGraphicFramePr>
            <p:cNvPr id="6" name="Objeto 5">
              <a:extLst>
                <a:ext uri="{FF2B5EF4-FFF2-40B4-BE49-F238E27FC236}">
                  <a16:creationId xmlns:a16="http://schemas.microsoft.com/office/drawing/2014/main" id="{F780C592-78F0-42DD-BB26-6853F5DF7176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539411617"/>
                </p:ext>
              </p:extLst>
            </p:nvPr>
          </p:nvGraphicFramePr>
          <p:xfrm>
            <a:off x="3553098" y="1628098"/>
            <a:ext cx="2474913" cy="4079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8" imgW="1536480" imgH="253800" progId="Equation.DSMT4">
                    <p:embed/>
                  </p:oleObj>
                </mc:Choice>
                <mc:Fallback>
                  <p:oleObj name="Equation" r:id="rId8" imgW="1536480" imgH="253800" progId="Equation.DSMT4">
                    <p:embed/>
                    <p:pic>
                      <p:nvPicPr>
                        <p:cNvPr id="14" name="Objeto 13">
                          <a:extLst>
                            <a:ext uri="{FF2B5EF4-FFF2-40B4-BE49-F238E27FC236}">
                              <a16:creationId xmlns:a16="http://schemas.microsoft.com/office/drawing/2014/main" id="{68A5AA97-0404-4AC0-97FD-A4AC653434B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53098" y="1628098"/>
                          <a:ext cx="2474913" cy="407987"/>
                        </a:xfrm>
                        <a:prstGeom prst="rect">
                          <a:avLst/>
                        </a:prstGeom>
                        <a:noFill/>
                        <a:ln w="25400">
                          <a:solidFill>
                            <a:schemeClr val="accent1">
                              <a:shade val="50000"/>
                            </a:schemeClr>
                          </a:solidFill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5" name="Rectángulo 24">
              <a:extLst>
                <a:ext uri="{FF2B5EF4-FFF2-40B4-BE49-F238E27FC236}">
                  <a16:creationId xmlns:a16="http://schemas.microsoft.com/office/drawing/2014/main" id="{5E213A09-44ED-4F16-8D7E-C5185400D5A2}"/>
                </a:ext>
              </a:extLst>
            </p:cNvPr>
            <p:cNvSpPr/>
            <p:nvPr/>
          </p:nvSpPr>
          <p:spPr>
            <a:xfrm>
              <a:off x="3553098" y="1614028"/>
              <a:ext cx="2474913" cy="433929"/>
            </a:xfrm>
            <a:prstGeom prst="rect">
              <a:avLst/>
            </a:prstGeom>
            <a:noFill/>
            <a:ln w="25400">
              <a:solidFill>
                <a:srgbClr val="7030A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27" name="Grupo 26">
            <a:extLst>
              <a:ext uri="{FF2B5EF4-FFF2-40B4-BE49-F238E27FC236}">
                <a16:creationId xmlns:a16="http://schemas.microsoft.com/office/drawing/2014/main" id="{2D37A353-F748-4A6D-A3E4-F4CCEA7AC0A7}"/>
              </a:ext>
            </a:extLst>
          </p:cNvPr>
          <p:cNvGrpSpPr/>
          <p:nvPr/>
        </p:nvGrpSpPr>
        <p:grpSpPr>
          <a:xfrm>
            <a:off x="2048819" y="2781821"/>
            <a:ext cx="2474913" cy="433929"/>
            <a:chOff x="3553098" y="1614028"/>
            <a:chExt cx="2474913" cy="433929"/>
          </a:xfrm>
        </p:grpSpPr>
        <p:graphicFrame>
          <p:nvGraphicFramePr>
            <p:cNvPr id="28" name="Objeto 27">
              <a:extLst>
                <a:ext uri="{FF2B5EF4-FFF2-40B4-BE49-F238E27FC236}">
                  <a16:creationId xmlns:a16="http://schemas.microsoft.com/office/drawing/2014/main" id="{D7957D8D-F20C-488D-98B8-1F4215F92FAE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08491360"/>
                </p:ext>
              </p:extLst>
            </p:nvPr>
          </p:nvGraphicFramePr>
          <p:xfrm>
            <a:off x="3553098" y="1628098"/>
            <a:ext cx="2474913" cy="4079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0" imgW="1536480" imgH="253800" progId="Equation.DSMT4">
                    <p:embed/>
                  </p:oleObj>
                </mc:Choice>
                <mc:Fallback>
                  <p:oleObj name="Equation" r:id="rId10" imgW="1536480" imgH="253800" progId="Equation.DSMT4">
                    <p:embed/>
                    <p:pic>
                      <p:nvPicPr>
                        <p:cNvPr id="6" name="Objeto 5">
                          <a:extLst>
                            <a:ext uri="{FF2B5EF4-FFF2-40B4-BE49-F238E27FC236}">
                              <a16:creationId xmlns:a16="http://schemas.microsoft.com/office/drawing/2014/main" id="{F780C592-78F0-42DD-BB26-6853F5DF717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53098" y="1628098"/>
                          <a:ext cx="2474913" cy="407987"/>
                        </a:xfrm>
                        <a:prstGeom prst="rect">
                          <a:avLst/>
                        </a:prstGeom>
                        <a:noFill/>
                        <a:ln w="25400">
                          <a:solidFill>
                            <a:schemeClr val="accent1">
                              <a:shade val="50000"/>
                            </a:schemeClr>
                          </a:solidFill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9" name="Rectángulo 28">
              <a:extLst>
                <a:ext uri="{FF2B5EF4-FFF2-40B4-BE49-F238E27FC236}">
                  <a16:creationId xmlns:a16="http://schemas.microsoft.com/office/drawing/2014/main" id="{141C9AD6-C93B-42F5-9C00-3118AE5E3276}"/>
                </a:ext>
              </a:extLst>
            </p:cNvPr>
            <p:cNvSpPr/>
            <p:nvPr/>
          </p:nvSpPr>
          <p:spPr>
            <a:xfrm>
              <a:off x="3553098" y="1614028"/>
              <a:ext cx="2474913" cy="433929"/>
            </a:xfrm>
            <a:prstGeom prst="rect">
              <a:avLst/>
            </a:prstGeom>
            <a:noFill/>
            <a:ln w="25400">
              <a:solidFill>
                <a:srgbClr val="7030A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30" name="CuadroTexto 29">
            <a:extLst>
              <a:ext uri="{FF2B5EF4-FFF2-40B4-BE49-F238E27FC236}">
                <a16:creationId xmlns:a16="http://schemas.microsoft.com/office/drawing/2014/main" id="{8CF926AE-3586-4176-9CB5-089B70D24D30}"/>
              </a:ext>
            </a:extLst>
          </p:cNvPr>
          <p:cNvSpPr txBox="1"/>
          <p:nvPr/>
        </p:nvSpPr>
        <p:spPr>
          <a:xfrm>
            <a:off x="3473723" y="1269594"/>
            <a:ext cx="1472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 err="1"/>
              <a:t>Predistibutiva</a:t>
            </a:r>
            <a:endParaRPr lang="es-AR" dirty="0"/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42540D05-2861-49EE-96BB-69CFF1293F41}"/>
              </a:ext>
            </a:extLst>
          </p:cNvPr>
          <p:cNvSpPr txBox="1"/>
          <p:nvPr/>
        </p:nvSpPr>
        <p:spPr>
          <a:xfrm>
            <a:off x="3004591" y="3160106"/>
            <a:ext cx="1638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 err="1"/>
              <a:t>Postdistributiva</a:t>
            </a:r>
            <a:endParaRPr lang="es-AR" dirty="0"/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9A8A99EF-3C94-44E1-B2F7-9F49B6B5F8AA}"/>
              </a:ext>
            </a:extLst>
          </p:cNvPr>
          <p:cNvSpPr txBox="1"/>
          <p:nvPr/>
        </p:nvSpPr>
        <p:spPr>
          <a:xfrm rot="2730268">
            <a:off x="5540679" y="4222986"/>
            <a:ext cx="5700249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2Right"/>
              <a:lightRig rig="threePt" dir="t"/>
            </a:scene3d>
          </a:bodyPr>
          <a:lstStyle/>
          <a:p>
            <a:r>
              <a:rPr lang="es-A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PROPIEDAD DISTRIBUTIVA</a:t>
            </a:r>
          </a:p>
        </p:txBody>
      </p:sp>
      <p:grpSp>
        <p:nvGrpSpPr>
          <p:cNvPr id="35" name="Grupo 34">
            <a:extLst>
              <a:ext uri="{FF2B5EF4-FFF2-40B4-BE49-F238E27FC236}">
                <a16:creationId xmlns:a16="http://schemas.microsoft.com/office/drawing/2014/main" id="{BE04C66E-E1B0-4CA2-AAEA-9949DA3A0919}"/>
              </a:ext>
            </a:extLst>
          </p:cNvPr>
          <p:cNvGrpSpPr/>
          <p:nvPr/>
        </p:nvGrpSpPr>
        <p:grpSpPr>
          <a:xfrm>
            <a:off x="7474304" y="4922062"/>
            <a:ext cx="1804450" cy="477711"/>
            <a:chOff x="7474304" y="4922062"/>
            <a:chExt cx="1804450" cy="477711"/>
          </a:xfrm>
        </p:grpSpPr>
        <p:graphicFrame>
          <p:nvGraphicFramePr>
            <p:cNvPr id="32" name="Objeto 31">
              <a:extLst>
                <a:ext uri="{FF2B5EF4-FFF2-40B4-BE49-F238E27FC236}">
                  <a16:creationId xmlns:a16="http://schemas.microsoft.com/office/drawing/2014/main" id="{3A982617-4F8F-40D4-8221-7CE0A15F88BE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9016207"/>
                </p:ext>
              </p:extLst>
            </p:nvPr>
          </p:nvGraphicFramePr>
          <p:xfrm>
            <a:off x="7508947" y="4941312"/>
            <a:ext cx="1763712" cy="4508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2" imgW="1091880" imgH="279360" progId="Equation.DSMT4">
                    <p:embed/>
                  </p:oleObj>
                </mc:Choice>
                <mc:Fallback>
                  <p:oleObj name="Equation" r:id="rId12" imgW="1091880" imgH="279360" progId="Equation.DSMT4">
                    <p:embed/>
                    <p:pic>
                      <p:nvPicPr>
                        <p:cNvPr id="11" name="Objeto 10">
                          <a:extLst>
                            <a:ext uri="{FF2B5EF4-FFF2-40B4-BE49-F238E27FC236}">
                              <a16:creationId xmlns:a16="http://schemas.microsoft.com/office/drawing/2014/main" id="{B377FE44-5938-4C53-A419-DB968C2BD6C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508947" y="4941312"/>
                          <a:ext cx="1763712" cy="450850"/>
                        </a:xfrm>
                        <a:prstGeom prst="rect">
                          <a:avLst/>
                        </a:prstGeom>
                        <a:noFill/>
                        <a:ln w="25400">
                          <a:solidFill>
                            <a:schemeClr val="accent2"/>
                          </a:solidFill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4" name="Rectángulo 33">
              <a:extLst>
                <a:ext uri="{FF2B5EF4-FFF2-40B4-BE49-F238E27FC236}">
                  <a16:creationId xmlns:a16="http://schemas.microsoft.com/office/drawing/2014/main" id="{2AA72F5C-8B6F-4A51-A01E-A8950B7CC7DE}"/>
                </a:ext>
              </a:extLst>
            </p:cNvPr>
            <p:cNvSpPr/>
            <p:nvPr/>
          </p:nvSpPr>
          <p:spPr>
            <a:xfrm>
              <a:off x="7474304" y="4922062"/>
              <a:ext cx="1804450" cy="477711"/>
            </a:xfrm>
            <a:prstGeom prst="rect">
              <a:avLst/>
            </a:prstGeom>
            <a:noFill/>
            <a:ln w="25400">
              <a:solidFill>
                <a:srgbClr val="7030A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36" name="Estrella de 5 puntas 70">
            <a:extLst>
              <a:ext uri="{FF2B5EF4-FFF2-40B4-BE49-F238E27FC236}">
                <a16:creationId xmlns:a16="http://schemas.microsoft.com/office/drawing/2014/main" id="{A83EB755-9C90-4289-AB51-780B7D6F3F26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86838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22" grpId="0"/>
      <p:bldP spid="24" grpId="0"/>
      <p:bldP spid="30" grpId="0"/>
      <p:bldP spid="31" grpId="0"/>
      <p:bldP spid="33" grpId="0"/>
      <p:bldP spid="3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e 3">
            <a:extLst>
              <a:ext uri="{FF2B5EF4-FFF2-40B4-BE49-F238E27FC236}">
                <a16:creationId xmlns:a16="http://schemas.microsoft.com/office/drawing/2014/main" id="{8052C323-21E8-4034-8D00-BDCECB45ECEC}"/>
              </a:ext>
            </a:extLst>
          </p:cNvPr>
          <p:cNvSpPr/>
          <p:nvPr/>
        </p:nvSpPr>
        <p:spPr>
          <a:xfrm>
            <a:off x="357704" y="517006"/>
            <a:ext cx="1632857" cy="118498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Bien</a:t>
            </a: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FA3204C3-4E7C-4D94-B0F8-8E880A68089C}"/>
              </a:ext>
            </a:extLst>
          </p:cNvPr>
          <p:cNvSpPr/>
          <p:nvPr/>
        </p:nvSpPr>
        <p:spPr>
          <a:xfrm>
            <a:off x="357703" y="2839760"/>
            <a:ext cx="1632857" cy="11849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Regular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7E931C8A-BFE1-4E8B-8624-5274438C2A8A}"/>
              </a:ext>
            </a:extLst>
          </p:cNvPr>
          <p:cNvSpPr/>
          <p:nvPr/>
        </p:nvSpPr>
        <p:spPr>
          <a:xfrm>
            <a:off x="357702" y="5128463"/>
            <a:ext cx="1632857" cy="118498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Mal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1D0C5E06-1041-4FD6-B45E-217D6C5FFD74}"/>
              </a:ext>
            </a:extLst>
          </p:cNvPr>
          <p:cNvSpPr/>
          <p:nvPr/>
        </p:nvSpPr>
        <p:spPr>
          <a:xfrm>
            <a:off x="3372513" y="0"/>
            <a:ext cx="1391575" cy="720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Bien</a:t>
            </a: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8103B987-4D79-460E-A6D2-A413FEB8EA09}"/>
              </a:ext>
            </a:extLst>
          </p:cNvPr>
          <p:cNvSpPr/>
          <p:nvPr/>
        </p:nvSpPr>
        <p:spPr>
          <a:xfrm>
            <a:off x="3372512" y="749500"/>
            <a:ext cx="1391575" cy="7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Regular</a:t>
            </a:r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B273EF80-04BC-4602-ACA9-E2DA14BA5432}"/>
              </a:ext>
            </a:extLst>
          </p:cNvPr>
          <p:cNvSpPr/>
          <p:nvPr/>
        </p:nvSpPr>
        <p:spPr>
          <a:xfrm>
            <a:off x="3372513" y="3072254"/>
            <a:ext cx="1391575" cy="7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Regular</a:t>
            </a: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DB0B1EEB-192E-4191-8226-E4595FD3C5A2}"/>
              </a:ext>
            </a:extLst>
          </p:cNvPr>
          <p:cNvSpPr/>
          <p:nvPr/>
        </p:nvSpPr>
        <p:spPr>
          <a:xfrm>
            <a:off x="3403956" y="5395226"/>
            <a:ext cx="1391575" cy="7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Regular</a:t>
            </a: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46482245-5D5E-47C8-8222-5CAD3176EC42}"/>
              </a:ext>
            </a:extLst>
          </p:cNvPr>
          <p:cNvSpPr/>
          <p:nvPr/>
        </p:nvSpPr>
        <p:spPr>
          <a:xfrm>
            <a:off x="3372509" y="2340742"/>
            <a:ext cx="1391575" cy="720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Bien</a:t>
            </a: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28E67C94-B1FC-48D5-A8F7-EEE9AB64C7AF}"/>
              </a:ext>
            </a:extLst>
          </p:cNvPr>
          <p:cNvSpPr/>
          <p:nvPr/>
        </p:nvSpPr>
        <p:spPr>
          <a:xfrm>
            <a:off x="3372508" y="4653264"/>
            <a:ext cx="1391575" cy="720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Bien</a:t>
            </a: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B1315A79-9A9A-4717-B177-DA452162EB7E}"/>
              </a:ext>
            </a:extLst>
          </p:cNvPr>
          <p:cNvSpPr/>
          <p:nvPr/>
        </p:nvSpPr>
        <p:spPr>
          <a:xfrm>
            <a:off x="3372511" y="1499000"/>
            <a:ext cx="1391575" cy="72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Mal</a:t>
            </a:r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72A8B188-CEFA-4245-8F77-989E777A823E}"/>
              </a:ext>
            </a:extLst>
          </p:cNvPr>
          <p:cNvSpPr/>
          <p:nvPr/>
        </p:nvSpPr>
        <p:spPr>
          <a:xfrm>
            <a:off x="3372509" y="3812229"/>
            <a:ext cx="1391575" cy="72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Mal</a:t>
            </a:r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110CE123-E30E-4D81-8DBF-C1861DBEA6F7}"/>
              </a:ext>
            </a:extLst>
          </p:cNvPr>
          <p:cNvSpPr/>
          <p:nvPr/>
        </p:nvSpPr>
        <p:spPr>
          <a:xfrm>
            <a:off x="3403956" y="6127550"/>
            <a:ext cx="1391575" cy="72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Mal</a:t>
            </a:r>
          </a:p>
        </p:txBody>
      </p: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8BC8C45F-3F20-4672-BD42-B5C8601345E6}"/>
              </a:ext>
            </a:extLst>
          </p:cNvPr>
          <p:cNvCxnSpPr>
            <a:stCxn id="4" idx="7"/>
            <a:endCxn id="7" idx="2"/>
          </p:cNvCxnSpPr>
          <p:nvPr/>
        </p:nvCxnSpPr>
        <p:spPr>
          <a:xfrm flipV="1">
            <a:off x="1751435" y="360000"/>
            <a:ext cx="1621078" cy="3305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3" name="Conector recto de flecha 22">
            <a:extLst>
              <a:ext uri="{FF2B5EF4-FFF2-40B4-BE49-F238E27FC236}">
                <a16:creationId xmlns:a16="http://schemas.microsoft.com/office/drawing/2014/main" id="{9E23C970-05B3-4D3E-9865-1AF6454D6211}"/>
              </a:ext>
            </a:extLst>
          </p:cNvPr>
          <p:cNvCxnSpPr>
            <a:stCxn id="4" idx="6"/>
            <a:endCxn id="10" idx="2"/>
          </p:cNvCxnSpPr>
          <p:nvPr/>
        </p:nvCxnSpPr>
        <p:spPr>
          <a:xfrm>
            <a:off x="1990561" y="1109500"/>
            <a:ext cx="138195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de flecha 24">
            <a:extLst>
              <a:ext uri="{FF2B5EF4-FFF2-40B4-BE49-F238E27FC236}">
                <a16:creationId xmlns:a16="http://schemas.microsoft.com/office/drawing/2014/main" id="{65CB0C5A-2176-4064-8219-8C9BDDE270FE}"/>
              </a:ext>
            </a:extLst>
          </p:cNvPr>
          <p:cNvCxnSpPr>
            <a:stCxn id="4" idx="5"/>
            <a:endCxn id="16" idx="2"/>
          </p:cNvCxnSpPr>
          <p:nvPr/>
        </p:nvCxnSpPr>
        <p:spPr>
          <a:xfrm>
            <a:off x="1751435" y="1528456"/>
            <a:ext cx="1621076" cy="33054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de flecha 26">
            <a:extLst>
              <a:ext uri="{FF2B5EF4-FFF2-40B4-BE49-F238E27FC236}">
                <a16:creationId xmlns:a16="http://schemas.microsoft.com/office/drawing/2014/main" id="{2F80AC39-22CA-4A19-AF5B-5309F8782525}"/>
              </a:ext>
            </a:extLst>
          </p:cNvPr>
          <p:cNvCxnSpPr>
            <a:stCxn id="5" idx="7"/>
            <a:endCxn id="14" idx="2"/>
          </p:cNvCxnSpPr>
          <p:nvPr/>
        </p:nvCxnSpPr>
        <p:spPr>
          <a:xfrm flipV="1">
            <a:off x="1751434" y="2700742"/>
            <a:ext cx="1621075" cy="312555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de flecha 29">
            <a:extLst>
              <a:ext uri="{FF2B5EF4-FFF2-40B4-BE49-F238E27FC236}">
                <a16:creationId xmlns:a16="http://schemas.microsoft.com/office/drawing/2014/main" id="{F763CD12-74F4-4D56-AD98-CE200D737481}"/>
              </a:ext>
            </a:extLst>
          </p:cNvPr>
          <p:cNvCxnSpPr>
            <a:stCxn id="5" idx="6"/>
            <a:endCxn id="12" idx="2"/>
          </p:cNvCxnSpPr>
          <p:nvPr/>
        </p:nvCxnSpPr>
        <p:spPr>
          <a:xfrm>
            <a:off x="1990560" y="3432254"/>
            <a:ext cx="138195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cto de flecha 31">
            <a:extLst>
              <a:ext uri="{FF2B5EF4-FFF2-40B4-BE49-F238E27FC236}">
                <a16:creationId xmlns:a16="http://schemas.microsoft.com/office/drawing/2014/main" id="{6C92A50F-8055-4896-9CBA-7439B49F35EE}"/>
              </a:ext>
            </a:extLst>
          </p:cNvPr>
          <p:cNvCxnSpPr>
            <a:stCxn id="5" idx="5"/>
            <a:endCxn id="17" idx="2"/>
          </p:cNvCxnSpPr>
          <p:nvPr/>
        </p:nvCxnSpPr>
        <p:spPr>
          <a:xfrm>
            <a:off x="1751434" y="3851210"/>
            <a:ext cx="1621075" cy="32101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de flecha 33">
            <a:extLst>
              <a:ext uri="{FF2B5EF4-FFF2-40B4-BE49-F238E27FC236}">
                <a16:creationId xmlns:a16="http://schemas.microsoft.com/office/drawing/2014/main" id="{D4B32BA8-B480-4B59-AFF4-0E703827365A}"/>
              </a:ext>
            </a:extLst>
          </p:cNvPr>
          <p:cNvCxnSpPr>
            <a:stCxn id="6" idx="7"/>
            <a:endCxn id="15" idx="2"/>
          </p:cNvCxnSpPr>
          <p:nvPr/>
        </p:nvCxnSpPr>
        <p:spPr>
          <a:xfrm flipV="1">
            <a:off x="1751433" y="5013264"/>
            <a:ext cx="1621075" cy="288736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cto de flecha 35">
            <a:extLst>
              <a:ext uri="{FF2B5EF4-FFF2-40B4-BE49-F238E27FC236}">
                <a16:creationId xmlns:a16="http://schemas.microsoft.com/office/drawing/2014/main" id="{58DE912C-65A8-4D40-BC58-C56E1310FCCB}"/>
              </a:ext>
            </a:extLst>
          </p:cNvPr>
          <p:cNvCxnSpPr>
            <a:stCxn id="6" idx="6"/>
            <a:endCxn id="13" idx="2"/>
          </p:cNvCxnSpPr>
          <p:nvPr/>
        </p:nvCxnSpPr>
        <p:spPr>
          <a:xfrm>
            <a:off x="1990559" y="5720957"/>
            <a:ext cx="1413397" cy="342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cto de flecha 37">
            <a:extLst>
              <a:ext uri="{FF2B5EF4-FFF2-40B4-BE49-F238E27FC236}">
                <a16:creationId xmlns:a16="http://schemas.microsoft.com/office/drawing/2014/main" id="{FA646D51-B15A-443F-A417-625AD4B67975}"/>
              </a:ext>
            </a:extLst>
          </p:cNvPr>
          <p:cNvCxnSpPr>
            <a:stCxn id="6" idx="5"/>
            <a:endCxn id="18" idx="2"/>
          </p:cNvCxnSpPr>
          <p:nvPr/>
        </p:nvCxnSpPr>
        <p:spPr>
          <a:xfrm>
            <a:off x="1751433" y="6139913"/>
            <a:ext cx="1652523" cy="34763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2">
            <a:extLst>
              <a:ext uri="{FF2B5EF4-FFF2-40B4-BE49-F238E27FC236}">
                <a16:creationId xmlns:a16="http://schemas.microsoft.com/office/drawing/2014/main" id="{52F965D6-5E92-48A3-98AD-348410A54E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20275" y="170199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graphicFrame>
        <p:nvGraphicFramePr>
          <p:cNvPr id="43" name="Objeto 42">
            <a:extLst>
              <a:ext uri="{FF2B5EF4-FFF2-40B4-BE49-F238E27FC236}">
                <a16:creationId xmlns:a16="http://schemas.microsoft.com/office/drawing/2014/main" id="{5DDAD3A5-8AC2-4063-AD4E-1321E2A2C88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802416" y="2482850"/>
          <a:ext cx="637934" cy="10206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19040" imgH="672840" progId="Equation.DSMT4">
                  <p:embed/>
                </p:oleObj>
              </mc:Choice>
              <mc:Fallback>
                <p:oleObj name="Equation" r:id="rId2" imgW="419040" imgH="672840" progId="Equation.DSMT4">
                  <p:embed/>
                  <p:pic>
                    <p:nvPicPr>
                      <p:cNvPr id="43" name="Objeto 42">
                        <a:extLst>
                          <a:ext uri="{FF2B5EF4-FFF2-40B4-BE49-F238E27FC236}">
                            <a16:creationId xmlns:a16="http://schemas.microsoft.com/office/drawing/2014/main" id="{5DDAD3A5-8AC2-4063-AD4E-1321E2A2C88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02416" y="2482850"/>
                        <a:ext cx="637934" cy="102069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" name="CuadroTexto 43">
            <a:extLst>
              <a:ext uri="{FF2B5EF4-FFF2-40B4-BE49-F238E27FC236}">
                <a16:creationId xmlns:a16="http://schemas.microsoft.com/office/drawing/2014/main" id="{AE6AC44F-D4E2-4ABC-B726-5E056AA7C9C7}"/>
              </a:ext>
            </a:extLst>
          </p:cNvPr>
          <p:cNvSpPr txBox="1"/>
          <p:nvPr/>
        </p:nvSpPr>
        <p:spPr>
          <a:xfrm>
            <a:off x="2163552" y="207593"/>
            <a:ext cx="627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70%</a:t>
            </a: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578888C8-D0A9-41E0-BB66-372A83D99EC8}"/>
              </a:ext>
            </a:extLst>
          </p:cNvPr>
          <p:cNvSpPr txBox="1"/>
          <p:nvPr/>
        </p:nvSpPr>
        <p:spPr>
          <a:xfrm>
            <a:off x="2163297" y="779160"/>
            <a:ext cx="627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30%</a:t>
            </a:r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id="{63D18E25-2F45-439B-B91F-863CE9B68725}"/>
              </a:ext>
            </a:extLst>
          </p:cNvPr>
          <p:cNvSpPr txBox="1"/>
          <p:nvPr/>
        </p:nvSpPr>
        <p:spPr>
          <a:xfrm>
            <a:off x="2275591" y="1350727"/>
            <a:ext cx="4972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0%</a:t>
            </a: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CF6D9BED-152A-4F8A-887F-6145081D8BFA}"/>
              </a:ext>
            </a:extLst>
          </p:cNvPr>
          <p:cNvSpPr txBox="1"/>
          <p:nvPr/>
        </p:nvSpPr>
        <p:spPr>
          <a:xfrm>
            <a:off x="2163553" y="2555687"/>
            <a:ext cx="627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25%</a:t>
            </a: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2BAD72C3-4487-40D4-B265-483433298158}"/>
              </a:ext>
            </a:extLst>
          </p:cNvPr>
          <p:cNvSpPr txBox="1"/>
          <p:nvPr/>
        </p:nvSpPr>
        <p:spPr>
          <a:xfrm>
            <a:off x="2145748" y="3103435"/>
            <a:ext cx="627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40%</a:t>
            </a: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CB52ED03-EE65-4991-92E0-9FE1AB67CC00}"/>
              </a:ext>
            </a:extLst>
          </p:cNvPr>
          <p:cNvSpPr txBox="1"/>
          <p:nvPr/>
        </p:nvSpPr>
        <p:spPr>
          <a:xfrm>
            <a:off x="2141649" y="3663490"/>
            <a:ext cx="627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35%</a:t>
            </a:r>
          </a:p>
        </p:txBody>
      </p:sp>
      <p:sp>
        <p:nvSpPr>
          <p:cNvPr id="50" name="CuadroTexto 49">
            <a:extLst>
              <a:ext uri="{FF2B5EF4-FFF2-40B4-BE49-F238E27FC236}">
                <a16:creationId xmlns:a16="http://schemas.microsoft.com/office/drawing/2014/main" id="{EA253EBF-3780-4D13-81FB-76B0895D8B4E}"/>
              </a:ext>
            </a:extLst>
          </p:cNvPr>
          <p:cNvSpPr txBox="1"/>
          <p:nvPr/>
        </p:nvSpPr>
        <p:spPr>
          <a:xfrm>
            <a:off x="2228218" y="4852062"/>
            <a:ext cx="4972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0%</a:t>
            </a:r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0B465152-4FF6-487E-89CF-7C2F3E205E48}"/>
              </a:ext>
            </a:extLst>
          </p:cNvPr>
          <p:cNvSpPr txBox="1"/>
          <p:nvPr/>
        </p:nvSpPr>
        <p:spPr>
          <a:xfrm>
            <a:off x="2271237" y="5427279"/>
            <a:ext cx="4972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0%</a:t>
            </a: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2B6A9924-E823-47EB-A921-EDFDB4EFC9C1}"/>
              </a:ext>
            </a:extLst>
          </p:cNvPr>
          <p:cNvSpPr txBox="1"/>
          <p:nvPr/>
        </p:nvSpPr>
        <p:spPr>
          <a:xfrm>
            <a:off x="2033454" y="5952668"/>
            <a:ext cx="7569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100%</a:t>
            </a: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688514F4-7801-47C2-878D-1D88019CE79C}"/>
              </a:ext>
            </a:extLst>
          </p:cNvPr>
          <p:cNvSpPr txBox="1"/>
          <p:nvPr/>
        </p:nvSpPr>
        <p:spPr>
          <a:xfrm>
            <a:off x="789248" y="1235045"/>
            <a:ext cx="769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</a:rPr>
              <a:t>36000</a:t>
            </a: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81AAC7F4-2247-4FD9-8B07-147AD771A5BC}"/>
              </a:ext>
            </a:extLst>
          </p:cNvPr>
          <p:cNvSpPr txBox="1"/>
          <p:nvPr/>
        </p:nvSpPr>
        <p:spPr>
          <a:xfrm>
            <a:off x="789248" y="3607588"/>
            <a:ext cx="769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</a:rPr>
              <a:t>12000</a:t>
            </a:r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12C3115F-CA43-40EB-A3E7-0BEC58310F64}"/>
              </a:ext>
            </a:extLst>
          </p:cNvPr>
          <p:cNvSpPr txBox="1"/>
          <p:nvPr/>
        </p:nvSpPr>
        <p:spPr>
          <a:xfrm>
            <a:off x="859947" y="5846502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</a:rPr>
              <a:t>4000</a:t>
            </a:r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648B59CD-FCF8-4995-8A2C-5C6438FC355B}"/>
              </a:ext>
            </a:extLst>
          </p:cNvPr>
          <p:cNvSpPr txBox="1"/>
          <p:nvPr/>
        </p:nvSpPr>
        <p:spPr>
          <a:xfrm>
            <a:off x="4790835" y="130020"/>
            <a:ext cx="1305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accent6">
                    <a:lumMod val="75000"/>
                  </a:schemeClr>
                </a:solidFill>
                <a:sym typeface="Symbol" panose="05050102010706020507" pitchFamily="18" charset="2"/>
              </a:rPr>
              <a:t>0,70</a:t>
            </a:r>
            <a:r>
              <a:rPr lang="es-AR" dirty="0">
                <a:solidFill>
                  <a:schemeClr val="accent6">
                    <a:lumMod val="75000"/>
                  </a:schemeClr>
                </a:solidFill>
              </a:rPr>
              <a:t>36000</a:t>
            </a:r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25421BE2-8CDE-480E-BC2C-9395A7551EFD}"/>
              </a:ext>
            </a:extLst>
          </p:cNvPr>
          <p:cNvSpPr txBox="1"/>
          <p:nvPr/>
        </p:nvSpPr>
        <p:spPr>
          <a:xfrm>
            <a:off x="4754458" y="2456090"/>
            <a:ext cx="1305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accent6">
                    <a:lumMod val="75000"/>
                  </a:schemeClr>
                </a:solidFill>
                <a:sym typeface="Symbol" panose="05050102010706020507" pitchFamily="18" charset="2"/>
              </a:rPr>
              <a:t>0,25</a:t>
            </a:r>
            <a:r>
              <a:rPr lang="es-AR" dirty="0">
                <a:solidFill>
                  <a:schemeClr val="accent6">
                    <a:lumMod val="75000"/>
                  </a:schemeClr>
                </a:solidFill>
              </a:rPr>
              <a:t>12000</a:t>
            </a:r>
          </a:p>
        </p:txBody>
      </p:sp>
      <p:sp>
        <p:nvSpPr>
          <p:cNvPr id="58" name="CuadroTexto 57">
            <a:extLst>
              <a:ext uri="{FF2B5EF4-FFF2-40B4-BE49-F238E27FC236}">
                <a16:creationId xmlns:a16="http://schemas.microsoft.com/office/drawing/2014/main" id="{8AD7B716-67A0-4D50-85B5-CC978B15BFAE}"/>
              </a:ext>
            </a:extLst>
          </p:cNvPr>
          <p:cNvSpPr txBox="1"/>
          <p:nvPr/>
        </p:nvSpPr>
        <p:spPr>
          <a:xfrm>
            <a:off x="4754457" y="4788300"/>
            <a:ext cx="1188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accent6">
                    <a:lumMod val="75000"/>
                  </a:schemeClr>
                </a:solidFill>
                <a:sym typeface="Symbol" panose="05050102010706020507" pitchFamily="18" charset="2"/>
              </a:rPr>
              <a:t>0,00</a:t>
            </a:r>
            <a:r>
              <a:rPr lang="es-AR" dirty="0">
                <a:solidFill>
                  <a:schemeClr val="accent6">
                    <a:lumMod val="75000"/>
                  </a:schemeClr>
                </a:solidFill>
              </a:rPr>
              <a:t>4000</a:t>
            </a:r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B8A0FA36-9802-451B-BADE-D64DD3653B2E}"/>
              </a:ext>
            </a:extLst>
          </p:cNvPr>
          <p:cNvSpPr txBox="1"/>
          <p:nvPr/>
        </p:nvSpPr>
        <p:spPr>
          <a:xfrm>
            <a:off x="4764083" y="940060"/>
            <a:ext cx="1305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accent1"/>
                </a:solidFill>
                <a:sym typeface="Symbol" panose="05050102010706020507" pitchFamily="18" charset="2"/>
              </a:rPr>
              <a:t>0,30</a:t>
            </a:r>
            <a:r>
              <a:rPr lang="es-AR" dirty="0">
                <a:solidFill>
                  <a:schemeClr val="accent1"/>
                </a:solidFill>
              </a:rPr>
              <a:t>36000</a:t>
            </a:r>
          </a:p>
        </p:txBody>
      </p:sp>
      <p:sp>
        <p:nvSpPr>
          <p:cNvPr id="60" name="CuadroTexto 59">
            <a:extLst>
              <a:ext uri="{FF2B5EF4-FFF2-40B4-BE49-F238E27FC236}">
                <a16:creationId xmlns:a16="http://schemas.microsoft.com/office/drawing/2014/main" id="{9DFE6116-0FA1-4F09-A1E4-7A6D6E3D757F}"/>
              </a:ext>
            </a:extLst>
          </p:cNvPr>
          <p:cNvSpPr txBox="1"/>
          <p:nvPr/>
        </p:nvSpPr>
        <p:spPr>
          <a:xfrm>
            <a:off x="4754457" y="1623717"/>
            <a:ext cx="1305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  <a:sym typeface="Symbol" panose="05050102010706020507" pitchFamily="18" charset="2"/>
              </a:rPr>
              <a:t>0,00</a:t>
            </a:r>
            <a:r>
              <a:rPr lang="es-AR" dirty="0">
                <a:solidFill>
                  <a:srgbClr val="FF0000"/>
                </a:solidFill>
              </a:rPr>
              <a:t>36000</a:t>
            </a:r>
          </a:p>
        </p:txBody>
      </p:sp>
      <p:sp>
        <p:nvSpPr>
          <p:cNvPr id="61" name="CuadroTexto 60">
            <a:extLst>
              <a:ext uri="{FF2B5EF4-FFF2-40B4-BE49-F238E27FC236}">
                <a16:creationId xmlns:a16="http://schemas.microsoft.com/office/drawing/2014/main" id="{B1CF7931-CF00-4E55-94CF-56BE59C89C0F}"/>
              </a:ext>
            </a:extLst>
          </p:cNvPr>
          <p:cNvSpPr txBox="1"/>
          <p:nvPr/>
        </p:nvSpPr>
        <p:spPr>
          <a:xfrm>
            <a:off x="4711175" y="3227265"/>
            <a:ext cx="1305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accent1"/>
                </a:solidFill>
                <a:sym typeface="Symbol" panose="05050102010706020507" pitchFamily="18" charset="2"/>
              </a:rPr>
              <a:t>0,40</a:t>
            </a:r>
            <a:r>
              <a:rPr lang="es-AR" dirty="0">
                <a:solidFill>
                  <a:schemeClr val="accent1"/>
                </a:solidFill>
              </a:rPr>
              <a:t>12000</a:t>
            </a:r>
          </a:p>
        </p:txBody>
      </p:sp>
      <p:sp>
        <p:nvSpPr>
          <p:cNvPr id="62" name="CuadroTexto 61">
            <a:extLst>
              <a:ext uri="{FF2B5EF4-FFF2-40B4-BE49-F238E27FC236}">
                <a16:creationId xmlns:a16="http://schemas.microsoft.com/office/drawing/2014/main" id="{079D383A-8FC7-4903-968C-26CCFD20790F}"/>
              </a:ext>
            </a:extLst>
          </p:cNvPr>
          <p:cNvSpPr txBox="1"/>
          <p:nvPr/>
        </p:nvSpPr>
        <p:spPr>
          <a:xfrm>
            <a:off x="4695947" y="3958777"/>
            <a:ext cx="1305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  <a:sym typeface="Symbol" panose="05050102010706020507" pitchFamily="18" charset="2"/>
              </a:rPr>
              <a:t>0,35</a:t>
            </a:r>
            <a:r>
              <a:rPr lang="es-AR" dirty="0">
                <a:solidFill>
                  <a:srgbClr val="FF0000"/>
                </a:solidFill>
              </a:rPr>
              <a:t>12000</a:t>
            </a:r>
          </a:p>
        </p:txBody>
      </p:sp>
      <p:sp>
        <p:nvSpPr>
          <p:cNvPr id="63" name="CuadroTexto 62">
            <a:extLst>
              <a:ext uri="{FF2B5EF4-FFF2-40B4-BE49-F238E27FC236}">
                <a16:creationId xmlns:a16="http://schemas.microsoft.com/office/drawing/2014/main" id="{939CC446-3B82-46B6-8C02-9DBC6EF4B22B}"/>
              </a:ext>
            </a:extLst>
          </p:cNvPr>
          <p:cNvSpPr txBox="1"/>
          <p:nvPr/>
        </p:nvSpPr>
        <p:spPr>
          <a:xfrm>
            <a:off x="4775435" y="5536290"/>
            <a:ext cx="1188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accent1"/>
                </a:solidFill>
                <a:sym typeface="Symbol" panose="05050102010706020507" pitchFamily="18" charset="2"/>
              </a:rPr>
              <a:t>0,00</a:t>
            </a:r>
            <a:r>
              <a:rPr lang="es-AR" dirty="0">
                <a:solidFill>
                  <a:schemeClr val="accent1"/>
                </a:solidFill>
              </a:rPr>
              <a:t>4000</a:t>
            </a:r>
          </a:p>
        </p:txBody>
      </p:sp>
      <p:sp>
        <p:nvSpPr>
          <p:cNvPr id="64" name="CuadroTexto 63">
            <a:extLst>
              <a:ext uri="{FF2B5EF4-FFF2-40B4-BE49-F238E27FC236}">
                <a16:creationId xmlns:a16="http://schemas.microsoft.com/office/drawing/2014/main" id="{65A36423-0F1E-4C31-B565-09C2E1695556}"/>
              </a:ext>
            </a:extLst>
          </p:cNvPr>
          <p:cNvSpPr txBox="1"/>
          <p:nvPr/>
        </p:nvSpPr>
        <p:spPr>
          <a:xfrm>
            <a:off x="4789939" y="6302884"/>
            <a:ext cx="1188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  <a:sym typeface="Symbol" panose="05050102010706020507" pitchFamily="18" charset="2"/>
              </a:rPr>
              <a:t>1,00</a:t>
            </a:r>
            <a:r>
              <a:rPr lang="es-AR" dirty="0">
                <a:solidFill>
                  <a:srgbClr val="FF0000"/>
                </a:solidFill>
              </a:rPr>
              <a:t>4000</a:t>
            </a:r>
          </a:p>
        </p:txBody>
      </p:sp>
      <p:graphicFrame>
        <p:nvGraphicFramePr>
          <p:cNvPr id="65" name="Objeto 64">
            <a:extLst>
              <a:ext uri="{FF2B5EF4-FFF2-40B4-BE49-F238E27FC236}">
                <a16:creationId xmlns:a16="http://schemas.microsoft.com/office/drawing/2014/main" id="{892244E5-A213-4655-B01E-C3C6ABBD31C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10592" y="5424017"/>
          <a:ext cx="3368675" cy="1008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361960" imgH="711000" progId="Equation.DSMT4">
                  <p:embed/>
                </p:oleObj>
              </mc:Choice>
              <mc:Fallback>
                <p:oleObj name="Equation" r:id="rId4" imgW="2361960" imgH="711000" progId="Equation.DSMT4">
                  <p:embed/>
                  <p:pic>
                    <p:nvPicPr>
                      <p:cNvPr id="65" name="Objeto 64">
                        <a:extLst>
                          <a:ext uri="{FF2B5EF4-FFF2-40B4-BE49-F238E27FC236}">
                            <a16:creationId xmlns:a16="http://schemas.microsoft.com/office/drawing/2014/main" id="{892244E5-A213-4655-B01E-C3C6ABBD31C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10592" y="5424017"/>
                        <a:ext cx="3368675" cy="10080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7" name="Conector recto 66">
            <a:extLst>
              <a:ext uri="{FF2B5EF4-FFF2-40B4-BE49-F238E27FC236}">
                <a16:creationId xmlns:a16="http://schemas.microsoft.com/office/drawing/2014/main" id="{6E9B1D90-F740-45D2-A8B6-D228F1E4BCC0}"/>
              </a:ext>
            </a:extLst>
          </p:cNvPr>
          <p:cNvCxnSpPr>
            <a:cxnSpLocks/>
          </p:cNvCxnSpPr>
          <p:nvPr/>
        </p:nvCxnSpPr>
        <p:spPr>
          <a:xfrm flipV="1">
            <a:off x="6531429" y="3544107"/>
            <a:ext cx="3231026" cy="1993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Conector recto 68">
            <a:extLst>
              <a:ext uri="{FF2B5EF4-FFF2-40B4-BE49-F238E27FC236}">
                <a16:creationId xmlns:a16="http://schemas.microsoft.com/office/drawing/2014/main" id="{F2C6A39E-EA19-46A3-9CC7-6E3C9DF8DFF3}"/>
              </a:ext>
            </a:extLst>
          </p:cNvPr>
          <p:cNvCxnSpPr>
            <a:cxnSpLocks/>
          </p:cNvCxnSpPr>
          <p:nvPr/>
        </p:nvCxnSpPr>
        <p:spPr>
          <a:xfrm>
            <a:off x="8436481" y="2335397"/>
            <a:ext cx="0" cy="305982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79" name="Objeto 78">
            <a:extLst>
              <a:ext uri="{FF2B5EF4-FFF2-40B4-BE49-F238E27FC236}">
                <a16:creationId xmlns:a16="http://schemas.microsoft.com/office/drawing/2014/main" id="{F1FC8C5D-4E67-4FC2-B847-C1DFE3CF341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90275" y="3768032"/>
          <a:ext cx="1357613" cy="10648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850680" imgH="672840" progId="Equation.DSMT4">
                  <p:embed/>
                </p:oleObj>
              </mc:Choice>
              <mc:Fallback>
                <p:oleObj name="Equation" r:id="rId6" imgW="850680" imgH="672840" progId="Equation.DSMT4">
                  <p:embed/>
                  <p:pic>
                    <p:nvPicPr>
                      <p:cNvPr id="79" name="Objeto 78">
                        <a:extLst>
                          <a:ext uri="{FF2B5EF4-FFF2-40B4-BE49-F238E27FC236}">
                            <a16:creationId xmlns:a16="http://schemas.microsoft.com/office/drawing/2014/main" id="{F1FC8C5D-4E67-4FC2-B847-C1DFE3CF341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90275" y="3768032"/>
                        <a:ext cx="1357613" cy="106485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5" name="CuadroTexto 84">
            <a:extLst>
              <a:ext uri="{FF2B5EF4-FFF2-40B4-BE49-F238E27FC236}">
                <a16:creationId xmlns:a16="http://schemas.microsoft.com/office/drawing/2014/main" id="{BDF5ED25-38FD-441D-92CB-167453953BDF}"/>
              </a:ext>
            </a:extLst>
          </p:cNvPr>
          <p:cNvSpPr txBox="1"/>
          <p:nvPr/>
        </p:nvSpPr>
        <p:spPr>
          <a:xfrm>
            <a:off x="9568276" y="2765125"/>
            <a:ext cx="1486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/>
              <a:t>Estado Actual</a:t>
            </a:r>
          </a:p>
        </p:txBody>
      </p:sp>
      <p:sp>
        <p:nvSpPr>
          <p:cNvPr id="86" name="CuadroTexto 85">
            <a:extLst>
              <a:ext uri="{FF2B5EF4-FFF2-40B4-BE49-F238E27FC236}">
                <a16:creationId xmlns:a16="http://schemas.microsoft.com/office/drawing/2014/main" id="{DB0973FC-8957-475E-BF27-BC34A1AE8651}"/>
              </a:ext>
            </a:extLst>
          </p:cNvPr>
          <p:cNvSpPr txBox="1"/>
          <p:nvPr/>
        </p:nvSpPr>
        <p:spPr>
          <a:xfrm>
            <a:off x="9528761" y="4074518"/>
            <a:ext cx="1671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>
                <a:solidFill>
                  <a:srgbClr val="7030A0"/>
                </a:solidFill>
              </a:rPr>
              <a:t>Estado Próximo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DD57A5FD-C1BC-444A-BD6F-3582A1E581C2}"/>
              </a:ext>
            </a:extLst>
          </p:cNvPr>
          <p:cNvSpPr txBox="1"/>
          <p:nvPr/>
        </p:nvSpPr>
        <p:spPr>
          <a:xfrm>
            <a:off x="6651480" y="-4617"/>
            <a:ext cx="50660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Estado actual: 36000 Bien; 12000 Regular; 4000 Mal</a:t>
            </a:r>
          </a:p>
        </p:txBody>
      </p:sp>
      <p:sp>
        <p:nvSpPr>
          <p:cNvPr id="66" name="CuadroTexto 65">
            <a:extLst>
              <a:ext uri="{FF2B5EF4-FFF2-40B4-BE49-F238E27FC236}">
                <a16:creationId xmlns:a16="http://schemas.microsoft.com/office/drawing/2014/main" id="{52363C79-22CE-4C9C-8E78-EF6EF44C20FE}"/>
              </a:ext>
            </a:extLst>
          </p:cNvPr>
          <p:cNvSpPr txBox="1"/>
          <p:nvPr/>
        </p:nvSpPr>
        <p:spPr>
          <a:xfrm>
            <a:off x="6059622" y="339491"/>
            <a:ext cx="17019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Estado próximo: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85798D05-7B08-4BF6-B0F9-9F3B9AD3A4DC}"/>
              </a:ext>
            </a:extLst>
          </p:cNvPr>
          <p:cNvSpPr/>
          <p:nvPr/>
        </p:nvSpPr>
        <p:spPr>
          <a:xfrm>
            <a:off x="6122755" y="709141"/>
            <a:ext cx="5985902" cy="436137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>
                <a:sym typeface="Symbol" panose="05050102010706020507" pitchFamily="18" charset="2"/>
              </a:rPr>
              <a:t>0,70</a:t>
            </a:r>
            <a:r>
              <a:rPr lang="es-AR" dirty="0"/>
              <a:t>36000</a:t>
            </a:r>
            <a:r>
              <a:rPr lang="es-AR" dirty="0">
                <a:sym typeface="Symbol" panose="05050102010706020507" pitchFamily="18" charset="2"/>
              </a:rPr>
              <a:t>+0,2512000+0,004000=28200</a:t>
            </a:r>
            <a:endParaRPr lang="es-AR" dirty="0"/>
          </a:p>
        </p:txBody>
      </p:sp>
      <p:sp>
        <p:nvSpPr>
          <p:cNvPr id="68" name="Rectángulo 67">
            <a:extLst>
              <a:ext uri="{FF2B5EF4-FFF2-40B4-BE49-F238E27FC236}">
                <a16:creationId xmlns:a16="http://schemas.microsoft.com/office/drawing/2014/main" id="{774DB635-6795-4BED-9178-2C3A48482AB4}"/>
              </a:ext>
            </a:extLst>
          </p:cNvPr>
          <p:cNvSpPr/>
          <p:nvPr/>
        </p:nvSpPr>
        <p:spPr>
          <a:xfrm>
            <a:off x="6122755" y="1263398"/>
            <a:ext cx="5985902" cy="4361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>
                <a:sym typeface="Symbol" panose="05050102010706020507" pitchFamily="18" charset="2"/>
              </a:rPr>
              <a:t>0,30</a:t>
            </a:r>
            <a:r>
              <a:rPr lang="es-AR" dirty="0"/>
              <a:t>36000</a:t>
            </a:r>
            <a:r>
              <a:rPr lang="es-AR" dirty="0">
                <a:sym typeface="Symbol" panose="05050102010706020507" pitchFamily="18" charset="2"/>
              </a:rPr>
              <a:t>+0,4012000+0,004000=15600</a:t>
            </a:r>
            <a:endParaRPr lang="es-AR" dirty="0"/>
          </a:p>
        </p:txBody>
      </p:sp>
      <p:sp>
        <p:nvSpPr>
          <p:cNvPr id="78" name="Rectángulo 77">
            <a:extLst>
              <a:ext uri="{FF2B5EF4-FFF2-40B4-BE49-F238E27FC236}">
                <a16:creationId xmlns:a16="http://schemas.microsoft.com/office/drawing/2014/main" id="{008D4F16-2FD7-45CB-8DA1-DBB99D8FA3EB}"/>
              </a:ext>
            </a:extLst>
          </p:cNvPr>
          <p:cNvSpPr/>
          <p:nvPr/>
        </p:nvSpPr>
        <p:spPr>
          <a:xfrm>
            <a:off x="6122755" y="1824077"/>
            <a:ext cx="5985902" cy="43613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>
                <a:sym typeface="Symbol" panose="05050102010706020507" pitchFamily="18" charset="2"/>
              </a:rPr>
              <a:t>0,00</a:t>
            </a:r>
            <a:r>
              <a:rPr lang="es-AR" dirty="0"/>
              <a:t>36000</a:t>
            </a:r>
            <a:r>
              <a:rPr lang="es-AR" dirty="0">
                <a:sym typeface="Symbol" panose="05050102010706020507" pitchFamily="18" charset="2"/>
              </a:rPr>
              <a:t>+0,3512000+1,004000=8200</a:t>
            </a:r>
            <a:endParaRPr lang="es-AR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A8CC7D3-2958-48A2-9D3F-3308AE006EED}"/>
              </a:ext>
            </a:extLst>
          </p:cNvPr>
          <p:cNvSpPr txBox="1"/>
          <p:nvPr/>
        </p:nvSpPr>
        <p:spPr>
          <a:xfrm>
            <a:off x="8725736" y="3737720"/>
            <a:ext cx="14276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28200</a:t>
            </a:r>
          </a:p>
        </p:txBody>
      </p:sp>
      <p:sp>
        <p:nvSpPr>
          <p:cNvPr id="81" name="CuadroTexto 80">
            <a:extLst>
              <a:ext uri="{FF2B5EF4-FFF2-40B4-BE49-F238E27FC236}">
                <a16:creationId xmlns:a16="http://schemas.microsoft.com/office/drawing/2014/main" id="{962D6612-A343-492C-BE63-B5D985DE8782}"/>
              </a:ext>
            </a:extLst>
          </p:cNvPr>
          <p:cNvSpPr txBox="1"/>
          <p:nvPr/>
        </p:nvSpPr>
        <p:spPr>
          <a:xfrm>
            <a:off x="8707594" y="4100645"/>
            <a:ext cx="14276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>
                <a:solidFill>
                  <a:schemeClr val="accent1"/>
                </a:solidFill>
                <a:cs typeface="Times New Roman" panose="02020603050405020304" pitchFamily="18" charset="0"/>
              </a:rPr>
              <a:t>15600</a:t>
            </a:r>
          </a:p>
        </p:txBody>
      </p:sp>
      <p:sp>
        <p:nvSpPr>
          <p:cNvPr id="83" name="CuadroTexto 82">
            <a:extLst>
              <a:ext uri="{FF2B5EF4-FFF2-40B4-BE49-F238E27FC236}">
                <a16:creationId xmlns:a16="http://schemas.microsoft.com/office/drawing/2014/main" id="{357492CF-B6FE-42AB-90DC-2AA3CAC8BF3D}"/>
              </a:ext>
            </a:extLst>
          </p:cNvPr>
          <p:cNvSpPr txBox="1"/>
          <p:nvPr/>
        </p:nvSpPr>
        <p:spPr>
          <a:xfrm>
            <a:off x="8774613" y="4414013"/>
            <a:ext cx="14276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>
                <a:solidFill>
                  <a:srgbClr val="FF0000"/>
                </a:solidFill>
                <a:cs typeface="Times New Roman" panose="02020603050405020304" pitchFamily="18" charset="0"/>
              </a:rPr>
              <a:t>8200</a:t>
            </a:r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0B6AAEB0-E65D-4189-B083-F861B998A5F0}"/>
              </a:ext>
            </a:extLst>
          </p:cNvPr>
          <p:cNvSpPr/>
          <p:nvPr/>
        </p:nvSpPr>
        <p:spPr>
          <a:xfrm>
            <a:off x="8647610" y="2335397"/>
            <a:ext cx="923105" cy="1164507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94A35B64-6A79-45E5-B843-BC79E71918F3}"/>
              </a:ext>
            </a:extLst>
          </p:cNvPr>
          <p:cNvSpPr/>
          <p:nvPr/>
        </p:nvSpPr>
        <p:spPr>
          <a:xfrm>
            <a:off x="6710792" y="3596702"/>
            <a:ext cx="1700285" cy="1408821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8" name="Elipse 87">
            <a:extLst>
              <a:ext uri="{FF2B5EF4-FFF2-40B4-BE49-F238E27FC236}">
                <a16:creationId xmlns:a16="http://schemas.microsoft.com/office/drawing/2014/main" id="{851F6C70-7E92-48DF-AE35-4317FF665CB0}"/>
              </a:ext>
            </a:extLst>
          </p:cNvPr>
          <p:cNvSpPr/>
          <p:nvPr/>
        </p:nvSpPr>
        <p:spPr>
          <a:xfrm>
            <a:off x="8665696" y="3627605"/>
            <a:ext cx="923105" cy="1322097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7030A0"/>
              </a:solidFill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79DD86C4-63B7-4E5D-BE82-5E69DCB877E7}"/>
              </a:ext>
            </a:extLst>
          </p:cNvPr>
          <p:cNvSpPr txBox="1"/>
          <p:nvPr/>
        </p:nvSpPr>
        <p:spPr>
          <a:xfrm>
            <a:off x="6381795" y="4941824"/>
            <a:ext cx="27273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>
                <a:solidFill>
                  <a:schemeClr val="accent2"/>
                </a:solidFill>
              </a:rPr>
              <a:t>Modela la transición</a:t>
            </a:r>
          </a:p>
        </p:txBody>
      </p:sp>
      <p:graphicFrame>
        <p:nvGraphicFramePr>
          <p:cNvPr id="89" name="Objeto 88">
            <a:extLst>
              <a:ext uri="{FF2B5EF4-FFF2-40B4-BE49-F238E27FC236}">
                <a16:creationId xmlns:a16="http://schemas.microsoft.com/office/drawing/2014/main" id="{49A94F75-2A5F-4D36-83E2-1A6555F31F8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106570" y="6432079"/>
          <a:ext cx="1120679" cy="4211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609480" imgH="228600" progId="Equation.DSMT4">
                  <p:embed/>
                </p:oleObj>
              </mc:Choice>
              <mc:Fallback>
                <p:oleObj name="Equation" r:id="rId8" imgW="609480" imgH="228600" progId="Equation.DSMT4">
                  <p:embed/>
                  <p:pic>
                    <p:nvPicPr>
                      <p:cNvPr id="89" name="Objeto 88">
                        <a:extLst>
                          <a:ext uri="{FF2B5EF4-FFF2-40B4-BE49-F238E27FC236}">
                            <a16:creationId xmlns:a16="http://schemas.microsoft.com/office/drawing/2014/main" id="{49A94F75-2A5F-4D36-83E2-1A6555F31F8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8106570" y="6432079"/>
                        <a:ext cx="1120679" cy="4211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CuadroTexto 32">
            <a:extLst>
              <a:ext uri="{FF2B5EF4-FFF2-40B4-BE49-F238E27FC236}">
                <a16:creationId xmlns:a16="http://schemas.microsoft.com/office/drawing/2014/main" id="{DB3AA7C7-F25A-4467-BA5E-8DC48DADB58D}"/>
              </a:ext>
            </a:extLst>
          </p:cNvPr>
          <p:cNvSpPr txBox="1"/>
          <p:nvPr/>
        </p:nvSpPr>
        <p:spPr>
          <a:xfrm>
            <a:off x="6094063" y="4151462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2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</a:p>
        </p:txBody>
      </p:sp>
      <p:sp>
        <p:nvSpPr>
          <p:cNvPr id="35" name="Rectángulo: esquinas redondeadas 34">
            <a:extLst>
              <a:ext uri="{FF2B5EF4-FFF2-40B4-BE49-F238E27FC236}">
                <a16:creationId xmlns:a16="http://schemas.microsoft.com/office/drawing/2014/main" id="{6CE72BD6-ACD9-4B00-87BC-177A0326C0D1}"/>
              </a:ext>
            </a:extLst>
          </p:cNvPr>
          <p:cNvSpPr/>
          <p:nvPr/>
        </p:nvSpPr>
        <p:spPr>
          <a:xfrm>
            <a:off x="5986914" y="4112194"/>
            <a:ext cx="613368" cy="672108"/>
          </a:xfrm>
          <a:prstGeom prst="roundRect">
            <a:avLst>
              <a:gd name="adj" fmla="val 33705"/>
            </a:avLst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0" name="Rectángulo: esquinas redondeadas 89">
            <a:extLst>
              <a:ext uri="{FF2B5EF4-FFF2-40B4-BE49-F238E27FC236}">
                <a16:creationId xmlns:a16="http://schemas.microsoft.com/office/drawing/2014/main" id="{C697B37B-4FED-44B7-888B-7B4AD163A0B7}"/>
              </a:ext>
            </a:extLst>
          </p:cNvPr>
          <p:cNvSpPr/>
          <p:nvPr/>
        </p:nvSpPr>
        <p:spPr>
          <a:xfrm>
            <a:off x="11312434" y="2431327"/>
            <a:ext cx="483440" cy="672108"/>
          </a:xfrm>
          <a:prstGeom prst="roundRect">
            <a:avLst>
              <a:gd name="adj" fmla="val 36545"/>
            </a:avLst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91" name="CuadroTexto 90">
            <a:extLst>
              <a:ext uri="{FF2B5EF4-FFF2-40B4-BE49-F238E27FC236}">
                <a16:creationId xmlns:a16="http://schemas.microsoft.com/office/drawing/2014/main" id="{B458EF6D-4CAD-4E2A-B38D-AEEC623092F6}"/>
              </a:ext>
            </a:extLst>
          </p:cNvPr>
          <p:cNvSpPr txBox="1"/>
          <p:nvPr/>
        </p:nvSpPr>
        <p:spPr>
          <a:xfrm>
            <a:off x="11245415" y="2450748"/>
            <a:ext cx="6174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AR" sz="3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92" name="Rectángulo: esquinas redondeadas 91">
            <a:extLst>
              <a:ext uri="{FF2B5EF4-FFF2-40B4-BE49-F238E27FC236}">
                <a16:creationId xmlns:a16="http://schemas.microsoft.com/office/drawing/2014/main" id="{EC03490B-62DD-438D-9396-31DE60B05DF0}"/>
              </a:ext>
            </a:extLst>
          </p:cNvPr>
          <p:cNvSpPr/>
          <p:nvPr/>
        </p:nvSpPr>
        <p:spPr>
          <a:xfrm>
            <a:off x="11312434" y="4468839"/>
            <a:ext cx="483440" cy="672108"/>
          </a:xfrm>
          <a:prstGeom prst="roundRect">
            <a:avLst>
              <a:gd name="adj" fmla="val 36545"/>
            </a:avLst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93" name="CuadroTexto 92">
            <a:extLst>
              <a:ext uri="{FF2B5EF4-FFF2-40B4-BE49-F238E27FC236}">
                <a16:creationId xmlns:a16="http://schemas.microsoft.com/office/drawing/2014/main" id="{B22C1A08-52CE-4776-B8BA-7BD3CC6EF782}"/>
              </a:ext>
            </a:extLst>
          </p:cNvPr>
          <p:cNvSpPr txBox="1"/>
          <p:nvPr/>
        </p:nvSpPr>
        <p:spPr>
          <a:xfrm>
            <a:off x="11245415" y="4488260"/>
            <a:ext cx="6174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AR" sz="3200" baseline="-25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71" name="Estrella de 5 puntas 70">
            <a:extLst>
              <a:ext uri="{FF2B5EF4-FFF2-40B4-BE49-F238E27FC236}">
                <a16:creationId xmlns:a16="http://schemas.microsoft.com/office/drawing/2014/main" id="{EC3595BE-864F-4381-8273-A4F6ECB060B2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2" name="CuadroTexto 71">
            <a:extLst>
              <a:ext uri="{FF2B5EF4-FFF2-40B4-BE49-F238E27FC236}">
                <a16:creationId xmlns:a16="http://schemas.microsoft.com/office/drawing/2014/main" id="{53D02B09-E18A-4942-A8FA-A5F1BAE2B6B4}"/>
              </a:ext>
            </a:extLst>
          </p:cNvPr>
          <p:cNvSpPr txBox="1"/>
          <p:nvPr/>
        </p:nvSpPr>
        <p:spPr>
          <a:xfrm>
            <a:off x="-46480" y="192"/>
            <a:ext cx="2326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/>
              <a:t>PROCESO DE MARKOV</a:t>
            </a:r>
          </a:p>
        </p:txBody>
      </p:sp>
    </p:spTree>
    <p:extLst>
      <p:ext uri="{BB962C8B-B14F-4D97-AF65-F5344CB8AC3E}">
        <p14:creationId xmlns:p14="http://schemas.microsoft.com/office/powerpoint/2010/main" val="3505285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5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7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2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2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5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2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5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8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1000"/>
                            </p:stCondLst>
                            <p:childTnLst>
                              <p:par>
                                <p:cTn id="24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1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4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1000"/>
                            </p:stCondLst>
                            <p:childTnLst>
                              <p:par>
                                <p:cTn id="27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8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1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2" fill="hold">
                            <p:stCondLst>
                              <p:cond delay="2000"/>
                            </p:stCondLst>
                            <p:childTnLst>
                              <p:par>
                                <p:cTn id="28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5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6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8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1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2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3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4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" fill="hold">
                      <p:stCondLst>
                        <p:cond delay="indefinite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9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2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1000"/>
                            </p:stCondLst>
                            <p:childTnLst>
                              <p:par>
                                <p:cTn id="3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85" grpId="0"/>
      <p:bldP spid="86" grpId="0"/>
      <p:bldP spid="2" grpId="0"/>
      <p:bldP spid="66" grpId="0"/>
      <p:bldP spid="8" grpId="0" animBg="1"/>
      <p:bldP spid="68" grpId="0" animBg="1"/>
      <p:bldP spid="78" grpId="0" animBg="1"/>
      <p:bldP spid="11" grpId="0"/>
      <p:bldP spid="81" grpId="0"/>
      <p:bldP spid="83" grpId="0"/>
      <p:bldP spid="19" grpId="0" animBg="1"/>
      <p:bldP spid="22" grpId="0" animBg="1"/>
      <p:bldP spid="88" grpId="0" animBg="1"/>
      <p:bldP spid="29" grpId="0"/>
      <p:bldP spid="33" grpId="0"/>
      <p:bldP spid="35" grpId="0" animBg="1"/>
      <p:bldP spid="90" grpId="0" animBg="1"/>
      <p:bldP spid="91" grpId="0"/>
      <p:bldP spid="92" grpId="0" animBg="1"/>
      <p:bldP spid="93" grpId="0"/>
      <p:bldP spid="7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e 3">
            <a:extLst>
              <a:ext uri="{FF2B5EF4-FFF2-40B4-BE49-F238E27FC236}">
                <a16:creationId xmlns:a16="http://schemas.microsoft.com/office/drawing/2014/main" id="{8052C323-21E8-4034-8D00-BDCECB45ECEC}"/>
              </a:ext>
            </a:extLst>
          </p:cNvPr>
          <p:cNvSpPr/>
          <p:nvPr/>
        </p:nvSpPr>
        <p:spPr>
          <a:xfrm>
            <a:off x="357704" y="517006"/>
            <a:ext cx="1632857" cy="118498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Bien</a:t>
            </a: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FA3204C3-4E7C-4D94-B0F8-8E880A68089C}"/>
              </a:ext>
            </a:extLst>
          </p:cNvPr>
          <p:cNvSpPr/>
          <p:nvPr/>
        </p:nvSpPr>
        <p:spPr>
          <a:xfrm>
            <a:off x="357703" y="2839760"/>
            <a:ext cx="1632857" cy="11849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Regular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7E931C8A-BFE1-4E8B-8624-5274438C2A8A}"/>
              </a:ext>
            </a:extLst>
          </p:cNvPr>
          <p:cNvSpPr/>
          <p:nvPr/>
        </p:nvSpPr>
        <p:spPr>
          <a:xfrm>
            <a:off x="357702" y="5128463"/>
            <a:ext cx="1632857" cy="118498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Mal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1D0C5E06-1041-4FD6-B45E-217D6C5FFD74}"/>
              </a:ext>
            </a:extLst>
          </p:cNvPr>
          <p:cNvSpPr/>
          <p:nvPr/>
        </p:nvSpPr>
        <p:spPr>
          <a:xfrm>
            <a:off x="3372513" y="0"/>
            <a:ext cx="1391575" cy="720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Bien</a:t>
            </a: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8103B987-4D79-460E-A6D2-A413FEB8EA09}"/>
              </a:ext>
            </a:extLst>
          </p:cNvPr>
          <p:cNvSpPr/>
          <p:nvPr/>
        </p:nvSpPr>
        <p:spPr>
          <a:xfrm>
            <a:off x="3372512" y="749500"/>
            <a:ext cx="1391575" cy="7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Regular</a:t>
            </a:r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B273EF80-04BC-4602-ACA9-E2DA14BA5432}"/>
              </a:ext>
            </a:extLst>
          </p:cNvPr>
          <p:cNvSpPr/>
          <p:nvPr/>
        </p:nvSpPr>
        <p:spPr>
          <a:xfrm>
            <a:off x="3372513" y="3072254"/>
            <a:ext cx="1391575" cy="7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Regular</a:t>
            </a: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DB0B1EEB-192E-4191-8226-E4595FD3C5A2}"/>
              </a:ext>
            </a:extLst>
          </p:cNvPr>
          <p:cNvSpPr/>
          <p:nvPr/>
        </p:nvSpPr>
        <p:spPr>
          <a:xfrm>
            <a:off x="3403956" y="5395226"/>
            <a:ext cx="1391575" cy="7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Regular</a:t>
            </a: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46482245-5D5E-47C8-8222-5CAD3176EC42}"/>
              </a:ext>
            </a:extLst>
          </p:cNvPr>
          <p:cNvSpPr/>
          <p:nvPr/>
        </p:nvSpPr>
        <p:spPr>
          <a:xfrm>
            <a:off x="3372509" y="2340742"/>
            <a:ext cx="1391575" cy="720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Bien</a:t>
            </a: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28E67C94-B1FC-48D5-A8F7-EEE9AB64C7AF}"/>
              </a:ext>
            </a:extLst>
          </p:cNvPr>
          <p:cNvSpPr/>
          <p:nvPr/>
        </p:nvSpPr>
        <p:spPr>
          <a:xfrm>
            <a:off x="3372508" y="4653264"/>
            <a:ext cx="1391575" cy="720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Bien</a:t>
            </a: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B1315A79-9A9A-4717-B177-DA452162EB7E}"/>
              </a:ext>
            </a:extLst>
          </p:cNvPr>
          <p:cNvSpPr/>
          <p:nvPr/>
        </p:nvSpPr>
        <p:spPr>
          <a:xfrm>
            <a:off x="3372511" y="1499000"/>
            <a:ext cx="1391575" cy="72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Mal</a:t>
            </a:r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72A8B188-CEFA-4245-8F77-989E777A823E}"/>
              </a:ext>
            </a:extLst>
          </p:cNvPr>
          <p:cNvSpPr/>
          <p:nvPr/>
        </p:nvSpPr>
        <p:spPr>
          <a:xfrm>
            <a:off x="3372509" y="3812229"/>
            <a:ext cx="1391575" cy="72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Mal</a:t>
            </a:r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110CE123-E30E-4D81-8DBF-C1861DBEA6F7}"/>
              </a:ext>
            </a:extLst>
          </p:cNvPr>
          <p:cNvSpPr/>
          <p:nvPr/>
        </p:nvSpPr>
        <p:spPr>
          <a:xfrm>
            <a:off x="3403956" y="6127550"/>
            <a:ext cx="1391575" cy="72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Mal</a:t>
            </a:r>
          </a:p>
        </p:txBody>
      </p: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8BC8C45F-3F20-4672-BD42-B5C8601345E6}"/>
              </a:ext>
            </a:extLst>
          </p:cNvPr>
          <p:cNvCxnSpPr>
            <a:stCxn id="4" idx="7"/>
            <a:endCxn id="7" idx="2"/>
          </p:cNvCxnSpPr>
          <p:nvPr/>
        </p:nvCxnSpPr>
        <p:spPr>
          <a:xfrm flipV="1">
            <a:off x="1751435" y="360000"/>
            <a:ext cx="1621078" cy="3305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3" name="Conector recto de flecha 22">
            <a:extLst>
              <a:ext uri="{FF2B5EF4-FFF2-40B4-BE49-F238E27FC236}">
                <a16:creationId xmlns:a16="http://schemas.microsoft.com/office/drawing/2014/main" id="{9E23C970-05B3-4D3E-9865-1AF6454D6211}"/>
              </a:ext>
            </a:extLst>
          </p:cNvPr>
          <p:cNvCxnSpPr>
            <a:stCxn id="4" idx="6"/>
            <a:endCxn id="10" idx="2"/>
          </p:cNvCxnSpPr>
          <p:nvPr/>
        </p:nvCxnSpPr>
        <p:spPr>
          <a:xfrm>
            <a:off x="1990561" y="1109500"/>
            <a:ext cx="138195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de flecha 24">
            <a:extLst>
              <a:ext uri="{FF2B5EF4-FFF2-40B4-BE49-F238E27FC236}">
                <a16:creationId xmlns:a16="http://schemas.microsoft.com/office/drawing/2014/main" id="{65CB0C5A-2176-4064-8219-8C9BDDE270FE}"/>
              </a:ext>
            </a:extLst>
          </p:cNvPr>
          <p:cNvCxnSpPr>
            <a:stCxn id="4" idx="5"/>
            <a:endCxn id="16" idx="2"/>
          </p:cNvCxnSpPr>
          <p:nvPr/>
        </p:nvCxnSpPr>
        <p:spPr>
          <a:xfrm>
            <a:off x="1751435" y="1528456"/>
            <a:ext cx="1621076" cy="33054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de flecha 26">
            <a:extLst>
              <a:ext uri="{FF2B5EF4-FFF2-40B4-BE49-F238E27FC236}">
                <a16:creationId xmlns:a16="http://schemas.microsoft.com/office/drawing/2014/main" id="{2F80AC39-22CA-4A19-AF5B-5309F8782525}"/>
              </a:ext>
            </a:extLst>
          </p:cNvPr>
          <p:cNvCxnSpPr>
            <a:stCxn id="5" idx="7"/>
            <a:endCxn id="14" idx="2"/>
          </p:cNvCxnSpPr>
          <p:nvPr/>
        </p:nvCxnSpPr>
        <p:spPr>
          <a:xfrm flipV="1">
            <a:off x="1751434" y="2700742"/>
            <a:ext cx="1621075" cy="312555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de flecha 29">
            <a:extLst>
              <a:ext uri="{FF2B5EF4-FFF2-40B4-BE49-F238E27FC236}">
                <a16:creationId xmlns:a16="http://schemas.microsoft.com/office/drawing/2014/main" id="{F763CD12-74F4-4D56-AD98-CE200D737481}"/>
              </a:ext>
            </a:extLst>
          </p:cNvPr>
          <p:cNvCxnSpPr>
            <a:stCxn id="5" idx="6"/>
            <a:endCxn id="12" idx="2"/>
          </p:cNvCxnSpPr>
          <p:nvPr/>
        </p:nvCxnSpPr>
        <p:spPr>
          <a:xfrm>
            <a:off x="1990560" y="3432254"/>
            <a:ext cx="138195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cto de flecha 31">
            <a:extLst>
              <a:ext uri="{FF2B5EF4-FFF2-40B4-BE49-F238E27FC236}">
                <a16:creationId xmlns:a16="http://schemas.microsoft.com/office/drawing/2014/main" id="{6C92A50F-8055-4896-9CBA-7439B49F35EE}"/>
              </a:ext>
            </a:extLst>
          </p:cNvPr>
          <p:cNvCxnSpPr>
            <a:stCxn id="5" idx="5"/>
            <a:endCxn id="17" idx="2"/>
          </p:cNvCxnSpPr>
          <p:nvPr/>
        </p:nvCxnSpPr>
        <p:spPr>
          <a:xfrm>
            <a:off x="1751434" y="3851210"/>
            <a:ext cx="1621075" cy="32101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de flecha 33">
            <a:extLst>
              <a:ext uri="{FF2B5EF4-FFF2-40B4-BE49-F238E27FC236}">
                <a16:creationId xmlns:a16="http://schemas.microsoft.com/office/drawing/2014/main" id="{D4B32BA8-B480-4B59-AFF4-0E703827365A}"/>
              </a:ext>
            </a:extLst>
          </p:cNvPr>
          <p:cNvCxnSpPr>
            <a:stCxn id="6" idx="7"/>
            <a:endCxn id="15" idx="2"/>
          </p:cNvCxnSpPr>
          <p:nvPr/>
        </p:nvCxnSpPr>
        <p:spPr>
          <a:xfrm flipV="1">
            <a:off x="1751433" y="5013264"/>
            <a:ext cx="1621075" cy="288736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cto de flecha 35">
            <a:extLst>
              <a:ext uri="{FF2B5EF4-FFF2-40B4-BE49-F238E27FC236}">
                <a16:creationId xmlns:a16="http://schemas.microsoft.com/office/drawing/2014/main" id="{58DE912C-65A8-4D40-BC58-C56E1310FCCB}"/>
              </a:ext>
            </a:extLst>
          </p:cNvPr>
          <p:cNvCxnSpPr>
            <a:stCxn id="6" idx="6"/>
            <a:endCxn id="13" idx="2"/>
          </p:cNvCxnSpPr>
          <p:nvPr/>
        </p:nvCxnSpPr>
        <p:spPr>
          <a:xfrm>
            <a:off x="1990559" y="5720957"/>
            <a:ext cx="1413397" cy="342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cto de flecha 37">
            <a:extLst>
              <a:ext uri="{FF2B5EF4-FFF2-40B4-BE49-F238E27FC236}">
                <a16:creationId xmlns:a16="http://schemas.microsoft.com/office/drawing/2014/main" id="{FA646D51-B15A-443F-A417-625AD4B67975}"/>
              </a:ext>
            </a:extLst>
          </p:cNvPr>
          <p:cNvCxnSpPr>
            <a:stCxn id="6" idx="5"/>
            <a:endCxn id="18" idx="2"/>
          </p:cNvCxnSpPr>
          <p:nvPr/>
        </p:nvCxnSpPr>
        <p:spPr>
          <a:xfrm>
            <a:off x="1751433" y="6139913"/>
            <a:ext cx="1652523" cy="34763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2">
            <a:extLst>
              <a:ext uri="{FF2B5EF4-FFF2-40B4-BE49-F238E27FC236}">
                <a16:creationId xmlns:a16="http://schemas.microsoft.com/office/drawing/2014/main" id="{52F965D6-5E92-48A3-98AD-348410A54E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20275" y="170199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graphicFrame>
        <p:nvGraphicFramePr>
          <p:cNvPr id="43" name="Objeto 42">
            <a:extLst>
              <a:ext uri="{FF2B5EF4-FFF2-40B4-BE49-F238E27FC236}">
                <a16:creationId xmlns:a16="http://schemas.microsoft.com/office/drawing/2014/main" id="{5DDAD3A5-8AC2-4063-AD4E-1321E2A2C88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26669" y="1357692"/>
          <a:ext cx="2217738" cy="1247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257120" imgH="711000" progId="Equation.DSMT4">
                  <p:embed/>
                </p:oleObj>
              </mc:Choice>
              <mc:Fallback>
                <p:oleObj name="Equation" r:id="rId2" imgW="1257120" imgH="711000" progId="Equation.DSMT4">
                  <p:embed/>
                  <p:pic>
                    <p:nvPicPr>
                      <p:cNvPr id="43" name="Objeto 42">
                        <a:extLst>
                          <a:ext uri="{FF2B5EF4-FFF2-40B4-BE49-F238E27FC236}">
                            <a16:creationId xmlns:a16="http://schemas.microsoft.com/office/drawing/2014/main" id="{5DDAD3A5-8AC2-4063-AD4E-1321E2A2C88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6669" y="1357692"/>
                        <a:ext cx="2217738" cy="12477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" name="CuadroTexto 43">
            <a:extLst>
              <a:ext uri="{FF2B5EF4-FFF2-40B4-BE49-F238E27FC236}">
                <a16:creationId xmlns:a16="http://schemas.microsoft.com/office/drawing/2014/main" id="{AE6AC44F-D4E2-4ABC-B726-5E056AA7C9C7}"/>
              </a:ext>
            </a:extLst>
          </p:cNvPr>
          <p:cNvSpPr txBox="1"/>
          <p:nvPr/>
        </p:nvSpPr>
        <p:spPr>
          <a:xfrm>
            <a:off x="2163552" y="207593"/>
            <a:ext cx="627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70%</a:t>
            </a: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578888C8-D0A9-41E0-BB66-372A83D99EC8}"/>
              </a:ext>
            </a:extLst>
          </p:cNvPr>
          <p:cNvSpPr txBox="1"/>
          <p:nvPr/>
        </p:nvSpPr>
        <p:spPr>
          <a:xfrm>
            <a:off x="2163297" y="779160"/>
            <a:ext cx="627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30%</a:t>
            </a:r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id="{63D18E25-2F45-439B-B91F-863CE9B68725}"/>
              </a:ext>
            </a:extLst>
          </p:cNvPr>
          <p:cNvSpPr txBox="1"/>
          <p:nvPr/>
        </p:nvSpPr>
        <p:spPr>
          <a:xfrm>
            <a:off x="2275591" y="1350727"/>
            <a:ext cx="4972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0%</a:t>
            </a: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CF6D9BED-152A-4F8A-887F-6145081D8BFA}"/>
              </a:ext>
            </a:extLst>
          </p:cNvPr>
          <p:cNvSpPr txBox="1"/>
          <p:nvPr/>
        </p:nvSpPr>
        <p:spPr>
          <a:xfrm>
            <a:off x="2163553" y="2555687"/>
            <a:ext cx="627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25%</a:t>
            </a: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2BAD72C3-4487-40D4-B265-483433298158}"/>
              </a:ext>
            </a:extLst>
          </p:cNvPr>
          <p:cNvSpPr txBox="1"/>
          <p:nvPr/>
        </p:nvSpPr>
        <p:spPr>
          <a:xfrm>
            <a:off x="2145748" y="3103435"/>
            <a:ext cx="627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40%</a:t>
            </a: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CB52ED03-EE65-4991-92E0-9FE1AB67CC00}"/>
              </a:ext>
            </a:extLst>
          </p:cNvPr>
          <p:cNvSpPr txBox="1"/>
          <p:nvPr/>
        </p:nvSpPr>
        <p:spPr>
          <a:xfrm>
            <a:off x="2141649" y="3663490"/>
            <a:ext cx="627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35%</a:t>
            </a:r>
          </a:p>
        </p:txBody>
      </p:sp>
      <p:sp>
        <p:nvSpPr>
          <p:cNvPr id="50" name="CuadroTexto 49">
            <a:extLst>
              <a:ext uri="{FF2B5EF4-FFF2-40B4-BE49-F238E27FC236}">
                <a16:creationId xmlns:a16="http://schemas.microsoft.com/office/drawing/2014/main" id="{EA253EBF-3780-4D13-81FB-76B0895D8B4E}"/>
              </a:ext>
            </a:extLst>
          </p:cNvPr>
          <p:cNvSpPr txBox="1"/>
          <p:nvPr/>
        </p:nvSpPr>
        <p:spPr>
          <a:xfrm>
            <a:off x="2287517" y="4838711"/>
            <a:ext cx="4972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0%</a:t>
            </a:r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0B465152-4FF6-487E-89CF-7C2F3E205E48}"/>
              </a:ext>
            </a:extLst>
          </p:cNvPr>
          <p:cNvSpPr txBox="1"/>
          <p:nvPr/>
        </p:nvSpPr>
        <p:spPr>
          <a:xfrm>
            <a:off x="2313344" y="5411494"/>
            <a:ext cx="4972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0%</a:t>
            </a: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2B6A9924-E823-47EB-A921-EDFDB4EFC9C1}"/>
              </a:ext>
            </a:extLst>
          </p:cNvPr>
          <p:cNvSpPr txBox="1"/>
          <p:nvPr/>
        </p:nvSpPr>
        <p:spPr>
          <a:xfrm>
            <a:off x="2157674" y="5939965"/>
            <a:ext cx="7569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100%</a:t>
            </a: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688514F4-7801-47C2-878D-1D88019CE79C}"/>
              </a:ext>
            </a:extLst>
          </p:cNvPr>
          <p:cNvSpPr txBox="1"/>
          <p:nvPr/>
        </p:nvSpPr>
        <p:spPr>
          <a:xfrm>
            <a:off x="789248" y="1235045"/>
            <a:ext cx="769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</a:rPr>
              <a:t>36000</a:t>
            </a: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81AAC7F4-2247-4FD9-8B07-147AD771A5BC}"/>
              </a:ext>
            </a:extLst>
          </p:cNvPr>
          <p:cNvSpPr txBox="1"/>
          <p:nvPr/>
        </p:nvSpPr>
        <p:spPr>
          <a:xfrm>
            <a:off x="789248" y="3607588"/>
            <a:ext cx="769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</a:rPr>
              <a:t>12000</a:t>
            </a:r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12C3115F-CA43-40EB-A3E7-0BEC58310F64}"/>
              </a:ext>
            </a:extLst>
          </p:cNvPr>
          <p:cNvSpPr txBox="1"/>
          <p:nvPr/>
        </p:nvSpPr>
        <p:spPr>
          <a:xfrm>
            <a:off x="859947" y="5846502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</a:rPr>
              <a:t>4000</a:t>
            </a:r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648B59CD-FCF8-4995-8A2C-5C6438FC355B}"/>
              </a:ext>
            </a:extLst>
          </p:cNvPr>
          <p:cNvSpPr txBox="1"/>
          <p:nvPr/>
        </p:nvSpPr>
        <p:spPr>
          <a:xfrm>
            <a:off x="4790835" y="130020"/>
            <a:ext cx="1305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accent6">
                    <a:lumMod val="75000"/>
                  </a:schemeClr>
                </a:solidFill>
                <a:sym typeface="Symbol" panose="05050102010706020507" pitchFamily="18" charset="2"/>
              </a:rPr>
              <a:t>0,70</a:t>
            </a:r>
            <a:r>
              <a:rPr lang="es-AR" dirty="0">
                <a:solidFill>
                  <a:schemeClr val="accent6">
                    <a:lumMod val="75000"/>
                  </a:schemeClr>
                </a:solidFill>
              </a:rPr>
              <a:t>36000</a:t>
            </a:r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25421BE2-8CDE-480E-BC2C-9395A7551EFD}"/>
              </a:ext>
            </a:extLst>
          </p:cNvPr>
          <p:cNvSpPr txBox="1"/>
          <p:nvPr/>
        </p:nvSpPr>
        <p:spPr>
          <a:xfrm>
            <a:off x="4754458" y="2456090"/>
            <a:ext cx="1305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accent6">
                    <a:lumMod val="75000"/>
                  </a:schemeClr>
                </a:solidFill>
                <a:sym typeface="Symbol" panose="05050102010706020507" pitchFamily="18" charset="2"/>
              </a:rPr>
              <a:t>0,25</a:t>
            </a:r>
            <a:r>
              <a:rPr lang="es-AR" dirty="0">
                <a:solidFill>
                  <a:schemeClr val="accent6">
                    <a:lumMod val="75000"/>
                  </a:schemeClr>
                </a:solidFill>
              </a:rPr>
              <a:t>12000</a:t>
            </a:r>
          </a:p>
        </p:txBody>
      </p:sp>
      <p:sp>
        <p:nvSpPr>
          <p:cNvPr id="58" name="CuadroTexto 57">
            <a:extLst>
              <a:ext uri="{FF2B5EF4-FFF2-40B4-BE49-F238E27FC236}">
                <a16:creationId xmlns:a16="http://schemas.microsoft.com/office/drawing/2014/main" id="{8AD7B716-67A0-4D50-85B5-CC978B15BFAE}"/>
              </a:ext>
            </a:extLst>
          </p:cNvPr>
          <p:cNvSpPr txBox="1"/>
          <p:nvPr/>
        </p:nvSpPr>
        <p:spPr>
          <a:xfrm>
            <a:off x="4754457" y="4788300"/>
            <a:ext cx="1188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accent6">
                    <a:lumMod val="75000"/>
                  </a:schemeClr>
                </a:solidFill>
                <a:sym typeface="Symbol" panose="05050102010706020507" pitchFamily="18" charset="2"/>
              </a:rPr>
              <a:t>0,00</a:t>
            </a:r>
            <a:r>
              <a:rPr lang="es-AR" dirty="0">
                <a:solidFill>
                  <a:schemeClr val="accent6">
                    <a:lumMod val="75000"/>
                  </a:schemeClr>
                </a:solidFill>
              </a:rPr>
              <a:t>4000</a:t>
            </a:r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B8A0FA36-9802-451B-BADE-D64DD3653B2E}"/>
              </a:ext>
            </a:extLst>
          </p:cNvPr>
          <p:cNvSpPr txBox="1"/>
          <p:nvPr/>
        </p:nvSpPr>
        <p:spPr>
          <a:xfrm>
            <a:off x="4764083" y="940060"/>
            <a:ext cx="1305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accent1"/>
                </a:solidFill>
                <a:sym typeface="Symbol" panose="05050102010706020507" pitchFamily="18" charset="2"/>
              </a:rPr>
              <a:t>0,30</a:t>
            </a:r>
            <a:r>
              <a:rPr lang="es-AR" dirty="0">
                <a:solidFill>
                  <a:schemeClr val="accent1"/>
                </a:solidFill>
              </a:rPr>
              <a:t>36000</a:t>
            </a:r>
          </a:p>
        </p:txBody>
      </p:sp>
      <p:sp>
        <p:nvSpPr>
          <p:cNvPr id="60" name="CuadroTexto 59">
            <a:extLst>
              <a:ext uri="{FF2B5EF4-FFF2-40B4-BE49-F238E27FC236}">
                <a16:creationId xmlns:a16="http://schemas.microsoft.com/office/drawing/2014/main" id="{9DFE6116-0FA1-4F09-A1E4-7A6D6E3D757F}"/>
              </a:ext>
            </a:extLst>
          </p:cNvPr>
          <p:cNvSpPr txBox="1"/>
          <p:nvPr/>
        </p:nvSpPr>
        <p:spPr>
          <a:xfrm>
            <a:off x="4754457" y="1623717"/>
            <a:ext cx="1305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  <a:sym typeface="Symbol" panose="05050102010706020507" pitchFamily="18" charset="2"/>
              </a:rPr>
              <a:t>0,00</a:t>
            </a:r>
            <a:r>
              <a:rPr lang="es-AR" dirty="0">
                <a:solidFill>
                  <a:srgbClr val="FF0000"/>
                </a:solidFill>
              </a:rPr>
              <a:t>36000</a:t>
            </a:r>
          </a:p>
        </p:txBody>
      </p:sp>
      <p:sp>
        <p:nvSpPr>
          <p:cNvPr id="61" name="CuadroTexto 60">
            <a:extLst>
              <a:ext uri="{FF2B5EF4-FFF2-40B4-BE49-F238E27FC236}">
                <a16:creationId xmlns:a16="http://schemas.microsoft.com/office/drawing/2014/main" id="{B1CF7931-CF00-4E55-94CF-56BE59C89C0F}"/>
              </a:ext>
            </a:extLst>
          </p:cNvPr>
          <p:cNvSpPr txBox="1"/>
          <p:nvPr/>
        </p:nvSpPr>
        <p:spPr>
          <a:xfrm>
            <a:off x="4711175" y="3227265"/>
            <a:ext cx="1305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accent1"/>
                </a:solidFill>
                <a:sym typeface="Symbol" panose="05050102010706020507" pitchFamily="18" charset="2"/>
              </a:rPr>
              <a:t>0,40</a:t>
            </a:r>
            <a:r>
              <a:rPr lang="es-AR" dirty="0">
                <a:solidFill>
                  <a:schemeClr val="accent1"/>
                </a:solidFill>
              </a:rPr>
              <a:t>12000</a:t>
            </a:r>
          </a:p>
        </p:txBody>
      </p:sp>
      <p:sp>
        <p:nvSpPr>
          <p:cNvPr id="62" name="CuadroTexto 61">
            <a:extLst>
              <a:ext uri="{FF2B5EF4-FFF2-40B4-BE49-F238E27FC236}">
                <a16:creationId xmlns:a16="http://schemas.microsoft.com/office/drawing/2014/main" id="{079D383A-8FC7-4903-968C-26CCFD20790F}"/>
              </a:ext>
            </a:extLst>
          </p:cNvPr>
          <p:cNvSpPr txBox="1"/>
          <p:nvPr/>
        </p:nvSpPr>
        <p:spPr>
          <a:xfrm>
            <a:off x="4695947" y="3958777"/>
            <a:ext cx="1305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  <a:sym typeface="Symbol" panose="05050102010706020507" pitchFamily="18" charset="2"/>
              </a:rPr>
              <a:t>0,35</a:t>
            </a:r>
            <a:r>
              <a:rPr lang="es-AR" dirty="0">
                <a:solidFill>
                  <a:srgbClr val="FF0000"/>
                </a:solidFill>
              </a:rPr>
              <a:t>12000</a:t>
            </a:r>
          </a:p>
        </p:txBody>
      </p:sp>
      <p:sp>
        <p:nvSpPr>
          <p:cNvPr id="63" name="CuadroTexto 62">
            <a:extLst>
              <a:ext uri="{FF2B5EF4-FFF2-40B4-BE49-F238E27FC236}">
                <a16:creationId xmlns:a16="http://schemas.microsoft.com/office/drawing/2014/main" id="{939CC446-3B82-46B6-8C02-9DBC6EF4B22B}"/>
              </a:ext>
            </a:extLst>
          </p:cNvPr>
          <p:cNvSpPr txBox="1"/>
          <p:nvPr/>
        </p:nvSpPr>
        <p:spPr>
          <a:xfrm>
            <a:off x="4764083" y="5536290"/>
            <a:ext cx="1188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accent1"/>
                </a:solidFill>
                <a:sym typeface="Symbol" panose="05050102010706020507" pitchFamily="18" charset="2"/>
              </a:rPr>
              <a:t>0,00</a:t>
            </a:r>
            <a:r>
              <a:rPr lang="es-AR" dirty="0">
                <a:solidFill>
                  <a:schemeClr val="accent1"/>
                </a:solidFill>
              </a:rPr>
              <a:t>4000</a:t>
            </a:r>
          </a:p>
        </p:txBody>
      </p:sp>
      <p:sp>
        <p:nvSpPr>
          <p:cNvPr id="64" name="CuadroTexto 63">
            <a:extLst>
              <a:ext uri="{FF2B5EF4-FFF2-40B4-BE49-F238E27FC236}">
                <a16:creationId xmlns:a16="http://schemas.microsoft.com/office/drawing/2014/main" id="{65A36423-0F1E-4C31-B565-09C2E1695556}"/>
              </a:ext>
            </a:extLst>
          </p:cNvPr>
          <p:cNvSpPr txBox="1"/>
          <p:nvPr/>
        </p:nvSpPr>
        <p:spPr>
          <a:xfrm>
            <a:off x="4789939" y="6302884"/>
            <a:ext cx="1188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  <a:sym typeface="Symbol" panose="05050102010706020507" pitchFamily="18" charset="2"/>
              </a:rPr>
              <a:t>1,00</a:t>
            </a:r>
            <a:r>
              <a:rPr lang="es-AR" dirty="0">
                <a:solidFill>
                  <a:srgbClr val="FF0000"/>
                </a:solidFill>
              </a:rPr>
              <a:t>4000</a:t>
            </a:r>
          </a:p>
        </p:txBody>
      </p:sp>
      <p:cxnSp>
        <p:nvCxnSpPr>
          <p:cNvPr id="67" name="Conector recto 66">
            <a:extLst>
              <a:ext uri="{FF2B5EF4-FFF2-40B4-BE49-F238E27FC236}">
                <a16:creationId xmlns:a16="http://schemas.microsoft.com/office/drawing/2014/main" id="{6E9B1D90-F740-45D2-A8B6-D228F1E4BCC0}"/>
              </a:ext>
            </a:extLst>
          </p:cNvPr>
          <p:cNvCxnSpPr/>
          <p:nvPr/>
        </p:nvCxnSpPr>
        <p:spPr>
          <a:xfrm>
            <a:off x="9445315" y="1361603"/>
            <a:ext cx="260985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Conector recto 68">
            <a:extLst>
              <a:ext uri="{FF2B5EF4-FFF2-40B4-BE49-F238E27FC236}">
                <a16:creationId xmlns:a16="http://schemas.microsoft.com/office/drawing/2014/main" id="{F2C6A39E-EA19-46A3-9CC7-6E3C9DF8DFF3}"/>
              </a:ext>
            </a:extLst>
          </p:cNvPr>
          <p:cNvCxnSpPr>
            <a:cxnSpLocks/>
          </p:cNvCxnSpPr>
          <p:nvPr/>
        </p:nvCxnSpPr>
        <p:spPr>
          <a:xfrm>
            <a:off x="10273990" y="867554"/>
            <a:ext cx="0" cy="200454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0" name="CuadroTexto 69">
            <a:extLst>
              <a:ext uri="{FF2B5EF4-FFF2-40B4-BE49-F238E27FC236}">
                <a16:creationId xmlns:a16="http://schemas.microsoft.com/office/drawing/2014/main" id="{966C0881-9FD0-47BE-94B3-113630A58087}"/>
              </a:ext>
            </a:extLst>
          </p:cNvPr>
          <p:cNvSpPr txBox="1"/>
          <p:nvPr/>
        </p:nvSpPr>
        <p:spPr>
          <a:xfrm>
            <a:off x="10454977" y="600762"/>
            <a:ext cx="1458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Estado Actual</a:t>
            </a:r>
          </a:p>
        </p:txBody>
      </p:sp>
      <p:sp>
        <p:nvSpPr>
          <p:cNvPr id="71" name="CuadroTexto 70">
            <a:extLst>
              <a:ext uri="{FF2B5EF4-FFF2-40B4-BE49-F238E27FC236}">
                <a16:creationId xmlns:a16="http://schemas.microsoft.com/office/drawing/2014/main" id="{5112E9BE-1E93-4EA1-9804-381E8415D823}"/>
              </a:ext>
            </a:extLst>
          </p:cNvPr>
          <p:cNvSpPr txBox="1"/>
          <p:nvPr/>
        </p:nvSpPr>
        <p:spPr>
          <a:xfrm>
            <a:off x="8714103" y="1677957"/>
            <a:ext cx="9555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Estado </a:t>
            </a:r>
          </a:p>
          <a:p>
            <a:r>
              <a:rPr lang="es-AR" dirty="0"/>
              <a:t>Próximo</a:t>
            </a:r>
          </a:p>
        </p:txBody>
      </p:sp>
      <p:sp>
        <p:nvSpPr>
          <p:cNvPr id="72" name="CuadroTexto 71">
            <a:extLst>
              <a:ext uri="{FF2B5EF4-FFF2-40B4-BE49-F238E27FC236}">
                <a16:creationId xmlns:a16="http://schemas.microsoft.com/office/drawing/2014/main" id="{20EE323C-F88E-4E0D-B134-AE6EE5575E06}"/>
              </a:ext>
            </a:extLst>
          </p:cNvPr>
          <p:cNvSpPr txBox="1"/>
          <p:nvPr/>
        </p:nvSpPr>
        <p:spPr>
          <a:xfrm>
            <a:off x="10535699" y="979764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B</a:t>
            </a:r>
          </a:p>
        </p:txBody>
      </p:sp>
      <p:sp>
        <p:nvSpPr>
          <p:cNvPr id="73" name="CuadroTexto 72">
            <a:extLst>
              <a:ext uri="{FF2B5EF4-FFF2-40B4-BE49-F238E27FC236}">
                <a16:creationId xmlns:a16="http://schemas.microsoft.com/office/drawing/2014/main" id="{FA495C42-0FDA-4B3F-9236-9D4BE1D15A89}"/>
              </a:ext>
            </a:extLst>
          </p:cNvPr>
          <p:cNvSpPr txBox="1"/>
          <p:nvPr/>
        </p:nvSpPr>
        <p:spPr>
          <a:xfrm>
            <a:off x="11158088" y="983562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R</a:t>
            </a:r>
          </a:p>
        </p:txBody>
      </p:sp>
      <p:sp>
        <p:nvSpPr>
          <p:cNvPr id="74" name="CuadroTexto 73">
            <a:extLst>
              <a:ext uri="{FF2B5EF4-FFF2-40B4-BE49-F238E27FC236}">
                <a16:creationId xmlns:a16="http://schemas.microsoft.com/office/drawing/2014/main" id="{40CBFF30-7087-4C24-ACE7-DC18139C4F66}"/>
              </a:ext>
            </a:extLst>
          </p:cNvPr>
          <p:cNvSpPr txBox="1"/>
          <p:nvPr/>
        </p:nvSpPr>
        <p:spPr>
          <a:xfrm>
            <a:off x="11636153" y="964415"/>
            <a:ext cx="381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M</a:t>
            </a:r>
          </a:p>
        </p:txBody>
      </p:sp>
      <p:sp>
        <p:nvSpPr>
          <p:cNvPr id="75" name="CuadroTexto 74">
            <a:extLst>
              <a:ext uri="{FF2B5EF4-FFF2-40B4-BE49-F238E27FC236}">
                <a16:creationId xmlns:a16="http://schemas.microsoft.com/office/drawing/2014/main" id="{6367CD7D-D712-4637-AF9E-5BBE466C2151}"/>
              </a:ext>
            </a:extLst>
          </p:cNvPr>
          <p:cNvSpPr txBox="1"/>
          <p:nvPr/>
        </p:nvSpPr>
        <p:spPr>
          <a:xfrm>
            <a:off x="9857432" y="1421826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B</a:t>
            </a:r>
          </a:p>
        </p:txBody>
      </p:sp>
      <p:sp>
        <p:nvSpPr>
          <p:cNvPr id="76" name="CuadroTexto 75">
            <a:extLst>
              <a:ext uri="{FF2B5EF4-FFF2-40B4-BE49-F238E27FC236}">
                <a16:creationId xmlns:a16="http://schemas.microsoft.com/office/drawing/2014/main" id="{AEC321DB-3325-4518-A49F-E1DC5C971F3E}"/>
              </a:ext>
            </a:extLst>
          </p:cNvPr>
          <p:cNvSpPr txBox="1"/>
          <p:nvPr/>
        </p:nvSpPr>
        <p:spPr>
          <a:xfrm>
            <a:off x="9855900" y="1849617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R</a:t>
            </a:r>
          </a:p>
        </p:txBody>
      </p:sp>
      <p:sp>
        <p:nvSpPr>
          <p:cNvPr id="77" name="CuadroTexto 76">
            <a:extLst>
              <a:ext uri="{FF2B5EF4-FFF2-40B4-BE49-F238E27FC236}">
                <a16:creationId xmlns:a16="http://schemas.microsoft.com/office/drawing/2014/main" id="{68336935-E3F0-447F-AC32-2DC3EC8E14B6}"/>
              </a:ext>
            </a:extLst>
          </p:cNvPr>
          <p:cNvSpPr txBox="1"/>
          <p:nvPr/>
        </p:nvSpPr>
        <p:spPr>
          <a:xfrm>
            <a:off x="9855900" y="2244630"/>
            <a:ext cx="381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M</a:t>
            </a:r>
          </a:p>
        </p:txBody>
      </p:sp>
      <p:graphicFrame>
        <p:nvGraphicFramePr>
          <p:cNvPr id="79" name="Objeto 78">
            <a:extLst>
              <a:ext uri="{FF2B5EF4-FFF2-40B4-BE49-F238E27FC236}">
                <a16:creationId xmlns:a16="http://schemas.microsoft.com/office/drawing/2014/main" id="{F1FC8C5D-4E67-4FC2-B847-C1DFE3CF341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439400" y="1439769"/>
          <a:ext cx="1501775" cy="1177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50680" imgH="672840" progId="Equation.DSMT4">
                  <p:embed/>
                </p:oleObj>
              </mc:Choice>
              <mc:Fallback>
                <p:oleObj name="Equation" r:id="rId4" imgW="850680" imgH="672840" progId="Equation.DSMT4">
                  <p:embed/>
                  <p:pic>
                    <p:nvPicPr>
                      <p:cNvPr id="79" name="Objeto 78">
                        <a:extLst>
                          <a:ext uri="{FF2B5EF4-FFF2-40B4-BE49-F238E27FC236}">
                            <a16:creationId xmlns:a16="http://schemas.microsoft.com/office/drawing/2014/main" id="{F1FC8C5D-4E67-4FC2-B847-C1DFE3CF341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39400" y="1439769"/>
                        <a:ext cx="1501775" cy="11779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2" name="Conector recto de flecha 81">
            <a:extLst>
              <a:ext uri="{FF2B5EF4-FFF2-40B4-BE49-F238E27FC236}">
                <a16:creationId xmlns:a16="http://schemas.microsoft.com/office/drawing/2014/main" id="{6CF2FB70-FC1B-49C7-905F-8C0126A7839D}"/>
              </a:ext>
            </a:extLst>
          </p:cNvPr>
          <p:cNvCxnSpPr/>
          <p:nvPr/>
        </p:nvCxnSpPr>
        <p:spPr>
          <a:xfrm>
            <a:off x="10405753" y="481719"/>
            <a:ext cx="0" cy="8447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ector recto de flecha 83">
            <a:extLst>
              <a:ext uri="{FF2B5EF4-FFF2-40B4-BE49-F238E27FC236}">
                <a16:creationId xmlns:a16="http://schemas.microsoft.com/office/drawing/2014/main" id="{F995F694-2FBE-4FBD-8E11-B005E819FAE4}"/>
              </a:ext>
            </a:extLst>
          </p:cNvPr>
          <p:cNvCxnSpPr/>
          <p:nvPr/>
        </p:nvCxnSpPr>
        <p:spPr>
          <a:xfrm flipH="1">
            <a:off x="9558466" y="1440242"/>
            <a:ext cx="90456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uadroTexto 7">
            <a:extLst>
              <a:ext uri="{FF2B5EF4-FFF2-40B4-BE49-F238E27FC236}">
                <a16:creationId xmlns:a16="http://schemas.microsoft.com/office/drawing/2014/main" id="{2AAAC528-24EA-49E0-A4F6-C899D7E78D02}"/>
              </a:ext>
            </a:extLst>
          </p:cNvPr>
          <p:cNvSpPr txBox="1"/>
          <p:nvPr/>
        </p:nvSpPr>
        <p:spPr>
          <a:xfrm>
            <a:off x="6326669" y="99233"/>
            <a:ext cx="5434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Matriz de transición del estado actual al estado próximo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FAE2A7C-AEC4-4F36-8B47-0F6500D60D41}"/>
              </a:ext>
            </a:extLst>
          </p:cNvPr>
          <p:cNvSpPr txBox="1"/>
          <p:nvPr/>
        </p:nvSpPr>
        <p:spPr>
          <a:xfrm>
            <a:off x="6448634" y="3032121"/>
            <a:ext cx="2322046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es-AR" dirty="0"/>
              <a:t>Matriz de probabilidad</a:t>
            </a:r>
          </a:p>
        </p:txBody>
      </p:sp>
      <p:graphicFrame>
        <p:nvGraphicFramePr>
          <p:cNvPr id="68" name="Objeto 67">
            <a:extLst>
              <a:ext uri="{FF2B5EF4-FFF2-40B4-BE49-F238E27FC236}">
                <a16:creationId xmlns:a16="http://schemas.microsoft.com/office/drawing/2014/main" id="{83B9C3AF-60DC-4E19-A4C4-4F289E23B94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20758" y="3575273"/>
          <a:ext cx="1868487" cy="493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155600" imgH="304560" progId="Equation.DSMT4">
                  <p:embed/>
                </p:oleObj>
              </mc:Choice>
              <mc:Fallback>
                <p:oleObj name="Equation" r:id="rId6" imgW="1155600" imgH="304560" progId="Equation.DSMT4">
                  <p:embed/>
                  <p:pic>
                    <p:nvPicPr>
                      <p:cNvPr id="68" name="Objeto 67">
                        <a:extLst>
                          <a:ext uri="{FF2B5EF4-FFF2-40B4-BE49-F238E27FC236}">
                            <a16:creationId xmlns:a16="http://schemas.microsoft.com/office/drawing/2014/main" id="{83B9C3AF-60DC-4E19-A4C4-4F289E23B94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420758" y="3575273"/>
                        <a:ext cx="1868487" cy="4937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9" name="Conector recto de flecha 18">
            <a:extLst>
              <a:ext uri="{FF2B5EF4-FFF2-40B4-BE49-F238E27FC236}">
                <a16:creationId xmlns:a16="http://schemas.microsoft.com/office/drawing/2014/main" id="{E5C8B5DD-4AF8-444E-9D86-200EFC0A0675}"/>
              </a:ext>
            </a:extLst>
          </p:cNvPr>
          <p:cNvCxnSpPr/>
          <p:nvPr/>
        </p:nvCxnSpPr>
        <p:spPr>
          <a:xfrm>
            <a:off x="7149738" y="4054639"/>
            <a:ext cx="0" cy="398210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6E64568-44F0-409D-80BB-5DEFDB29514E}"/>
              </a:ext>
            </a:extLst>
          </p:cNvPr>
          <p:cNvSpPr txBox="1"/>
          <p:nvPr/>
        </p:nvSpPr>
        <p:spPr>
          <a:xfrm>
            <a:off x="6322286" y="4476098"/>
            <a:ext cx="4767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s-AR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s-AR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s-AR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s-AR" dirty="0"/>
              <a:t>: probabilidad de pasar del estado </a:t>
            </a:r>
            <a:r>
              <a:rPr lang="es-AR" i="1" dirty="0"/>
              <a:t>j</a:t>
            </a:r>
            <a:r>
              <a:rPr lang="es-AR" dirty="0"/>
              <a:t> al estado </a:t>
            </a:r>
            <a:r>
              <a:rPr lang="es-AR" i="1" dirty="0"/>
              <a:t>i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D76E4711-655E-4409-A1BF-7D152B0FEBF4}"/>
              </a:ext>
            </a:extLst>
          </p:cNvPr>
          <p:cNvSpPr txBox="1"/>
          <p:nvPr/>
        </p:nvSpPr>
        <p:spPr>
          <a:xfrm>
            <a:off x="6249399" y="4977627"/>
            <a:ext cx="53621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La suma de los elementos de cada columna debe dar 1 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7C710C82-C9B5-4751-A7AD-8F903F453026}"/>
              </a:ext>
            </a:extLst>
          </p:cNvPr>
          <p:cNvSpPr txBox="1"/>
          <p:nvPr/>
        </p:nvSpPr>
        <p:spPr>
          <a:xfrm>
            <a:off x="6392390" y="5811604"/>
            <a:ext cx="53303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400" dirty="0">
                <a:latin typeface="Abadi" panose="020B0604020104020204" pitchFamily="34" charset="0"/>
              </a:rPr>
              <a:t>Observación: En vez de en columnas se podría haber escrito en fila</a:t>
            </a:r>
          </a:p>
        </p:txBody>
      </p:sp>
      <p:sp>
        <p:nvSpPr>
          <p:cNvPr id="66" name="Estrella de 5 puntas 70">
            <a:extLst>
              <a:ext uri="{FF2B5EF4-FFF2-40B4-BE49-F238E27FC236}">
                <a16:creationId xmlns:a16="http://schemas.microsoft.com/office/drawing/2014/main" id="{54352CC4-4E9C-4F7C-9027-DD3BB2F9F77C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8" name="CuadroTexto 77">
            <a:extLst>
              <a:ext uri="{FF2B5EF4-FFF2-40B4-BE49-F238E27FC236}">
                <a16:creationId xmlns:a16="http://schemas.microsoft.com/office/drawing/2014/main" id="{C90F195B-B9A1-4DA4-9366-81B18AA50DDE}"/>
              </a:ext>
            </a:extLst>
          </p:cNvPr>
          <p:cNvSpPr txBox="1"/>
          <p:nvPr/>
        </p:nvSpPr>
        <p:spPr>
          <a:xfrm>
            <a:off x="-46480" y="192"/>
            <a:ext cx="2326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/>
              <a:t>PROCESO DE MARKOV</a:t>
            </a:r>
          </a:p>
        </p:txBody>
      </p:sp>
    </p:spTree>
    <p:extLst>
      <p:ext uri="{BB962C8B-B14F-4D97-AF65-F5344CB8AC3E}">
        <p14:creationId xmlns:p14="http://schemas.microsoft.com/office/powerpoint/2010/main" val="3667466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71" grpId="0"/>
      <p:bldP spid="72" grpId="0"/>
      <p:bldP spid="73" grpId="0"/>
      <p:bldP spid="74" grpId="0"/>
      <p:bldP spid="75" grpId="0"/>
      <p:bldP spid="76" grpId="0"/>
      <p:bldP spid="77" grpId="0"/>
      <p:bldP spid="9" grpId="0" animBg="1"/>
      <p:bldP spid="21" grpId="0"/>
      <p:bldP spid="22" grpId="0"/>
      <p:bldP spid="24" grpId="0"/>
      <p:bldP spid="6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99BBB278-6C29-4033-91CE-8295CE16AB2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60536" y="638036"/>
          <a:ext cx="3259137" cy="1008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286000" imgH="711000" progId="Equation.DSMT4">
                  <p:embed/>
                </p:oleObj>
              </mc:Choice>
              <mc:Fallback>
                <p:oleObj name="Equation" r:id="rId2" imgW="2286000" imgH="711000" progId="Equation.DSMT4">
                  <p:embed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99BBB278-6C29-4033-91CE-8295CE16AB2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0536" y="638036"/>
                        <a:ext cx="3259137" cy="10080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71DC4374-6387-47F9-88A6-DA78B970A65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720944" y="552106"/>
          <a:ext cx="2316163" cy="1008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625400" imgH="711000" progId="Equation.DSMT4">
                  <p:embed/>
                </p:oleObj>
              </mc:Choice>
              <mc:Fallback>
                <p:oleObj name="Equation" r:id="rId4" imgW="1625400" imgH="711000" progId="Equation.DSMT4">
                  <p:embed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71DC4374-6387-47F9-88A6-DA78B970A65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20944" y="552106"/>
                        <a:ext cx="2316163" cy="10080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31B558A-55CE-46B6-AC27-97B66C8D71DE}"/>
              </a:ext>
            </a:extLst>
          </p:cNvPr>
          <p:cNvSpPr txBox="1"/>
          <p:nvPr/>
        </p:nvSpPr>
        <p:spPr>
          <a:xfrm>
            <a:off x="7321511" y="110342"/>
            <a:ext cx="1458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Estado Actual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9C24632-414F-4F70-B5A9-60B50203E9B3}"/>
              </a:ext>
            </a:extLst>
          </p:cNvPr>
          <p:cNvSpPr txBox="1"/>
          <p:nvPr/>
        </p:nvSpPr>
        <p:spPr>
          <a:xfrm>
            <a:off x="8879026" y="110342"/>
            <a:ext cx="1636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Estado Próximo</a:t>
            </a:r>
          </a:p>
        </p:txBody>
      </p:sp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91895037-E2DA-441C-9795-B59F167381E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38598" y="245494"/>
          <a:ext cx="984885" cy="3693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609480" imgH="228600" progId="Equation.DSMT4">
                  <p:embed/>
                </p:oleObj>
              </mc:Choice>
              <mc:Fallback>
                <p:oleObj name="Equation" r:id="rId6" imgW="609480" imgH="228600" progId="Equation.DSMT4">
                  <p:embed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91895037-E2DA-441C-9795-B59F167381E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938598" y="245494"/>
                        <a:ext cx="984885" cy="3693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2CE5CAE0-6ED5-49CF-AAD7-780EB5828C2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9824399"/>
              </p:ext>
            </p:extLst>
          </p:nvPr>
        </p:nvGraphicFramePr>
        <p:xfrm>
          <a:off x="1793500" y="3919208"/>
          <a:ext cx="987425" cy="369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609480" imgH="228600" progId="Equation.DSMT4">
                  <p:embed/>
                </p:oleObj>
              </mc:Choice>
              <mc:Fallback>
                <p:oleObj name="Equation" r:id="rId8" imgW="609480" imgH="228600" progId="Equation.DSMT4">
                  <p:embed/>
                  <p:pic>
                    <p:nvPicPr>
                      <p:cNvPr id="8" name="Objeto 7">
                        <a:extLst>
                          <a:ext uri="{FF2B5EF4-FFF2-40B4-BE49-F238E27FC236}">
                            <a16:creationId xmlns:a16="http://schemas.microsoft.com/office/drawing/2014/main" id="{2CE5CAE0-6ED5-49CF-AAD7-780EB5828C2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793500" y="3919208"/>
                        <a:ext cx="987425" cy="3698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to 8">
            <a:extLst>
              <a:ext uri="{FF2B5EF4-FFF2-40B4-BE49-F238E27FC236}">
                <a16:creationId xmlns:a16="http://schemas.microsoft.com/office/drawing/2014/main" id="{AF69A55F-6672-4406-AAC4-C240399F3D2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60328" y="2639346"/>
          <a:ext cx="3963987" cy="1008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2781000" imgH="711000" progId="Equation.DSMT4">
                  <p:embed/>
                </p:oleObj>
              </mc:Choice>
              <mc:Fallback>
                <p:oleObj name="Equation" r:id="rId10" imgW="2781000" imgH="711000" progId="Equation.DSMT4">
                  <p:embed/>
                  <p:pic>
                    <p:nvPicPr>
                      <p:cNvPr id="9" name="Objeto 8">
                        <a:extLst>
                          <a:ext uri="{FF2B5EF4-FFF2-40B4-BE49-F238E27FC236}">
                            <a16:creationId xmlns:a16="http://schemas.microsoft.com/office/drawing/2014/main" id="{AF69A55F-6672-4406-AAC4-C240399F3D2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60328" y="2639346"/>
                        <a:ext cx="3963987" cy="10080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38438B55-E619-4E26-A1ED-D697DE9DBEF6}"/>
              </a:ext>
            </a:extLst>
          </p:cNvPr>
          <p:cNvSpPr txBox="1"/>
          <p:nvPr/>
        </p:nvSpPr>
        <p:spPr>
          <a:xfrm>
            <a:off x="5978735" y="2269987"/>
            <a:ext cx="1458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Estado Actual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BF48957-C06D-4F40-872D-ECB8C94D4D6C}"/>
              </a:ext>
            </a:extLst>
          </p:cNvPr>
          <p:cNvSpPr txBox="1"/>
          <p:nvPr/>
        </p:nvSpPr>
        <p:spPr>
          <a:xfrm>
            <a:off x="7635289" y="2266285"/>
            <a:ext cx="1636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Estado Próximo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3A691409-503D-484A-A651-80BB83EF808E}"/>
              </a:ext>
            </a:extLst>
          </p:cNvPr>
          <p:cNvSpPr txBox="1"/>
          <p:nvPr/>
        </p:nvSpPr>
        <p:spPr>
          <a:xfrm>
            <a:off x="9269727" y="2262583"/>
            <a:ext cx="27729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Estado Siguiente al Próximo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D17D0E44-EF22-4FCF-85B8-0CBC5DB9B977}"/>
              </a:ext>
            </a:extLst>
          </p:cNvPr>
          <p:cNvSpPr txBox="1"/>
          <p:nvPr/>
        </p:nvSpPr>
        <p:spPr>
          <a:xfrm>
            <a:off x="369888" y="1918654"/>
            <a:ext cx="3351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¿Y el estado siguiente al próximo?</a:t>
            </a:r>
          </a:p>
        </p:txBody>
      </p:sp>
      <p:graphicFrame>
        <p:nvGraphicFramePr>
          <p:cNvPr id="14" name="Objeto 13">
            <a:extLst>
              <a:ext uri="{FF2B5EF4-FFF2-40B4-BE49-F238E27FC236}">
                <a16:creationId xmlns:a16="http://schemas.microsoft.com/office/drawing/2014/main" id="{AB56F0F1-4E98-44E0-9184-1999607F9EB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48313" y="2639346"/>
          <a:ext cx="2298700" cy="1008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612800" imgH="711000" progId="Equation.DSMT4">
                  <p:embed/>
                </p:oleObj>
              </mc:Choice>
              <mc:Fallback>
                <p:oleObj name="Equation" r:id="rId12" imgW="1612800" imgH="711000" progId="Equation.DSMT4">
                  <p:embed/>
                  <p:pic>
                    <p:nvPicPr>
                      <p:cNvPr id="14" name="Objeto 13">
                        <a:extLst>
                          <a:ext uri="{FF2B5EF4-FFF2-40B4-BE49-F238E27FC236}">
                            <a16:creationId xmlns:a16="http://schemas.microsoft.com/office/drawing/2014/main" id="{AB56F0F1-4E98-44E0-9184-1999607F9EB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8313" y="2639346"/>
                        <a:ext cx="2298700" cy="10080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to 14">
            <a:extLst>
              <a:ext uri="{FF2B5EF4-FFF2-40B4-BE49-F238E27FC236}">
                <a16:creationId xmlns:a16="http://schemas.microsoft.com/office/drawing/2014/main" id="{8E25728A-9364-4320-8B71-4286D97BF6F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97663" y="2309487"/>
          <a:ext cx="984885" cy="3693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609480" imgH="228600" progId="Equation.DSMT4">
                  <p:embed/>
                </p:oleObj>
              </mc:Choice>
              <mc:Fallback>
                <p:oleObj name="Equation" r:id="rId14" imgW="609480" imgH="228600" progId="Equation.DSMT4">
                  <p:embed/>
                  <p:pic>
                    <p:nvPicPr>
                      <p:cNvPr id="15" name="Objeto 14">
                        <a:extLst>
                          <a:ext uri="{FF2B5EF4-FFF2-40B4-BE49-F238E27FC236}">
                            <a16:creationId xmlns:a16="http://schemas.microsoft.com/office/drawing/2014/main" id="{8E25728A-9364-4320-8B71-4286D97BF6F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2897663" y="2309487"/>
                        <a:ext cx="984885" cy="3693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to 15">
            <a:extLst>
              <a:ext uri="{FF2B5EF4-FFF2-40B4-BE49-F238E27FC236}">
                <a16:creationId xmlns:a16="http://schemas.microsoft.com/office/drawing/2014/main" id="{F0A5A69D-71CB-4B7B-9910-158160B9AE8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47013" y="2639346"/>
          <a:ext cx="996950" cy="1008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698400" imgH="711000" progId="Equation.DSMT4">
                  <p:embed/>
                </p:oleObj>
              </mc:Choice>
              <mc:Fallback>
                <p:oleObj name="Equation" r:id="rId16" imgW="698400" imgH="711000" progId="Equation.DSMT4">
                  <p:embed/>
                  <p:pic>
                    <p:nvPicPr>
                      <p:cNvPr id="16" name="Objeto 15">
                        <a:extLst>
                          <a:ext uri="{FF2B5EF4-FFF2-40B4-BE49-F238E27FC236}">
                            <a16:creationId xmlns:a16="http://schemas.microsoft.com/office/drawing/2014/main" id="{F0A5A69D-71CB-4B7B-9910-158160B9AE8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47013" y="2639346"/>
                        <a:ext cx="996950" cy="10080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to 17">
            <a:extLst>
              <a:ext uri="{FF2B5EF4-FFF2-40B4-BE49-F238E27FC236}">
                <a16:creationId xmlns:a16="http://schemas.microsoft.com/office/drawing/2014/main" id="{0FBFE8FD-EAB2-47E1-8977-666FEBA3A78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8540680"/>
              </p:ext>
            </p:extLst>
          </p:nvPr>
        </p:nvGraphicFramePr>
        <p:xfrm>
          <a:off x="2792888" y="3888253"/>
          <a:ext cx="1254125" cy="411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774360" imgH="253800" progId="Equation.DSMT4">
                  <p:embed/>
                </p:oleObj>
              </mc:Choice>
              <mc:Fallback>
                <p:oleObj name="Equation" r:id="rId18" imgW="774360" imgH="253800" progId="Equation.DSMT4">
                  <p:embed/>
                  <p:pic>
                    <p:nvPicPr>
                      <p:cNvPr id="18" name="Objeto 17">
                        <a:extLst>
                          <a:ext uri="{FF2B5EF4-FFF2-40B4-BE49-F238E27FC236}">
                            <a16:creationId xmlns:a16="http://schemas.microsoft.com/office/drawing/2014/main" id="{0FBFE8FD-EAB2-47E1-8977-666FEBA3A78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2792888" y="3888253"/>
                        <a:ext cx="1254125" cy="411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to 18">
            <a:extLst>
              <a:ext uri="{FF2B5EF4-FFF2-40B4-BE49-F238E27FC236}">
                <a16:creationId xmlns:a16="http://schemas.microsoft.com/office/drawing/2014/main" id="{9284F91E-A8D7-4681-84C3-3B055590877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4486929"/>
              </p:ext>
            </p:extLst>
          </p:nvPr>
        </p:nvGraphicFramePr>
        <p:xfrm>
          <a:off x="4047013" y="3898571"/>
          <a:ext cx="842962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520560" imgH="241200" progId="Equation.DSMT4">
                  <p:embed/>
                </p:oleObj>
              </mc:Choice>
              <mc:Fallback>
                <p:oleObj name="Equation" r:id="rId20" imgW="520560" imgH="241200" progId="Equation.DSMT4">
                  <p:embed/>
                  <p:pic>
                    <p:nvPicPr>
                      <p:cNvPr id="19" name="Objeto 18">
                        <a:extLst>
                          <a:ext uri="{FF2B5EF4-FFF2-40B4-BE49-F238E27FC236}">
                            <a16:creationId xmlns:a16="http://schemas.microsoft.com/office/drawing/2014/main" id="{9284F91E-A8D7-4681-84C3-3B055590877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4047013" y="3898571"/>
                        <a:ext cx="842962" cy="390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CuadroTexto 19">
            <a:extLst>
              <a:ext uri="{FF2B5EF4-FFF2-40B4-BE49-F238E27FC236}">
                <a16:creationId xmlns:a16="http://schemas.microsoft.com/office/drawing/2014/main" id="{279DE8A1-A994-4022-AF36-F0740B1EC196}"/>
              </a:ext>
            </a:extLst>
          </p:cNvPr>
          <p:cNvSpPr txBox="1"/>
          <p:nvPr/>
        </p:nvSpPr>
        <p:spPr>
          <a:xfrm>
            <a:off x="2383135" y="4318936"/>
            <a:ext cx="2506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El producto es asociativo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DB105E26-0044-4896-84BC-A527EF5BA7DA}"/>
              </a:ext>
            </a:extLst>
          </p:cNvPr>
          <p:cNvSpPr txBox="1"/>
          <p:nvPr/>
        </p:nvSpPr>
        <p:spPr>
          <a:xfrm>
            <a:off x="818004" y="5032537"/>
            <a:ext cx="1562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Estado </a:t>
            </a:r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s-AR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1</a:t>
            </a:r>
            <a:endParaRPr lang="es-A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AEA2A0D9-CDC2-43CB-BE76-CF9BF6EC6C8E}"/>
              </a:ext>
            </a:extLst>
          </p:cNvPr>
          <p:cNvSpPr txBox="1"/>
          <p:nvPr/>
        </p:nvSpPr>
        <p:spPr>
          <a:xfrm>
            <a:off x="2461897" y="5028835"/>
            <a:ext cx="1752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Estado </a:t>
            </a:r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endParaRPr lang="es-A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3" name="Objeto 22">
            <a:extLst>
              <a:ext uri="{FF2B5EF4-FFF2-40B4-BE49-F238E27FC236}">
                <a16:creationId xmlns:a16="http://schemas.microsoft.com/office/drawing/2014/main" id="{C500109B-F8F8-4A47-BCF2-38CE93A0457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0176896"/>
              </p:ext>
            </p:extLst>
          </p:nvPr>
        </p:nvGraphicFramePr>
        <p:xfrm>
          <a:off x="1328738" y="6042025"/>
          <a:ext cx="1754187" cy="554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723600" imgH="228600" progId="Equation.DSMT4">
                  <p:embed/>
                </p:oleObj>
              </mc:Choice>
              <mc:Fallback>
                <p:oleObj name="Equation" r:id="rId22" imgW="723600" imgH="228600" progId="Equation.DSMT4">
                  <p:embed/>
                  <p:pic>
                    <p:nvPicPr>
                      <p:cNvPr id="23" name="Objeto 22">
                        <a:extLst>
                          <a:ext uri="{FF2B5EF4-FFF2-40B4-BE49-F238E27FC236}">
                            <a16:creationId xmlns:a16="http://schemas.microsoft.com/office/drawing/2014/main" id="{C500109B-F8F8-4A47-BCF2-38CE93A0457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1328738" y="6042025"/>
                        <a:ext cx="1754187" cy="554038"/>
                      </a:xfrm>
                      <a:prstGeom prst="rect">
                        <a:avLst/>
                      </a:prstGeom>
                      <a:ln w="2857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to 23">
            <a:extLst>
              <a:ext uri="{FF2B5EF4-FFF2-40B4-BE49-F238E27FC236}">
                <a16:creationId xmlns:a16="http://schemas.microsoft.com/office/drawing/2014/main" id="{5D82F7EE-EAEE-4670-94CC-E3CE41719BB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1933776"/>
              </p:ext>
            </p:extLst>
          </p:nvPr>
        </p:nvGraphicFramePr>
        <p:xfrm>
          <a:off x="1322306" y="5498009"/>
          <a:ext cx="1766888" cy="369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4" imgW="1091880" imgH="228600" progId="Equation.DSMT4">
                  <p:embed/>
                </p:oleObj>
              </mc:Choice>
              <mc:Fallback>
                <p:oleObj name="Equation" r:id="rId24" imgW="1091880" imgH="228600" progId="Equation.DSMT4">
                  <p:embed/>
                  <p:pic>
                    <p:nvPicPr>
                      <p:cNvPr id="24" name="Objeto 23">
                        <a:extLst>
                          <a:ext uri="{FF2B5EF4-FFF2-40B4-BE49-F238E27FC236}">
                            <a16:creationId xmlns:a16="http://schemas.microsoft.com/office/drawing/2014/main" id="{5D82F7EE-EAEE-4670-94CC-E3CE41719BB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1322306" y="5498009"/>
                        <a:ext cx="1766888" cy="3698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Estrella de 5 puntas 70">
            <a:extLst>
              <a:ext uri="{FF2B5EF4-FFF2-40B4-BE49-F238E27FC236}">
                <a16:creationId xmlns:a16="http://schemas.microsoft.com/office/drawing/2014/main" id="{5457A7CB-149C-4090-8441-4E7111D01685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8AA9BF32-A15A-4C56-B754-F32DBF3DB0CE}"/>
              </a:ext>
            </a:extLst>
          </p:cNvPr>
          <p:cNvCxnSpPr/>
          <p:nvPr/>
        </p:nvCxnSpPr>
        <p:spPr>
          <a:xfrm>
            <a:off x="369888" y="4804012"/>
            <a:ext cx="1149978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Grupo 32">
            <a:extLst>
              <a:ext uri="{FF2B5EF4-FFF2-40B4-BE49-F238E27FC236}">
                <a16:creationId xmlns:a16="http://schemas.microsoft.com/office/drawing/2014/main" id="{D3195AD1-2E22-470F-8B06-729140E651AC}"/>
              </a:ext>
            </a:extLst>
          </p:cNvPr>
          <p:cNvGrpSpPr/>
          <p:nvPr/>
        </p:nvGrpSpPr>
        <p:grpSpPr>
          <a:xfrm>
            <a:off x="6079341" y="5048942"/>
            <a:ext cx="5241273" cy="818458"/>
            <a:chOff x="6079341" y="5048942"/>
            <a:chExt cx="5241273" cy="818458"/>
          </a:xfrm>
        </p:grpSpPr>
        <p:sp>
          <p:nvSpPr>
            <p:cNvPr id="26" name="CuadroTexto 25">
              <a:extLst>
                <a:ext uri="{FF2B5EF4-FFF2-40B4-BE49-F238E27FC236}">
                  <a16:creationId xmlns:a16="http://schemas.microsoft.com/office/drawing/2014/main" id="{86517FD5-C04C-4565-9C0C-0D6F397A7306}"/>
                </a:ext>
              </a:extLst>
            </p:cNvPr>
            <p:cNvSpPr txBox="1"/>
            <p:nvPr/>
          </p:nvSpPr>
          <p:spPr>
            <a:xfrm>
              <a:off x="6079341" y="5078756"/>
              <a:ext cx="15623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dirty="0"/>
                <a:t>Estado </a:t>
              </a:r>
              <a:r>
                <a:rPr lang="es-AR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Inicial</a:t>
              </a:r>
              <a:endParaRPr lang="es-A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CuadroTexto 26">
              <a:extLst>
                <a:ext uri="{FF2B5EF4-FFF2-40B4-BE49-F238E27FC236}">
                  <a16:creationId xmlns:a16="http://schemas.microsoft.com/office/drawing/2014/main" id="{625958B5-CE79-48F1-9E57-B4985A84F4E2}"/>
                </a:ext>
              </a:extLst>
            </p:cNvPr>
            <p:cNvSpPr txBox="1"/>
            <p:nvPr/>
          </p:nvSpPr>
          <p:spPr>
            <a:xfrm>
              <a:off x="9567836" y="5048942"/>
              <a:ext cx="1752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dirty="0"/>
                <a:t>Estado </a:t>
              </a:r>
              <a:r>
                <a:rPr lang="es-AR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</a:t>
              </a:r>
              <a:endParaRPr lang="es-A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32" name="Grupo 31">
              <a:extLst>
                <a:ext uri="{FF2B5EF4-FFF2-40B4-BE49-F238E27FC236}">
                  <a16:creationId xmlns:a16="http://schemas.microsoft.com/office/drawing/2014/main" id="{724B3797-6B50-46E7-946E-8512B4D920C9}"/>
                </a:ext>
              </a:extLst>
            </p:cNvPr>
            <p:cNvGrpSpPr/>
            <p:nvPr/>
          </p:nvGrpSpPr>
          <p:grpSpPr>
            <a:xfrm>
              <a:off x="6672263" y="5497513"/>
              <a:ext cx="3533775" cy="369887"/>
              <a:chOff x="6672263" y="5497513"/>
              <a:chExt cx="3533775" cy="369887"/>
            </a:xfrm>
          </p:grpSpPr>
          <p:graphicFrame>
            <p:nvGraphicFramePr>
              <p:cNvPr id="28" name="Objeto 27">
                <a:extLst>
                  <a:ext uri="{FF2B5EF4-FFF2-40B4-BE49-F238E27FC236}">
                    <a16:creationId xmlns:a16="http://schemas.microsoft.com/office/drawing/2014/main" id="{CAD432A4-3E77-4D67-9138-4C7C72F4FC3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679910527"/>
                  </p:ext>
                </p:extLst>
              </p:nvPr>
            </p:nvGraphicFramePr>
            <p:xfrm>
              <a:off x="6672263" y="5497513"/>
              <a:ext cx="3533775" cy="36988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26" imgW="2184120" imgH="228600" progId="Equation.DSMT4">
                      <p:embed/>
                    </p:oleObj>
                  </mc:Choice>
                  <mc:Fallback>
                    <p:oleObj name="Equation" r:id="rId26" imgW="2184120" imgH="228600" progId="Equation.DSMT4">
                      <p:embed/>
                      <p:pic>
                        <p:nvPicPr>
                          <p:cNvPr id="24" name="Objeto 23">
                            <a:extLst>
                              <a:ext uri="{FF2B5EF4-FFF2-40B4-BE49-F238E27FC236}">
                                <a16:creationId xmlns:a16="http://schemas.microsoft.com/office/drawing/2014/main" id="{5D82F7EE-EAEE-4670-94CC-E3CE41719BB8}"/>
                              </a:ext>
                            </a:extLst>
                          </p:cNvPr>
                          <p:cNvPicPr/>
                          <p:nvPr/>
                        </p:nvPicPr>
                        <p:blipFill>
                          <a:blip r:embed="rId27"/>
                          <a:stretch>
                            <a:fillRect/>
                          </a:stretch>
                        </p:blipFill>
                        <p:spPr>
                          <a:xfrm>
                            <a:off x="6672263" y="5497513"/>
                            <a:ext cx="3533775" cy="369887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cxnSp>
            <p:nvCxnSpPr>
              <p:cNvPr id="30" name="Conector recto de flecha 29">
                <a:extLst>
                  <a:ext uri="{FF2B5EF4-FFF2-40B4-BE49-F238E27FC236}">
                    <a16:creationId xmlns:a16="http://schemas.microsoft.com/office/drawing/2014/main" id="{6A07ADAE-DF53-437C-9690-5617D87923A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41716" y="5682456"/>
                <a:ext cx="1680406" cy="0"/>
              </a:xfrm>
              <a:prstGeom prst="straightConnector1">
                <a:avLst/>
              </a:prstGeom>
              <a:ln w="28575">
                <a:solidFill>
                  <a:srgbClr val="7030A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aphicFrame>
        <p:nvGraphicFramePr>
          <p:cNvPr id="31" name="Objeto 30">
            <a:extLst>
              <a:ext uri="{FF2B5EF4-FFF2-40B4-BE49-F238E27FC236}">
                <a16:creationId xmlns:a16="http://schemas.microsoft.com/office/drawing/2014/main" id="{05399402-8291-4B1E-87FF-BDC038C0F40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8624579"/>
              </p:ext>
            </p:extLst>
          </p:nvPr>
        </p:nvGraphicFramePr>
        <p:xfrm>
          <a:off x="7674333" y="6027738"/>
          <a:ext cx="1690687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8" imgW="698400" imgH="241200" progId="Equation.DSMT4">
                  <p:embed/>
                </p:oleObj>
              </mc:Choice>
              <mc:Fallback>
                <p:oleObj name="Equation" r:id="rId28" imgW="698400" imgH="241200" progId="Equation.DSMT4">
                  <p:embed/>
                  <p:pic>
                    <p:nvPicPr>
                      <p:cNvPr id="23" name="Objeto 22">
                        <a:extLst>
                          <a:ext uri="{FF2B5EF4-FFF2-40B4-BE49-F238E27FC236}">
                            <a16:creationId xmlns:a16="http://schemas.microsoft.com/office/drawing/2014/main" id="{C500109B-F8F8-4A47-BCF2-38CE93A0457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9"/>
                      <a:stretch>
                        <a:fillRect/>
                      </a:stretch>
                    </p:blipFill>
                    <p:spPr>
                      <a:xfrm>
                        <a:off x="7674333" y="6027738"/>
                        <a:ext cx="1690687" cy="584200"/>
                      </a:xfrm>
                      <a:prstGeom prst="rect">
                        <a:avLst/>
                      </a:prstGeom>
                      <a:ln w="28575">
                        <a:solidFill>
                          <a:srgbClr val="7030A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91317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20" grpId="0"/>
      <p:bldP spid="21" grpId="0"/>
      <p:bldP spid="22" grpId="0"/>
      <p:bldP spid="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e 3">
            <a:extLst>
              <a:ext uri="{FF2B5EF4-FFF2-40B4-BE49-F238E27FC236}">
                <a16:creationId xmlns:a16="http://schemas.microsoft.com/office/drawing/2014/main" id="{8052C323-21E8-4034-8D00-BDCECB45ECEC}"/>
              </a:ext>
            </a:extLst>
          </p:cNvPr>
          <p:cNvSpPr/>
          <p:nvPr/>
        </p:nvSpPr>
        <p:spPr>
          <a:xfrm>
            <a:off x="357704" y="517006"/>
            <a:ext cx="1632857" cy="118498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Bien</a:t>
            </a: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FA3204C3-4E7C-4D94-B0F8-8E880A68089C}"/>
              </a:ext>
            </a:extLst>
          </p:cNvPr>
          <p:cNvSpPr/>
          <p:nvPr/>
        </p:nvSpPr>
        <p:spPr>
          <a:xfrm>
            <a:off x="357703" y="2839760"/>
            <a:ext cx="1632857" cy="11849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Regular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7E931C8A-BFE1-4E8B-8624-5274438C2A8A}"/>
              </a:ext>
            </a:extLst>
          </p:cNvPr>
          <p:cNvSpPr/>
          <p:nvPr/>
        </p:nvSpPr>
        <p:spPr>
          <a:xfrm>
            <a:off x="357702" y="5128463"/>
            <a:ext cx="1632857" cy="118498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Mal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1D0C5E06-1041-4FD6-B45E-217D6C5FFD74}"/>
              </a:ext>
            </a:extLst>
          </p:cNvPr>
          <p:cNvSpPr/>
          <p:nvPr/>
        </p:nvSpPr>
        <p:spPr>
          <a:xfrm>
            <a:off x="3372513" y="0"/>
            <a:ext cx="1391575" cy="720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Bien</a:t>
            </a: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8103B987-4D79-460E-A6D2-A413FEB8EA09}"/>
              </a:ext>
            </a:extLst>
          </p:cNvPr>
          <p:cNvSpPr/>
          <p:nvPr/>
        </p:nvSpPr>
        <p:spPr>
          <a:xfrm>
            <a:off x="3372512" y="749500"/>
            <a:ext cx="1391575" cy="7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Regular</a:t>
            </a:r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B273EF80-04BC-4602-ACA9-E2DA14BA5432}"/>
              </a:ext>
            </a:extLst>
          </p:cNvPr>
          <p:cNvSpPr/>
          <p:nvPr/>
        </p:nvSpPr>
        <p:spPr>
          <a:xfrm>
            <a:off x="3372513" y="3072254"/>
            <a:ext cx="1391575" cy="7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Regular</a:t>
            </a: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DB0B1EEB-192E-4191-8226-E4595FD3C5A2}"/>
              </a:ext>
            </a:extLst>
          </p:cNvPr>
          <p:cNvSpPr/>
          <p:nvPr/>
        </p:nvSpPr>
        <p:spPr>
          <a:xfrm>
            <a:off x="3403956" y="5395226"/>
            <a:ext cx="1391575" cy="7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Regular</a:t>
            </a: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46482245-5D5E-47C8-8222-5CAD3176EC42}"/>
              </a:ext>
            </a:extLst>
          </p:cNvPr>
          <p:cNvSpPr/>
          <p:nvPr/>
        </p:nvSpPr>
        <p:spPr>
          <a:xfrm>
            <a:off x="3372509" y="2340742"/>
            <a:ext cx="1391575" cy="720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Bien</a:t>
            </a: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28E67C94-B1FC-48D5-A8F7-EEE9AB64C7AF}"/>
              </a:ext>
            </a:extLst>
          </p:cNvPr>
          <p:cNvSpPr/>
          <p:nvPr/>
        </p:nvSpPr>
        <p:spPr>
          <a:xfrm>
            <a:off x="3372508" y="4653264"/>
            <a:ext cx="1391575" cy="720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Bien</a:t>
            </a: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B1315A79-9A9A-4717-B177-DA452162EB7E}"/>
              </a:ext>
            </a:extLst>
          </p:cNvPr>
          <p:cNvSpPr/>
          <p:nvPr/>
        </p:nvSpPr>
        <p:spPr>
          <a:xfrm>
            <a:off x="3372511" y="1499000"/>
            <a:ext cx="1391575" cy="72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Mal</a:t>
            </a:r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72A8B188-CEFA-4245-8F77-989E777A823E}"/>
              </a:ext>
            </a:extLst>
          </p:cNvPr>
          <p:cNvSpPr/>
          <p:nvPr/>
        </p:nvSpPr>
        <p:spPr>
          <a:xfrm>
            <a:off x="3372509" y="3812229"/>
            <a:ext cx="1391575" cy="72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Mal</a:t>
            </a:r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110CE123-E30E-4D81-8DBF-C1861DBEA6F7}"/>
              </a:ext>
            </a:extLst>
          </p:cNvPr>
          <p:cNvSpPr/>
          <p:nvPr/>
        </p:nvSpPr>
        <p:spPr>
          <a:xfrm>
            <a:off x="3403956" y="6127550"/>
            <a:ext cx="1391575" cy="72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Mal</a:t>
            </a:r>
          </a:p>
        </p:txBody>
      </p: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8BC8C45F-3F20-4672-BD42-B5C8601345E6}"/>
              </a:ext>
            </a:extLst>
          </p:cNvPr>
          <p:cNvCxnSpPr>
            <a:stCxn id="4" idx="7"/>
            <a:endCxn id="7" idx="2"/>
          </p:cNvCxnSpPr>
          <p:nvPr/>
        </p:nvCxnSpPr>
        <p:spPr>
          <a:xfrm flipV="1">
            <a:off x="1751435" y="360000"/>
            <a:ext cx="1621078" cy="3305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3" name="Conector recto de flecha 22">
            <a:extLst>
              <a:ext uri="{FF2B5EF4-FFF2-40B4-BE49-F238E27FC236}">
                <a16:creationId xmlns:a16="http://schemas.microsoft.com/office/drawing/2014/main" id="{9E23C970-05B3-4D3E-9865-1AF6454D6211}"/>
              </a:ext>
            </a:extLst>
          </p:cNvPr>
          <p:cNvCxnSpPr>
            <a:stCxn id="4" idx="6"/>
            <a:endCxn id="10" idx="2"/>
          </p:cNvCxnSpPr>
          <p:nvPr/>
        </p:nvCxnSpPr>
        <p:spPr>
          <a:xfrm>
            <a:off x="1990561" y="1109500"/>
            <a:ext cx="138195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de flecha 24">
            <a:extLst>
              <a:ext uri="{FF2B5EF4-FFF2-40B4-BE49-F238E27FC236}">
                <a16:creationId xmlns:a16="http://schemas.microsoft.com/office/drawing/2014/main" id="{65CB0C5A-2176-4064-8219-8C9BDDE270FE}"/>
              </a:ext>
            </a:extLst>
          </p:cNvPr>
          <p:cNvCxnSpPr>
            <a:stCxn id="4" idx="5"/>
            <a:endCxn id="16" idx="2"/>
          </p:cNvCxnSpPr>
          <p:nvPr/>
        </p:nvCxnSpPr>
        <p:spPr>
          <a:xfrm>
            <a:off x="1751435" y="1528456"/>
            <a:ext cx="1621076" cy="33054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de flecha 26">
            <a:extLst>
              <a:ext uri="{FF2B5EF4-FFF2-40B4-BE49-F238E27FC236}">
                <a16:creationId xmlns:a16="http://schemas.microsoft.com/office/drawing/2014/main" id="{2F80AC39-22CA-4A19-AF5B-5309F8782525}"/>
              </a:ext>
            </a:extLst>
          </p:cNvPr>
          <p:cNvCxnSpPr>
            <a:stCxn id="5" idx="7"/>
            <a:endCxn id="14" idx="2"/>
          </p:cNvCxnSpPr>
          <p:nvPr/>
        </p:nvCxnSpPr>
        <p:spPr>
          <a:xfrm flipV="1">
            <a:off x="1751434" y="2700742"/>
            <a:ext cx="1621075" cy="312555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de flecha 29">
            <a:extLst>
              <a:ext uri="{FF2B5EF4-FFF2-40B4-BE49-F238E27FC236}">
                <a16:creationId xmlns:a16="http://schemas.microsoft.com/office/drawing/2014/main" id="{F763CD12-74F4-4D56-AD98-CE200D737481}"/>
              </a:ext>
            </a:extLst>
          </p:cNvPr>
          <p:cNvCxnSpPr>
            <a:stCxn id="5" idx="6"/>
            <a:endCxn id="12" idx="2"/>
          </p:cNvCxnSpPr>
          <p:nvPr/>
        </p:nvCxnSpPr>
        <p:spPr>
          <a:xfrm>
            <a:off x="1990560" y="3432254"/>
            <a:ext cx="138195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cto de flecha 31">
            <a:extLst>
              <a:ext uri="{FF2B5EF4-FFF2-40B4-BE49-F238E27FC236}">
                <a16:creationId xmlns:a16="http://schemas.microsoft.com/office/drawing/2014/main" id="{6C92A50F-8055-4896-9CBA-7439B49F35EE}"/>
              </a:ext>
            </a:extLst>
          </p:cNvPr>
          <p:cNvCxnSpPr>
            <a:stCxn id="5" idx="5"/>
            <a:endCxn id="17" idx="2"/>
          </p:cNvCxnSpPr>
          <p:nvPr/>
        </p:nvCxnSpPr>
        <p:spPr>
          <a:xfrm>
            <a:off x="1751434" y="3851210"/>
            <a:ext cx="1621075" cy="32101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de flecha 33">
            <a:extLst>
              <a:ext uri="{FF2B5EF4-FFF2-40B4-BE49-F238E27FC236}">
                <a16:creationId xmlns:a16="http://schemas.microsoft.com/office/drawing/2014/main" id="{D4B32BA8-B480-4B59-AFF4-0E703827365A}"/>
              </a:ext>
            </a:extLst>
          </p:cNvPr>
          <p:cNvCxnSpPr>
            <a:stCxn id="6" idx="7"/>
            <a:endCxn id="15" idx="2"/>
          </p:cNvCxnSpPr>
          <p:nvPr/>
        </p:nvCxnSpPr>
        <p:spPr>
          <a:xfrm flipV="1">
            <a:off x="1751433" y="5013264"/>
            <a:ext cx="1621075" cy="288736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cto de flecha 35">
            <a:extLst>
              <a:ext uri="{FF2B5EF4-FFF2-40B4-BE49-F238E27FC236}">
                <a16:creationId xmlns:a16="http://schemas.microsoft.com/office/drawing/2014/main" id="{58DE912C-65A8-4D40-BC58-C56E1310FCCB}"/>
              </a:ext>
            </a:extLst>
          </p:cNvPr>
          <p:cNvCxnSpPr>
            <a:stCxn id="6" idx="6"/>
            <a:endCxn id="13" idx="2"/>
          </p:cNvCxnSpPr>
          <p:nvPr/>
        </p:nvCxnSpPr>
        <p:spPr>
          <a:xfrm>
            <a:off x="1990559" y="5720957"/>
            <a:ext cx="1413397" cy="342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cto de flecha 37">
            <a:extLst>
              <a:ext uri="{FF2B5EF4-FFF2-40B4-BE49-F238E27FC236}">
                <a16:creationId xmlns:a16="http://schemas.microsoft.com/office/drawing/2014/main" id="{FA646D51-B15A-443F-A417-625AD4B67975}"/>
              </a:ext>
            </a:extLst>
          </p:cNvPr>
          <p:cNvCxnSpPr>
            <a:stCxn id="6" idx="5"/>
            <a:endCxn id="18" idx="2"/>
          </p:cNvCxnSpPr>
          <p:nvPr/>
        </p:nvCxnSpPr>
        <p:spPr>
          <a:xfrm>
            <a:off x="1751433" y="6139913"/>
            <a:ext cx="1652523" cy="34763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2">
            <a:extLst>
              <a:ext uri="{FF2B5EF4-FFF2-40B4-BE49-F238E27FC236}">
                <a16:creationId xmlns:a16="http://schemas.microsoft.com/office/drawing/2014/main" id="{52F965D6-5E92-48A3-98AD-348410A54E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20275" y="170199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graphicFrame>
        <p:nvGraphicFramePr>
          <p:cNvPr id="43" name="Objeto 42">
            <a:extLst>
              <a:ext uri="{FF2B5EF4-FFF2-40B4-BE49-F238E27FC236}">
                <a16:creationId xmlns:a16="http://schemas.microsoft.com/office/drawing/2014/main" id="{5DDAD3A5-8AC2-4063-AD4E-1321E2A2C88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74456"/>
              </p:ext>
            </p:extLst>
          </p:nvPr>
        </p:nvGraphicFramePr>
        <p:xfrm>
          <a:off x="6306126" y="4098365"/>
          <a:ext cx="2108200" cy="32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384200" imgH="215640" progId="Equation.DSMT4">
                  <p:embed/>
                </p:oleObj>
              </mc:Choice>
              <mc:Fallback>
                <p:oleObj name="Equation" r:id="rId2" imgW="1384200" imgH="215640" progId="Equation.DSMT4">
                  <p:embed/>
                  <p:pic>
                    <p:nvPicPr>
                      <p:cNvPr id="43" name="Objeto 42">
                        <a:extLst>
                          <a:ext uri="{FF2B5EF4-FFF2-40B4-BE49-F238E27FC236}">
                            <a16:creationId xmlns:a16="http://schemas.microsoft.com/office/drawing/2014/main" id="{5DDAD3A5-8AC2-4063-AD4E-1321E2A2C88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6126" y="4098365"/>
                        <a:ext cx="2108200" cy="3270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" name="CuadroTexto 43">
            <a:extLst>
              <a:ext uri="{FF2B5EF4-FFF2-40B4-BE49-F238E27FC236}">
                <a16:creationId xmlns:a16="http://schemas.microsoft.com/office/drawing/2014/main" id="{AE6AC44F-D4E2-4ABC-B726-5E056AA7C9C7}"/>
              </a:ext>
            </a:extLst>
          </p:cNvPr>
          <p:cNvSpPr txBox="1"/>
          <p:nvPr/>
        </p:nvSpPr>
        <p:spPr>
          <a:xfrm>
            <a:off x="2163552" y="207593"/>
            <a:ext cx="627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70%</a:t>
            </a: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578888C8-D0A9-41E0-BB66-372A83D99EC8}"/>
              </a:ext>
            </a:extLst>
          </p:cNvPr>
          <p:cNvSpPr txBox="1"/>
          <p:nvPr/>
        </p:nvSpPr>
        <p:spPr>
          <a:xfrm>
            <a:off x="2163297" y="779160"/>
            <a:ext cx="627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30%</a:t>
            </a:r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id="{63D18E25-2F45-439B-B91F-863CE9B68725}"/>
              </a:ext>
            </a:extLst>
          </p:cNvPr>
          <p:cNvSpPr txBox="1"/>
          <p:nvPr/>
        </p:nvSpPr>
        <p:spPr>
          <a:xfrm>
            <a:off x="2275591" y="1350727"/>
            <a:ext cx="4972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0%</a:t>
            </a: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CF6D9BED-152A-4F8A-887F-6145081D8BFA}"/>
              </a:ext>
            </a:extLst>
          </p:cNvPr>
          <p:cNvSpPr txBox="1"/>
          <p:nvPr/>
        </p:nvSpPr>
        <p:spPr>
          <a:xfrm>
            <a:off x="2163553" y="2555687"/>
            <a:ext cx="627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25%</a:t>
            </a: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2BAD72C3-4487-40D4-B265-483433298158}"/>
              </a:ext>
            </a:extLst>
          </p:cNvPr>
          <p:cNvSpPr txBox="1"/>
          <p:nvPr/>
        </p:nvSpPr>
        <p:spPr>
          <a:xfrm>
            <a:off x="2145748" y="3103435"/>
            <a:ext cx="627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40%</a:t>
            </a: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CB52ED03-EE65-4991-92E0-9FE1AB67CC00}"/>
              </a:ext>
            </a:extLst>
          </p:cNvPr>
          <p:cNvSpPr txBox="1"/>
          <p:nvPr/>
        </p:nvSpPr>
        <p:spPr>
          <a:xfrm>
            <a:off x="2141649" y="3663490"/>
            <a:ext cx="627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35%</a:t>
            </a:r>
          </a:p>
        </p:txBody>
      </p:sp>
      <p:sp>
        <p:nvSpPr>
          <p:cNvPr id="50" name="CuadroTexto 49">
            <a:extLst>
              <a:ext uri="{FF2B5EF4-FFF2-40B4-BE49-F238E27FC236}">
                <a16:creationId xmlns:a16="http://schemas.microsoft.com/office/drawing/2014/main" id="{EA253EBF-3780-4D13-81FB-76B0895D8B4E}"/>
              </a:ext>
            </a:extLst>
          </p:cNvPr>
          <p:cNvSpPr txBox="1"/>
          <p:nvPr/>
        </p:nvSpPr>
        <p:spPr>
          <a:xfrm>
            <a:off x="2228218" y="4852062"/>
            <a:ext cx="4972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0%</a:t>
            </a:r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0B465152-4FF6-487E-89CF-7C2F3E205E48}"/>
              </a:ext>
            </a:extLst>
          </p:cNvPr>
          <p:cNvSpPr txBox="1"/>
          <p:nvPr/>
        </p:nvSpPr>
        <p:spPr>
          <a:xfrm>
            <a:off x="2271237" y="5427279"/>
            <a:ext cx="4972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0%</a:t>
            </a: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2B6A9924-E823-47EB-A921-EDFDB4EFC9C1}"/>
              </a:ext>
            </a:extLst>
          </p:cNvPr>
          <p:cNvSpPr txBox="1"/>
          <p:nvPr/>
        </p:nvSpPr>
        <p:spPr>
          <a:xfrm>
            <a:off x="2033454" y="5952668"/>
            <a:ext cx="7569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100%</a:t>
            </a: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688514F4-7801-47C2-878D-1D88019CE79C}"/>
              </a:ext>
            </a:extLst>
          </p:cNvPr>
          <p:cNvSpPr txBox="1"/>
          <p:nvPr/>
        </p:nvSpPr>
        <p:spPr>
          <a:xfrm>
            <a:off x="789248" y="1235045"/>
            <a:ext cx="769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</a:rPr>
              <a:t>36000</a:t>
            </a: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81AAC7F4-2247-4FD9-8B07-147AD771A5BC}"/>
              </a:ext>
            </a:extLst>
          </p:cNvPr>
          <p:cNvSpPr txBox="1"/>
          <p:nvPr/>
        </p:nvSpPr>
        <p:spPr>
          <a:xfrm>
            <a:off x="789248" y="3607588"/>
            <a:ext cx="769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</a:rPr>
              <a:t>12000</a:t>
            </a:r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12C3115F-CA43-40EB-A3E7-0BEC58310F64}"/>
              </a:ext>
            </a:extLst>
          </p:cNvPr>
          <p:cNvSpPr txBox="1"/>
          <p:nvPr/>
        </p:nvSpPr>
        <p:spPr>
          <a:xfrm>
            <a:off x="859947" y="5846502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</a:rPr>
              <a:t>4000</a:t>
            </a:r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648B59CD-FCF8-4995-8A2C-5C6438FC355B}"/>
              </a:ext>
            </a:extLst>
          </p:cNvPr>
          <p:cNvSpPr txBox="1"/>
          <p:nvPr/>
        </p:nvSpPr>
        <p:spPr>
          <a:xfrm>
            <a:off x="4790835" y="130020"/>
            <a:ext cx="1305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accent6">
                    <a:lumMod val="75000"/>
                  </a:schemeClr>
                </a:solidFill>
              </a:rPr>
              <a:t>36000</a:t>
            </a:r>
            <a:r>
              <a:rPr lang="es-AR" dirty="0">
                <a:solidFill>
                  <a:schemeClr val="accent6">
                    <a:lumMod val="75000"/>
                  </a:schemeClr>
                </a:solidFill>
                <a:sym typeface="Symbol" panose="05050102010706020507" pitchFamily="18" charset="2"/>
              </a:rPr>
              <a:t>0,70</a:t>
            </a:r>
            <a:endParaRPr lang="es-AR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25421BE2-8CDE-480E-BC2C-9395A7551EFD}"/>
              </a:ext>
            </a:extLst>
          </p:cNvPr>
          <p:cNvSpPr txBox="1"/>
          <p:nvPr/>
        </p:nvSpPr>
        <p:spPr>
          <a:xfrm>
            <a:off x="4754458" y="2456090"/>
            <a:ext cx="1305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accent6">
                    <a:lumMod val="75000"/>
                  </a:schemeClr>
                </a:solidFill>
              </a:rPr>
              <a:t>12000</a:t>
            </a:r>
            <a:r>
              <a:rPr lang="es-AR" dirty="0">
                <a:solidFill>
                  <a:schemeClr val="accent6">
                    <a:lumMod val="75000"/>
                  </a:schemeClr>
                </a:solidFill>
                <a:sym typeface="Symbol" panose="05050102010706020507" pitchFamily="18" charset="2"/>
              </a:rPr>
              <a:t>0,25</a:t>
            </a:r>
            <a:endParaRPr lang="es-AR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8" name="CuadroTexto 57">
            <a:extLst>
              <a:ext uri="{FF2B5EF4-FFF2-40B4-BE49-F238E27FC236}">
                <a16:creationId xmlns:a16="http://schemas.microsoft.com/office/drawing/2014/main" id="{8AD7B716-67A0-4D50-85B5-CC978B15BFAE}"/>
              </a:ext>
            </a:extLst>
          </p:cNvPr>
          <p:cNvSpPr txBox="1"/>
          <p:nvPr/>
        </p:nvSpPr>
        <p:spPr>
          <a:xfrm>
            <a:off x="4754457" y="4788300"/>
            <a:ext cx="1188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accent6">
                    <a:lumMod val="75000"/>
                  </a:schemeClr>
                </a:solidFill>
              </a:rPr>
              <a:t>4000</a:t>
            </a:r>
            <a:r>
              <a:rPr lang="es-AR" dirty="0">
                <a:solidFill>
                  <a:schemeClr val="accent6">
                    <a:lumMod val="75000"/>
                  </a:schemeClr>
                </a:solidFill>
                <a:sym typeface="Symbol" panose="05050102010706020507" pitchFamily="18" charset="2"/>
              </a:rPr>
              <a:t>0,00</a:t>
            </a:r>
            <a:endParaRPr lang="es-AR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B8A0FA36-9802-451B-BADE-D64DD3653B2E}"/>
              </a:ext>
            </a:extLst>
          </p:cNvPr>
          <p:cNvSpPr txBox="1"/>
          <p:nvPr/>
        </p:nvSpPr>
        <p:spPr>
          <a:xfrm>
            <a:off x="4764083" y="940060"/>
            <a:ext cx="1305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accent1"/>
                </a:solidFill>
              </a:rPr>
              <a:t>36000</a:t>
            </a:r>
            <a:r>
              <a:rPr lang="es-AR" dirty="0">
                <a:solidFill>
                  <a:schemeClr val="accent1"/>
                </a:solidFill>
                <a:sym typeface="Symbol" panose="05050102010706020507" pitchFamily="18" charset="2"/>
              </a:rPr>
              <a:t>0,30</a:t>
            </a:r>
            <a:endParaRPr lang="es-AR" dirty="0">
              <a:solidFill>
                <a:schemeClr val="accent1"/>
              </a:solidFill>
            </a:endParaRPr>
          </a:p>
        </p:txBody>
      </p:sp>
      <p:sp>
        <p:nvSpPr>
          <p:cNvPr id="60" name="CuadroTexto 59">
            <a:extLst>
              <a:ext uri="{FF2B5EF4-FFF2-40B4-BE49-F238E27FC236}">
                <a16:creationId xmlns:a16="http://schemas.microsoft.com/office/drawing/2014/main" id="{9DFE6116-0FA1-4F09-A1E4-7A6D6E3D757F}"/>
              </a:ext>
            </a:extLst>
          </p:cNvPr>
          <p:cNvSpPr txBox="1"/>
          <p:nvPr/>
        </p:nvSpPr>
        <p:spPr>
          <a:xfrm>
            <a:off x="4754457" y="1623717"/>
            <a:ext cx="1305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</a:rPr>
              <a:t>36000</a:t>
            </a:r>
            <a:r>
              <a:rPr lang="es-AR" dirty="0">
                <a:solidFill>
                  <a:srgbClr val="FF0000"/>
                </a:solidFill>
                <a:sym typeface="Symbol" panose="05050102010706020507" pitchFamily="18" charset="2"/>
              </a:rPr>
              <a:t>0,00</a:t>
            </a:r>
            <a:endParaRPr lang="es-AR" dirty="0">
              <a:solidFill>
                <a:srgbClr val="FF0000"/>
              </a:solidFill>
            </a:endParaRPr>
          </a:p>
        </p:txBody>
      </p:sp>
      <p:sp>
        <p:nvSpPr>
          <p:cNvPr id="61" name="CuadroTexto 60">
            <a:extLst>
              <a:ext uri="{FF2B5EF4-FFF2-40B4-BE49-F238E27FC236}">
                <a16:creationId xmlns:a16="http://schemas.microsoft.com/office/drawing/2014/main" id="{B1CF7931-CF00-4E55-94CF-56BE59C89C0F}"/>
              </a:ext>
            </a:extLst>
          </p:cNvPr>
          <p:cNvSpPr txBox="1"/>
          <p:nvPr/>
        </p:nvSpPr>
        <p:spPr>
          <a:xfrm>
            <a:off x="4711175" y="3227265"/>
            <a:ext cx="1305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accent1"/>
                </a:solidFill>
              </a:rPr>
              <a:t>12000</a:t>
            </a:r>
            <a:r>
              <a:rPr lang="es-AR" dirty="0">
                <a:solidFill>
                  <a:schemeClr val="accent1"/>
                </a:solidFill>
                <a:sym typeface="Symbol" panose="05050102010706020507" pitchFamily="18" charset="2"/>
              </a:rPr>
              <a:t>0,40</a:t>
            </a:r>
            <a:endParaRPr lang="es-AR" dirty="0">
              <a:solidFill>
                <a:schemeClr val="accent1"/>
              </a:solidFill>
            </a:endParaRPr>
          </a:p>
        </p:txBody>
      </p:sp>
      <p:sp>
        <p:nvSpPr>
          <p:cNvPr id="62" name="CuadroTexto 61">
            <a:extLst>
              <a:ext uri="{FF2B5EF4-FFF2-40B4-BE49-F238E27FC236}">
                <a16:creationId xmlns:a16="http://schemas.microsoft.com/office/drawing/2014/main" id="{079D383A-8FC7-4903-968C-26CCFD20790F}"/>
              </a:ext>
            </a:extLst>
          </p:cNvPr>
          <p:cNvSpPr txBox="1"/>
          <p:nvPr/>
        </p:nvSpPr>
        <p:spPr>
          <a:xfrm>
            <a:off x="4695947" y="3958777"/>
            <a:ext cx="1305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</a:rPr>
              <a:t>12000</a:t>
            </a:r>
            <a:r>
              <a:rPr lang="es-AR" dirty="0">
                <a:solidFill>
                  <a:srgbClr val="FF0000"/>
                </a:solidFill>
                <a:sym typeface="Symbol" panose="05050102010706020507" pitchFamily="18" charset="2"/>
              </a:rPr>
              <a:t>0,35</a:t>
            </a:r>
            <a:endParaRPr lang="es-AR" dirty="0">
              <a:solidFill>
                <a:srgbClr val="FF0000"/>
              </a:solidFill>
            </a:endParaRPr>
          </a:p>
        </p:txBody>
      </p:sp>
      <p:sp>
        <p:nvSpPr>
          <p:cNvPr id="63" name="CuadroTexto 62">
            <a:extLst>
              <a:ext uri="{FF2B5EF4-FFF2-40B4-BE49-F238E27FC236}">
                <a16:creationId xmlns:a16="http://schemas.microsoft.com/office/drawing/2014/main" id="{939CC446-3B82-46B6-8C02-9DBC6EF4B22B}"/>
              </a:ext>
            </a:extLst>
          </p:cNvPr>
          <p:cNvSpPr txBox="1"/>
          <p:nvPr/>
        </p:nvSpPr>
        <p:spPr>
          <a:xfrm>
            <a:off x="4775435" y="5536290"/>
            <a:ext cx="1188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accent1"/>
                </a:solidFill>
              </a:rPr>
              <a:t>4000</a:t>
            </a:r>
            <a:r>
              <a:rPr lang="es-AR" dirty="0">
                <a:solidFill>
                  <a:schemeClr val="accent1"/>
                </a:solidFill>
                <a:sym typeface="Symbol" panose="05050102010706020507" pitchFamily="18" charset="2"/>
              </a:rPr>
              <a:t>0,00</a:t>
            </a:r>
            <a:endParaRPr lang="es-AR" dirty="0">
              <a:solidFill>
                <a:schemeClr val="accent1"/>
              </a:solidFill>
            </a:endParaRPr>
          </a:p>
        </p:txBody>
      </p:sp>
      <p:sp>
        <p:nvSpPr>
          <p:cNvPr id="64" name="CuadroTexto 63">
            <a:extLst>
              <a:ext uri="{FF2B5EF4-FFF2-40B4-BE49-F238E27FC236}">
                <a16:creationId xmlns:a16="http://schemas.microsoft.com/office/drawing/2014/main" id="{65A36423-0F1E-4C31-B565-09C2E1695556}"/>
              </a:ext>
            </a:extLst>
          </p:cNvPr>
          <p:cNvSpPr txBox="1"/>
          <p:nvPr/>
        </p:nvSpPr>
        <p:spPr>
          <a:xfrm>
            <a:off x="4789939" y="6302884"/>
            <a:ext cx="1188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</a:rPr>
              <a:t>4000</a:t>
            </a:r>
            <a:r>
              <a:rPr lang="es-AR" dirty="0">
                <a:solidFill>
                  <a:srgbClr val="FF0000"/>
                </a:solidFill>
                <a:sym typeface="Symbol" panose="05050102010706020507" pitchFamily="18" charset="2"/>
              </a:rPr>
              <a:t>1,00</a:t>
            </a:r>
            <a:endParaRPr lang="es-AR" dirty="0">
              <a:solidFill>
                <a:srgbClr val="FF0000"/>
              </a:solidFill>
            </a:endParaRPr>
          </a:p>
        </p:txBody>
      </p:sp>
      <p:graphicFrame>
        <p:nvGraphicFramePr>
          <p:cNvPr id="65" name="Objeto 64">
            <a:extLst>
              <a:ext uri="{FF2B5EF4-FFF2-40B4-BE49-F238E27FC236}">
                <a16:creationId xmlns:a16="http://schemas.microsoft.com/office/drawing/2014/main" id="{892244E5-A213-4655-B01E-C3C6ABBD31C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0148615"/>
              </p:ext>
            </p:extLst>
          </p:nvPr>
        </p:nvGraphicFramePr>
        <p:xfrm>
          <a:off x="5986714" y="5354979"/>
          <a:ext cx="6138862" cy="1008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305240" imgH="711000" progId="Equation.DSMT4">
                  <p:embed/>
                </p:oleObj>
              </mc:Choice>
              <mc:Fallback>
                <p:oleObj name="Equation" r:id="rId4" imgW="4305240" imgH="711000" progId="Equation.DSMT4">
                  <p:embed/>
                  <p:pic>
                    <p:nvPicPr>
                      <p:cNvPr id="65" name="Objeto 64">
                        <a:extLst>
                          <a:ext uri="{FF2B5EF4-FFF2-40B4-BE49-F238E27FC236}">
                            <a16:creationId xmlns:a16="http://schemas.microsoft.com/office/drawing/2014/main" id="{892244E5-A213-4655-B01E-C3C6ABBD31C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86714" y="5354979"/>
                        <a:ext cx="6138862" cy="10080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7" name="Conector recto 66">
            <a:extLst>
              <a:ext uri="{FF2B5EF4-FFF2-40B4-BE49-F238E27FC236}">
                <a16:creationId xmlns:a16="http://schemas.microsoft.com/office/drawing/2014/main" id="{6E9B1D90-F740-45D2-A8B6-D228F1E4BCC0}"/>
              </a:ext>
            </a:extLst>
          </p:cNvPr>
          <p:cNvCxnSpPr>
            <a:cxnSpLocks/>
          </p:cNvCxnSpPr>
          <p:nvPr/>
        </p:nvCxnSpPr>
        <p:spPr>
          <a:xfrm flipV="1">
            <a:off x="5916609" y="3651362"/>
            <a:ext cx="6164856" cy="9604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Conector recto 68">
            <a:extLst>
              <a:ext uri="{FF2B5EF4-FFF2-40B4-BE49-F238E27FC236}">
                <a16:creationId xmlns:a16="http://schemas.microsoft.com/office/drawing/2014/main" id="{F2C6A39E-EA19-46A3-9CC7-6E3C9DF8DFF3}"/>
              </a:ext>
            </a:extLst>
          </p:cNvPr>
          <p:cNvCxnSpPr>
            <a:cxnSpLocks/>
          </p:cNvCxnSpPr>
          <p:nvPr/>
        </p:nvCxnSpPr>
        <p:spPr>
          <a:xfrm flipH="1">
            <a:off x="8443822" y="2335397"/>
            <a:ext cx="0" cy="267786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79" name="Objeto 78">
            <a:extLst>
              <a:ext uri="{FF2B5EF4-FFF2-40B4-BE49-F238E27FC236}">
                <a16:creationId xmlns:a16="http://schemas.microsoft.com/office/drawing/2014/main" id="{F1FC8C5D-4E67-4FC2-B847-C1DFE3CF341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9603907"/>
              </p:ext>
            </p:extLst>
          </p:nvPr>
        </p:nvGraphicFramePr>
        <p:xfrm>
          <a:off x="8755492" y="2478497"/>
          <a:ext cx="2089150" cy="1065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307880" imgH="672840" progId="Equation.DSMT4">
                  <p:embed/>
                </p:oleObj>
              </mc:Choice>
              <mc:Fallback>
                <p:oleObj name="Equation" r:id="rId6" imgW="1307880" imgH="672840" progId="Equation.DSMT4">
                  <p:embed/>
                  <p:pic>
                    <p:nvPicPr>
                      <p:cNvPr id="79" name="Objeto 78">
                        <a:extLst>
                          <a:ext uri="{FF2B5EF4-FFF2-40B4-BE49-F238E27FC236}">
                            <a16:creationId xmlns:a16="http://schemas.microsoft.com/office/drawing/2014/main" id="{F1FC8C5D-4E67-4FC2-B847-C1DFE3CF341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55492" y="2478497"/>
                        <a:ext cx="2089150" cy="10652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5" name="CuadroTexto 84">
            <a:extLst>
              <a:ext uri="{FF2B5EF4-FFF2-40B4-BE49-F238E27FC236}">
                <a16:creationId xmlns:a16="http://schemas.microsoft.com/office/drawing/2014/main" id="{BDF5ED25-38FD-441D-92CB-167453953BDF}"/>
              </a:ext>
            </a:extLst>
          </p:cNvPr>
          <p:cNvSpPr txBox="1"/>
          <p:nvPr/>
        </p:nvSpPr>
        <p:spPr>
          <a:xfrm>
            <a:off x="6617074" y="4634432"/>
            <a:ext cx="1486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/>
              <a:t>Estado Actual</a:t>
            </a:r>
          </a:p>
        </p:txBody>
      </p:sp>
      <p:sp>
        <p:nvSpPr>
          <p:cNvPr id="86" name="CuadroTexto 85">
            <a:extLst>
              <a:ext uri="{FF2B5EF4-FFF2-40B4-BE49-F238E27FC236}">
                <a16:creationId xmlns:a16="http://schemas.microsoft.com/office/drawing/2014/main" id="{DB0973FC-8957-475E-BF27-BC34A1AE8651}"/>
              </a:ext>
            </a:extLst>
          </p:cNvPr>
          <p:cNvSpPr txBox="1"/>
          <p:nvPr/>
        </p:nvSpPr>
        <p:spPr>
          <a:xfrm>
            <a:off x="8991037" y="4622640"/>
            <a:ext cx="1671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>
                <a:solidFill>
                  <a:srgbClr val="7030A0"/>
                </a:solidFill>
              </a:rPr>
              <a:t>Estado Próximo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DD57A5FD-C1BC-444A-BD6F-3582A1E581C2}"/>
              </a:ext>
            </a:extLst>
          </p:cNvPr>
          <p:cNvSpPr txBox="1"/>
          <p:nvPr/>
        </p:nvSpPr>
        <p:spPr>
          <a:xfrm>
            <a:off x="6651480" y="-4617"/>
            <a:ext cx="50660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Estado actual: 36000 Bien; 12000 Regular; 4000 Mal</a:t>
            </a:r>
          </a:p>
        </p:txBody>
      </p:sp>
      <p:sp>
        <p:nvSpPr>
          <p:cNvPr id="66" name="CuadroTexto 65">
            <a:extLst>
              <a:ext uri="{FF2B5EF4-FFF2-40B4-BE49-F238E27FC236}">
                <a16:creationId xmlns:a16="http://schemas.microsoft.com/office/drawing/2014/main" id="{52363C79-22CE-4C9C-8E78-EF6EF44C20FE}"/>
              </a:ext>
            </a:extLst>
          </p:cNvPr>
          <p:cNvSpPr txBox="1"/>
          <p:nvPr/>
        </p:nvSpPr>
        <p:spPr>
          <a:xfrm>
            <a:off x="6059622" y="339491"/>
            <a:ext cx="17019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Estado próximo: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85798D05-7B08-4BF6-B0F9-9F3B9AD3A4DC}"/>
              </a:ext>
            </a:extLst>
          </p:cNvPr>
          <p:cNvSpPr/>
          <p:nvPr/>
        </p:nvSpPr>
        <p:spPr>
          <a:xfrm>
            <a:off x="6122755" y="709141"/>
            <a:ext cx="5985902" cy="436137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36000</a:t>
            </a:r>
            <a:r>
              <a:rPr lang="es-AR" dirty="0">
                <a:sym typeface="Symbol" panose="05050102010706020507" pitchFamily="18" charset="2"/>
              </a:rPr>
              <a:t>0,70+120000,25+40000,00=28200</a:t>
            </a:r>
            <a:endParaRPr lang="es-AR" dirty="0"/>
          </a:p>
        </p:txBody>
      </p:sp>
      <p:sp>
        <p:nvSpPr>
          <p:cNvPr id="68" name="Rectángulo 67">
            <a:extLst>
              <a:ext uri="{FF2B5EF4-FFF2-40B4-BE49-F238E27FC236}">
                <a16:creationId xmlns:a16="http://schemas.microsoft.com/office/drawing/2014/main" id="{774DB635-6795-4BED-9178-2C3A48482AB4}"/>
              </a:ext>
            </a:extLst>
          </p:cNvPr>
          <p:cNvSpPr/>
          <p:nvPr/>
        </p:nvSpPr>
        <p:spPr>
          <a:xfrm>
            <a:off x="6122755" y="1263398"/>
            <a:ext cx="5985902" cy="4361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36000</a:t>
            </a:r>
            <a:r>
              <a:rPr lang="es-AR" dirty="0">
                <a:sym typeface="Symbol" panose="05050102010706020507" pitchFamily="18" charset="2"/>
              </a:rPr>
              <a:t>0,30+120000,40+40000,00=15600</a:t>
            </a:r>
            <a:endParaRPr lang="es-AR" dirty="0"/>
          </a:p>
        </p:txBody>
      </p:sp>
      <p:sp>
        <p:nvSpPr>
          <p:cNvPr id="78" name="Rectángulo 77">
            <a:extLst>
              <a:ext uri="{FF2B5EF4-FFF2-40B4-BE49-F238E27FC236}">
                <a16:creationId xmlns:a16="http://schemas.microsoft.com/office/drawing/2014/main" id="{008D4F16-2FD7-45CB-8DA1-DBB99D8FA3EB}"/>
              </a:ext>
            </a:extLst>
          </p:cNvPr>
          <p:cNvSpPr/>
          <p:nvPr/>
        </p:nvSpPr>
        <p:spPr>
          <a:xfrm>
            <a:off x="6122755" y="1824077"/>
            <a:ext cx="5985902" cy="43613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36000</a:t>
            </a:r>
            <a:r>
              <a:rPr lang="es-AR" dirty="0">
                <a:sym typeface="Symbol" panose="05050102010706020507" pitchFamily="18" charset="2"/>
              </a:rPr>
              <a:t>0,00+120000,35+40001,00=8200</a:t>
            </a:r>
            <a:endParaRPr lang="es-AR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A8CC7D3-2958-48A2-9D3F-3308AE006EED}"/>
              </a:ext>
            </a:extLst>
          </p:cNvPr>
          <p:cNvSpPr txBox="1"/>
          <p:nvPr/>
        </p:nvSpPr>
        <p:spPr>
          <a:xfrm>
            <a:off x="8470641" y="4026679"/>
            <a:ext cx="14276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28200</a:t>
            </a:r>
          </a:p>
        </p:txBody>
      </p:sp>
      <p:sp>
        <p:nvSpPr>
          <p:cNvPr id="81" name="CuadroTexto 80">
            <a:extLst>
              <a:ext uri="{FF2B5EF4-FFF2-40B4-BE49-F238E27FC236}">
                <a16:creationId xmlns:a16="http://schemas.microsoft.com/office/drawing/2014/main" id="{962D6612-A343-492C-BE63-B5D985DE8782}"/>
              </a:ext>
            </a:extLst>
          </p:cNvPr>
          <p:cNvSpPr txBox="1"/>
          <p:nvPr/>
        </p:nvSpPr>
        <p:spPr>
          <a:xfrm>
            <a:off x="9285948" y="4022350"/>
            <a:ext cx="14276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>
                <a:solidFill>
                  <a:schemeClr val="accent1"/>
                </a:solidFill>
                <a:cs typeface="Times New Roman" panose="02020603050405020304" pitchFamily="18" charset="0"/>
              </a:rPr>
              <a:t>15600</a:t>
            </a:r>
          </a:p>
        </p:txBody>
      </p:sp>
      <p:sp>
        <p:nvSpPr>
          <p:cNvPr id="83" name="CuadroTexto 82">
            <a:extLst>
              <a:ext uri="{FF2B5EF4-FFF2-40B4-BE49-F238E27FC236}">
                <a16:creationId xmlns:a16="http://schemas.microsoft.com/office/drawing/2014/main" id="{357492CF-B6FE-42AB-90DC-2AA3CAC8BF3D}"/>
              </a:ext>
            </a:extLst>
          </p:cNvPr>
          <p:cNvSpPr txBox="1"/>
          <p:nvPr/>
        </p:nvSpPr>
        <p:spPr>
          <a:xfrm>
            <a:off x="10115091" y="4006814"/>
            <a:ext cx="14276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>
                <a:solidFill>
                  <a:srgbClr val="FF0000"/>
                </a:solidFill>
                <a:cs typeface="Times New Roman" panose="02020603050405020304" pitchFamily="18" charset="0"/>
              </a:rPr>
              <a:t>8200</a:t>
            </a:r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0B6AAEB0-E65D-4189-B083-F861B998A5F0}"/>
              </a:ext>
            </a:extLst>
          </p:cNvPr>
          <p:cNvSpPr/>
          <p:nvPr/>
        </p:nvSpPr>
        <p:spPr>
          <a:xfrm rot="16200000">
            <a:off x="6965778" y="3156291"/>
            <a:ext cx="720000" cy="216000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94A35B64-6A79-45E5-B843-BC79E71918F3}"/>
              </a:ext>
            </a:extLst>
          </p:cNvPr>
          <p:cNvSpPr/>
          <p:nvPr/>
        </p:nvSpPr>
        <p:spPr>
          <a:xfrm>
            <a:off x="8473936" y="2332620"/>
            <a:ext cx="2448000" cy="1332000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8" name="Elipse 87">
            <a:extLst>
              <a:ext uri="{FF2B5EF4-FFF2-40B4-BE49-F238E27FC236}">
                <a16:creationId xmlns:a16="http://schemas.microsoft.com/office/drawing/2014/main" id="{851F6C70-7E92-48DF-AE35-4317FF665CB0}"/>
              </a:ext>
            </a:extLst>
          </p:cNvPr>
          <p:cNvSpPr/>
          <p:nvPr/>
        </p:nvSpPr>
        <p:spPr>
          <a:xfrm rot="16200000">
            <a:off x="9282324" y="3095210"/>
            <a:ext cx="720000" cy="2232000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7030A0"/>
              </a:solidFill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79DD86C4-63B7-4E5D-BE82-5E69DCB877E7}"/>
              </a:ext>
            </a:extLst>
          </p:cNvPr>
          <p:cNvSpPr txBox="1"/>
          <p:nvPr/>
        </p:nvSpPr>
        <p:spPr>
          <a:xfrm>
            <a:off x="10808702" y="3030877"/>
            <a:ext cx="13463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b="1" dirty="0">
                <a:solidFill>
                  <a:schemeClr val="accent2"/>
                </a:solidFill>
              </a:rPr>
              <a:t>Modela </a:t>
            </a:r>
          </a:p>
          <a:p>
            <a:r>
              <a:rPr lang="es-AR" b="1" dirty="0">
                <a:solidFill>
                  <a:schemeClr val="accent2"/>
                </a:solidFill>
              </a:rPr>
              <a:t>la transición</a:t>
            </a:r>
          </a:p>
        </p:txBody>
      </p:sp>
      <p:graphicFrame>
        <p:nvGraphicFramePr>
          <p:cNvPr id="89" name="Objeto 88">
            <a:extLst>
              <a:ext uri="{FF2B5EF4-FFF2-40B4-BE49-F238E27FC236}">
                <a16:creationId xmlns:a16="http://schemas.microsoft.com/office/drawing/2014/main" id="{49A94F75-2A5F-4D36-83E2-1A6555F31F8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6308546"/>
              </p:ext>
            </p:extLst>
          </p:nvPr>
        </p:nvGraphicFramePr>
        <p:xfrm>
          <a:off x="9182373" y="6353561"/>
          <a:ext cx="1120679" cy="4211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609480" imgH="228600" progId="Equation.DSMT4">
                  <p:embed/>
                </p:oleObj>
              </mc:Choice>
              <mc:Fallback>
                <p:oleObj name="Equation" r:id="rId8" imgW="609480" imgH="228600" progId="Equation.DSMT4">
                  <p:embed/>
                  <p:pic>
                    <p:nvPicPr>
                      <p:cNvPr id="89" name="Objeto 88">
                        <a:extLst>
                          <a:ext uri="{FF2B5EF4-FFF2-40B4-BE49-F238E27FC236}">
                            <a16:creationId xmlns:a16="http://schemas.microsoft.com/office/drawing/2014/main" id="{49A94F75-2A5F-4D36-83E2-1A6555F31F8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9182373" y="6353561"/>
                        <a:ext cx="1120679" cy="4211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CuadroTexto 32">
            <a:extLst>
              <a:ext uri="{FF2B5EF4-FFF2-40B4-BE49-F238E27FC236}">
                <a16:creationId xmlns:a16="http://schemas.microsoft.com/office/drawing/2014/main" id="{DB3AA7C7-F25A-4467-BA5E-8DC48DADB58D}"/>
              </a:ext>
            </a:extLst>
          </p:cNvPr>
          <p:cNvSpPr txBox="1"/>
          <p:nvPr/>
        </p:nvSpPr>
        <p:spPr>
          <a:xfrm>
            <a:off x="11167270" y="2401941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2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</a:p>
        </p:txBody>
      </p:sp>
      <p:sp>
        <p:nvSpPr>
          <p:cNvPr id="35" name="Rectángulo: esquinas redondeadas 34">
            <a:extLst>
              <a:ext uri="{FF2B5EF4-FFF2-40B4-BE49-F238E27FC236}">
                <a16:creationId xmlns:a16="http://schemas.microsoft.com/office/drawing/2014/main" id="{6CE72BD6-ACD9-4B00-87BC-177A0326C0D1}"/>
              </a:ext>
            </a:extLst>
          </p:cNvPr>
          <p:cNvSpPr/>
          <p:nvPr/>
        </p:nvSpPr>
        <p:spPr>
          <a:xfrm>
            <a:off x="11063728" y="2312066"/>
            <a:ext cx="613368" cy="672108"/>
          </a:xfrm>
          <a:prstGeom prst="roundRect">
            <a:avLst>
              <a:gd name="adj" fmla="val 33705"/>
            </a:avLst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0" name="Rectángulo: esquinas redondeadas 89">
            <a:extLst>
              <a:ext uri="{FF2B5EF4-FFF2-40B4-BE49-F238E27FC236}">
                <a16:creationId xmlns:a16="http://schemas.microsoft.com/office/drawing/2014/main" id="{C697B37B-4FED-44B7-888B-7B4AD163A0B7}"/>
              </a:ext>
            </a:extLst>
          </p:cNvPr>
          <p:cNvSpPr/>
          <p:nvPr/>
        </p:nvSpPr>
        <p:spPr>
          <a:xfrm>
            <a:off x="6315441" y="4922749"/>
            <a:ext cx="483440" cy="672108"/>
          </a:xfrm>
          <a:prstGeom prst="roundRect">
            <a:avLst>
              <a:gd name="adj" fmla="val 36545"/>
            </a:avLst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91" name="CuadroTexto 90">
            <a:extLst>
              <a:ext uri="{FF2B5EF4-FFF2-40B4-BE49-F238E27FC236}">
                <a16:creationId xmlns:a16="http://schemas.microsoft.com/office/drawing/2014/main" id="{B458EF6D-4CAD-4E2A-B38D-AEEC623092F6}"/>
              </a:ext>
            </a:extLst>
          </p:cNvPr>
          <p:cNvSpPr txBox="1"/>
          <p:nvPr/>
        </p:nvSpPr>
        <p:spPr>
          <a:xfrm>
            <a:off x="6221292" y="4906099"/>
            <a:ext cx="6174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AR" sz="3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92" name="Rectángulo: esquinas redondeadas 91">
            <a:extLst>
              <a:ext uri="{FF2B5EF4-FFF2-40B4-BE49-F238E27FC236}">
                <a16:creationId xmlns:a16="http://schemas.microsoft.com/office/drawing/2014/main" id="{EC03490B-62DD-438D-9396-31DE60B05DF0}"/>
              </a:ext>
            </a:extLst>
          </p:cNvPr>
          <p:cNvSpPr/>
          <p:nvPr/>
        </p:nvSpPr>
        <p:spPr>
          <a:xfrm>
            <a:off x="10662264" y="4716063"/>
            <a:ext cx="483440" cy="672108"/>
          </a:xfrm>
          <a:prstGeom prst="roundRect">
            <a:avLst>
              <a:gd name="adj" fmla="val 36545"/>
            </a:avLst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93" name="CuadroTexto 92">
            <a:extLst>
              <a:ext uri="{FF2B5EF4-FFF2-40B4-BE49-F238E27FC236}">
                <a16:creationId xmlns:a16="http://schemas.microsoft.com/office/drawing/2014/main" id="{B22C1A08-52CE-4776-B8BA-7BD3CC6EF782}"/>
              </a:ext>
            </a:extLst>
          </p:cNvPr>
          <p:cNvSpPr txBox="1"/>
          <p:nvPr/>
        </p:nvSpPr>
        <p:spPr>
          <a:xfrm>
            <a:off x="10604383" y="4746549"/>
            <a:ext cx="6174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s-AR" sz="3200" baseline="-25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71" name="Estrella de 5 puntas 70">
            <a:extLst>
              <a:ext uri="{FF2B5EF4-FFF2-40B4-BE49-F238E27FC236}">
                <a16:creationId xmlns:a16="http://schemas.microsoft.com/office/drawing/2014/main" id="{EC3595BE-864F-4381-8273-A4F6ECB060B2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8A2A0CF7-A51D-4114-9E73-AE70CB7136B7}"/>
              </a:ext>
            </a:extLst>
          </p:cNvPr>
          <p:cNvSpPr txBox="1"/>
          <p:nvPr/>
        </p:nvSpPr>
        <p:spPr>
          <a:xfrm>
            <a:off x="-46480" y="192"/>
            <a:ext cx="2326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/>
              <a:t>PROCESO DE MARKOV</a:t>
            </a:r>
          </a:p>
        </p:txBody>
      </p:sp>
    </p:spTree>
    <p:extLst>
      <p:ext uri="{BB962C8B-B14F-4D97-AF65-F5344CB8AC3E}">
        <p14:creationId xmlns:p14="http://schemas.microsoft.com/office/powerpoint/2010/main" val="1340397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5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7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2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2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5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2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5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8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1000"/>
                            </p:stCondLst>
                            <p:childTnLst>
                              <p:par>
                                <p:cTn id="24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1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4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1000"/>
                            </p:stCondLst>
                            <p:childTnLst>
                              <p:par>
                                <p:cTn id="27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8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1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2" fill="hold">
                            <p:stCondLst>
                              <p:cond delay="2000"/>
                            </p:stCondLst>
                            <p:childTnLst>
                              <p:par>
                                <p:cTn id="28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5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6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8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1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2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3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4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" fill="hold">
                      <p:stCondLst>
                        <p:cond delay="indefinite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9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2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1000"/>
                            </p:stCondLst>
                            <p:childTnLst>
                              <p:par>
                                <p:cTn id="3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85" grpId="0"/>
      <p:bldP spid="86" grpId="0"/>
      <p:bldP spid="2" grpId="0"/>
      <p:bldP spid="66" grpId="0"/>
      <p:bldP spid="8" grpId="0" animBg="1"/>
      <p:bldP spid="68" grpId="0" animBg="1"/>
      <p:bldP spid="78" grpId="0" animBg="1"/>
      <p:bldP spid="11" grpId="0"/>
      <p:bldP spid="81" grpId="0"/>
      <p:bldP spid="83" grpId="0"/>
      <p:bldP spid="19" grpId="0" animBg="1"/>
      <p:bldP spid="22" grpId="0" animBg="1"/>
      <p:bldP spid="88" grpId="0" animBg="1"/>
      <p:bldP spid="29" grpId="0"/>
      <p:bldP spid="33" grpId="0"/>
      <p:bldP spid="35" grpId="0" animBg="1"/>
      <p:bldP spid="90" grpId="0" animBg="1"/>
      <p:bldP spid="91" grpId="0"/>
      <p:bldP spid="92" grpId="0" animBg="1"/>
      <p:bldP spid="93" grpId="0"/>
      <p:bldP spid="7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e 3">
            <a:extLst>
              <a:ext uri="{FF2B5EF4-FFF2-40B4-BE49-F238E27FC236}">
                <a16:creationId xmlns:a16="http://schemas.microsoft.com/office/drawing/2014/main" id="{8052C323-21E8-4034-8D00-BDCECB45ECEC}"/>
              </a:ext>
            </a:extLst>
          </p:cNvPr>
          <p:cNvSpPr/>
          <p:nvPr/>
        </p:nvSpPr>
        <p:spPr>
          <a:xfrm>
            <a:off x="357704" y="517006"/>
            <a:ext cx="1632857" cy="118498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Bien</a:t>
            </a: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FA3204C3-4E7C-4D94-B0F8-8E880A68089C}"/>
              </a:ext>
            </a:extLst>
          </p:cNvPr>
          <p:cNvSpPr/>
          <p:nvPr/>
        </p:nvSpPr>
        <p:spPr>
          <a:xfrm>
            <a:off x="357703" y="2839760"/>
            <a:ext cx="1632857" cy="11849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Regular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7E931C8A-BFE1-4E8B-8624-5274438C2A8A}"/>
              </a:ext>
            </a:extLst>
          </p:cNvPr>
          <p:cNvSpPr/>
          <p:nvPr/>
        </p:nvSpPr>
        <p:spPr>
          <a:xfrm>
            <a:off x="357702" y="5128463"/>
            <a:ext cx="1632857" cy="118498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Mal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1D0C5E06-1041-4FD6-B45E-217D6C5FFD74}"/>
              </a:ext>
            </a:extLst>
          </p:cNvPr>
          <p:cNvSpPr/>
          <p:nvPr/>
        </p:nvSpPr>
        <p:spPr>
          <a:xfrm>
            <a:off x="3372513" y="0"/>
            <a:ext cx="1391575" cy="720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Bien</a:t>
            </a: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8103B987-4D79-460E-A6D2-A413FEB8EA09}"/>
              </a:ext>
            </a:extLst>
          </p:cNvPr>
          <p:cNvSpPr/>
          <p:nvPr/>
        </p:nvSpPr>
        <p:spPr>
          <a:xfrm>
            <a:off x="3372512" y="749500"/>
            <a:ext cx="1391575" cy="7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Regular</a:t>
            </a:r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B273EF80-04BC-4602-ACA9-E2DA14BA5432}"/>
              </a:ext>
            </a:extLst>
          </p:cNvPr>
          <p:cNvSpPr/>
          <p:nvPr/>
        </p:nvSpPr>
        <p:spPr>
          <a:xfrm>
            <a:off x="3372513" y="3072254"/>
            <a:ext cx="1391575" cy="7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Regular</a:t>
            </a: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DB0B1EEB-192E-4191-8226-E4595FD3C5A2}"/>
              </a:ext>
            </a:extLst>
          </p:cNvPr>
          <p:cNvSpPr/>
          <p:nvPr/>
        </p:nvSpPr>
        <p:spPr>
          <a:xfrm>
            <a:off x="3403956" y="5395226"/>
            <a:ext cx="1391575" cy="7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Regular</a:t>
            </a: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46482245-5D5E-47C8-8222-5CAD3176EC42}"/>
              </a:ext>
            </a:extLst>
          </p:cNvPr>
          <p:cNvSpPr/>
          <p:nvPr/>
        </p:nvSpPr>
        <p:spPr>
          <a:xfrm>
            <a:off x="3372509" y="2340742"/>
            <a:ext cx="1391575" cy="720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Bien</a:t>
            </a: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28E67C94-B1FC-48D5-A8F7-EEE9AB64C7AF}"/>
              </a:ext>
            </a:extLst>
          </p:cNvPr>
          <p:cNvSpPr/>
          <p:nvPr/>
        </p:nvSpPr>
        <p:spPr>
          <a:xfrm>
            <a:off x="3372508" y="4653264"/>
            <a:ext cx="1391575" cy="720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Bien</a:t>
            </a: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B1315A79-9A9A-4717-B177-DA452162EB7E}"/>
              </a:ext>
            </a:extLst>
          </p:cNvPr>
          <p:cNvSpPr/>
          <p:nvPr/>
        </p:nvSpPr>
        <p:spPr>
          <a:xfrm>
            <a:off x="3372511" y="1499000"/>
            <a:ext cx="1391575" cy="72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Mal</a:t>
            </a:r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72A8B188-CEFA-4245-8F77-989E777A823E}"/>
              </a:ext>
            </a:extLst>
          </p:cNvPr>
          <p:cNvSpPr/>
          <p:nvPr/>
        </p:nvSpPr>
        <p:spPr>
          <a:xfrm>
            <a:off x="3372509" y="3812229"/>
            <a:ext cx="1391575" cy="72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Mal</a:t>
            </a:r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110CE123-E30E-4D81-8DBF-C1861DBEA6F7}"/>
              </a:ext>
            </a:extLst>
          </p:cNvPr>
          <p:cNvSpPr/>
          <p:nvPr/>
        </p:nvSpPr>
        <p:spPr>
          <a:xfrm>
            <a:off x="3403956" y="6127550"/>
            <a:ext cx="1391575" cy="72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/>
              <a:t>Mal</a:t>
            </a:r>
          </a:p>
        </p:txBody>
      </p: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8BC8C45F-3F20-4672-BD42-B5C8601345E6}"/>
              </a:ext>
            </a:extLst>
          </p:cNvPr>
          <p:cNvCxnSpPr>
            <a:stCxn id="4" idx="7"/>
            <a:endCxn id="7" idx="2"/>
          </p:cNvCxnSpPr>
          <p:nvPr/>
        </p:nvCxnSpPr>
        <p:spPr>
          <a:xfrm flipV="1">
            <a:off x="1751435" y="360000"/>
            <a:ext cx="1621078" cy="3305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3" name="Conector recto de flecha 22">
            <a:extLst>
              <a:ext uri="{FF2B5EF4-FFF2-40B4-BE49-F238E27FC236}">
                <a16:creationId xmlns:a16="http://schemas.microsoft.com/office/drawing/2014/main" id="{9E23C970-05B3-4D3E-9865-1AF6454D6211}"/>
              </a:ext>
            </a:extLst>
          </p:cNvPr>
          <p:cNvCxnSpPr>
            <a:stCxn id="4" idx="6"/>
            <a:endCxn id="10" idx="2"/>
          </p:cNvCxnSpPr>
          <p:nvPr/>
        </p:nvCxnSpPr>
        <p:spPr>
          <a:xfrm>
            <a:off x="1990561" y="1109500"/>
            <a:ext cx="138195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de flecha 24">
            <a:extLst>
              <a:ext uri="{FF2B5EF4-FFF2-40B4-BE49-F238E27FC236}">
                <a16:creationId xmlns:a16="http://schemas.microsoft.com/office/drawing/2014/main" id="{65CB0C5A-2176-4064-8219-8C9BDDE270FE}"/>
              </a:ext>
            </a:extLst>
          </p:cNvPr>
          <p:cNvCxnSpPr>
            <a:stCxn id="4" idx="5"/>
            <a:endCxn id="16" idx="2"/>
          </p:cNvCxnSpPr>
          <p:nvPr/>
        </p:nvCxnSpPr>
        <p:spPr>
          <a:xfrm>
            <a:off x="1751435" y="1528456"/>
            <a:ext cx="1621076" cy="33054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de flecha 26">
            <a:extLst>
              <a:ext uri="{FF2B5EF4-FFF2-40B4-BE49-F238E27FC236}">
                <a16:creationId xmlns:a16="http://schemas.microsoft.com/office/drawing/2014/main" id="{2F80AC39-22CA-4A19-AF5B-5309F8782525}"/>
              </a:ext>
            </a:extLst>
          </p:cNvPr>
          <p:cNvCxnSpPr>
            <a:stCxn id="5" idx="7"/>
            <a:endCxn id="14" idx="2"/>
          </p:cNvCxnSpPr>
          <p:nvPr/>
        </p:nvCxnSpPr>
        <p:spPr>
          <a:xfrm flipV="1">
            <a:off x="1751434" y="2700742"/>
            <a:ext cx="1621075" cy="312555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de flecha 29">
            <a:extLst>
              <a:ext uri="{FF2B5EF4-FFF2-40B4-BE49-F238E27FC236}">
                <a16:creationId xmlns:a16="http://schemas.microsoft.com/office/drawing/2014/main" id="{F763CD12-74F4-4D56-AD98-CE200D737481}"/>
              </a:ext>
            </a:extLst>
          </p:cNvPr>
          <p:cNvCxnSpPr>
            <a:stCxn id="5" idx="6"/>
            <a:endCxn id="12" idx="2"/>
          </p:cNvCxnSpPr>
          <p:nvPr/>
        </p:nvCxnSpPr>
        <p:spPr>
          <a:xfrm>
            <a:off x="1990560" y="3432254"/>
            <a:ext cx="138195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cto de flecha 31">
            <a:extLst>
              <a:ext uri="{FF2B5EF4-FFF2-40B4-BE49-F238E27FC236}">
                <a16:creationId xmlns:a16="http://schemas.microsoft.com/office/drawing/2014/main" id="{6C92A50F-8055-4896-9CBA-7439B49F35EE}"/>
              </a:ext>
            </a:extLst>
          </p:cNvPr>
          <p:cNvCxnSpPr>
            <a:stCxn id="5" idx="5"/>
            <a:endCxn id="17" idx="2"/>
          </p:cNvCxnSpPr>
          <p:nvPr/>
        </p:nvCxnSpPr>
        <p:spPr>
          <a:xfrm>
            <a:off x="1751434" y="3851210"/>
            <a:ext cx="1621075" cy="32101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de flecha 33">
            <a:extLst>
              <a:ext uri="{FF2B5EF4-FFF2-40B4-BE49-F238E27FC236}">
                <a16:creationId xmlns:a16="http://schemas.microsoft.com/office/drawing/2014/main" id="{D4B32BA8-B480-4B59-AFF4-0E703827365A}"/>
              </a:ext>
            </a:extLst>
          </p:cNvPr>
          <p:cNvCxnSpPr>
            <a:stCxn id="6" idx="7"/>
            <a:endCxn id="15" idx="2"/>
          </p:cNvCxnSpPr>
          <p:nvPr/>
        </p:nvCxnSpPr>
        <p:spPr>
          <a:xfrm flipV="1">
            <a:off x="1751433" y="5013264"/>
            <a:ext cx="1621075" cy="288736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cto de flecha 35">
            <a:extLst>
              <a:ext uri="{FF2B5EF4-FFF2-40B4-BE49-F238E27FC236}">
                <a16:creationId xmlns:a16="http://schemas.microsoft.com/office/drawing/2014/main" id="{58DE912C-65A8-4D40-BC58-C56E1310FCCB}"/>
              </a:ext>
            </a:extLst>
          </p:cNvPr>
          <p:cNvCxnSpPr>
            <a:stCxn id="6" idx="6"/>
            <a:endCxn id="13" idx="2"/>
          </p:cNvCxnSpPr>
          <p:nvPr/>
        </p:nvCxnSpPr>
        <p:spPr>
          <a:xfrm>
            <a:off x="1990559" y="5720957"/>
            <a:ext cx="1413397" cy="342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cto de flecha 37">
            <a:extLst>
              <a:ext uri="{FF2B5EF4-FFF2-40B4-BE49-F238E27FC236}">
                <a16:creationId xmlns:a16="http://schemas.microsoft.com/office/drawing/2014/main" id="{FA646D51-B15A-443F-A417-625AD4B67975}"/>
              </a:ext>
            </a:extLst>
          </p:cNvPr>
          <p:cNvCxnSpPr>
            <a:stCxn id="6" idx="5"/>
            <a:endCxn id="18" idx="2"/>
          </p:cNvCxnSpPr>
          <p:nvPr/>
        </p:nvCxnSpPr>
        <p:spPr>
          <a:xfrm>
            <a:off x="1751433" y="6139913"/>
            <a:ext cx="1652523" cy="34763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2">
            <a:extLst>
              <a:ext uri="{FF2B5EF4-FFF2-40B4-BE49-F238E27FC236}">
                <a16:creationId xmlns:a16="http://schemas.microsoft.com/office/drawing/2014/main" id="{52F965D6-5E92-48A3-98AD-348410A54E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20275" y="170199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graphicFrame>
        <p:nvGraphicFramePr>
          <p:cNvPr id="43" name="Objeto 42">
            <a:extLst>
              <a:ext uri="{FF2B5EF4-FFF2-40B4-BE49-F238E27FC236}">
                <a16:creationId xmlns:a16="http://schemas.microsoft.com/office/drawing/2014/main" id="{5DDAD3A5-8AC2-4063-AD4E-1321E2A2C88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2417961"/>
              </p:ext>
            </p:extLst>
          </p:nvPr>
        </p:nvGraphicFramePr>
        <p:xfrm>
          <a:off x="6159500" y="1357313"/>
          <a:ext cx="2552700" cy="1247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447560" imgH="711000" progId="Equation.DSMT4">
                  <p:embed/>
                </p:oleObj>
              </mc:Choice>
              <mc:Fallback>
                <p:oleObj name="Equation" r:id="rId2" imgW="1447560" imgH="711000" progId="Equation.DSMT4">
                  <p:embed/>
                  <p:pic>
                    <p:nvPicPr>
                      <p:cNvPr id="43" name="Objeto 42">
                        <a:extLst>
                          <a:ext uri="{FF2B5EF4-FFF2-40B4-BE49-F238E27FC236}">
                            <a16:creationId xmlns:a16="http://schemas.microsoft.com/office/drawing/2014/main" id="{5DDAD3A5-8AC2-4063-AD4E-1321E2A2C88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9500" y="1357313"/>
                        <a:ext cx="2552700" cy="12477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" name="CuadroTexto 43">
            <a:extLst>
              <a:ext uri="{FF2B5EF4-FFF2-40B4-BE49-F238E27FC236}">
                <a16:creationId xmlns:a16="http://schemas.microsoft.com/office/drawing/2014/main" id="{AE6AC44F-D4E2-4ABC-B726-5E056AA7C9C7}"/>
              </a:ext>
            </a:extLst>
          </p:cNvPr>
          <p:cNvSpPr txBox="1"/>
          <p:nvPr/>
        </p:nvSpPr>
        <p:spPr>
          <a:xfrm>
            <a:off x="2163552" y="207593"/>
            <a:ext cx="627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70%</a:t>
            </a: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578888C8-D0A9-41E0-BB66-372A83D99EC8}"/>
              </a:ext>
            </a:extLst>
          </p:cNvPr>
          <p:cNvSpPr txBox="1"/>
          <p:nvPr/>
        </p:nvSpPr>
        <p:spPr>
          <a:xfrm>
            <a:off x="2163297" y="779160"/>
            <a:ext cx="627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30%</a:t>
            </a:r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id="{63D18E25-2F45-439B-B91F-863CE9B68725}"/>
              </a:ext>
            </a:extLst>
          </p:cNvPr>
          <p:cNvSpPr txBox="1"/>
          <p:nvPr/>
        </p:nvSpPr>
        <p:spPr>
          <a:xfrm>
            <a:off x="2275591" y="1350727"/>
            <a:ext cx="4972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0%</a:t>
            </a: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CF6D9BED-152A-4F8A-887F-6145081D8BFA}"/>
              </a:ext>
            </a:extLst>
          </p:cNvPr>
          <p:cNvSpPr txBox="1"/>
          <p:nvPr/>
        </p:nvSpPr>
        <p:spPr>
          <a:xfrm>
            <a:off x="2163553" y="2555687"/>
            <a:ext cx="627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25%</a:t>
            </a: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2BAD72C3-4487-40D4-B265-483433298158}"/>
              </a:ext>
            </a:extLst>
          </p:cNvPr>
          <p:cNvSpPr txBox="1"/>
          <p:nvPr/>
        </p:nvSpPr>
        <p:spPr>
          <a:xfrm>
            <a:off x="2145748" y="3103435"/>
            <a:ext cx="627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40%</a:t>
            </a: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CB52ED03-EE65-4991-92E0-9FE1AB67CC00}"/>
              </a:ext>
            </a:extLst>
          </p:cNvPr>
          <p:cNvSpPr txBox="1"/>
          <p:nvPr/>
        </p:nvSpPr>
        <p:spPr>
          <a:xfrm>
            <a:off x="2141649" y="3663490"/>
            <a:ext cx="627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35%</a:t>
            </a:r>
          </a:p>
        </p:txBody>
      </p:sp>
      <p:sp>
        <p:nvSpPr>
          <p:cNvPr id="50" name="CuadroTexto 49">
            <a:extLst>
              <a:ext uri="{FF2B5EF4-FFF2-40B4-BE49-F238E27FC236}">
                <a16:creationId xmlns:a16="http://schemas.microsoft.com/office/drawing/2014/main" id="{EA253EBF-3780-4D13-81FB-76B0895D8B4E}"/>
              </a:ext>
            </a:extLst>
          </p:cNvPr>
          <p:cNvSpPr txBox="1"/>
          <p:nvPr/>
        </p:nvSpPr>
        <p:spPr>
          <a:xfrm>
            <a:off x="2287517" y="4838711"/>
            <a:ext cx="4972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0%</a:t>
            </a:r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0B465152-4FF6-487E-89CF-7C2F3E205E48}"/>
              </a:ext>
            </a:extLst>
          </p:cNvPr>
          <p:cNvSpPr txBox="1"/>
          <p:nvPr/>
        </p:nvSpPr>
        <p:spPr>
          <a:xfrm>
            <a:off x="2313344" y="5411494"/>
            <a:ext cx="4972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0%</a:t>
            </a: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2B6A9924-E823-47EB-A921-EDFDB4EFC9C1}"/>
              </a:ext>
            </a:extLst>
          </p:cNvPr>
          <p:cNvSpPr txBox="1"/>
          <p:nvPr/>
        </p:nvSpPr>
        <p:spPr>
          <a:xfrm>
            <a:off x="2157674" y="5939965"/>
            <a:ext cx="7569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/>
              <a:t>100%</a:t>
            </a: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688514F4-7801-47C2-878D-1D88019CE79C}"/>
              </a:ext>
            </a:extLst>
          </p:cNvPr>
          <p:cNvSpPr txBox="1"/>
          <p:nvPr/>
        </p:nvSpPr>
        <p:spPr>
          <a:xfrm>
            <a:off x="789248" y="1235045"/>
            <a:ext cx="769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</a:rPr>
              <a:t>36000</a:t>
            </a: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81AAC7F4-2247-4FD9-8B07-147AD771A5BC}"/>
              </a:ext>
            </a:extLst>
          </p:cNvPr>
          <p:cNvSpPr txBox="1"/>
          <p:nvPr/>
        </p:nvSpPr>
        <p:spPr>
          <a:xfrm>
            <a:off x="789248" y="3607588"/>
            <a:ext cx="769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</a:rPr>
              <a:t>12000</a:t>
            </a:r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12C3115F-CA43-40EB-A3E7-0BEC58310F64}"/>
              </a:ext>
            </a:extLst>
          </p:cNvPr>
          <p:cNvSpPr txBox="1"/>
          <p:nvPr/>
        </p:nvSpPr>
        <p:spPr>
          <a:xfrm>
            <a:off x="859947" y="5846502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bg1"/>
                </a:solidFill>
              </a:rPr>
              <a:t>4000</a:t>
            </a:r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648B59CD-FCF8-4995-8A2C-5C6438FC355B}"/>
              </a:ext>
            </a:extLst>
          </p:cNvPr>
          <p:cNvSpPr txBox="1"/>
          <p:nvPr/>
        </p:nvSpPr>
        <p:spPr>
          <a:xfrm>
            <a:off x="4790835" y="130020"/>
            <a:ext cx="1305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accent6">
                    <a:lumMod val="75000"/>
                  </a:schemeClr>
                </a:solidFill>
              </a:rPr>
              <a:t>36000</a:t>
            </a:r>
            <a:r>
              <a:rPr lang="es-AR" dirty="0">
                <a:solidFill>
                  <a:schemeClr val="accent6">
                    <a:lumMod val="75000"/>
                  </a:schemeClr>
                </a:solidFill>
                <a:sym typeface="Symbol" panose="05050102010706020507" pitchFamily="18" charset="2"/>
              </a:rPr>
              <a:t>0,70</a:t>
            </a:r>
            <a:endParaRPr lang="es-AR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25421BE2-8CDE-480E-BC2C-9395A7551EFD}"/>
              </a:ext>
            </a:extLst>
          </p:cNvPr>
          <p:cNvSpPr txBox="1"/>
          <p:nvPr/>
        </p:nvSpPr>
        <p:spPr>
          <a:xfrm>
            <a:off x="4754458" y="2456090"/>
            <a:ext cx="1305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accent6">
                    <a:lumMod val="75000"/>
                  </a:schemeClr>
                </a:solidFill>
              </a:rPr>
              <a:t>12000</a:t>
            </a:r>
            <a:r>
              <a:rPr lang="es-AR" dirty="0">
                <a:solidFill>
                  <a:schemeClr val="accent6">
                    <a:lumMod val="75000"/>
                  </a:schemeClr>
                </a:solidFill>
                <a:sym typeface="Symbol" panose="05050102010706020507" pitchFamily="18" charset="2"/>
              </a:rPr>
              <a:t>0,25</a:t>
            </a:r>
            <a:endParaRPr lang="es-AR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8" name="CuadroTexto 57">
            <a:extLst>
              <a:ext uri="{FF2B5EF4-FFF2-40B4-BE49-F238E27FC236}">
                <a16:creationId xmlns:a16="http://schemas.microsoft.com/office/drawing/2014/main" id="{8AD7B716-67A0-4D50-85B5-CC978B15BFAE}"/>
              </a:ext>
            </a:extLst>
          </p:cNvPr>
          <p:cNvSpPr txBox="1"/>
          <p:nvPr/>
        </p:nvSpPr>
        <p:spPr>
          <a:xfrm>
            <a:off x="4754457" y="4788300"/>
            <a:ext cx="1188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accent6">
                    <a:lumMod val="75000"/>
                  </a:schemeClr>
                </a:solidFill>
              </a:rPr>
              <a:t>4000</a:t>
            </a:r>
            <a:r>
              <a:rPr lang="es-AR" dirty="0">
                <a:solidFill>
                  <a:schemeClr val="accent6">
                    <a:lumMod val="75000"/>
                  </a:schemeClr>
                </a:solidFill>
                <a:sym typeface="Symbol" panose="05050102010706020507" pitchFamily="18" charset="2"/>
              </a:rPr>
              <a:t>0,00</a:t>
            </a:r>
            <a:endParaRPr lang="es-AR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B8A0FA36-9802-451B-BADE-D64DD3653B2E}"/>
              </a:ext>
            </a:extLst>
          </p:cNvPr>
          <p:cNvSpPr txBox="1"/>
          <p:nvPr/>
        </p:nvSpPr>
        <p:spPr>
          <a:xfrm>
            <a:off x="4764083" y="940060"/>
            <a:ext cx="1305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accent1"/>
                </a:solidFill>
              </a:rPr>
              <a:t>36000</a:t>
            </a:r>
            <a:r>
              <a:rPr lang="es-AR" dirty="0">
                <a:solidFill>
                  <a:schemeClr val="accent1"/>
                </a:solidFill>
                <a:sym typeface="Symbol" panose="05050102010706020507" pitchFamily="18" charset="2"/>
              </a:rPr>
              <a:t>0,30</a:t>
            </a:r>
            <a:endParaRPr lang="es-AR" dirty="0">
              <a:solidFill>
                <a:schemeClr val="accent1"/>
              </a:solidFill>
            </a:endParaRPr>
          </a:p>
        </p:txBody>
      </p:sp>
      <p:sp>
        <p:nvSpPr>
          <p:cNvPr id="60" name="CuadroTexto 59">
            <a:extLst>
              <a:ext uri="{FF2B5EF4-FFF2-40B4-BE49-F238E27FC236}">
                <a16:creationId xmlns:a16="http://schemas.microsoft.com/office/drawing/2014/main" id="{9DFE6116-0FA1-4F09-A1E4-7A6D6E3D757F}"/>
              </a:ext>
            </a:extLst>
          </p:cNvPr>
          <p:cNvSpPr txBox="1"/>
          <p:nvPr/>
        </p:nvSpPr>
        <p:spPr>
          <a:xfrm>
            <a:off x="4754457" y="1623717"/>
            <a:ext cx="1305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</a:rPr>
              <a:t>36000</a:t>
            </a:r>
            <a:r>
              <a:rPr lang="es-AR" dirty="0">
                <a:solidFill>
                  <a:srgbClr val="FF0000"/>
                </a:solidFill>
                <a:sym typeface="Symbol" panose="05050102010706020507" pitchFamily="18" charset="2"/>
              </a:rPr>
              <a:t>0,00</a:t>
            </a:r>
            <a:endParaRPr lang="es-AR" dirty="0">
              <a:solidFill>
                <a:srgbClr val="FF0000"/>
              </a:solidFill>
            </a:endParaRPr>
          </a:p>
        </p:txBody>
      </p:sp>
      <p:sp>
        <p:nvSpPr>
          <p:cNvPr id="61" name="CuadroTexto 60">
            <a:extLst>
              <a:ext uri="{FF2B5EF4-FFF2-40B4-BE49-F238E27FC236}">
                <a16:creationId xmlns:a16="http://schemas.microsoft.com/office/drawing/2014/main" id="{B1CF7931-CF00-4E55-94CF-56BE59C89C0F}"/>
              </a:ext>
            </a:extLst>
          </p:cNvPr>
          <p:cNvSpPr txBox="1"/>
          <p:nvPr/>
        </p:nvSpPr>
        <p:spPr>
          <a:xfrm>
            <a:off x="4711175" y="3227265"/>
            <a:ext cx="1305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accent1"/>
                </a:solidFill>
              </a:rPr>
              <a:t>12000</a:t>
            </a:r>
            <a:r>
              <a:rPr lang="es-AR" dirty="0">
                <a:solidFill>
                  <a:schemeClr val="accent1"/>
                </a:solidFill>
                <a:sym typeface="Symbol" panose="05050102010706020507" pitchFamily="18" charset="2"/>
              </a:rPr>
              <a:t>0,40</a:t>
            </a:r>
            <a:endParaRPr lang="es-AR" dirty="0">
              <a:solidFill>
                <a:schemeClr val="accent1"/>
              </a:solidFill>
            </a:endParaRPr>
          </a:p>
        </p:txBody>
      </p:sp>
      <p:sp>
        <p:nvSpPr>
          <p:cNvPr id="62" name="CuadroTexto 61">
            <a:extLst>
              <a:ext uri="{FF2B5EF4-FFF2-40B4-BE49-F238E27FC236}">
                <a16:creationId xmlns:a16="http://schemas.microsoft.com/office/drawing/2014/main" id="{079D383A-8FC7-4903-968C-26CCFD20790F}"/>
              </a:ext>
            </a:extLst>
          </p:cNvPr>
          <p:cNvSpPr txBox="1"/>
          <p:nvPr/>
        </p:nvSpPr>
        <p:spPr>
          <a:xfrm>
            <a:off x="4695947" y="3958777"/>
            <a:ext cx="1305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</a:rPr>
              <a:t>12000</a:t>
            </a:r>
            <a:r>
              <a:rPr lang="es-AR" dirty="0">
                <a:solidFill>
                  <a:srgbClr val="FF0000"/>
                </a:solidFill>
                <a:sym typeface="Symbol" panose="05050102010706020507" pitchFamily="18" charset="2"/>
              </a:rPr>
              <a:t>0,35</a:t>
            </a:r>
            <a:endParaRPr lang="es-AR" dirty="0">
              <a:solidFill>
                <a:srgbClr val="FF0000"/>
              </a:solidFill>
            </a:endParaRPr>
          </a:p>
        </p:txBody>
      </p:sp>
      <p:sp>
        <p:nvSpPr>
          <p:cNvPr id="63" name="CuadroTexto 62">
            <a:extLst>
              <a:ext uri="{FF2B5EF4-FFF2-40B4-BE49-F238E27FC236}">
                <a16:creationId xmlns:a16="http://schemas.microsoft.com/office/drawing/2014/main" id="{939CC446-3B82-46B6-8C02-9DBC6EF4B22B}"/>
              </a:ext>
            </a:extLst>
          </p:cNvPr>
          <p:cNvSpPr txBox="1"/>
          <p:nvPr/>
        </p:nvSpPr>
        <p:spPr>
          <a:xfrm>
            <a:off x="4764083" y="5536290"/>
            <a:ext cx="1188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accent1"/>
                </a:solidFill>
              </a:rPr>
              <a:t>4000</a:t>
            </a:r>
            <a:r>
              <a:rPr lang="es-AR" dirty="0">
                <a:solidFill>
                  <a:schemeClr val="accent1"/>
                </a:solidFill>
                <a:sym typeface="Symbol" panose="05050102010706020507" pitchFamily="18" charset="2"/>
              </a:rPr>
              <a:t>0,00</a:t>
            </a:r>
            <a:endParaRPr lang="es-AR" dirty="0">
              <a:solidFill>
                <a:schemeClr val="accent1"/>
              </a:solidFill>
            </a:endParaRPr>
          </a:p>
        </p:txBody>
      </p:sp>
      <p:sp>
        <p:nvSpPr>
          <p:cNvPr id="64" name="CuadroTexto 63">
            <a:extLst>
              <a:ext uri="{FF2B5EF4-FFF2-40B4-BE49-F238E27FC236}">
                <a16:creationId xmlns:a16="http://schemas.microsoft.com/office/drawing/2014/main" id="{65A36423-0F1E-4C31-B565-09C2E1695556}"/>
              </a:ext>
            </a:extLst>
          </p:cNvPr>
          <p:cNvSpPr txBox="1"/>
          <p:nvPr/>
        </p:nvSpPr>
        <p:spPr>
          <a:xfrm>
            <a:off x="4789939" y="6302884"/>
            <a:ext cx="1188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</a:rPr>
              <a:t>4000</a:t>
            </a:r>
            <a:r>
              <a:rPr lang="es-AR" dirty="0">
                <a:solidFill>
                  <a:srgbClr val="FF0000"/>
                </a:solidFill>
                <a:sym typeface="Symbol" panose="05050102010706020507" pitchFamily="18" charset="2"/>
              </a:rPr>
              <a:t>1,00</a:t>
            </a:r>
            <a:endParaRPr lang="es-AR" dirty="0">
              <a:solidFill>
                <a:srgbClr val="FF0000"/>
              </a:solidFill>
            </a:endParaRPr>
          </a:p>
        </p:txBody>
      </p:sp>
      <p:cxnSp>
        <p:nvCxnSpPr>
          <p:cNvPr id="67" name="Conector recto 66">
            <a:extLst>
              <a:ext uri="{FF2B5EF4-FFF2-40B4-BE49-F238E27FC236}">
                <a16:creationId xmlns:a16="http://schemas.microsoft.com/office/drawing/2014/main" id="{6E9B1D90-F740-45D2-A8B6-D228F1E4BCC0}"/>
              </a:ext>
            </a:extLst>
          </p:cNvPr>
          <p:cNvCxnSpPr/>
          <p:nvPr/>
        </p:nvCxnSpPr>
        <p:spPr>
          <a:xfrm>
            <a:off x="9445315" y="1361603"/>
            <a:ext cx="260985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Conector recto 68">
            <a:extLst>
              <a:ext uri="{FF2B5EF4-FFF2-40B4-BE49-F238E27FC236}">
                <a16:creationId xmlns:a16="http://schemas.microsoft.com/office/drawing/2014/main" id="{F2C6A39E-EA19-46A3-9CC7-6E3C9DF8DFF3}"/>
              </a:ext>
            </a:extLst>
          </p:cNvPr>
          <p:cNvCxnSpPr>
            <a:cxnSpLocks/>
          </p:cNvCxnSpPr>
          <p:nvPr/>
        </p:nvCxnSpPr>
        <p:spPr>
          <a:xfrm>
            <a:off x="10273990" y="867554"/>
            <a:ext cx="0" cy="200454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0" name="CuadroTexto 69">
            <a:extLst>
              <a:ext uri="{FF2B5EF4-FFF2-40B4-BE49-F238E27FC236}">
                <a16:creationId xmlns:a16="http://schemas.microsoft.com/office/drawing/2014/main" id="{966C0881-9FD0-47BE-94B3-113630A58087}"/>
              </a:ext>
            </a:extLst>
          </p:cNvPr>
          <p:cNvSpPr txBox="1"/>
          <p:nvPr/>
        </p:nvSpPr>
        <p:spPr>
          <a:xfrm>
            <a:off x="10454977" y="600762"/>
            <a:ext cx="1636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Estado Próximo</a:t>
            </a:r>
          </a:p>
        </p:txBody>
      </p:sp>
      <p:sp>
        <p:nvSpPr>
          <p:cNvPr id="71" name="CuadroTexto 70">
            <a:extLst>
              <a:ext uri="{FF2B5EF4-FFF2-40B4-BE49-F238E27FC236}">
                <a16:creationId xmlns:a16="http://schemas.microsoft.com/office/drawing/2014/main" id="{5112E9BE-1E93-4EA1-9804-381E8415D823}"/>
              </a:ext>
            </a:extLst>
          </p:cNvPr>
          <p:cNvSpPr txBox="1"/>
          <p:nvPr/>
        </p:nvSpPr>
        <p:spPr>
          <a:xfrm>
            <a:off x="8841052" y="1634889"/>
            <a:ext cx="8653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Estado </a:t>
            </a:r>
          </a:p>
          <a:p>
            <a:r>
              <a:rPr lang="es-AR" dirty="0"/>
              <a:t>actual</a:t>
            </a:r>
          </a:p>
        </p:txBody>
      </p:sp>
      <p:sp>
        <p:nvSpPr>
          <p:cNvPr id="72" name="CuadroTexto 71">
            <a:extLst>
              <a:ext uri="{FF2B5EF4-FFF2-40B4-BE49-F238E27FC236}">
                <a16:creationId xmlns:a16="http://schemas.microsoft.com/office/drawing/2014/main" id="{20EE323C-F88E-4E0D-B134-AE6EE5575E06}"/>
              </a:ext>
            </a:extLst>
          </p:cNvPr>
          <p:cNvSpPr txBox="1"/>
          <p:nvPr/>
        </p:nvSpPr>
        <p:spPr>
          <a:xfrm>
            <a:off x="10535699" y="979764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B</a:t>
            </a:r>
          </a:p>
        </p:txBody>
      </p:sp>
      <p:sp>
        <p:nvSpPr>
          <p:cNvPr id="73" name="CuadroTexto 72">
            <a:extLst>
              <a:ext uri="{FF2B5EF4-FFF2-40B4-BE49-F238E27FC236}">
                <a16:creationId xmlns:a16="http://schemas.microsoft.com/office/drawing/2014/main" id="{FA495C42-0FDA-4B3F-9236-9D4BE1D15A89}"/>
              </a:ext>
            </a:extLst>
          </p:cNvPr>
          <p:cNvSpPr txBox="1"/>
          <p:nvPr/>
        </p:nvSpPr>
        <p:spPr>
          <a:xfrm>
            <a:off x="11158088" y="983562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R</a:t>
            </a:r>
          </a:p>
        </p:txBody>
      </p:sp>
      <p:sp>
        <p:nvSpPr>
          <p:cNvPr id="74" name="CuadroTexto 73">
            <a:extLst>
              <a:ext uri="{FF2B5EF4-FFF2-40B4-BE49-F238E27FC236}">
                <a16:creationId xmlns:a16="http://schemas.microsoft.com/office/drawing/2014/main" id="{40CBFF30-7087-4C24-ACE7-DC18139C4F66}"/>
              </a:ext>
            </a:extLst>
          </p:cNvPr>
          <p:cNvSpPr txBox="1"/>
          <p:nvPr/>
        </p:nvSpPr>
        <p:spPr>
          <a:xfrm>
            <a:off x="11636153" y="964415"/>
            <a:ext cx="381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M</a:t>
            </a:r>
          </a:p>
        </p:txBody>
      </p:sp>
      <p:sp>
        <p:nvSpPr>
          <p:cNvPr id="75" name="CuadroTexto 74">
            <a:extLst>
              <a:ext uri="{FF2B5EF4-FFF2-40B4-BE49-F238E27FC236}">
                <a16:creationId xmlns:a16="http://schemas.microsoft.com/office/drawing/2014/main" id="{6367CD7D-D712-4637-AF9E-5BBE466C2151}"/>
              </a:ext>
            </a:extLst>
          </p:cNvPr>
          <p:cNvSpPr txBox="1"/>
          <p:nvPr/>
        </p:nvSpPr>
        <p:spPr>
          <a:xfrm>
            <a:off x="9857432" y="1421826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B</a:t>
            </a:r>
          </a:p>
        </p:txBody>
      </p:sp>
      <p:sp>
        <p:nvSpPr>
          <p:cNvPr id="76" name="CuadroTexto 75">
            <a:extLst>
              <a:ext uri="{FF2B5EF4-FFF2-40B4-BE49-F238E27FC236}">
                <a16:creationId xmlns:a16="http://schemas.microsoft.com/office/drawing/2014/main" id="{AEC321DB-3325-4518-A49F-E1DC5C971F3E}"/>
              </a:ext>
            </a:extLst>
          </p:cNvPr>
          <p:cNvSpPr txBox="1"/>
          <p:nvPr/>
        </p:nvSpPr>
        <p:spPr>
          <a:xfrm>
            <a:off x="9855900" y="1849617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R</a:t>
            </a:r>
          </a:p>
        </p:txBody>
      </p:sp>
      <p:sp>
        <p:nvSpPr>
          <p:cNvPr id="77" name="CuadroTexto 76">
            <a:extLst>
              <a:ext uri="{FF2B5EF4-FFF2-40B4-BE49-F238E27FC236}">
                <a16:creationId xmlns:a16="http://schemas.microsoft.com/office/drawing/2014/main" id="{68336935-E3F0-447F-AC32-2DC3EC8E14B6}"/>
              </a:ext>
            </a:extLst>
          </p:cNvPr>
          <p:cNvSpPr txBox="1"/>
          <p:nvPr/>
        </p:nvSpPr>
        <p:spPr>
          <a:xfrm>
            <a:off x="9855900" y="2244630"/>
            <a:ext cx="381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M</a:t>
            </a:r>
          </a:p>
        </p:txBody>
      </p:sp>
      <p:graphicFrame>
        <p:nvGraphicFramePr>
          <p:cNvPr id="79" name="Objeto 78">
            <a:extLst>
              <a:ext uri="{FF2B5EF4-FFF2-40B4-BE49-F238E27FC236}">
                <a16:creationId xmlns:a16="http://schemas.microsoft.com/office/drawing/2014/main" id="{F1FC8C5D-4E67-4FC2-B847-C1DFE3CF341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6097586"/>
              </p:ext>
            </p:extLst>
          </p:nvPr>
        </p:nvGraphicFramePr>
        <p:xfrm>
          <a:off x="10271125" y="1439863"/>
          <a:ext cx="1838325" cy="1177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041120" imgH="672840" progId="Equation.DSMT4">
                  <p:embed/>
                </p:oleObj>
              </mc:Choice>
              <mc:Fallback>
                <p:oleObj name="Equation" r:id="rId4" imgW="1041120" imgH="672840" progId="Equation.DSMT4">
                  <p:embed/>
                  <p:pic>
                    <p:nvPicPr>
                      <p:cNvPr id="79" name="Objeto 78">
                        <a:extLst>
                          <a:ext uri="{FF2B5EF4-FFF2-40B4-BE49-F238E27FC236}">
                            <a16:creationId xmlns:a16="http://schemas.microsoft.com/office/drawing/2014/main" id="{F1FC8C5D-4E67-4FC2-B847-C1DFE3CF341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71125" y="1439863"/>
                        <a:ext cx="1838325" cy="11779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2" name="Conector recto de flecha 81">
            <a:extLst>
              <a:ext uri="{FF2B5EF4-FFF2-40B4-BE49-F238E27FC236}">
                <a16:creationId xmlns:a16="http://schemas.microsoft.com/office/drawing/2014/main" id="{6CF2FB70-FC1B-49C7-905F-8C0126A7839D}"/>
              </a:ext>
            </a:extLst>
          </p:cNvPr>
          <p:cNvCxnSpPr/>
          <p:nvPr/>
        </p:nvCxnSpPr>
        <p:spPr>
          <a:xfrm>
            <a:off x="10405753" y="481719"/>
            <a:ext cx="0" cy="844722"/>
          </a:xfrm>
          <a:prstGeom prst="straightConnector1">
            <a:avLst/>
          </a:prstGeom>
          <a:ln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ector recto de flecha 83">
            <a:extLst>
              <a:ext uri="{FF2B5EF4-FFF2-40B4-BE49-F238E27FC236}">
                <a16:creationId xmlns:a16="http://schemas.microsoft.com/office/drawing/2014/main" id="{F995F694-2FBE-4FBD-8E11-B005E819FAE4}"/>
              </a:ext>
            </a:extLst>
          </p:cNvPr>
          <p:cNvCxnSpPr/>
          <p:nvPr/>
        </p:nvCxnSpPr>
        <p:spPr>
          <a:xfrm flipH="1">
            <a:off x="9558466" y="1440242"/>
            <a:ext cx="904567" cy="0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uadroTexto 7">
            <a:extLst>
              <a:ext uri="{FF2B5EF4-FFF2-40B4-BE49-F238E27FC236}">
                <a16:creationId xmlns:a16="http://schemas.microsoft.com/office/drawing/2014/main" id="{2AAAC528-24EA-49E0-A4F6-C899D7E78D02}"/>
              </a:ext>
            </a:extLst>
          </p:cNvPr>
          <p:cNvSpPr txBox="1"/>
          <p:nvPr/>
        </p:nvSpPr>
        <p:spPr>
          <a:xfrm>
            <a:off x="6326669" y="99233"/>
            <a:ext cx="5434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Matriz de transición del estado actual al estado próximo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FAE2A7C-AEC4-4F36-8B47-0F6500D60D41}"/>
              </a:ext>
            </a:extLst>
          </p:cNvPr>
          <p:cNvSpPr txBox="1"/>
          <p:nvPr/>
        </p:nvSpPr>
        <p:spPr>
          <a:xfrm>
            <a:off x="6448634" y="3032121"/>
            <a:ext cx="2322046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es-AR" dirty="0"/>
              <a:t>Matriz de probabilidad</a:t>
            </a:r>
          </a:p>
        </p:txBody>
      </p:sp>
      <p:graphicFrame>
        <p:nvGraphicFramePr>
          <p:cNvPr id="68" name="Objeto 67">
            <a:extLst>
              <a:ext uri="{FF2B5EF4-FFF2-40B4-BE49-F238E27FC236}">
                <a16:creationId xmlns:a16="http://schemas.microsoft.com/office/drawing/2014/main" id="{83B9C3AF-60DC-4E19-A4C4-4F289E23B94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20758" y="3575273"/>
          <a:ext cx="1868487" cy="493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155600" imgH="304560" progId="Equation.DSMT4">
                  <p:embed/>
                </p:oleObj>
              </mc:Choice>
              <mc:Fallback>
                <p:oleObj name="Equation" r:id="rId6" imgW="1155600" imgH="304560" progId="Equation.DSMT4">
                  <p:embed/>
                  <p:pic>
                    <p:nvPicPr>
                      <p:cNvPr id="68" name="Objeto 67">
                        <a:extLst>
                          <a:ext uri="{FF2B5EF4-FFF2-40B4-BE49-F238E27FC236}">
                            <a16:creationId xmlns:a16="http://schemas.microsoft.com/office/drawing/2014/main" id="{83B9C3AF-60DC-4E19-A4C4-4F289E23B94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420758" y="3575273"/>
                        <a:ext cx="1868487" cy="4937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9" name="Conector recto de flecha 18">
            <a:extLst>
              <a:ext uri="{FF2B5EF4-FFF2-40B4-BE49-F238E27FC236}">
                <a16:creationId xmlns:a16="http://schemas.microsoft.com/office/drawing/2014/main" id="{E5C8B5DD-4AF8-444E-9D86-200EFC0A0675}"/>
              </a:ext>
            </a:extLst>
          </p:cNvPr>
          <p:cNvCxnSpPr/>
          <p:nvPr/>
        </p:nvCxnSpPr>
        <p:spPr>
          <a:xfrm>
            <a:off x="7149738" y="4054639"/>
            <a:ext cx="0" cy="398210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6E64568-44F0-409D-80BB-5DEFDB29514E}"/>
              </a:ext>
            </a:extLst>
          </p:cNvPr>
          <p:cNvSpPr txBox="1"/>
          <p:nvPr/>
        </p:nvSpPr>
        <p:spPr>
          <a:xfrm>
            <a:off x="6322286" y="4476098"/>
            <a:ext cx="4767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s-AR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s-AR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s-AR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s-AR" dirty="0"/>
              <a:t>: probabilidad de pasar del estado </a:t>
            </a:r>
            <a:r>
              <a:rPr lang="es-AR" i="1" dirty="0"/>
              <a:t>i</a:t>
            </a:r>
            <a:r>
              <a:rPr lang="es-AR" dirty="0"/>
              <a:t> al estado </a:t>
            </a:r>
            <a:r>
              <a:rPr lang="es-AR" i="1" dirty="0"/>
              <a:t>j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D76E4711-655E-4409-A1BF-7D152B0FEBF4}"/>
              </a:ext>
            </a:extLst>
          </p:cNvPr>
          <p:cNvSpPr txBox="1"/>
          <p:nvPr/>
        </p:nvSpPr>
        <p:spPr>
          <a:xfrm>
            <a:off x="6249399" y="4977627"/>
            <a:ext cx="4839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La suma de los elementos de cada fila debe dar 1 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7C710C82-C9B5-4751-A7AD-8F903F453026}"/>
              </a:ext>
            </a:extLst>
          </p:cNvPr>
          <p:cNvSpPr txBox="1"/>
          <p:nvPr/>
        </p:nvSpPr>
        <p:spPr>
          <a:xfrm>
            <a:off x="6392390" y="5811604"/>
            <a:ext cx="57438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400" dirty="0">
                <a:latin typeface="Abadi" panose="020B0604020104020204" pitchFamily="34" charset="0"/>
              </a:rPr>
              <a:t>Observación: En vez de en columnas se podría haber escrito en columna</a:t>
            </a:r>
          </a:p>
        </p:txBody>
      </p:sp>
      <p:sp>
        <p:nvSpPr>
          <p:cNvPr id="66" name="Estrella de 5 puntas 70">
            <a:extLst>
              <a:ext uri="{FF2B5EF4-FFF2-40B4-BE49-F238E27FC236}">
                <a16:creationId xmlns:a16="http://schemas.microsoft.com/office/drawing/2014/main" id="{54352CC4-4E9C-4F7C-9027-DD3BB2F9F77C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8" name="CuadroTexto 77">
            <a:extLst>
              <a:ext uri="{FF2B5EF4-FFF2-40B4-BE49-F238E27FC236}">
                <a16:creationId xmlns:a16="http://schemas.microsoft.com/office/drawing/2014/main" id="{FCE976D4-C20D-4FE6-B604-519C05A3995C}"/>
              </a:ext>
            </a:extLst>
          </p:cNvPr>
          <p:cNvSpPr txBox="1"/>
          <p:nvPr/>
        </p:nvSpPr>
        <p:spPr>
          <a:xfrm>
            <a:off x="-46480" y="192"/>
            <a:ext cx="2326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/>
              <a:t>PROCESO DE MARKOV</a:t>
            </a:r>
          </a:p>
        </p:txBody>
      </p:sp>
    </p:spTree>
    <p:extLst>
      <p:ext uri="{BB962C8B-B14F-4D97-AF65-F5344CB8AC3E}">
        <p14:creationId xmlns:p14="http://schemas.microsoft.com/office/powerpoint/2010/main" val="2099643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71" grpId="0"/>
      <p:bldP spid="72" grpId="0"/>
      <p:bldP spid="73" grpId="0"/>
      <p:bldP spid="74" grpId="0"/>
      <p:bldP spid="75" grpId="0"/>
      <p:bldP spid="76" grpId="0"/>
      <p:bldP spid="77" grpId="0"/>
      <p:bldP spid="9" grpId="0" animBg="1"/>
      <p:bldP spid="21" grpId="0"/>
      <p:bldP spid="22" grpId="0"/>
      <p:bldP spid="24" grpId="0"/>
      <p:bldP spid="6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99BBB278-6C29-4033-91CE-8295CE16AB2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7448208"/>
              </p:ext>
            </p:extLst>
          </p:nvPr>
        </p:nvGraphicFramePr>
        <p:xfrm>
          <a:off x="322263" y="638175"/>
          <a:ext cx="6137275" cy="1008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305240" imgH="711000" progId="Equation.DSMT4">
                  <p:embed/>
                </p:oleObj>
              </mc:Choice>
              <mc:Fallback>
                <p:oleObj name="Equation" r:id="rId2" imgW="4305240" imgH="711000" progId="Equation.DSMT4">
                  <p:embed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99BBB278-6C29-4033-91CE-8295CE16AB2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263" y="638175"/>
                        <a:ext cx="6137275" cy="10080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71DC4374-6387-47F9-88A6-DA78B970A65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2849348"/>
              </p:ext>
            </p:extLst>
          </p:nvPr>
        </p:nvGraphicFramePr>
        <p:xfrm>
          <a:off x="6999010" y="719612"/>
          <a:ext cx="2298700" cy="1004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612800" imgH="711000" progId="Equation.DSMT4">
                  <p:embed/>
                </p:oleObj>
              </mc:Choice>
              <mc:Fallback>
                <p:oleObj name="Equation" r:id="rId4" imgW="1612800" imgH="711000" progId="Equation.DSMT4">
                  <p:embed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71DC4374-6387-47F9-88A6-DA78B970A65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99010" y="719612"/>
                        <a:ext cx="2298700" cy="10048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31B558A-55CE-46B6-AC27-97B66C8D71DE}"/>
              </a:ext>
            </a:extLst>
          </p:cNvPr>
          <p:cNvSpPr txBox="1"/>
          <p:nvPr/>
        </p:nvSpPr>
        <p:spPr>
          <a:xfrm>
            <a:off x="9297710" y="657926"/>
            <a:ext cx="1458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Estado Actual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9C24632-414F-4F70-B5A9-60B50203E9B3}"/>
              </a:ext>
            </a:extLst>
          </p:cNvPr>
          <p:cNvSpPr txBox="1"/>
          <p:nvPr/>
        </p:nvSpPr>
        <p:spPr>
          <a:xfrm>
            <a:off x="9320888" y="1318791"/>
            <a:ext cx="1636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Estado Próximo</a:t>
            </a:r>
          </a:p>
        </p:txBody>
      </p:sp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91895037-E2DA-441C-9795-B59F167381E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297080"/>
              </p:ext>
            </p:extLst>
          </p:nvPr>
        </p:nvGraphicFramePr>
        <p:xfrm>
          <a:off x="2938598" y="245494"/>
          <a:ext cx="984885" cy="3693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609480" imgH="228600" progId="Equation.DSMT4">
                  <p:embed/>
                </p:oleObj>
              </mc:Choice>
              <mc:Fallback>
                <p:oleObj name="Equation" r:id="rId6" imgW="609480" imgH="228600" progId="Equation.DSMT4">
                  <p:embed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91895037-E2DA-441C-9795-B59F167381E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938598" y="245494"/>
                        <a:ext cx="984885" cy="3693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2CE5CAE0-6ED5-49CF-AAD7-780EB5828C2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3628521"/>
              </p:ext>
            </p:extLst>
          </p:nvPr>
        </p:nvGraphicFramePr>
        <p:xfrm>
          <a:off x="2254683" y="3507757"/>
          <a:ext cx="1028700" cy="369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634680" imgH="228600" progId="Equation.DSMT4">
                  <p:embed/>
                </p:oleObj>
              </mc:Choice>
              <mc:Fallback>
                <p:oleObj name="Equation" r:id="rId8" imgW="634680" imgH="228600" progId="Equation.DSMT4">
                  <p:embed/>
                  <p:pic>
                    <p:nvPicPr>
                      <p:cNvPr id="8" name="Objeto 7">
                        <a:extLst>
                          <a:ext uri="{FF2B5EF4-FFF2-40B4-BE49-F238E27FC236}">
                            <a16:creationId xmlns:a16="http://schemas.microsoft.com/office/drawing/2014/main" id="{2CE5CAE0-6ED5-49CF-AAD7-780EB5828C2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254683" y="3507757"/>
                        <a:ext cx="1028700" cy="3698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to 8">
            <a:extLst>
              <a:ext uri="{FF2B5EF4-FFF2-40B4-BE49-F238E27FC236}">
                <a16:creationId xmlns:a16="http://schemas.microsoft.com/office/drawing/2014/main" id="{AF69A55F-6672-4406-AAC4-C240399F3D2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4296779"/>
              </p:ext>
            </p:extLst>
          </p:nvPr>
        </p:nvGraphicFramePr>
        <p:xfrm>
          <a:off x="7035523" y="2223469"/>
          <a:ext cx="2225675" cy="165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562040" imgH="1168200" progId="Equation.DSMT4">
                  <p:embed/>
                </p:oleObj>
              </mc:Choice>
              <mc:Fallback>
                <p:oleObj name="Equation" r:id="rId10" imgW="1562040" imgH="1168200" progId="Equation.DSMT4">
                  <p:embed/>
                  <p:pic>
                    <p:nvPicPr>
                      <p:cNvPr id="9" name="Objeto 8">
                        <a:extLst>
                          <a:ext uri="{FF2B5EF4-FFF2-40B4-BE49-F238E27FC236}">
                            <a16:creationId xmlns:a16="http://schemas.microsoft.com/office/drawing/2014/main" id="{AF69A55F-6672-4406-AAC4-C240399F3D2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35523" y="2223469"/>
                        <a:ext cx="2225675" cy="16541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38438B55-E619-4E26-A1ED-D697DE9DBEF6}"/>
              </a:ext>
            </a:extLst>
          </p:cNvPr>
          <p:cNvSpPr txBox="1"/>
          <p:nvPr/>
        </p:nvSpPr>
        <p:spPr>
          <a:xfrm>
            <a:off x="9288238" y="2151271"/>
            <a:ext cx="1458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Estado Actual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BF48957-C06D-4F40-872D-ECB8C94D4D6C}"/>
              </a:ext>
            </a:extLst>
          </p:cNvPr>
          <p:cNvSpPr txBox="1"/>
          <p:nvPr/>
        </p:nvSpPr>
        <p:spPr>
          <a:xfrm>
            <a:off x="9342464" y="2812136"/>
            <a:ext cx="1636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Estado Próximo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3A691409-503D-484A-A651-80BB83EF808E}"/>
              </a:ext>
            </a:extLst>
          </p:cNvPr>
          <p:cNvSpPr txBox="1"/>
          <p:nvPr/>
        </p:nvSpPr>
        <p:spPr>
          <a:xfrm>
            <a:off x="9342464" y="3476799"/>
            <a:ext cx="27729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Estado Siguiente al Próximo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D17D0E44-EF22-4FCF-85B8-0CBC5DB9B977}"/>
              </a:ext>
            </a:extLst>
          </p:cNvPr>
          <p:cNvSpPr txBox="1"/>
          <p:nvPr/>
        </p:nvSpPr>
        <p:spPr>
          <a:xfrm>
            <a:off x="369888" y="1700443"/>
            <a:ext cx="3351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¿Y el estado siguiente al próximo?</a:t>
            </a:r>
          </a:p>
        </p:txBody>
      </p:sp>
      <p:graphicFrame>
        <p:nvGraphicFramePr>
          <p:cNvPr id="14" name="Objeto 13">
            <a:extLst>
              <a:ext uri="{FF2B5EF4-FFF2-40B4-BE49-F238E27FC236}">
                <a16:creationId xmlns:a16="http://schemas.microsoft.com/office/drawing/2014/main" id="{AB56F0F1-4E98-44E0-9184-1999607F9EB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3743091"/>
              </p:ext>
            </p:extLst>
          </p:nvPr>
        </p:nvGraphicFramePr>
        <p:xfrm>
          <a:off x="69033" y="2454850"/>
          <a:ext cx="3854450" cy="1008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2705040" imgH="711000" progId="Equation.DSMT4">
                  <p:embed/>
                </p:oleObj>
              </mc:Choice>
              <mc:Fallback>
                <p:oleObj name="Equation" r:id="rId12" imgW="2705040" imgH="711000" progId="Equation.DSMT4">
                  <p:embed/>
                  <p:pic>
                    <p:nvPicPr>
                      <p:cNvPr id="14" name="Objeto 13">
                        <a:extLst>
                          <a:ext uri="{FF2B5EF4-FFF2-40B4-BE49-F238E27FC236}">
                            <a16:creationId xmlns:a16="http://schemas.microsoft.com/office/drawing/2014/main" id="{AB56F0F1-4E98-44E0-9184-1999607F9EB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033" y="2454850"/>
                        <a:ext cx="3854450" cy="10080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to 14">
            <a:extLst>
              <a:ext uri="{FF2B5EF4-FFF2-40B4-BE49-F238E27FC236}">
                <a16:creationId xmlns:a16="http://schemas.microsoft.com/office/drawing/2014/main" id="{8E25728A-9364-4320-8B71-4286D97BF6F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59798"/>
              </p:ext>
            </p:extLst>
          </p:nvPr>
        </p:nvGraphicFramePr>
        <p:xfrm>
          <a:off x="3384014" y="2090593"/>
          <a:ext cx="984885" cy="3693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609480" imgH="228600" progId="Equation.DSMT4">
                  <p:embed/>
                </p:oleObj>
              </mc:Choice>
              <mc:Fallback>
                <p:oleObj name="Equation" r:id="rId14" imgW="609480" imgH="228600" progId="Equation.DSMT4">
                  <p:embed/>
                  <p:pic>
                    <p:nvPicPr>
                      <p:cNvPr id="15" name="Objeto 14">
                        <a:extLst>
                          <a:ext uri="{FF2B5EF4-FFF2-40B4-BE49-F238E27FC236}">
                            <a16:creationId xmlns:a16="http://schemas.microsoft.com/office/drawing/2014/main" id="{8E25728A-9364-4320-8B71-4286D97BF6F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3384014" y="2090593"/>
                        <a:ext cx="984885" cy="3693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to 15">
            <a:extLst>
              <a:ext uri="{FF2B5EF4-FFF2-40B4-BE49-F238E27FC236}">
                <a16:creationId xmlns:a16="http://schemas.microsoft.com/office/drawing/2014/main" id="{F0A5A69D-71CB-4B7B-9910-158160B9AE8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1347011"/>
              </p:ext>
            </p:extLst>
          </p:nvPr>
        </p:nvGraphicFramePr>
        <p:xfrm>
          <a:off x="3923483" y="2744985"/>
          <a:ext cx="2392362" cy="36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1676160" imgH="253800" progId="Equation.DSMT4">
                  <p:embed/>
                </p:oleObj>
              </mc:Choice>
              <mc:Fallback>
                <p:oleObj name="Equation" r:id="rId16" imgW="1676160" imgH="253800" progId="Equation.DSMT4">
                  <p:embed/>
                  <p:pic>
                    <p:nvPicPr>
                      <p:cNvPr id="16" name="Objeto 15">
                        <a:extLst>
                          <a:ext uri="{FF2B5EF4-FFF2-40B4-BE49-F238E27FC236}">
                            <a16:creationId xmlns:a16="http://schemas.microsoft.com/office/drawing/2014/main" id="{F0A5A69D-71CB-4B7B-9910-158160B9AE8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3483" y="2744985"/>
                        <a:ext cx="2392362" cy="3603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to 17">
            <a:extLst>
              <a:ext uri="{FF2B5EF4-FFF2-40B4-BE49-F238E27FC236}">
                <a16:creationId xmlns:a16="http://schemas.microsoft.com/office/drawing/2014/main" id="{0FBFE8FD-EAB2-47E1-8977-666FEBA3A78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7107960"/>
              </p:ext>
            </p:extLst>
          </p:nvPr>
        </p:nvGraphicFramePr>
        <p:xfrm>
          <a:off x="3283383" y="3476799"/>
          <a:ext cx="1254125" cy="411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774360" imgH="253800" progId="Equation.DSMT4">
                  <p:embed/>
                </p:oleObj>
              </mc:Choice>
              <mc:Fallback>
                <p:oleObj name="Equation" r:id="rId18" imgW="774360" imgH="253800" progId="Equation.DSMT4">
                  <p:embed/>
                  <p:pic>
                    <p:nvPicPr>
                      <p:cNvPr id="18" name="Objeto 17">
                        <a:extLst>
                          <a:ext uri="{FF2B5EF4-FFF2-40B4-BE49-F238E27FC236}">
                            <a16:creationId xmlns:a16="http://schemas.microsoft.com/office/drawing/2014/main" id="{0FBFE8FD-EAB2-47E1-8977-666FEBA3A78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3283383" y="3476799"/>
                        <a:ext cx="1254125" cy="411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to 18">
            <a:extLst>
              <a:ext uri="{FF2B5EF4-FFF2-40B4-BE49-F238E27FC236}">
                <a16:creationId xmlns:a16="http://schemas.microsoft.com/office/drawing/2014/main" id="{9284F91E-A8D7-4681-84C3-3B055590877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7710935"/>
              </p:ext>
            </p:extLst>
          </p:nvPr>
        </p:nvGraphicFramePr>
        <p:xfrm>
          <a:off x="4537508" y="3487119"/>
          <a:ext cx="842962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520560" imgH="241200" progId="Equation.DSMT4">
                  <p:embed/>
                </p:oleObj>
              </mc:Choice>
              <mc:Fallback>
                <p:oleObj name="Equation" r:id="rId20" imgW="520560" imgH="241200" progId="Equation.DSMT4">
                  <p:embed/>
                  <p:pic>
                    <p:nvPicPr>
                      <p:cNvPr id="19" name="Objeto 18">
                        <a:extLst>
                          <a:ext uri="{FF2B5EF4-FFF2-40B4-BE49-F238E27FC236}">
                            <a16:creationId xmlns:a16="http://schemas.microsoft.com/office/drawing/2014/main" id="{9284F91E-A8D7-4681-84C3-3B055590877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4537508" y="3487119"/>
                        <a:ext cx="842962" cy="390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CuadroTexto 19">
            <a:extLst>
              <a:ext uri="{FF2B5EF4-FFF2-40B4-BE49-F238E27FC236}">
                <a16:creationId xmlns:a16="http://schemas.microsoft.com/office/drawing/2014/main" id="{279DE8A1-A994-4022-AF36-F0740B1EC196}"/>
              </a:ext>
            </a:extLst>
          </p:cNvPr>
          <p:cNvSpPr txBox="1"/>
          <p:nvPr/>
        </p:nvSpPr>
        <p:spPr>
          <a:xfrm>
            <a:off x="2623036" y="3906750"/>
            <a:ext cx="2506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El producto es asociativo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DB105E26-0044-4896-84BC-A527EF5BA7DA}"/>
              </a:ext>
            </a:extLst>
          </p:cNvPr>
          <p:cNvSpPr txBox="1"/>
          <p:nvPr/>
        </p:nvSpPr>
        <p:spPr>
          <a:xfrm>
            <a:off x="3095268" y="4755574"/>
            <a:ext cx="1562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Estado </a:t>
            </a:r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s-AR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</a:t>
            </a:r>
            <a:r>
              <a:rPr 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AEA2A0D9-CDC2-43CB-BE76-CF9BF6EC6C8E}"/>
              </a:ext>
            </a:extLst>
          </p:cNvPr>
          <p:cNvSpPr txBox="1"/>
          <p:nvPr/>
        </p:nvSpPr>
        <p:spPr>
          <a:xfrm>
            <a:off x="3091661" y="5470470"/>
            <a:ext cx="1752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Estado </a:t>
            </a:r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endParaRPr lang="es-A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3" name="Objeto 22">
            <a:extLst>
              <a:ext uri="{FF2B5EF4-FFF2-40B4-BE49-F238E27FC236}">
                <a16:creationId xmlns:a16="http://schemas.microsoft.com/office/drawing/2014/main" id="{C500109B-F8F8-4A47-BCF2-38CE93A0457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3384365"/>
              </p:ext>
            </p:extLst>
          </p:nvPr>
        </p:nvGraphicFramePr>
        <p:xfrm>
          <a:off x="9180810" y="5202740"/>
          <a:ext cx="1692275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698400" imgH="241200" progId="Equation.DSMT4">
                  <p:embed/>
                </p:oleObj>
              </mc:Choice>
              <mc:Fallback>
                <p:oleObj name="Equation" r:id="rId22" imgW="698400" imgH="241200" progId="Equation.DSMT4">
                  <p:embed/>
                  <p:pic>
                    <p:nvPicPr>
                      <p:cNvPr id="23" name="Objeto 22">
                        <a:extLst>
                          <a:ext uri="{FF2B5EF4-FFF2-40B4-BE49-F238E27FC236}">
                            <a16:creationId xmlns:a16="http://schemas.microsoft.com/office/drawing/2014/main" id="{C500109B-F8F8-4A47-BCF2-38CE93A0457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9180810" y="5202740"/>
                        <a:ext cx="1692275" cy="584200"/>
                      </a:xfrm>
                      <a:prstGeom prst="rect">
                        <a:avLst/>
                      </a:prstGeom>
                      <a:ln w="28575">
                        <a:solidFill>
                          <a:srgbClr val="7030A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to 23">
            <a:extLst>
              <a:ext uri="{FF2B5EF4-FFF2-40B4-BE49-F238E27FC236}">
                <a16:creationId xmlns:a16="http://schemas.microsoft.com/office/drawing/2014/main" id="{5D82F7EE-EAEE-4670-94CC-E3CE41719BB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9633613"/>
              </p:ext>
            </p:extLst>
          </p:nvPr>
        </p:nvGraphicFramePr>
        <p:xfrm>
          <a:off x="2298700" y="4760913"/>
          <a:ext cx="493713" cy="1109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4" imgW="304560" imgH="685800" progId="Equation.DSMT4">
                  <p:embed/>
                </p:oleObj>
              </mc:Choice>
              <mc:Fallback>
                <p:oleObj name="Equation" r:id="rId24" imgW="304560" imgH="685800" progId="Equation.DSMT4">
                  <p:embed/>
                  <p:pic>
                    <p:nvPicPr>
                      <p:cNvPr id="24" name="Objeto 23">
                        <a:extLst>
                          <a:ext uri="{FF2B5EF4-FFF2-40B4-BE49-F238E27FC236}">
                            <a16:creationId xmlns:a16="http://schemas.microsoft.com/office/drawing/2014/main" id="{5D82F7EE-EAEE-4670-94CC-E3CE41719BB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2298700" y="4760913"/>
                        <a:ext cx="493713" cy="11096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Estrella de 5 puntas 70">
            <a:extLst>
              <a:ext uri="{FF2B5EF4-FFF2-40B4-BE49-F238E27FC236}">
                <a16:creationId xmlns:a16="http://schemas.microsoft.com/office/drawing/2014/main" id="{5457A7CB-149C-4090-8441-4E7111D01685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C9C6418E-C4B9-4C9B-B529-60F55D944C70}"/>
              </a:ext>
            </a:extLst>
          </p:cNvPr>
          <p:cNvCxnSpPr>
            <a:cxnSpLocks/>
          </p:cNvCxnSpPr>
          <p:nvPr/>
        </p:nvCxnSpPr>
        <p:spPr>
          <a:xfrm flipV="1">
            <a:off x="540327" y="4372721"/>
            <a:ext cx="11436784" cy="849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8" name="Objeto 27">
            <a:extLst>
              <a:ext uri="{FF2B5EF4-FFF2-40B4-BE49-F238E27FC236}">
                <a16:creationId xmlns:a16="http://schemas.microsoft.com/office/drawing/2014/main" id="{F2A88DD6-0024-42B5-9D01-6FE031CD62B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3281905"/>
              </p:ext>
            </p:extLst>
          </p:nvPr>
        </p:nvGraphicFramePr>
        <p:xfrm>
          <a:off x="4621213" y="5049838"/>
          <a:ext cx="1517650" cy="47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6" imgW="723600" imgH="228600" progId="Equation.DSMT4">
                  <p:embed/>
                </p:oleObj>
              </mc:Choice>
              <mc:Fallback>
                <p:oleObj name="Equation" r:id="rId26" imgW="723600" imgH="228600" progId="Equation.DSMT4">
                  <p:embed/>
                  <p:pic>
                    <p:nvPicPr>
                      <p:cNvPr id="23" name="Objeto 22">
                        <a:extLst>
                          <a:ext uri="{FF2B5EF4-FFF2-40B4-BE49-F238E27FC236}">
                            <a16:creationId xmlns:a16="http://schemas.microsoft.com/office/drawing/2014/main" id="{C500109B-F8F8-4A47-BCF2-38CE93A0457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4621213" y="5049838"/>
                        <a:ext cx="1517650" cy="479425"/>
                      </a:xfrm>
                      <a:prstGeom prst="rect">
                        <a:avLst/>
                      </a:prstGeom>
                      <a:ln w="2857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0" name="Conector recto 29">
            <a:extLst>
              <a:ext uri="{FF2B5EF4-FFF2-40B4-BE49-F238E27FC236}">
                <a16:creationId xmlns:a16="http://schemas.microsoft.com/office/drawing/2014/main" id="{B932A678-8188-442D-A75B-FA7910B444CD}"/>
              </a:ext>
            </a:extLst>
          </p:cNvPr>
          <p:cNvCxnSpPr/>
          <p:nvPr/>
        </p:nvCxnSpPr>
        <p:spPr>
          <a:xfrm>
            <a:off x="6607285" y="4415210"/>
            <a:ext cx="0" cy="229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Grupo 34">
            <a:extLst>
              <a:ext uri="{FF2B5EF4-FFF2-40B4-BE49-F238E27FC236}">
                <a16:creationId xmlns:a16="http://schemas.microsoft.com/office/drawing/2014/main" id="{A374BFB1-B9A1-45FB-876C-EF5157338D12}"/>
              </a:ext>
            </a:extLst>
          </p:cNvPr>
          <p:cNvGrpSpPr/>
          <p:nvPr/>
        </p:nvGrpSpPr>
        <p:grpSpPr>
          <a:xfrm>
            <a:off x="7130689" y="4545751"/>
            <a:ext cx="2220442" cy="1849437"/>
            <a:chOff x="7130689" y="4545751"/>
            <a:chExt cx="2220442" cy="1849437"/>
          </a:xfrm>
        </p:grpSpPr>
        <p:graphicFrame>
          <p:nvGraphicFramePr>
            <p:cNvPr id="27" name="Objeto 26">
              <a:extLst>
                <a:ext uri="{FF2B5EF4-FFF2-40B4-BE49-F238E27FC236}">
                  <a16:creationId xmlns:a16="http://schemas.microsoft.com/office/drawing/2014/main" id="{EC6B5CB2-9C36-4EB5-8962-6ACB59B91B02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24151374"/>
                </p:ext>
              </p:extLst>
            </p:nvPr>
          </p:nvGraphicFramePr>
          <p:xfrm>
            <a:off x="7130689" y="4545751"/>
            <a:ext cx="350838" cy="18494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8" imgW="215640" imgH="1143000" progId="Equation.DSMT4">
                    <p:embed/>
                  </p:oleObj>
                </mc:Choice>
                <mc:Fallback>
                  <p:oleObj name="Equation" r:id="rId28" imgW="215640" imgH="1143000" progId="Equation.DSMT4">
                    <p:embed/>
                    <p:pic>
                      <p:nvPicPr>
                        <p:cNvPr id="24" name="Objeto 23">
                          <a:extLst>
                            <a:ext uri="{FF2B5EF4-FFF2-40B4-BE49-F238E27FC236}">
                              <a16:creationId xmlns:a16="http://schemas.microsoft.com/office/drawing/2014/main" id="{5D82F7EE-EAEE-4670-94CC-E3CE41719BB8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29"/>
                        <a:stretch>
                          <a:fillRect/>
                        </a:stretch>
                      </p:blipFill>
                      <p:spPr>
                        <a:xfrm>
                          <a:off x="7130689" y="4545751"/>
                          <a:ext cx="350838" cy="184943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32" name="Conector recto de flecha 31">
              <a:extLst>
                <a:ext uri="{FF2B5EF4-FFF2-40B4-BE49-F238E27FC236}">
                  <a16:creationId xmlns:a16="http://schemas.microsoft.com/office/drawing/2014/main" id="{6B957FC4-254E-4835-96B3-94834A429316}"/>
                </a:ext>
              </a:extLst>
            </p:cNvPr>
            <p:cNvCxnSpPr/>
            <p:nvPr/>
          </p:nvCxnSpPr>
          <p:spPr>
            <a:xfrm>
              <a:off x="7247515" y="4925848"/>
              <a:ext cx="0" cy="1068459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CuadroTexto 32">
              <a:extLst>
                <a:ext uri="{FF2B5EF4-FFF2-40B4-BE49-F238E27FC236}">
                  <a16:creationId xmlns:a16="http://schemas.microsoft.com/office/drawing/2014/main" id="{6A9A7E50-2C1B-41B6-B96C-318236191B7F}"/>
                </a:ext>
              </a:extLst>
            </p:cNvPr>
            <p:cNvSpPr txBox="1"/>
            <p:nvPr/>
          </p:nvSpPr>
          <p:spPr>
            <a:xfrm>
              <a:off x="7598353" y="4626041"/>
              <a:ext cx="15623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dirty="0"/>
                <a:t>Estado </a:t>
              </a:r>
              <a:r>
                <a:rPr lang="es-A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Inicial</a:t>
              </a:r>
            </a:p>
          </p:txBody>
        </p:sp>
        <p:sp>
          <p:nvSpPr>
            <p:cNvPr id="34" name="CuadroTexto 33">
              <a:extLst>
                <a:ext uri="{FF2B5EF4-FFF2-40B4-BE49-F238E27FC236}">
                  <a16:creationId xmlns:a16="http://schemas.microsoft.com/office/drawing/2014/main" id="{51D8D9DE-3904-492C-9DB0-A4276047CA12}"/>
                </a:ext>
              </a:extLst>
            </p:cNvPr>
            <p:cNvSpPr txBox="1"/>
            <p:nvPr/>
          </p:nvSpPr>
          <p:spPr>
            <a:xfrm>
              <a:off x="7598353" y="5994307"/>
              <a:ext cx="17527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dirty="0"/>
                <a:t>Estado </a:t>
              </a:r>
              <a:r>
                <a:rPr lang="es-AR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</a:t>
              </a:r>
              <a:endParaRPr lang="es-A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02094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9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20" grpId="0"/>
      <p:bldP spid="21" grpId="0"/>
      <p:bldP spid="22" grpId="0"/>
      <p:bldP spid="2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99BBB278-6C29-4033-91CE-8295CE16AB2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8786646"/>
              </p:ext>
            </p:extLst>
          </p:nvPr>
        </p:nvGraphicFramePr>
        <p:xfrm>
          <a:off x="322263" y="836955"/>
          <a:ext cx="6137275" cy="1008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305240" imgH="711000" progId="Equation.DSMT4">
                  <p:embed/>
                </p:oleObj>
              </mc:Choice>
              <mc:Fallback>
                <p:oleObj name="Equation" r:id="rId2" imgW="4305240" imgH="711000" progId="Equation.DSMT4">
                  <p:embed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99BBB278-6C29-4033-91CE-8295CE16AB2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263" y="836955"/>
                        <a:ext cx="6137275" cy="10080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71DC4374-6387-47F9-88A6-DA78B970A65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0122201"/>
              </p:ext>
            </p:extLst>
          </p:nvPr>
        </p:nvGraphicFramePr>
        <p:xfrm>
          <a:off x="6999010" y="918392"/>
          <a:ext cx="2298700" cy="1004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612800" imgH="711000" progId="Equation.DSMT4">
                  <p:embed/>
                </p:oleObj>
              </mc:Choice>
              <mc:Fallback>
                <p:oleObj name="Equation" r:id="rId4" imgW="1612800" imgH="711000" progId="Equation.DSMT4">
                  <p:embed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71DC4374-6387-47F9-88A6-DA78B970A65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99010" y="918392"/>
                        <a:ext cx="2298700" cy="10048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31B558A-55CE-46B6-AC27-97B66C8D71DE}"/>
              </a:ext>
            </a:extLst>
          </p:cNvPr>
          <p:cNvSpPr txBox="1"/>
          <p:nvPr/>
        </p:nvSpPr>
        <p:spPr>
          <a:xfrm>
            <a:off x="9297710" y="856706"/>
            <a:ext cx="1458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Estado Actual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9C24632-414F-4F70-B5A9-60B50203E9B3}"/>
              </a:ext>
            </a:extLst>
          </p:cNvPr>
          <p:cNvSpPr txBox="1"/>
          <p:nvPr/>
        </p:nvSpPr>
        <p:spPr>
          <a:xfrm>
            <a:off x="9320888" y="1517571"/>
            <a:ext cx="1636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Estado Próximo</a:t>
            </a:r>
          </a:p>
        </p:txBody>
      </p:sp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91895037-E2DA-441C-9795-B59F167381E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117743"/>
              </p:ext>
            </p:extLst>
          </p:nvPr>
        </p:nvGraphicFramePr>
        <p:xfrm>
          <a:off x="2938598" y="444274"/>
          <a:ext cx="984885" cy="3693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609480" imgH="228600" progId="Equation.DSMT4">
                  <p:embed/>
                </p:oleObj>
              </mc:Choice>
              <mc:Fallback>
                <p:oleObj name="Equation" r:id="rId6" imgW="609480" imgH="228600" progId="Equation.DSMT4">
                  <p:embed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91895037-E2DA-441C-9795-B59F167381E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938598" y="444274"/>
                        <a:ext cx="984885" cy="3693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D17D0E44-EF22-4FCF-85B8-0CBC5DB9B977}"/>
              </a:ext>
            </a:extLst>
          </p:cNvPr>
          <p:cNvSpPr txBox="1"/>
          <p:nvPr/>
        </p:nvSpPr>
        <p:spPr>
          <a:xfrm>
            <a:off x="300855" y="2801589"/>
            <a:ext cx="11825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El total de elementos en el estado actual : 36000 + 12000 + 4000 = 52000. Ese número se usa para normalizar la información</a:t>
            </a:r>
          </a:p>
        </p:txBody>
      </p:sp>
      <p:sp>
        <p:nvSpPr>
          <p:cNvPr id="25" name="Estrella de 5 puntas 70">
            <a:extLst>
              <a:ext uri="{FF2B5EF4-FFF2-40B4-BE49-F238E27FC236}">
                <a16:creationId xmlns:a16="http://schemas.microsoft.com/office/drawing/2014/main" id="{5457A7CB-149C-4090-8441-4E7111D01685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F03D17E-2BBB-43F7-9295-A27FDC112FFD}"/>
              </a:ext>
            </a:extLst>
          </p:cNvPr>
          <p:cNvSpPr txBox="1"/>
          <p:nvPr/>
        </p:nvSpPr>
        <p:spPr>
          <a:xfrm>
            <a:off x="185530" y="245494"/>
            <a:ext cx="1569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/>
              <a:t>OBSERVACIÓN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6723E13B-84F1-4480-8AB2-CF9E8C84A594}"/>
              </a:ext>
            </a:extLst>
          </p:cNvPr>
          <p:cNvSpPr txBox="1"/>
          <p:nvPr/>
        </p:nvSpPr>
        <p:spPr>
          <a:xfrm>
            <a:off x="322263" y="2199861"/>
            <a:ext cx="118039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A veces, en vez de trabajar describiendo los estados con números concretos, también los estados se describen con fracciones</a:t>
            </a:r>
          </a:p>
        </p:txBody>
      </p:sp>
      <p:graphicFrame>
        <p:nvGraphicFramePr>
          <p:cNvPr id="36" name="Objeto 35">
            <a:extLst>
              <a:ext uri="{FF2B5EF4-FFF2-40B4-BE49-F238E27FC236}">
                <a16:creationId xmlns:a16="http://schemas.microsoft.com/office/drawing/2014/main" id="{F5EBE855-E6EC-4811-8095-E808661B218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5342393"/>
              </p:ext>
            </p:extLst>
          </p:nvPr>
        </p:nvGraphicFramePr>
        <p:xfrm>
          <a:off x="2755900" y="3357603"/>
          <a:ext cx="6680200" cy="1008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4686120" imgH="711000" progId="Equation.DSMT4">
                  <p:embed/>
                </p:oleObj>
              </mc:Choice>
              <mc:Fallback>
                <p:oleObj name="Equation" r:id="rId8" imgW="4686120" imgH="711000" progId="Equation.DSMT4">
                  <p:embed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99BBB278-6C29-4033-91CE-8295CE16AB2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55900" y="3357603"/>
                        <a:ext cx="6680200" cy="10080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Cerrar llave 28">
            <a:extLst>
              <a:ext uri="{FF2B5EF4-FFF2-40B4-BE49-F238E27FC236}">
                <a16:creationId xmlns:a16="http://schemas.microsoft.com/office/drawing/2014/main" id="{AC0612A5-A0EB-451E-AD63-F497E41A7BA2}"/>
              </a:ext>
            </a:extLst>
          </p:cNvPr>
          <p:cNvSpPr/>
          <p:nvPr/>
        </p:nvSpPr>
        <p:spPr>
          <a:xfrm rot="5400000">
            <a:off x="3729634" y="3228469"/>
            <a:ext cx="387698" cy="224321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596FF65A-C6FF-43DE-9FD6-70AB67A3A343}"/>
              </a:ext>
            </a:extLst>
          </p:cNvPr>
          <p:cNvSpPr txBox="1"/>
          <p:nvPr/>
        </p:nvSpPr>
        <p:spPr>
          <a:xfrm>
            <a:off x="2418071" y="4764379"/>
            <a:ext cx="3010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La suma de las fracciones da 1</a:t>
            </a:r>
          </a:p>
        </p:txBody>
      </p:sp>
      <p:sp>
        <p:nvSpPr>
          <p:cNvPr id="38" name="Cerrar llave 37">
            <a:extLst>
              <a:ext uri="{FF2B5EF4-FFF2-40B4-BE49-F238E27FC236}">
                <a16:creationId xmlns:a16="http://schemas.microsoft.com/office/drawing/2014/main" id="{570FBE17-BAFD-409E-AA28-C10B2B778EE3}"/>
              </a:ext>
            </a:extLst>
          </p:cNvPr>
          <p:cNvSpPr/>
          <p:nvPr/>
        </p:nvSpPr>
        <p:spPr>
          <a:xfrm rot="5400000">
            <a:off x="8043667" y="3274207"/>
            <a:ext cx="387698" cy="224321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CF696DF6-18E4-4B16-AAD7-A06347DF5EDC}"/>
              </a:ext>
            </a:extLst>
          </p:cNvPr>
          <p:cNvSpPr txBox="1"/>
          <p:nvPr/>
        </p:nvSpPr>
        <p:spPr>
          <a:xfrm>
            <a:off x="6732104" y="4810117"/>
            <a:ext cx="3010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La suma de las fracciones da 1</a:t>
            </a: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3D54503E-C1FF-47DB-855D-AE50D8343C0D}"/>
              </a:ext>
            </a:extLst>
          </p:cNvPr>
          <p:cNvSpPr txBox="1"/>
          <p:nvPr/>
        </p:nvSpPr>
        <p:spPr>
          <a:xfrm>
            <a:off x="2906033" y="5532425"/>
            <a:ext cx="71070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Y se sigue trabajando en fracciones decidiendo cuántos decimales se usan</a:t>
            </a:r>
          </a:p>
        </p:txBody>
      </p:sp>
    </p:spTree>
    <p:extLst>
      <p:ext uri="{BB962C8B-B14F-4D97-AF65-F5344CB8AC3E}">
        <p14:creationId xmlns:p14="http://schemas.microsoft.com/office/powerpoint/2010/main" val="2858024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Elipse 29">
            <a:extLst>
              <a:ext uri="{FF2B5EF4-FFF2-40B4-BE49-F238E27FC236}">
                <a16:creationId xmlns:a16="http://schemas.microsoft.com/office/drawing/2014/main" id="{CA075FC3-A24C-4201-9B14-8558B6CBC0F7}"/>
              </a:ext>
            </a:extLst>
          </p:cNvPr>
          <p:cNvSpPr/>
          <p:nvPr/>
        </p:nvSpPr>
        <p:spPr>
          <a:xfrm>
            <a:off x="10038521" y="4374423"/>
            <a:ext cx="648000" cy="648000"/>
          </a:xfrm>
          <a:prstGeom prst="ellipse">
            <a:avLst/>
          </a:prstGeom>
          <a:solidFill>
            <a:schemeClr val="accent1">
              <a:alpha val="3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24" name="Objeto 23">
            <a:extLst>
              <a:ext uri="{FF2B5EF4-FFF2-40B4-BE49-F238E27FC236}">
                <a16:creationId xmlns:a16="http://schemas.microsoft.com/office/drawing/2014/main" id="{4929B9A0-E6BF-40AA-B726-877E6654B63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2412465"/>
              </p:ext>
            </p:extLst>
          </p:nvPr>
        </p:nvGraphicFramePr>
        <p:xfrm>
          <a:off x="7986362" y="4306943"/>
          <a:ext cx="843764" cy="7334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91960" imgH="253800" progId="Equation.DSMT4">
                  <p:embed/>
                </p:oleObj>
              </mc:Choice>
              <mc:Fallback>
                <p:oleObj name="Equation" r:id="rId2" imgW="291960" imgH="253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7986362" y="4306943"/>
                        <a:ext cx="843764" cy="7334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ángulo 1">
            <a:extLst>
              <a:ext uri="{FF2B5EF4-FFF2-40B4-BE49-F238E27FC236}">
                <a16:creationId xmlns:a16="http://schemas.microsoft.com/office/drawing/2014/main" id="{8186108D-2218-4474-9C79-3EAC964049E6}"/>
              </a:ext>
            </a:extLst>
          </p:cNvPr>
          <p:cNvSpPr/>
          <p:nvPr/>
        </p:nvSpPr>
        <p:spPr>
          <a:xfrm>
            <a:off x="42474" y="471645"/>
            <a:ext cx="629807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kumimoji="0" lang="es-ES" altLang="es-AR" sz="3200" b="1" i="0" u="none" strike="noStrike" cap="none" spc="0" normalizeH="0" baseline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MULTIPLICACIÓN DE DOS MATRICES</a:t>
            </a:r>
            <a:endParaRPr lang="es-AR" sz="3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3BF2E858-0E12-406B-9511-015E80A24DA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8858102"/>
              </p:ext>
            </p:extLst>
          </p:nvPr>
        </p:nvGraphicFramePr>
        <p:xfrm>
          <a:off x="715963" y="2809441"/>
          <a:ext cx="4219575" cy="738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600200" imgH="279360" progId="Equation.DSMT4">
                  <p:embed/>
                </p:oleObj>
              </mc:Choice>
              <mc:Fallback>
                <p:oleObj name="Equation" r:id="rId4" imgW="1600200" imgH="279360" progId="Equation.DSMT4">
                  <p:embed/>
                  <p:pic>
                    <p:nvPicPr>
                      <p:cNvPr id="10" name="Objeto 9">
                        <a:extLst>
                          <a:ext uri="{FF2B5EF4-FFF2-40B4-BE49-F238E27FC236}">
                            <a16:creationId xmlns:a16="http://schemas.microsoft.com/office/drawing/2014/main" id="{55AA49FB-4342-46B4-BE2E-9951099E9E3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15963" y="2809441"/>
                        <a:ext cx="4219575" cy="7381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308D3C94-C783-4BC8-BE1C-6817D4A52FF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5234325"/>
              </p:ext>
            </p:extLst>
          </p:nvPr>
        </p:nvGraphicFramePr>
        <p:xfrm>
          <a:off x="5103258" y="1738844"/>
          <a:ext cx="1004887" cy="3087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80880" imgH="1168200" progId="Equation.DSMT4">
                  <p:embed/>
                </p:oleObj>
              </mc:Choice>
              <mc:Fallback>
                <p:oleObj name="Equation" r:id="rId6" imgW="380880" imgH="1168200" progId="Equation.DSMT4">
                  <p:embed/>
                  <p:pic>
                    <p:nvPicPr>
                      <p:cNvPr id="13" name="Objeto 12">
                        <a:extLst>
                          <a:ext uri="{FF2B5EF4-FFF2-40B4-BE49-F238E27FC236}">
                            <a16:creationId xmlns:a16="http://schemas.microsoft.com/office/drawing/2014/main" id="{D93BFA6B-06DB-4E91-82F6-935B7A65C6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103258" y="1738844"/>
                        <a:ext cx="1004887" cy="30876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EB641850-F981-4DAF-AB8F-C7FEEB8F7FB3}"/>
              </a:ext>
            </a:extLst>
          </p:cNvPr>
          <p:cNvSpPr txBox="1"/>
          <p:nvPr/>
        </p:nvSpPr>
        <p:spPr>
          <a:xfrm>
            <a:off x="4922601" y="2851681"/>
            <a:ext cx="457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4000" dirty="0">
                <a:sym typeface="Symbol" panose="05050102010706020507" pitchFamily="18" charset="2"/>
              </a:rPr>
              <a:t></a:t>
            </a:r>
            <a:endParaRPr lang="es-AR" sz="40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8D69731-18DD-49C8-939D-0E77AD7D05E2}"/>
              </a:ext>
            </a:extLst>
          </p:cNvPr>
          <p:cNvSpPr txBox="1"/>
          <p:nvPr/>
        </p:nvSpPr>
        <p:spPr>
          <a:xfrm>
            <a:off x="6097243" y="2913236"/>
            <a:ext cx="4379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600" dirty="0">
                <a:sym typeface="Symbol" panose="05050102010706020507" pitchFamily="18" charset="2"/>
              </a:rPr>
              <a:t></a:t>
            </a:r>
            <a:endParaRPr lang="es-AR" sz="3600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FFEC7179-6955-4ED7-9476-5F8863AEF94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5186571"/>
              </p:ext>
            </p:extLst>
          </p:nvPr>
        </p:nvGraphicFramePr>
        <p:xfrm>
          <a:off x="6481763" y="2976563"/>
          <a:ext cx="4881562" cy="614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2222280" imgH="279360" progId="Equation.DSMT4">
                  <p:embed/>
                </p:oleObj>
              </mc:Choice>
              <mc:Fallback>
                <p:oleObj name="Equation" r:id="rId8" imgW="2222280" imgH="2793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481763" y="2976563"/>
                        <a:ext cx="4881562" cy="6143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Cerrar llave 11">
            <a:extLst>
              <a:ext uri="{FF2B5EF4-FFF2-40B4-BE49-F238E27FC236}">
                <a16:creationId xmlns:a16="http://schemas.microsoft.com/office/drawing/2014/main" id="{EED303B3-BE0E-43F3-A8C7-AA04416F8708}"/>
              </a:ext>
            </a:extLst>
          </p:cNvPr>
          <p:cNvSpPr/>
          <p:nvPr/>
        </p:nvSpPr>
        <p:spPr>
          <a:xfrm rot="5400000">
            <a:off x="8639085" y="1541138"/>
            <a:ext cx="565330" cy="45339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A934823-DBD9-4789-9F7C-BAD43E2D4A96}"/>
              </a:ext>
            </a:extLst>
          </p:cNvPr>
          <p:cNvSpPr txBox="1"/>
          <p:nvPr/>
        </p:nvSpPr>
        <p:spPr>
          <a:xfrm>
            <a:off x="8523322" y="4321564"/>
            <a:ext cx="14313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AR" sz="3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</a:t>
            </a:r>
            <a:r>
              <a:rPr lang="es-A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s-A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s-AR" sz="3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AR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AR" sz="3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,1</a:t>
            </a:r>
          </a:p>
        </p:txBody>
      </p: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AC0B17B0-91FB-48ED-B265-EC3FB62C9ED5}"/>
              </a:ext>
            </a:extLst>
          </p:cNvPr>
          <p:cNvCxnSpPr/>
          <p:nvPr/>
        </p:nvCxnSpPr>
        <p:spPr>
          <a:xfrm flipV="1">
            <a:off x="6893021" y="3569316"/>
            <a:ext cx="360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17F91627-0C36-4848-9698-8976DA278C6E}"/>
              </a:ext>
            </a:extLst>
          </p:cNvPr>
          <p:cNvCxnSpPr/>
          <p:nvPr/>
        </p:nvCxnSpPr>
        <p:spPr>
          <a:xfrm flipV="1">
            <a:off x="7976671" y="3548376"/>
            <a:ext cx="360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78E01F68-58B0-430A-86B8-E8901EDCED01}"/>
              </a:ext>
            </a:extLst>
          </p:cNvPr>
          <p:cNvCxnSpPr/>
          <p:nvPr/>
        </p:nvCxnSpPr>
        <p:spPr>
          <a:xfrm flipV="1">
            <a:off x="9083226" y="3531813"/>
            <a:ext cx="360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FED0B4F1-685B-4DA9-9360-C6B85C5EA2C3}"/>
              </a:ext>
            </a:extLst>
          </p:cNvPr>
          <p:cNvCxnSpPr/>
          <p:nvPr/>
        </p:nvCxnSpPr>
        <p:spPr>
          <a:xfrm flipV="1">
            <a:off x="10700545" y="3531813"/>
            <a:ext cx="324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" name="CuadroTexto 18">
            <a:extLst>
              <a:ext uri="{FF2B5EF4-FFF2-40B4-BE49-F238E27FC236}">
                <a16:creationId xmlns:a16="http://schemas.microsoft.com/office/drawing/2014/main" id="{9DAF2876-8310-44F8-9453-024A52E12791}"/>
              </a:ext>
            </a:extLst>
          </p:cNvPr>
          <p:cNvSpPr txBox="1"/>
          <p:nvPr/>
        </p:nvSpPr>
        <p:spPr>
          <a:xfrm>
            <a:off x="8954743" y="4516168"/>
            <a:ext cx="3385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CA545CDE-814B-4E81-9C13-589DBCF6E5D7}"/>
              </a:ext>
            </a:extLst>
          </p:cNvPr>
          <p:cNvSpPr txBox="1"/>
          <p:nvPr/>
        </p:nvSpPr>
        <p:spPr>
          <a:xfrm>
            <a:off x="9293297" y="4516168"/>
            <a:ext cx="3677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s-AR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54863CBD-3C2A-48AE-8E97-55B696AD4233}"/>
              </a:ext>
            </a:extLst>
          </p:cNvPr>
          <p:cNvSpPr txBox="1"/>
          <p:nvPr/>
        </p:nvSpPr>
        <p:spPr>
          <a:xfrm>
            <a:off x="7935505" y="4906339"/>
            <a:ext cx="8812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s-A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1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DB6F54D0-D126-4CCB-82C9-A786018032CD}"/>
              </a:ext>
            </a:extLst>
          </p:cNvPr>
          <p:cNvSpPr txBox="1"/>
          <p:nvPr/>
        </p:nvSpPr>
        <p:spPr>
          <a:xfrm>
            <a:off x="8124745" y="4015063"/>
            <a:ext cx="4964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1E6E0762-9BB1-4574-B00B-356406F567B3}"/>
              </a:ext>
            </a:extLst>
          </p:cNvPr>
          <p:cNvSpPr txBox="1"/>
          <p:nvPr/>
        </p:nvSpPr>
        <p:spPr>
          <a:xfrm>
            <a:off x="149087" y="1250931"/>
            <a:ext cx="36089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MATRIZ FILA POR MATRIZ COLUMNA</a:t>
            </a:r>
          </a:p>
        </p:txBody>
      </p:sp>
      <p:graphicFrame>
        <p:nvGraphicFramePr>
          <p:cNvPr id="28" name="Objeto 27">
            <a:extLst>
              <a:ext uri="{FF2B5EF4-FFF2-40B4-BE49-F238E27FC236}">
                <a16:creationId xmlns:a16="http://schemas.microsoft.com/office/drawing/2014/main" id="{E25EBA0F-B07B-4D5E-B692-85C2A60738E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9114005"/>
              </p:ext>
            </p:extLst>
          </p:nvPr>
        </p:nvGraphicFramePr>
        <p:xfrm>
          <a:off x="3958874" y="1031236"/>
          <a:ext cx="7953261" cy="72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3365280" imgH="304560" progId="Equation.DSMT4">
                  <p:embed/>
                </p:oleObj>
              </mc:Choice>
              <mc:Fallback>
                <p:oleObj name="Equation" r:id="rId10" imgW="3365280" imgH="304560" progId="Equation.DSMT4">
                  <p:embed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EC3699A4-E77C-4A17-9B12-C3308D23904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8874" y="1031236"/>
                        <a:ext cx="7953261" cy="720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CuadroTexto 28">
            <a:extLst>
              <a:ext uri="{FF2B5EF4-FFF2-40B4-BE49-F238E27FC236}">
                <a16:creationId xmlns:a16="http://schemas.microsoft.com/office/drawing/2014/main" id="{636A3C71-B239-462E-8DC1-E87E9F1EF99E}"/>
              </a:ext>
            </a:extLst>
          </p:cNvPr>
          <p:cNvSpPr txBox="1"/>
          <p:nvPr/>
        </p:nvSpPr>
        <p:spPr>
          <a:xfrm>
            <a:off x="9642220" y="4336185"/>
            <a:ext cx="14313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c</a:t>
            </a:r>
            <a:r>
              <a:rPr lang="es-AR" sz="3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1,1</a:t>
            </a:r>
            <a:r>
              <a:rPr lang="es-A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s-AR" sz="32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Estrella de 5 puntas 70">
            <a:extLst>
              <a:ext uri="{FF2B5EF4-FFF2-40B4-BE49-F238E27FC236}">
                <a16:creationId xmlns:a16="http://schemas.microsoft.com/office/drawing/2014/main" id="{CB3D02F1-14AE-4606-9192-2B40578C71D3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6305A31C-24BE-4637-B9B9-439BA3DBB2F1}"/>
              </a:ext>
            </a:extLst>
          </p:cNvPr>
          <p:cNvSpPr txBox="1"/>
          <p:nvPr/>
        </p:nvSpPr>
        <p:spPr>
          <a:xfrm rot="19020000">
            <a:off x="341149" y="5421784"/>
            <a:ext cx="987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AR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1,1</a:t>
            </a:r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s-AR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1,1</a:t>
            </a:r>
            <a:r>
              <a:rPr 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es-AR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6739E6BF-086C-44F2-A11B-A7E50EBCE720}"/>
              </a:ext>
            </a:extLst>
          </p:cNvPr>
          <p:cNvSpPr txBox="1"/>
          <p:nvPr/>
        </p:nvSpPr>
        <p:spPr>
          <a:xfrm rot="19020000">
            <a:off x="970917" y="5328592"/>
            <a:ext cx="987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AR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1,2</a:t>
            </a:r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s-AR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s-AR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,1</a:t>
            </a:r>
            <a:r>
              <a:rPr 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es-AR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1" name="Conector recto 40">
            <a:extLst>
              <a:ext uri="{FF2B5EF4-FFF2-40B4-BE49-F238E27FC236}">
                <a16:creationId xmlns:a16="http://schemas.microsoft.com/office/drawing/2014/main" id="{948DC0E8-4DB1-4895-A8DC-E142CCA5166F}"/>
              </a:ext>
            </a:extLst>
          </p:cNvPr>
          <p:cNvCxnSpPr>
            <a:cxnSpLocks/>
          </p:cNvCxnSpPr>
          <p:nvPr/>
        </p:nvCxnSpPr>
        <p:spPr>
          <a:xfrm flipV="1">
            <a:off x="1444690" y="4814336"/>
            <a:ext cx="1476000" cy="1404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CuadroTexto 41">
            <a:extLst>
              <a:ext uri="{FF2B5EF4-FFF2-40B4-BE49-F238E27FC236}">
                <a16:creationId xmlns:a16="http://schemas.microsoft.com/office/drawing/2014/main" id="{02F946AD-6F70-4AD1-87CA-E07B71A739AE}"/>
              </a:ext>
            </a:extLst>
          </p:cNvPr>
          <p:cNvSpPr txBox="1"/>
          <p:nvPr/>
        </p:nvSpPr>
        <p:spPr>
          <a:xfrm rot="19020000">
            <a:off x="1524312" y="5294820"/>
            <a:ext cx="987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AR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1,3</a:t>
            </a:r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s-AR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s-AR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,1</a:t>
            </a:r>
            <a:r>
              <a:rPr 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es-AR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86144BD4-B575-4177-AE5B-F1B729D1F2D0}"/>
              </a:ext>
            </a:extLst>
          </p:cNvPr>
          <p:cNvSpPr txBox="1"/>
          <p:nvPr/>
        </p:nvSpPr>
        <p:spPr>
          <a:xfrm rot="19020000">
            <a:off x="2160852" y="5641670"/>
            <a:ext cx="8627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AR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</a:t>
            </a:r>
            <a:r>
              <a:rPr lang="es-AR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s-AR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s-AR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,1</a:t>
            </a:r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id="{88A9D335-2ECB-464D-AC84-2D7848AE36DD}"/>
              </a:ext>
            </a:extLst>
          </p:cNvPr>
          <p:cNvSpPr txBox="1"/>
          <p:nvPr/>
        </p:nvSpPr>
        <p:spPr>
          <a:xfrm rot="13620000">
            <a:off x="2170392" y="5510451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</a:t>
            </a:r>
            <a:endParaRPr lang="es-AR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2" name="Grupo 91">
            <a:extLst>
              <a:ext uri="{FF2B5EF4-FFF2-40B4-BE49-F238E27FC236}">
                <a16:creationId xmlns:a16="http://schemas.microsoft.com/office/drawing/2014/main" id="{3D53C667-786A-4086-9989-2EB12186D338}"/>
              </a:ext>
            </a:extLst>
          </p:cNvPr>
          <p:cNvGrpSpPr/>
          <p:nvPr/>
        </p:nvGrpSpPr>
        <p:grpSpPr>
          <a:xfrm>
            <a:off x="200111" y="3545951"/>
            <a:ext cx="3291454" cy="3185950"/>
            <a:chOff x="200111" y="3545951"/>
            <a:chExt cx="3291454" cy="3185950"/>
          </a:xfrm>
        </p:grpSpPr>
        <p:grpSp>
          <p:nvGrpSpPr>
            <p:cNvPr id="59" name="Grupo 58">
              <a:extLst>
                <a:ext uri="{FF2B5EF4-FFF2-40B4-BE49-F238E27FC236}">
                  <a16:creationId xmlns:a16="http://schemas.microsoft.com/office/drawing/2014/main" id="{6B91441A-B440-45DF-8541-FD2FA77C8A75}"/>
                </a:ext>
              </a:extLst>
            </p:cNvPr>
            <p:cNvGrpSpPr/>
            <p:nvPr/>
          </p:nvGrpSpPr>
          <p:grpSpPr>
            <a:xfrm>
              <a:off x="200111" y="6225101"/>
              <a:ext cx="564977" cy="504000"/>
              <a:chOff x="317499" y="6319691"/>
              <a:chExt cx="564977" cy="504000"/>
            </a:xfrm>
          </p:grpSpPr>
          <p:sp>
            <p:nvSpPr>
              <p:cNvPr id="57" name="Rectángulo 56">
                <a:extLst>
                  <a:ext uri="{FF2B5EF4-FFF2-40B4-BE49-F238E27FC236}">
                    <a16:creationId xmlns:a16="http://schemas.microsoft.com/office/drawing/2014/main" id="{9DC33BFD-14D8-4456-9BA5-55CAB3BDADA3}"/>
                  </a:ext>
                </a:extLst>
              </p:cNvPr>
              <p:cNvSpPr/>
              <p:nvPr/>
            </p:nvSpPr>
            <p:spPr>
              <a:xfrm>
                <a:off x="317499" y="6319691"/>
                <a:ext cx="504000" cy="5040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58" name="CuadroTexto 57">
                <a:extLst>
                  <a:ext uri="{FF2B5EF4-FFF2-40B4-BE49-F238E27FC236}">
                    <a16:creationId xmlns:a16="http://schemas.microsoft.com/office/drawing/2014/main" id="{D145FE4D-A50D-498E-944C-AF343CDF0775}"/>
                  </a:ext>
                </a:extLst>
              </p:cNvPr>
              <p:cNvSpPr txBox="1"/>
              <p:nvPr/>
            </p:nvSpPr>
            <p:spPr>
              <a:xfrm>
                <a:off x="356370" y="6319691"/>
                <a:ext cx="52610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AR" sz="2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s-AR" sz="20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1,1</a:t>
                </a:r>
                <a:endParaRPr lang="es-AR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61" name="Grupo 60">
              <a:extLst>
                <a:ext uri="{FF2B5EF4-FFF2-40B4-BE49-F238E27FC236}">
                  <a16:creationId xmlns:a16="http://schemas.microsoft.com/office/drawing/2014/main" id="{4FD04486-846F-456D-B331-D39A48DE9785}"/>
                </a:ext>
              </a:extLst>
            </p:cNvPr>
            <p:cNvGrpSpPr/>
            <p:nvPr/>
          </p:nvGrpSpPr>
          <p:grpSpPr>
            <a:xfrm>
              <a:off x="704198" y="6225101"/>
              <a:ext cx="564977" cy="504000"/>
              <a:chOff x="317499" y="6319691"/>
              <a:chExt cx="564977" cy="504000"/>
            </a:xfrm>
          </p:grpSpPr>
          <p:sp>
            <p:nvSpPr>
              <p:cNvPr id="62" name="Rectángulo 61">
                <a:extLst>
                  <a:ext uri="{FF2B5EF4-FFF2-40B4-BE49-F238E27FC236}">
                    <a16:creationId xmlns:a16="http://schemas.microsoft.com/office/drawing/2014/main" id="{A1EBDBB5-C8E8-4199-B2BA-AC23265C3FDB}"/>
                  </a:ext>
                </a:extLst>
              </p:cNvPr>
              <p:cNvSpPr/>
              <p:nvPr/>
            </p:nvSpPr>
            <p:spPr>
              <a:xfrm>
                <a:off x="317499" y="6319691"/>
                <a:ext cx="504000" cy="5040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63" name="CuadroTexto 62">
                <a:extLst>
                  <a:ext uri="{FF2B5EF4-FFF2-40B4-BE49-F238E27FC236}">
                    <a16:creationId xmlns:a16="http://schemas.microsoft.com/office/drawing/2014/main" id="{1D9B7D6C-E0AB-4BF0-9C19-B16E535B8E47}"/>
                  </a:ext>
                </a:extLst>
              </p:cNvPr>
              <p:cNvSpPr txBox="1"/>
              <p:nvPr/>
            </p:nvSpPr>
            <p:spPr>
              <a:xfrm>
                <a:off x="356370" y="6319691"/>
                <a:ext cx="52610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AR" sz="2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s-AR" sz="20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1,2</a:t>
                </a:r>
                <a:endParaRPr lang="es-AR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64" name="Grupo 63">
              <a:extLst>
                <a:ext uri="{FF2B5EF4-FFF2-40B4-BE49-F238E27FC236}">
                  <a16:creationId xmlns:a16="http://schemas.microsoft.com/office/drawing/2014/main" id="{821755A8-5208-4196-AF13-0C914AE2A9DA}"/>
                </a:ext>
              </a:extLst>
            </p:cNvPr>
            <p:cNvGrpSpPr/>
            <p:nvPr/>
          </p:nvGrpSpPr>
          <p:grpSpPr>
            <a:xfrm>
              <a:off x="1211286" y="6225101"/>
              <a:ext cx="564977" cy="504000"/>
              <a:chOff x="317499" y="6319691"/>
              <a:chExt cx="564977" cy="504000"/>
            </a:xfrm>
          </p:grpSpPr>
          <p:sp>
            <p:nvSpPr>
              <p:cNvPr id="65" name="Rectángulo 64">
                <a:extLst>
                  <a:ext uri="{FF2B5EF4-FFF2-40B4-BE49-F238E27FC236}">
                    <a16:creationId xmlns:a16="http://schemas.microsoft.com/office/drawing/2014/main" id="{C3FCB2E6-F16C-4F8B-A006-14BC4872FFCA}"/>
                  </a:ext>
                </a:extLst>
              </p:cNvPr>
              <p:cNvSpPr/>
              <p:nvPr/>
            </p:nvSpPr>
            <p:spPr>
              <a:xfrm>
                <a:off x="317499" y="6319691"/>
                <a:ext cx="504000" cy="5040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66" name="CuadroTexto 65">
                <a:extLst>
                  <a:ext uri="{FF2B5EF4-FFF2-40B4-BE49-F238E27FC236}">
                    <a16:creationId xmlns:a16="http://schemas.microsoft.com/office/drawing/2014/main" id="{2F4D000B-8354-426C-AE3F-894730DF7B3E}"/>
                  </a:ext>
                </a:extLst>
              </p:cNvPr>
              <p:cNvSpPr txBox="1"/>
              <p:nvPr/>
            </p:nvSpPr>
            <p:spPr>
              <a:xfrm>
                <a:off x="356370" y="6319691"/>
                <a:ext cx="52610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AR" sz="2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s-AR" sz="20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1,3</a:t>
                </a:r>
                <a:endParaRPr lang="es-AR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67" name="Grupo 66">
              <a:extLst>
                <a:ext uri="{FF2B5EF4-FFF2-40B4-BE49-F238E27FC236}">
                  <a16:creationId xmlns:a16="http://schemas.microsoft.com/office/drawing/2014/main" id="{471FEB84-B226-45A5-9BB1-12305B7730B2}"/>
                </a:ext>
              </a:extLst>
            </p:cNvPr>
            <p:cNvGrpSpPr/>
            <p:nvPr/>
          </p:nvGrpSpPr>
          <p:grpSpPr>
            <a:xfrm>
              <a:off x="1711411" y="6225101"/>
              <a:ext cx="504000" cy="504000"/>
              <a:chOff x="317499" y="6319691"/>
              <a:chExt cx="504000" cy="504000"/>
            </a:xfrm>
          </p:grpSpPr>
          <p:sp>
            <p:nvSpPr>
              <p:cNvPr id="68" name="Rectángulo 67">
                <a:extLst>
                  <a:ext uri="{FF2B5EF4-FFF2-40B4-BE49-F238E27FC236}">
                    <a16:creationId xmlns:a16="http://schemas.microsoft.com/office/drawing/2014/main" id="{A6E1D37A-F81C-48D9-A95B-AE2132825539}"/>
                  </a:ext>
                </a:extLst>
              </p:cNvPr>
              <p:cNvSpPr/>
              <p:nvPr/>
            </p:nvSpPr>
            <p:spPr>
              <a:xfrm>
                <a:off x="317499" y="6319691"/>
                <a:ext cx="504000" cy="5040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69" name="CuadroTexto 68">
                <a:extLst>
                  <a:ext uri="{FF2B5EF4-FFF2-40B4-BE49-F238E27FC236}">
                    <a16:creationId xmlns:a16="http://schemas.microsoft.com/office/drawing/2014/main" id="{2A755E57-1B30-482A-A290-4BF519691A9A}"/>
                  </a:ext>
                </a:extLst>
              </p:cNvPr>
              <p:cNvSpPr txBox="1"/>
              <p:nvPr/>
            </p:nvSpPr>
            <p:spPr>
              <a:xfrm>
                <a:off x="356370" y="6319691"/>
                <a:ext cx="40908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AR" sz="1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 </a:t>
                </a:r>
                <a:r>
                  <a:rPr lang="es-AR" sz="2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</a:t>
                </a:r>
                <a:endParaRPr lang="es-AR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70" name="Grupo 69">
              <a:extLst>
                <a:ext uri="{FF2B5EF4-FFF2-40B4-BE49-F238E27FC236}">
                  <a16:creationId xmlns:a16="http://schemas.microsoft.com/office/drawing/2014/main" id="{031BEBD5-30CE-4EB8-AA17-63933C7CB71A}"/>
                </a:ext>
              </a:extLst>
            </p:cNvPr>
            <p:cNvGrpSpPr/>
            <p:nvPr/>
          </p:nvGrpSpPr>
          <p:grpSpPr>
            <a:xfrm>
              <a:off x="2205072" y="6227901"/>
              <a:ext cx="528107" cy="504000"/>
              <a:chOff x="317499" y="6319691"/>
              <a:chExt cx="528107" cy="504000"/>
            </a:xfrm>
          </p:grpSpPr>
          <p:sp>
            <p:nvSpPr>
              <p:cNvPr id="71" name="Rectángulo 70">
                <a:extLst>
                  <a:ext uri="{FF2B5EF4-FFF2-40B4-BE49-F238E27FC236}">
                    <a16:creationId xmlns:a16="http://schemas.microsoft.com/office/drawing/2014/main" id="{92F37233-3597-4DE6-94CC-B8F90E28F2B1}"/>
                  </a:ext>
                </a:extLst>
              </p:cNvPr>
              <p:cNvSpPr/>
              <p:nvPr/>
            </p:nvSpPr>
            <p:spPr>
              <a:xfrm>
                <a:off x="317499" y="6319691"/>
                <a:ext cx="504000" cy="5040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72" name="CuadroTexto 71">
                <a:extLst>
                  <a:ext uri="{FF2B5EF4-FFF2-40B4-BE49-F238E27FC236}">
                    <a16:creationId xmlns:a16="http://schemas.microsoft.com/office/drawing/2014/main" id="{4879690F-5DED-4DBD-90A2-89742914DE6D}"/>
                  </a:ext>
                </a:extLst>
              </p:cNvPr>
              <p:cNvSpPr txBox="1"/>
              <p:nvPr/>
            </p:nvSpPr>
            <p:spPr>
              <a:xfrm>
                <a:off x="356370" y="6319691"/>
                <a:ext cx="48923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AR" sz="2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s-AR" sz="20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1,</a:t>
                </a:r>
                <a:r>
                  <a:rPr lang="es-AR" sz="2000" i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endParaRPr lang="es-AR" sz="20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73" name="Grupo 72">
              <a:extLst>
                <a:ext uri="{FF2B5EF4-FFF2-40B4-BE49-F238E27FC236}">
                  <a16:creationId xmlns:a16="http://schemas.microsoft.com/office/drawing/2014/main" id="{AF30FE09-64BE-4CD8-A78C-BE3A90738D73}"/>
                </a:ext>
              </a:extLst>
            </p:cNvPr>
            <p:cNvGrpSpPr/>
            <p:nvPr/>
          </p:nvGrpSpPr>
          <p:grpSpPr>
            <a:xfrm>
              <a:off x="2919977" y="3545951"/>
              <a:ext cx="564977" cy="504000"/>
              <a:chOff x="317499" y="6319691"/>
              <a:chExt cx="564977" cy="504000"/>
            </a:xfrm>
          </p:grpSpPr>
          <p:sp>
            <p:nvSpPr>
              <p:cNvPr id="74" name="Rectángulo 73">
                <a:extLst>
                  <a:ext uri="{FF2B5EF4-FFF2-40B4-BE49-F238E27FC236}">
                    <a16:creationId xmlns:a16="http://schemas.microsoft.com/office/drawing/2014/main" id="{A3AF5B61-A98E-4119-A32A-E6A33A0D688E}"/>
                  </a:ext>
                </a:extLst>
              </p:cNvPr>
              <p:cNvSpPr/>
              <p:nvPr/>
            </p:nvSpPr>
            <p:spPr>
              <a:xfrm>
                <a:off x="317499" y="6319691"/>
                <a:ext cx="504000" cy="5040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75" name="CuadroTexto 74">
                <a:extLst>
                  <a:ext uri="{FF2B5EF4-FFF2-40B4-BE49-F238E27FC236}">
                    <a16:creationId xmlns:a16="http://schemas.microsoft.com/office/drawing/2014/main" id="{33EA4125-9187-49A5-A634-3E536342FDBB}"/>
                  </a:ext>
                </a:extLst>
              </p:cNvPr>
              <p:cNvSpPr txBox="1"/>
              <p:nvPr/>
            </p:nvSpPr>
            <p:spPr>
              <a:xfrm>
                <a:off x="356370" y="6319691"/>
                <a:ext cx="52610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AR" sz="2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es-AR" sz="20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1,1</a:t>
                </a:r>
                <a:endParaRPr lang="es-AR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76" name="Grupo 75">
              <a:extLst>
                <a:ext uri="{FF2B5EF4-FFF2-40B4-BE49-F238E27FC236}">
                  <a16:creationId xmlns:a16="http://schemas.microsoft.com/office/drawing/2014/main" id="{F598A981-8C39-4F3D-82B4-EB8CB6306B03}"/>
                </a:ext>
              </a:extLst>
            </p:cNvPr>
            <p:cNvGrpSpPr/>
            <p:nvPr/>
          </p:nvGrpSpPr>
          <p:grpSpPr>
            <a:xfrm>
              <a:off x="2926588" y="4054962"/>
              <a:ext cx="564977" cy="504000"/>
              <a:chOff x="317499" y="6319691"/>
              <a:chExt cx="564977" cy="504000"/>
            </a:xfrm>
          </p:grpSpPr>
          <p:sp>
            <p:nvSpPr>
              <p:cNvPr id="77" name="Rectángulo 76">
                <a:extLst>
                  <a:ext uri="{FF2B5EF4-FFF2-40B4-BE49-F238E27FC236}">
                    <a16:creationId xmlns:a16="http://schemas.microsoft.com/office/drawing/2014/main" id="{60EAD8E9-A6DD-4A09-8E4F-02849535A5E6}"/>
                  </a:ext>
                </a:extLst>
              </p:cNvPr>
              <p:cNvSpPr/>
              <p:nvPr/>
            </p:nvSpPr>
            <p:spPr>
              <a:xfrm>
                <a:off x="317499" y="6319691"/>
                <a:ext cx="504000" cy="5040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78" name="CuadroTexto 77">
                <a:extLst>
                  <a:ext uri="{FF2B5EF4-FFF2-40B4-BE49-F238E27FC236}">
                    <a16:creationId xmlns:a16="http://schemas.microsoft.com/office/drawing/2014/main" id="{BCEDEE83-AB5B-404C-AD47-3A7AC461D81C}"/>
                  </a:ext>
                </a:extLst>
              </p:cNvPr>
              <p:cNvSpPr txBox="1"/>
              <p:nvPr/>
            </p:nvSpPr>
            <p:spPr>
              <a:xfrm>
                <a:off x="356370" y="6319691"/>
                <a:ext cx="52610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AR" sz="2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es-AR" sz="20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2,1</a:t>
                </a:r>
                <a:endParaRPr lang="es-AR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79" name="Grupo 78">
              <a:extLst>
                <a:ext uri="{FF2B5EF4-FFF2-40B4-BE49-F238E27FC236}">
                  <a16:creationId xmlns:a16="http://schemas.microsoft.com/office/drawing/2014/main" id="{3F843F50-DE78-4118-A4F6-7CB6B2AC8B97}"/>
                </a:ext>
              </a:extLst>
            </p:cNvPr>
            <p:cNvGrpSpPr/>
            <p:nvPr/>
          </p:nvGrpSpPr>
          <p:grpSpPr>
            <a:xfrm>
              <a:off x="2925890" y="4564248"/>
              <a:ext cx="564977" cy="504000"/>
              <a:chOff x="317499" y="6319691"/>
              <a:chExt cx="564977" cy="504000"/>
            </a:xfrm>
          </p:grpSpPr>
          <p:sp>
            <p:nvSpPr>
              <p:cNvPr id="80" name="Rectángulo 79">
                <a:extLst>
                  <a:ext uri="{FF2B5EF4-FFF2-40B4-BE49-F238E27FC236}">
                    <a16:creationId xmlns:a16="http://schemas.microsoft.com/office/drawing/2014/main" id="{5E37FEEA-EEC5-449F-A903-B84192A9FD1F}"/>
                  </a:ext>
                </a:extLst>
              </p:cNvPr>
              <p:cNvSpPr/>
              <p:nvPr/>
            </p:nvSpPr>
            <p:spPr>
              <a:xfrm>
                <a:off x="317499" y="6319691"/>
                <a:ext cx="504000" cy="5040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81" name="CuadroTexto 80">
                <a:extLst>
                  <a:ext uri="{FF2B5EF4-FFF2-40B4-BE49-F238E27FC236}">
                    <a16:creationId xmlns:a16="http://schemas.microsoft.com/office/drawing/2014/main" id="{BDF0EA0D-1CDD-435C-96F7-1097475AADF9}"/>
                  </a:ext>
                </a:extLst>
              </p:cNvPr>
              <p:cNvSpPr txBox="1"/>
              <p:nvPr/>
            </p:nvSpPr>
            <p:spPr>
              <a:xfrm>
                <a:off x="356370" y="6319691"/>
                <a:ext cx="52610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AR" sz="2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es-AR" sz="20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3,1</a:t>
                </a:r>
                <a:endParaRPr lang="es-AR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82" name="Grupo 81">
              <a:extLst>
                <a:ext uri="{FF2B5EF4-FFF2-40B4-BE49-F238E27FC236}">
                  <a16:creationId xmlns:a16="http://schemas.microsoft.com/office/drawing/2014/main" id="{CBA5B3D5-56CF-40B1-A1C5-86158D9086C3}"/>
                </a:ext>
              </a:extLst>
            </p:cNvPr>
            <p:cNvGrpSpPr/>
            <p:nvPr/>
          </p:nvGrpSpPr>
          <p:grpSpPr>
            <a:xfrm>
              <a:off x="2917600" y="5069292"/>
              <a:ext cx="511200" cy="504000"/>
              <a:chOff x="317499" y="6319691"/>
              <a:chExt cx="504000" cy="504000"/>
            </a:xfrm>
          </p:grpSpPr>
          <p:sp>
            <p:nvSpPr>
              <p:cNvPr id="83" name="Rectángulo 82">
                <a:extLst>
                  <a:ext uri="{FF2B5EF4-FFF2-40B4-BE49-F238E27FC236}">
                    <a16:creationId xmlns:a16="http://schemas.microsoft.com/office/drawing/2014/main" id="{8B270A12-F12F-430C-BAF2-EE6A13A84CAE}"/>
                  </a:ext>
                </a:extLst>
              </p:cNvPr>
              <p:cNvSpPr/>
              <p:nvPr/>
            </p:nvSpPr>
            <p:spPr>
              <a:xfrm>
                <a:off x="317499" y="6319691"/>
                <a:ext cx="504000" cy="5040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84" name="CuadroTexto 83">
                <a:extLst>
                  <a:ext uri="{FF2B5EF4-FFF2-40B4-BE49-F238E27FC236}">
                    <a16:creationId xmlns:a16="http://schemas.microsoft.com/office/drawing/2014/main" id="{59FB34C0-57E6-4A5C-9C73-4986B99E9C92}"/>
                  </a:ext>
                </a:extLst>
              </p:cNvPr>
              <p:cNvSpPr txBox="1"/>
              <p:nvPr/>
            </p:nvSpPr>
            <p:spPr>
              <a:xfrm>
                <a:off x="356370" y="6319691"/>
                <a:ext cx="44114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AR" sz="2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 </a:t>
                </a:r>
                <a:endParaRPr lang="es-AR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85" name="Grupo 84">
              <a:extLst>
                <a:ext uri="{FF2B5EF4-FFF2-40B4-BE49-F238E27FC236}">
                  <a16:creationId xmlns:a16="http://schemas.microsoft.com/office/drawing/2014/main" id="{22A1A83F-46AC-4143-8502-0E239AAF3307}"/>
                </a:ext>
              </a:extLst>
            </p:cNvPr>
            <p:cNvGrpSpPr/>
            <p:nvPr/>
          </p:nvGrpSpPr>
          <p:grpSpPr>
            <a:xfrm>
              <a:off x="2924890" y="5574336"/>
              <a:ext cx="528107" cy="504000"/>
              <a:chOff x="317499" y="6319691"/>
              <a:chExt cx="528107" cy="504000"/>
            </a:xfrm>
          </p:grpSpPr>
          <p:sp>
            <p:nvSpPr>
              <p:cNvPr id="86" name="Rectángulo 85">
                <a:extLst>
                  <a:ext uri="{FF2B5EF4-FFF2-40B4-BE49-F238E27FC236}">
                    <a16:creationId xmlns:a16="http://schemas.microsoft.com/office/drawing/2014/main" id="{5E5BE0EC-232D-470B-A3EE-D9C1BA0748C6}"/>
                  </a:ext>
                </a:extLst>
              </p:cNvPr>
              <p:cNvSpPr/>
              <p:nvPr/>
            </p:nvSpPr>
            <p:spPr>
              <a:xfrm>
                <a:off x="317499" y="6319691"/>
                <a:ext cx="504000" cy="5040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87" name="CuadroTexto 86">
                <a:extLst>
                  <a:ext uri="{FF2B5EF4-FFF2-40B4-BE49-F238E27FC236}">
                    <a16:creationId xmlns:a16="http://schemas.microsoft.com/office/drawing/2014/main" id="{4E381660-4283-4B69-824B-8E13CD57D825}"/>
                  </a:ext>
                </a:extLst>
              </p:cNvPr>
              <p:cNvSpPr txBox="1"/>
              <p:nvPr/>
            </p:nvSpPr>
            <p:spPr>
              <a:xfrm>
                <a:off x="356370" y="6319691"/>
                <a:ext cx="48923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AR" sz="2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es-AR" sz="2000" i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es-AR" sz="20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,1</a:t>
                </a:r>
                <a:endParaRPr lang="es-AR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cxnSp>
        <p:nvCxnSpPr>
          <p:cNvPr id="89" name="Conector recto 88">
            <a:extLst>
              <a:ext uri="{FF2B5EF4-FFF2-40B4-BE49-F238E27FC236}">
                <a16:creationId xmlns:a16="http://schemas.microsoft.com/office/drawing/2014/main" id="{2F3BDD7F-85CF-4A7E-BE81-20C30B99BDCC}"/>
              </a:ext>
            </a:extLst>
          </p:cNvPr>
          <p:cNvCxnSpPr>
            <a:cxnSpLocks noChangeAspect="1"/>
          </p:cNvCxnSpPr>
          <p:nvPr/>
        </p:nvCxnSpPr>
        <p:spPr>
          <a:xfrm flipV="1">
            <a:off x="934461" y="4306684"/>
            <a:ext cx="2005844" cy="190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onector recto 89">
            <a:extLst>
              <a:ext uri="{FF2B5EF4-FFF2-40B4-BE49-F238E27FC236}">
                <a16:creationId xmlns:a16="http://schemas.microsoft.com/office/drawing/2014/main" id="{F1F91757-C8C8-4006-855B-F4EA09C577DB}"/>
              </a:ext>
            </a:extLst>
          </p:cNvPr>
          <p:cNvCxnSpPr>
            <a:cxnSpLocks noChangeAspect="1"/>
          </p:cNvCxnSpPr>
          <p:nvPr/>
        </p:nvCxnSpPr>
        <p:spPr>
          <a:xfrm flipV="1">
            <a:off x="405016" y="3813095"/>
            <a:ext cx="2520000" cy="23970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Conector recto 90">
            <a:extLst>
              <a:ext uri="{FF2B5EF4-FFF2-40B4-BE49-F238E27FC236}">
                <a16:creationId xmlns:a16="http://schemas.microsoft.com/office/drawing/2014/main" id="{D6DB6592-674E-46FC-8D0E-028A19829DC8}"/>
              </a:ext>
            </a:extLst>
          </p:cNvPr>
          <p:cNvCxnSpPr>
            <a:cxnSpLocks noChangeAspect="1"/>
          </p:cNvCxnSpPr>
          <p:nvPr/>
        </p:nvCxnSpPr>
        <p:spPr>
          <a:xfrm flipV="1">
            <a:off x="2434294" y="5773668"/>
            <a:ext cx="468000" cy="4451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8" name="Objeto 87">
            <a:extLst>
              <a:ext uri="{FF2B5EF4-FFF2-40B4-BE49-F238E27FC236}">
                <a16:creationId xmlns:a16="http://schemas.microsoft.com/office/drawing/2014/main" id="{BEACA061-7552-466B-AB28-8F948A72424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4877936"/>
              </p:ext>
            </p:extLst>
          </p:nvPr>
        </p:nvGraphicFramePr>
        <p:xfrm>
          <a:off x="1261387" y="1724277"/>
          <a:ext cx="1381125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583920" imgH="177480" progId="Equation.DSMT4">
                  <p:embed/>
                </p:oleObj>
              </mc:Choice>
              <mc:Fallback>
                <p:oleObj name="Equation" r:id="rId12" imgW="583920" imgH="177480" progId="Equation.DSMT4">
                  <p:embed/>
                  <p:pic>
                    <p:nvPicPr>
                      <p:cNvPr id="28" name="Objeto 27">
                        <a:extLst>
                          <a:ext uri="{FF2B5EF4-FFF2-40B4-BE49-F238E27FC236}">
                            <a16:creationId xmlns:a16="http://schemas.microsoft.com/office/drawing/2014/main" id="{E25EBA0F-B07B-4D5E-B692-85C2A60738E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1387" y="1724277"/>
                        <a:ext cx="1381125" cy="4191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372960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500"/>
                            </p:stCondLst>
                            <p:childTnLst>
                              <p:par>
                                <p:cTn id="1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7" grpId="0"/>
      <p:bldP spid="12" grpId="0" animBg="1"/>
      <p:bldP spid="13" grpId="0"/>
      <p:bldP spid="19" grpId="0"/>
      <p:bldP spid="20" grpId="0"/>
      <p:bldP spid="25" grpId="0"/>
      <p:bldP spid="26" grpId="0"/>
      <p:bldP spid="29" grpId="0"/>
      <p:bldP spid="23" grpId="0" animBg="1"/>
      <p:bldP spid="22" grpId="0"/>
      <p:bldP spid="22" grpId="1"/>
      <p:bldP spid="39" grpId="0"/>
      <p:bldP spid="39" grpId="1"/>
      <p:bldP spid="42" grpId="0"/>
      <p:bldP spid="42" grpId="1"/>
      <p:bldP spid="44" grpId="0"/>
      <p:bldP spid="44" grpId="1"/>
      <p:bldP spid="46" grpId="0"/>
      <p:bldP spid="46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F94C2DA7-7038-496D-8CCC-6455DB50CAB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5770813"/>
              </p:ext>
            </p:extLst>
          </p:nvPr>
        </p:nvGraphicFramePr>
        <p:xfrm>
          <a:off x="368300" y="3087688"/>
          <a:ext cx="4219575" cy="738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600200" imgH="279360" progId="Equation.DSMT4">
                  <p:embed/>
                </p:oleObj>
              </mc:Choice>
              <mc:Fallback>
                <p:oleObj name="Equation" r:id="rId2" imgW="1600200" imgH="279360" progId="Equation.DSMT4">
                  <p:embed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3BF2E858-0E12-406B-9511-015E80A24DA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68300" y="3087688"/>
                        <a:ext cx="4219575" cy="7381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" name="Conector recto de flecha 4">
            <a:extLst>
              <a:ext uri="{FF2B5EF4-FFF2-40B4-BE49-F238E27FC236}">
                <a16:creationId xmlns:a16="http://schemas.microsoft.com/office/drawing/2014/main" id="{39D9B099-2996-4F0E-864E-B5EE62D6920A}"/>
              </a:ext>
            </a:extLst>
          </p:cNvPr>
          <p:cNvCxnSpPr/>
          <p:nvPr/>
        </p:nvCxnSpPr>
        <p:spPr>
          <a:xfrm>
            <a:off x="3360454" y="3737112"/>
            <a:ext cx="1260000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BCFC1E71-4ADD-4699-9666-363B1D04E2F2}"/>
              </a:ext>
            </a:extLst>
          </p:cNvPr>
          <p:cNvCxnSpPr>
            <a:cxnSpLocks/>
          </p:cNvCxnSpPr>
          <p:nvPr/>
        </p:nvCxnSpPr>
        <p:spPr>
          <a:xfrm rot="5400000">
            <a:off x="4634227" y="2537790"/>
            <a:ext cx="1260000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Grupo 52">
            <a:extLst>
              <a:ext uri="{FF2B5EF4-FFF2-40B4-BE49-F238E27FC236}">
                <a16:creationId xmlns:a16="http://schemas.microsoft.com/office/drawing/2014/main" id="{37420E3C-FA90-4806-98A6-76C82DD83788}"/>
              </a:ext>
            </a:extLst>
          </p:cNvPr>
          <p:cNvGrpSpPr/>
          <p:nvPr/>
        </p:nvGrpSpPr>
        <p:grpSpPr>
          <a:xfrm>
            <a:off x="854765" y="347869"/>
            <a:ext cx="8178055" cy="6228872"/>
            <a:chOff x="854765" y="347869"/>
            <a:chExt cx="8178055" cy="6228872"/>
          </a:xfrm>
        </p:grpSpPr>
        <p:sp>
          <p:nvSpPr>
            <p:cNvPr id="7" name="Arco 6">
              <a:extLst>
                <a:ext uri="{FF2B5EF4-FFF2-40B4-BE49-F238E27FC236}">
                  <a16:creationId xmlns:a16="http://schemas.microsoft.com/office/drawing/2014/main" id="{EFBB4F60-F0F9-4D8D-B83E-99BA0B4DA510}"/>
                </a:ext>
              </a:extLst>
            </p:cNvPr>
            <p:cNvSpPr/>
            <p:nvPr/>
          </p:nvSpPr>
          <p:spPr>
            <a:xfrm rot="16200000">
              <a:off x="1829357" y="-626723"/>
              <a:ext cx="6228872" cy="8178055"/>
            </a:xfrm>
            <a:prstGeom prst="arc">
              <a:avLst>
                <a:gd name="adj1" fmla="val 16337818"/>
                <a:gd name="adj2" fmla="val 21209434"/>
              </a:avLst>
            </a:prstGeom>
            <a:ln w="19050"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8" name="Arco 7">
              <a:extLst>
                <a:ext uri="{FF2B5EF4-FFF2-40B4-BE49-F238E27FC236}">
                  <a16:creationId xmlns:a16="http://schemas.microsoft.com/office/drawing/2014/main" id="{BAF996C5-F403-46B5-8BB1-C8B6987FD186}"/>
                </a:ext>
              </a:extLst>
            </p:cNvPr>
            <p:cNvSpPr/>
            <p:nvPr/>
          </p:nvSpPr>
          <p:spPr>
            <a:xfrm rot="16200000">
              <a:off x="2154692" y="455673"/>
              <a:ext cx="5086008" cy="6102434"/>
            </a:xfrm>
            <a:prstGeom prst="arc">
              <a:avLst>
                <a:gd name="adj1" fmla="val 16337818"/>
                <a:gd name="adj2" fmla="val 21398513"/>
              </a:avLst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9" name="Arco 8">
              <a:extLst>
                <a:ext uri="{FF2B5EF4-FFF2-40B4-BE49-F238E27FC236}">
                  <a16:creationId xmlns:a16="http://schemas.microsoft.com/office/drawing/2014/main" id="{01A73967-1EE7-4589-99E0-CA1BB0A218A8}"/>
                </a:ext>
              </a:extLst>
            </p:cNvPr>
            <p:cNvSpPr/>
            <p:nvPr/>
          </p:nvSpPr>
          <p:spPr>
            <a:xfrm rot="16200000">
              <a:off x="2859916" y="1228576"/>
              <a:ext cx="3926092" cy="4556629"/>
            </a:xfrm>
            <a:prstGeom prst="arc">
              <a:avLst>
                <a:gd name="adj1" fmla="val 16337818"/>
                <a:gd name="adj2" fmla="val 21209434"/>
              </a:avLst>
            </a:prstGeom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0" name="Arco 9">
              <a:extLst>
                <a:ext uri="{FF2B5EF4-FFF2-40B4-BE49-F238E27FC236}">
                  <a16:creationId xmlns:a16="http://schemas.microsoft.com/office/drawing/2014/main" id="{3A2E75A9-F291-4410-B62F-EAA82E6C27EB}"/>
                </a:ext>
              </a:extLst>
            </p:cNvPr>
            <p:cNvSpPr/>
            <p:nvPr/>
          </p:nvSpPr>
          <p:spPr>
            <a:xfrm rot="16200000">
              <a:off x="3317886" y="2192808"/>
              <a:ext cx="2430689" cy="2347574"/>
            </a:xfrm>
            <a:prstGeom prst="arc">
              <a:avLst>
                <a:gd name="adj1" fmla="val 16337818"/>
                <a:gd name="adj2" fmla="val 21352"/>
              </a:avLst>
            </a:prstGeom>
            <a:ln w="19050">
              <a:solidFill>
                <a:schemeClr val="accent1">
                  <a:lumMod val="60000"/>
                  <a:lumOff val="4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1" name="Arco 10">
              <a:extLst>
                <a:ext uri="{FF2B5EF4-FFF2-40B4-BE49-F238E27FC236}">
                  <a16:creationId xmlns:a16="http://schemas.microsoft.com/office/drawing/2014/main" id="{D9542D1A-2014-4E2F-A97F-C96C34CBDC6F}"/>
                </a:ext>
              </a:extLst>
            </p:cNvPr>
            <p:cNvSpPr/>
            <p:nvPr/>
          </p:nvSpPr>
          <p:spPr>
            <a:xfrm rot="16200000">
              <a:off x="4060136" y="2718352"/>
              <a:ext cx="1838740" cy="1888435"/>
            </a:xfrm>
            <a:prstGeom prst="arc">
              <a:avLst>
                <a:gd name="adj1" fmla="val 17461981"/>
                <a:gd name="adj2" fmla="val 20603604"/>
              </a:avLst>
            </a:prstGeom>
            <a:ln w="19050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54" name="Grupo 53">
            <a:extLst>
              <a:ext uri="{FF2B5EF4-FFF2-40B4-BE49-F238E27FC236}">
                <a16:creationId xmlns:a16="http://schemas.microsoft.com/office/drawing/2014/main" id="{4C12384D-F30A-415D-BC91-3149B81F8FFF}"/>
              </a:ext>
            </a:extLst>
          </p:cNvPr>
          <p:cNvGrpSpPr/>
          <p:nvPr/>
        </p:nvGrpSpPr>
        <p:grpSpPr>
          <a:xfrm>
            <a:off x="4697696" y="3114330"/>
            <a:ext cx="783928" cy="691522"/>
            <a:chOff x="4697696" y="3114330"/>
            <a:chExt cx="783928" cy="691522"/>
          </a:xfrm>
        </p:grpSpPr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B7676F7A-166D-459B-8523-848AEEAB2AD3}"/>
                </a:ext>
              </a:extLst>
            </p:cNvPr>
            <p:cNvSpPr/>
            <p:nvPr/>
          </p:nvSpPr>
          <p:spPr>
            <a:xfrm>
              <a:off x="4697696" y="3157852"/>
              <a:ext cx="648000" cy="648000"/>
            </a:xfrm>
            <a:prstGeom prst="ellipse">
              <a:avLst/>
            </a:prstGeom>
            <a:solidFill>
              <a:schemeClr val="accent1">
                <a:alpha val="32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4E50E0B5-657C-4EF5-A1B2-04E7CB509735}"/>
                </a:ext>
              </a:extLst>
            </p:cNvPr>
            <p:cNvSpPr txBox="1"/>
            <p:nvPr/>
          </p:nvSpPr>
          <p:spPr>
            <a:xfrm>
              <a:off x="4697696" y="3114330"/>
              <a:ext cx="78392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3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r>
                <a:rPr lang="es-AR" sz="32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1,1</a:t>
              </a:r>
              <a:r>
                <a:rPr lang="es-AR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s-AR" sz="3200" baseline="-25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aphicFrame>
        <p:nvGraphicFramePr>
          <p:cNvPr id="14" name="Objeto 13">
            <a:extLst>
              <a:ext uri="{FF2B5EF4-FFF2-40B4-BE49-F238E27FC236}">
                <a16:creationId xmlns:a16="http://schemas.microsoft.com/office/drawing/2014/main" id="{A12686CC-AB51-4A2F-9D9E-C40FE075A36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987142"/>
              </p:ext>
            </p:extLst>
          </p:nvPr>
        </p:nvGraphicFramePr>
        <p:xfrm>
          <a:off x="5799138" y="3175"/>
          <a:ext cx="1038225" cy="3087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93480" imgH="1168200" progId="Equation.DSMT4">
                  <p:embed/>
                </p:oleObj>
              </mc:Choice>
              <mc:Fallback>
                <p:oleObj name="Equation" r:id="rId4" imgW="393480" imgH="1168200" progId="Equation.DSMT4">
                  <p:embed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9E8B4EF3-EE68-441F-B99B-F284D0785BA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799138" y="3175"/>
                        <a:ext cx="1038225" cy="30876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9E8B4EF3-EE68-441F-B99B-F284D0785BA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6764794"/>
              </p:ext>
            </p:extLst>
          </p:nvPr>
        </p:nvGraphicFramePr>
        <p:xfrm>
          <a:off x="4530337" y="0"/>
          <a:ext cx="1004887" cy="3087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80880" imgH="1168200" progId="Equation.DSMT4">
                  <p:embed/>
                </p:oleObj>
              </mc:Choice>
              <mc:Fallback>
                <p:oleObj name="Equation" r:id="rId6" imgW="380880" imgH="1168200" progId="Equation.DSMT4">
                  <p:embed/>
                  <p:pic>
                    <p:nvPicPr>
                      <p:cNvPr id="5" name="Objeto 4">
                        <a:extLst>
                          <a:ext uri="{FF2B5EF4-FFF2-40B4-BE49-F238E27FC236}">
                            <a16:creationId xmlns:a16="http://schemas.microsoft.com/office/drawing/2014/main" id="{308D3C94-C783-4BC8-BE1C-6817D4A52FF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530337" y="0"/>
                        <a:ext cx="1004887" cy="30876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4" name="Grupo 63">
            <a:extLst>
              <a:ext uri="{FF2B5EF4-FFF2-40B4-BE49-F238E27FC236}">
                <a16:creationId xmlns:a16="http://schemas.microsoft.com/office/drawing/2014/main" id="{5009C29E-E28A-4F39-B655-2BEF027C2F6A}"/>
              </a:ext>
            </a:extLst>
          </p:cNvPr>
          <p:cNvGrpSpPr/>
          <p:nvPr/>
        </p:nvGrpSpPr>
        <p:grpSpPr>
          <a:xfrm>
            <a:off x="866794" y="445974"/>
            <a:ext cx="9875000" cy="6064158"/>
            <a:chOff x="866794" y="445974"/>
            <a:chExt cx="9875000" cy="6064158"/>
          </a:xfrm>
        </p:grpSpPr>
        <p:sp>
          <p:nvSpPr>
            <p:cNvPr id="18" name="Arco 17">
              <a:extLst>
                <a:ext uri="{FF2B5EF4-FFF2-40B4-BE49-F238E27FC236}">
                  <a16:creationId xmlns:a16="http://schemas.microsoft.com/office/drawing/2014/main" id="{1B02C7B4-4D87-4F3B-A4A4-792CA6809A1C}"/>
                </a:ext>
              </a:extLst>
            </p:cNvPr>
            <p:cNvSpPr/>
            <p:nvPr/>
          </p:nvSpPr>
          <p:spPr>
            <a:xfrm rot="16200000">
              <a:off x="4611455" y="790203"/>
              <a:ext cx="2700250" cy="5209849"/>
            </a:xfrm>
            <a:prstGeom prst="arc">
              <a:avLst>
                <a:gd name="adj1" fmla="val 16337818"/>
                <a:gd name="adj2" fmla="val 47912"/>
              </a:avLst>
            </a:prstGeom>
            <a:ln w="19050">
              <a:solidFill>
                <a:schemeClr val="accent2">
                  <a:lumMod val="60000"/>
                  <a:lumOff val="4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5" name="Arco 14">
              <a:extLst>
                <a:ext uri="{FF2B5EF4-FFF2-40B4-BE49-F238E27FC236}">
                  <a16:creationId xmlns:a16="http://schemas.microsoft.com/office/drawing/2014/main" id="{AE66843A-ABB1-4BD2-88BB-F6AB3BA21179}"/>
                </a:ext>
              </a:extLst>
            </p:cNvPr>
            <p:cNvSpPr/>
            <p:nvPr/>
          </p:nvSpPr>
          <p:spPr>
            <a:xfrm rot="16200000">
              <a:off x="2772215" y="-1459447"/>
              <a:ext cx="6064158" cy="9875000"/>
            </a:xfrm>
            <a:prstGeom prst="arc">
              <a:avLst>
                <a:gd name="adj1" fmla="val 16337818"/>
                <a:gd name="adj2" fmla="val 28053"/>
              </a:avLst>
            </a:prstGeom>
            <a:noFill/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6" name="Arco 15">
              <a:extLst>
                <a:ext uri="{FF2B5EF4-FFF2-40B4-BE49-F238E27FC236}">
                  <a16:creationId xmlns:a16="http://schemas.microsoft.com/office/drawing/2014/main" id="{217C09AD-99DE-4CD2-99B4-8CADB5D9E666}"/>
                </a:ext>
              </a:extLst>
            </p:cNvPr>
            <p:cNvSpPr/>
            <p:nvPr/>
          </p:nvSpPr>
          <p:spPr>
            <a:xfrm rot="16200000">
              <a:off x="3587427" y="-965032"/>
              <a:ext cx="4782690" cy="8640526"/>
            </a:xfrm>
            <a:prstGeom prst="arc">
              <a:avLst>
                <a:gd name="adj1" fmla="val 16337818"/>
                <a:gd name="adj2" fmla="val 21398513"/>
              </a:avLst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7" name="Arco 16">
              <a:extLst>
                <a:ext uri="{FF2B5EF4-FFF2-40B4-BE49-F238E27FC236}">
                  <a16:creationId xmlns:a16="http://schemas.microsoft.com/office/drawing/2014/main" id="{6F2B0577-1D79-4995-9B82-3C43FF799CE9}"/>
                </a:ext>
              </a:extLst>
            </p:cNvPr>
            <p:cNvSpPr/>
            <p:nvPr/>
          </p:nvSpPr>
          <p:spPr>
            <a:xfrm rot="16200000">
              <a:off x="4097331" y="9378"/>
              <a:ext cx="3926093" cy="6995021"/>
            </a:xfrm>
            <a:prstGeom prst="arc">
              <a:avLst>
                <a:gd name="adj1" fmla="val 16337818"/>
                <a:gd name="adj2" fmla="val 21209434"/>
              </a:avLst>
            </a:prstGeom>
            <a:ln w="1905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9" name="Arco 18">
              <a:extLst>
                <a:ext uri="{FF2B5EF4-FFF2-40B4-BE49-F238E27FC236}">
                  <a16:creationId xmlns:a16="http://schemas.microsoft.com/office/drawing/2014/main" id="{428B367A-B161-4023-A69A-87AB5E63B7CC}"/>
                </a:ext>
              </a:extLst>
            </p:cNvPr>
            <p:cNvSpPr/>
            <p:nvPr/>
          </p:nvSpPr>
          <p:spPr>
            <a:xfrm rot="16200000">
              <a:off x="4635155" y="1915591"/>
              <a:ext cx="2556850" cy="4112283"/>
            </a:xfrm>
            <a:prstGeom prst="arc">
              <a:avLst>
                <a:gd name="adj1" fmla="val 17461981"/>
                <a:gd name="adj2" fmla="val 27484"/>
              </a:avLst>
            </a:prstGeom>
            <a:ln w="19050">
              <a:solidFill>
                <a:schemeClr val="accent2">
                  <a:lumMod val="20000"/>
                  <a:lumOff val="8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8E76DA5E-945B-4266-A1B5-1A878EFB9068}"/>
              </a:ext>
            </a:extLst>
          </p:cNvPr>
          <p:cNvCxnSpPr>
            <a:cxnSpLocks/>
          </p:cNvCxnSpPr>
          <p:nvPr/>
        </p:nvCxnSpPr>
        <p:spPr>
          <a:xfrm>
            <a:off x="2998198" y="3848406"/>
            <a:ext cx="3016068" cy="0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de flecha 20">
            <a:extLst>
              <a:ext uri="{FF2B5EF4-FFF2-40B4-BE49-F238E27FC236}">
                <a16:creationId xmlns:a16="http://schemas.microsoft.com/office/drawing/2014/main" id="{83DA4705-4122-4F9A-A26A-AB8C62711C07}"/>
              </a:ext>
            </a:extLst>
          </p:cNvPr>
          <p:cNvCxnSpPr>
            <a:cxnSpLocks/>
          </p:cNvCxnSpPr>
          <p:nvPr/>
        </p:nvCxnSpPr>
        <p:spPr>
          <a:xfrm rot="5400000">
            <a:off x="5950797" y="2557812"/>
            <a:ext cx="1260000" cy="0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" name="Grupo 54">
            <a:extLst>
              <a:ext uri="{FF2B5EF4-FFF2-40B4-BE49-F238E27FC236}">
                <a16:creationId xmlns:a16="http://schemas.microsoft.com/office/drawing/2014/main" id="{C1BC09BA-1CDC-4826-8421-55B8333EAA07}"/>
              </a:ext>
            </a:extLst>
          </p:cNvPr>
          <p:cNvGrpSpPr/>
          <p:nvPr/>
        </p:nvGrpSpPr>
        <p:grpSpPr>
          <a:xfrm>
            <a:off x="5994318" y="3102739"/>
            <a:ext cx="783928" cy="723135"/>
            <a:chOff x="5994318" y="3102739"/>
            <a:chExt cx="783928" cy="723135"/>
          </a:xfrm>
        </p:grpSpPr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24ABF38F-9668-4580-B533-307CB60CCC02}"/>
                </a:ext>
              </a:extLst>
            </p:cNvPr>
            <p:cNvSpPr/>
            <p:nvPr/>
          </p:nvSpPr>
          <p:spPr>
            <a:xfrm>
              <a:off x="6014266" y="3177874"/>
              <a:ext cx="648000" cy="648000"/>
            </a:xfrm>
            <a:prstGeom prst="ellipse">
              <a:avLst/>
            </a:prstGeom>
            <a:solidFill>
              <a:srgbClr val="EB904D">
                <a:alpha val="32000"/>
              </a:srgb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A9832BCE-9D7D-4049-A588-55126F5CDA34}"/>
                </a:ext>
              </a:extLst>
            </p:cNvPr>
            <p:cNvSpPr txBox="1"/>
            <p:nvPr/>
          </p:nvSpPr>
          <p:spPr>
            <a:xfrm>
              <a:off x="5994318" y="3102739"/>
              <a:ext cx="78392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3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r>
                <a:rPr lang="es-AR" sz="32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1,2</a:t>
              </a:r>
              <a:r>
                <a:rPr lang="es-AR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s-AR" sz="3200" baseline="-25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aphicFrame>
        <p:nvGraphicFramePr>
          <p:cNvPr id="24" name="Objeto 23">
            <a:extLst>
              <a:ext uri="{FF2B5EF4-FFF2-40B4-BE49-F238E27FC236}">
                <a16:creationId xmlns:a16="http://schemas.microsoft.com/office/drawing/2014/main" id="{16AB78A4-D6A4-4508-9DF0-3BCC280F6C5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8233724"/>
              </p:ext>
            </p:extLst>
          </p:nvPr>
        </p:nvGraphicFramePr>
        <p:xfrm>
          <a:off x="8647945" y="26642"/>
          <a:ext cx="1038225" cy="3087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393480" imgH="1168200" progId="Equation.DSMT4">
                  <p:embed/>
                </p:oleObj>
              </mc:Choice>
              <mc:Fallback>
                <p:oleObj name="Equation" r:id="rId8" imgW="393480" imgH="1168200" progId="Equation.DSMT4">
                  <p:embed/>
                  <p:pic>
                    <p:nvPicPr>
                      <p:cNvPr id="14" name="Objeto 13">
                        <a:extLst>
                          <a:ext uri="{FF2B5EF4-FFF2-40B4-BE49-F238E27FC236}">
                            <a16:creationId xmlns:a16="http://schemas.microsoft.com/office/drawing/2014/main" id="{A12686CC-AB51-4A2F-9D9E-C40FE075A36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8647945" y="26642"/>
                        <a:ext cx="1038225" cy="30876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CuadroTexto 24">
            <a:extLst>
              <a:ext uri="{FF2B5EF4-FFF2-40B4-BE49-F238E27FC236}">
                <a16:creationId xmlns:a16="http://schemas.microsoft.com/office/drawing/2014/main" id="{5FCAC2E9-3B70-41F1-A4A8-A028865E5694}"/>
              </a:ext>
            </a:extLst>
          </p:cNvPr>
          <p:cNvSpPr txBox="1"/>
          <p:nvPr/>
        </p:nvSpPr>
        <p:spPr>
          <a:xfrm>
            <a:off x="7411532" y="1540697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200" dirty="0">
                <a:sym typeface="Symbol" panose="05050102010706020507" pitchFamily="18" charset="2"/>
              </a:rPr>
              <a:t></a:t>
            </a:r>
            <a:endParaRPr lang="es-AR" sz="3200" dirty="0"/>
          </a:p>
        </p:txBody>
      </p:sp>
      <p:cxnSp>
        <p:nvCxnSpPr>
          <p:cNvPr id="26" name="Conector recto de flecha 25">
            <a:extLst>
              <a:ext uri="{FF2B5EF4-FFF2-40B4-BE49-F238E27FC236}">
                <a16:creationId xmlns:a16="http://schemas.microsoft.com/office/drawing/2014/main" id="{A14A7731-207B-4A06-8F8F-2233C016681C}"/>
              </a:ext>
            </a:extLst>
          </p:cNvPr>
          <p:cNvCxnSpPr>
            <a:cxnSpLocks/>
          </p:cNvCxnSpPr>
          <p:nvPr/>
        </p:nvCxnSpPr>
        <p:spPr>
          <a:xfrm>
            <a:off x="2557984" y="3876972"/>
            <a:ext cx="6287503" cy="0"/>
          </a:xfrm>
          <a:prstGeom prst="straightConnector1">
            <a:avLst/>
          </a:prstGeom>
          <a:ln w="254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6" name="Grupo 55">
            <a:extLst>
              <a:ext uri="{FF2B5EF4-FFF2-40B4-BE49-F238E27FC236}">
                <a16:creationId xmlns:a16="http://schemas.microsoft.com/office/drawing/2014/main" id="{32377065-1006-46AF-A0C7-CB8A1000C446}"/>
              </a:ext>
            </a:extLst>
          </p:cNvPr>
          <p:cNvGrpSpPr/>
          <p:nvPr/>
        </p:nvGrpSpPr>
        <p:grpSpPr>
          <a:xfrm>
            <a:off x="8785988" y="3126210"/>
            <a:ext cx="783928" cy="726905"/>
            <a:chOff x="8785988" y="3126210"/>
            <a:chExt cx="783928" cy="726905"/>
          </a:xfrm>
        </p:grpSpPr>
        <p:sp>
          <p:nvSpPr>
            <p:cNvPr id="27" name="Elipse 26">
              <a:extLst>
                <a:ext uri="{FF2B5EF4-FFF2-40B4-BE49-F238E27FC236}">
                  <a16:creationId xmlns:a16="http://schemas.microsoft.com/office/drawing/2014/main" id="{39779B0C-C6AD-4729-9F92-93F5DE4BD6CA}"/>
                </a:ext>
              </a:extLst>
            </p:cNvPr>
            <p:cNvSpPr/>
            <p:nvPr/>
          </p:nvSpPr>
          <p:spPr>
            <a:xfrm>
              <a:off x="8793616" y="3205115"/>
              <a:ext cx="648000" cy="648000"/>
            </a:xfrm>
            <a:prstGeom prst="ellipse">
              <a:avLst/>
            </a:prstGeom>
            <a:solidFill>
              <a:schemeClr val="accent6">
                <a:alpha val="32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dirty="0"/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3448092A-408E-47B6-9C08-BDC12759D47E}"/>
                </a:ext>
              </a:extLst>
            </p:cNvPr>
            <p:cNvSpPr txBox="1"/>
            <p:nvPr/>
          </p:nvSpPr>
          <p:spPr>
            <a:xfrm>
              <a:off x="8785988" y="3126210"/>
              <a:ext cx="78392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3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r>
                <a:rPr lang="es-AR" sz="32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1,</a:t>
              </a:r>
              <a:r>
                <a:rPr lang="es-AR" sz="3200" i="1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</a:t>
              </a:r>
              <a:r>
                <a:rPr lang="es-AR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s-AR" sz="3200" baseline="-25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30" name="Conector recto de flecha 29">
            <a:extLst>
              <a:ext uri="{FF2B5EF4-FFF2-40B4-BE49-F238E27FC236}">
                <a16:creationId xmlns:a16="http://schemas.microsoft.com/office/drawing/2014/main" id="{B0FFFF76-1727-4E8B-80B9-E8F558FC85AB}"/>
              </a:ext>
            </a:extLst>
          </p:cNvPr>
          <p:cNvCxnSpPr>
            <a:cxnSpLocks/>
          </p:cNvCxnSpPr>
          <p:nvPr/>
        </p:nvCxnSpPr>
        <p:spPr>
          <a:xfrm rot="5400000">
            <a:off x="8816754" y="2522337"/>
            <a:ext cx="1260000" cy="0"/>
          </a:xfrm>
          <a:prstGeom prst="straightConnector1">
            <a:avLst/>
          </a:prstGeom>
          <a:ln w="254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1" name="Objeto 30">
            <a:extLst>
              <a:ext uri="{FF2B5EF4-FFF2-40B4-BE49-F238E27FC236}">
                <a16:creationId xmlns:a16="http://schemas.microsoft.com/office/drawing/2014/main" id="{A15DB33E-CFB7-49F8-A9E9-EADAED3D29E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0051000"/>
              </p:ext>
            </p:extLst>
          </p:nvPr>
        </p:nvGraphicFramePr>
        <p:xfrm>
          <a:off x="268288" y="3981450"/>
          <a:ext cx="4386262" cy="738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663560" imgH="279360" progId="Equation.DSMT4">
                  <p:embed/>
                </p:oleObj>
              </mc:Choice>
              <mc:Fallback>
                <p:oleObj name="Equation" r:id="rId10" imgW="1663560" imgH="279360" progId="Equation.DSMT4">
                  <p:embed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F94C2DA7-7038-496D-8CCC-6455DB50CAB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68288" y="3981450"/>
                        <a:ext cx="4386262" cy="7381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7" name="Grupo 56">
            <a:extLst>
              <a:ext uri="{FF2B5EF4-FFF2-40B4-BE49-F238E27FC236}">
                <a16:creationId xmlns:a16="http://schemas.microsoft.com/office/drawing/2014/main" id="{419D178C-97F8-45AC-B3E7-672FB0BCC47C}"/>
              </a:ext>
            </a:extLst>
          </p:cNvPr>
          <p:cNvGrpSpPr/>
          <p:nvPr/>
        </p:nvGrpSpPr>
        <p:grpSpPr>
          <a:xfrm>
            <a:off x="4763012" y="3885041"/>
            <a:ext cx="783928" cy="691522"/>
            <a:chOff x="4763012" y="3885041"/>
            <a:chExt cx="783928" cy="691522"/>
          </a:xfrm>
        </p:grpSpPr>
        <p:sp>
          <p:nvSpPr>
            <p:cNvPr id="32" name="Elipse 31">
              <a:extLst>
                <a:ext uri="{FF2B5EF4-FFF2-40B4-BE49-F238E27FC236}">
                  <a16:creationId xmlns:a16="http://schemas.microsoft.com/office/drawing/2014/main" id="{AAB01FDA-3F87-477F-BF45-56B5B0FC9555}"/>
                </a:ext>
              </a:extLst>
            </p:cNvPr>
            <p:cNvSpPr/>
            <p:nvPr/>
          </p:nvSpPr>
          <p:spPr>
            <a:xfrm>
              <a:off x="4763012" y="3928563"/>
              <a:ext cx="648000" cy="648000"/>
            </a:xfrm>
            <a:prstGeom prst="ellipse">
              <a:avLst/>
            </a:prstGeom>
            <a:solidFill>
              <a:schemeClr val="accent1">
                <a:alpha val="32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33" name="CuadroTexto 32">
              <a:extLst>
                <a:ext uri="{FF2B5EF4-FFF2-40B4-BE49-F238E27FC236}">
                  <a16:creationId xmlns:a16="http://schemas.microsoft.com/office/drawing/2014/main" id="{CF43E3F4-2005-4317-BE43-848DE679F92B}"/>
                </a:ext>
              </a:extLst>
            </p:cNvPr>
            <p:cNvSpPr txBox="1"/>
            <p:nvPr/>
          </p:nvSpPr>
          <p:spPr>
            <a:xfrm>
              <a:off x="4763012" y="3885041"/>
              <a:ext cx="78392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3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r>
                <a:rPr lang="es-AR" sz="32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2,1</a:t>
              </a:r>
              <a:r>
                <a:rPr lang="es-AR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s-AR" sz="3200" baseline="-25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8" name="Grupo 57">
            <a:extLst>
              <a:ext uri="{FF2B5EF4-FFF2-40B4-BE49-F238E27FC236}">
                <a16:creationId xmlns:a16="http://schemas.microsoft.com/office/drawing/2014/main" id="{61C2E537-2DA4-4CDF-A7AD-A71B98A02920}"/>
              </a:ext>
            </a:extLst>
          </p:cNvPr>
          <p:cNvGrpSpPr/>
          <p:nvPr/>
        </p:nvGrpSpPr>
        <p:grpSpPr>
          <a:xfrm>
            <a:off x="6059634" y="3873450"/>
            <a:ext cx="783928" cy="723135"/>
            <a:chOff x="6059634" y="3873450"/>
            <a:chExt cx="783928" cy="723135"/>
          </a:xfrm>
        </p:grpSpPr>
        <p:sp>
          <p:nvSpPr>
            <p:cNvPr id="34" name="Elipse 33">
              <a:extLst>
                <a:ext uri="{FF2B5EF4-FFF2-40B4-BE49-F238E27FC236}">
                  <a16:creationId xmlns:a16="http://schemas.microsoft.com/office/drawing/2014/main" id="{A9805A19-79F4-4298-ABA6-EC8D642C5D55}"/>
                </a:ext>
              </a:extLst>
            </p:cNvPr>
            <p:cNvSpPr/>
            <p:nvPr/>
          </p:nvSpPr>
          <p:spPr>
            <a:xfrm>
              <a:off x="6079582" y="3948585"/>
              <a:ext cx="648000" cy="648000"/>
            </a:xfrm>
            <a:prstGeom prst="ellipse">
              <a:avLst/>
            </a:prstGeom>
            <a:solidFill>
              <a:srgbClr val="EB904D">
                <a:alpha val="32000"/>
              </a:srgb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35" name="CuadroTexto 34">
              <a:extLst>
                <a:ext uri="{FF2B5EF4-FFF2-40B4-BE49-F238E27FC236}">
                  <a16:creationId xmlns:a16="http://schemas.microsoft.com/office/drawing/2014/main" id="{D1BD0EAF-88D7-4E9F-9DE7-66C885468CDE}"/>
                </a:ext>
              </a:extLst>
            </p:cNvPr>
            <p:cNvSpPr txBox="1"/>
            <p:nvPr/>
          </p:nvSpPr>
          <p:spPr>
            <a:xfrm>
              <a:off x="6059634" y="3873450"/>
              <a:ext cx="78392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3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r>
                <a:rPr lang="es-AR" sz="32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2,2</a:t>
              </a:r>
              <a:r>
                <a:rPr lang="es-AR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s-AR" sz="3200" baseline="-25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9" name="Grupo 58">
            <a:extLst>
              <a:ext uri="{FF2B5EF4-FFF2-40B4-BE49-F238E27FC236}">
                <a16:creationId xmlns:a16="http://schemas.microsoft.com/office/drawing/2014/main" id="{27535A7C-0D67-4DD3-8E85-F73367E11AA8}"/>
              </a:ext>
            </a:extLst>
          </p:cNvPr>
          <p:cNvGrpSpPr/>
          <p:nvPr/>
        </p:nvGrpSpPr>
        <p:grpSpPr>
          <a:xfrm>
            <a:off x="8851304" y="3888212"/>
            <a:ext cx="783928" cy="726905"/>
            <a:chOff x="8851304" y="3888212"/>
            <a:chExt cx="783928" cy="726905"/>
          </a:xfrm>
        </p:grpSpPr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959B0C12-86C8-4109-9666-F5E7C23E9D65}"/>
                </a:ext>
              </a:extLst>
            </p:cNvPr>
            <p:cNvSpPr/>
            <p:nvPr/>
          </p:nvSpPr>
          <p:spPr>
            <a:xfrm>
              <a:off x="8858932" y="3967117"/>
              <a:ext cx="648000" cy="648000"/>
            </a:xfrm>
            <a:prstGeom prst="ellipse">
              <a:avLst/>
            </a:prstGeom>
            <a:solidFill>
              <a:schemeClr val="accent6">
                <a:alpha val="32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dirty="0"/>
            </a:p>
          </p:txBody>
        </p:sp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7218E47D-6209-4824-99E7-40DE5CB662EB}"/>
                </a:ext>
              </a:extLst>
            </p:cNvPr>
            <p:cNvSpPr txBox="1"/>
            <p:nvPr/>
          </p:nvSpPr>
          <p:spPr>
            <a:xfrm>
              <a:off x="8851304" y="3888212"/>
              <a:ext cx="78392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3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r>
                <a:rPr lang="es-AR" sz="32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2,</a:t>
              </a:r>
              <a:r>
                <a:rPr lang="es-AR" sz="3200" i="1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</a:t>
              </a:r>
              <a:r>
                <a:rPr lang="es-AR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s-AR" sz="3200" baseline="-25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8" name="CuadroTexto 37">
            <a:extLst>
              <a:ext uri="{FF2B5EF4-FFF2-40B4-BE49-F238E27FC236}">
                <a16:creationId xmlns:a16="http://schemas.microsoft.com/office/drawing/2014/main" id="{C3A29C73-0311-4BB5-8028-B4F9731A92A0}"/>
              </a:ext>
            </a:extLst>
          </p:cNvPr>
          <p:cNvSpPr txBox="1"/>
          <p:nvPr/>
        </p:nvSpPr>
        <p:spPr>
          <a:xfrm>
            <a:off x="7406302" y="3114329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200" dirty="0">
                <a:sym typeface="Symbol" panose="05050102010706020507" pitchFamily="18" charset="2"/>
              </a:rPr>
              <a:t></a:t>
            </a:r>
            <a:endParaRPr lang="es-AR" sz="3200" dirty="0"/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F30B4129-0DA1-4A4F-8DBC-6A2EC90873AE}"/>
              </a:ext>
            </a:extLst>
          </p:cNvPr>
          <p:cNvSpPr txBox="1"/>
          <p:nvPr/>
        </p:nvSpPr>
        <p:spPr>
          <a:xfrm>
            <a:off x="7423574" y="3848279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3200" dirty="0">
                <a:sym typeface="Symbol" panose="05050102010706020507" pitchFamily="18" charset="2"/>
              </a:rPr>
              <a:t></a:t>
            </a:r>
            <a:endParaRPr lang="es-AR" sz="3200" dirty="0"/>
          </a:p>
        </p:txBody>
      </p:sp>
      <p:grpSp>
        <p:nvGrpSpPr>
          <p:cNvPr id="65" name="Grupo 64">
            <a:extLst>
              <a:ext uri="{FF2B5EF4-FFF2-40B4-BE49-F238E27FC236}">
                <a16:creationId xmlns:a16="http://schemas.microsoft.com/office/drawing/2014/main" id="{39D55255-B6D8-4DDE-AB97-F470EAF270A4}"/>
              </a:ext>
            </a:extLst>
          </p:cNvPr>
          <p:cNvGrpSpPr/>
          <p:nvPr/>
        </p:nvGrpSpPr>
        <p:grpSpPr>
          <a:xfrm>
            <a:off x="3198206" y="4707509"/>
            <a:ext cx="6429216" cy="744034"/>
            <a:chOff x="3198206" y="4707509"/>
            <a:chExt cx="6429216" cy="744034"/>
          </a:xfrm>
        </p:grpSpPr>
        <p:sp>
          <p:nvSpPr>
            <p:cNvPr id="40" name="CuadroTexto 39">
              <a:extLst>
                <a:ext uri="{FF2B5EF4-FFF2-40B4-BE49-F238E27FC236}">
                  <a16:creationId xmlns:a16="http://schemas.microsoft.com/office/drawing/2014/main" id="{CA78D3CC-C5A5-4061-9890-4A88EE359B9E}"/>
                </a:ext>
              </a:extLst>
            </p:cNvPr>
            <p:cNvSpPr txBox="1"/>
            <p:nvPr/>
          </p:nvSpPr>
          <p:spPr>
            <a:xfrm rot="5400000">
              <a:off x="3193076" y="4861638"/>
              <a:ext cx="59503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3200" dirty="0">
                  <a:sym typeface="Symbol" panose="05050102010706020507" pitchFamily="18" charset="2"/>
                </a:rPr>
                <a:t></a:t>
              </a:r>
              <a:endParaRPr lang="es-AR" sz="3200" dirty="0"/>
            </a:p>
          </p:txBody>
        </p:sp>
        <p:sp>
          <p:nvSpPr>
            <p:cNvPr id="41" name="CuadroTexto 40">
              <a:extLst>
                <a:ext uri="{FF2B5EF4-FFF2-40B4-BE49-F238E27FC236}">
                  <a16:creationId xmlns:a16="http://schemas.microsoft.com/office/drawing/2014/main" id="{1036EAC6-C343-41F4-9A20-074443E11AB5}"/>
                </a:ext>
              </a:extLst>
            </p:cNvPr>
            <p:cNvSpPr txBox="1"/>
            <p:nvPr/>
          </p:nvSpPr>
          <p:spPr>
            <a:xfrm rot="5400000">
              <a:off x="4925178" y="4812143"/>
              <a:ext cx="59503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3200" dirty="0">
                  <a:sym typeface="Symbol" panose="05050102010706020507" pitchFamily="18" charset="2"/>
                </a:rPr>
                <a:t></a:t>
              </a:r>
              <a:endParaRPr lang="es-AR" sz="3200" dirty="0"/>
            </a:p>
          </p:txBody>
        </p:sp>
        <p:sp>
          <p:nvSpPr>
            <p:cNvPr id="42" name="CuadroTexto 41">
              <a:extLst>
                <a:ext uri="{FF2B5EF4-FFF2-40B4-BE49-F238E27FC236}">
                  <a16:creationId xmlns:a16="http://schemas.microsoft.com/office/drawing/2014/main" id="{1D69260B-416C-485D-BD88-1054C1F13FBB}"/>
                </a:ext>
              </a:extLst>
            </p:cNvPr>
            <p:cNvSpPr txBox="1"/>
            <p:nvPr/>
          </p:nvSpPr>
          <p:spPr>
            <a:xfrm rot="5400000">
              <a:off x="6253657" y="4803866"/>
              <a:ext cx="59503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3200" dirty="0">
                  <a:sym typeface="Symbol" panose="05050102010706020507" pitchFamily="18" charset="2"/>
                </a:rPr>
                <a:t></a:t>
              </a:r>
              <a:endParaRPr lang="es-AR" sz="3200" dirty="0"/>
            </a:p>
          </p:txBody>
        </p:sp>
        <p:sp>
          <p:nvSpPr>
            <p:cNvPr id="43" name="CuadroTexto 42">
              <a:extLst>
                <a:ext uri="{FF2B5EF4-FFF2-40B4-BE49-F238E27FC236}">
                  <a16:creationId xmlns:a16="http://schemas.microsoft.com/office/drawing/2014/main" id="{6E4B13A0-E8BF-4517-8EDD-18200AE81005}"/>
                </a:ext>
              </a:extLst>
            </p:cNvPr>
            <p:cNvSpPr txBox="1"/>
            <p:nvPr/>
          </p:nvSpPr>
          <p:spPr>
            <a:xfrm rot="5400000">
              <a:off x="9037517" y="4819879"/>
              <a:ext cx="59503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3200" dirty="0">
                  <a:sym typeface="Symbol" panose="05050102010706020507" pitchFamily="18" charset="2"/>
                </a:rPr>
                <a:t></a:t>
              </a:r>
              <a:endParaRPr lang="es-AR" sz="3200" dirty="0"/>
            </a:p>
          </p:txBody>
        </p:sp>
        <p:sp>
          <p:nvSpPr>
            <p:cNvPr id="44" name="CuadroTexto 43">
              <a:extLst>
                <a:ext uri="{FF2B5EF4-FFF2-40B4-BE49-F238E27FC236}">
                  <a16:creationId xmlns:a16="http://schemas.microsoft.com/office/drawing/2014/main" id="{6B45282C-7823-42B7-BA31-04E98F2C7082}"/>
                </a:ext>
              </a:extLst>
            </p:cNvPr>
            <p:cNvSpPr txBox="1"/>
            <p:nvPr/>
          </p:nvSpPr>
          <p:spPr>
            <a:xfrm rot="2806901">
              <a:off x="7631755" y="4712639"/>
              <a:ext cx="59503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3200" dirty="0">
                  <a:sym typeface="Symbol" panose="05050102010706020507" pitchFamily="18" charset="2"/>
                </a:rPr>
                <a:t></a:t>
              </a:r>
              <a:endParaRPr lang="es-AR" sz="3200" dirty="0"/>
            </a:p>
          </p:txBody>
        </p:sp>
      </p:grpSp>
      <p:graphicFrame>
        <p:nvGraphicFramePr>
          <p:cNvPr id="45" name="Objeto 44">
            <a:extLst>
              <a:ext uri="{FF2B5EF4-FFF2-40B4-BE49-F238E27FC236}">
                <a16:creationId xmlns:a16="http://schemas.microsoft.com/office/drawing/2014/main" id="{CC2F58AF-1054-4166-9860-1A9A097A645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0036118"/>
              </p:ext>
            </p:extLst>
          </p:nvPr>
        </p:nvGraphicFramePr>
        <p:xfrm>
          <a:off x="133350" y="5402263"/>
          <a:ext cx="4621213" cy="738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752480" imgH="279360" progId="Equation.DSMT4">
                  <p:embed/>
                </p:oleObj>
              </mc:Choice>
              <mc:Fallback>
                <p:oleObj name="Equation" r:id="rId12" imgW="1752480" imgH="279360" progId="Equation.DSMT4">
                  <p:embed/>
                  <p:pic>
                    <p:nvPicPr>
                      <p:cNvPr id="31" name="Objeto 30">
                        <a:extLst>
                          <a:ext uri="{FF2B5EF4-FFF2-40B4-BE49-F238E27FC236}">
                            <a16:creationId xmlns:a16="http://schemas.microsoft.com/office/drawing/2014/main" id="{A15DB33E-CFB7-49F8-A9E9-EADAED3D29E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133350" y="5402263"/>
                        <a:ext cx="4621213" cy="7381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6" name="Grupo 65">
            <a:extLst>
              <a:ext uri="{FF2B5EF4-FFF2-40B4-BE49-F238E27FC236}">
                <a16:creationId xmlns:a16="http://schemas.microsoft.com/office/drawing/2014/main" id="{D6F2C5F3-4DB0-4FF0-8950-4A0FA2863568}"/>
              </a:ext>
            </a:extLst>
          </p:cNvPr>
          <p:cNvGrpSpPr/>
          <p:nvPr/>
        </p:nvGrpSpPr>
        <p:grpSpPr>
          <a:xfrm>
            <a:off x="4803246" y="5274879"/>
            <a:ext cx="4818541" cy="795205"/>
            <a:chOff x="4803246" y="5274879"/>
            <a:chExt cx="4818541" cy="795205"/>
          </a:xfrm>
        </p:grpSpPr>
        <p:grpSp>
          <p:nvGrpSpPr>
            <p:cNvPr id="60" name="Grupo 59">
              <a:extLst>
                <a:ext uri="{FF2B5EF4-FFF2-40B4-BE49-F238E27FC236}">
                  <a16:creationId xmlns:a16="http://schemas.microsoft.com/office/drawing/2014/main" id="{0642E1A3-5960-4AE7-8711-276C407226A3}"/>
                </a:ext>
              </a:extLst>
            </p:cNvPr>
            <p:cNvGrpSpPr/>
            <p:nvPr/>
          </p:nvGrpSpPr>
          <p:grpSpPr>
            <a:xfrm>
              <a:off x="4803246" y="5368872"/>
              <a:ext cx="783928" cy="701212"/>
              <a:chOff x="4803246" y="5368872"/>
              <a:chExt cx="783928" cy="701212"/>
            </a:xfrm>
          </p:grpSpPr>
          <p:sp>
            <p:nvSpPr>
              <p:cNvPr id="46" name="Elipse 45">
                <a:extLst>
                  <a:ext uri="{FF2B5EF4-FFF2-40B4-BE49-F238E27FC236}">
                    <a16:creationId xmlns:a16="http://schemas.microsoft.com/office/drawing/2014/main" id="{DBE32DF1-DC9D-47BB-BC2C-072942CC14AF}"/>
                  </a:ext>
                </a:extLst>
              </p:cNvPr>
              <p:cNvSpPr/>
              <p:nvPr/>
            </p:nvSpPr>
            <p:spPr>
              <a:xfrm>
                <a:off x="4854449" y="5422084"/>
                <a:ext cx="648000" cy="648000"/>
              </a:xfrm>
              <a:prstGeom prst="ellipse">
                <a:avLst/>
              </a:prstGeom>
              <a:solidFill>
                <a:schemeClr val="accent1">
                  <a:alpha val="32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47" name="CuadroTexto 46">
                <a:extLst>
                  <a:ext uri="{FF2B5EF4-FFF2-40B4-BE49-F238E27FC236}">
                    <a16:creationId xmlns:a16="http://schemas.microsoft.com/office/drawing/2014/main" id="{616FA0CA-57AF-4DE1-972D-44A4890FCA8E}"/>
                  </a:ext>
                </a:extLst>
              </p:cNvPr>
              <p:cNvSpPr txBox="1"/>
              <p:nvPr/>
            </p:nvSpPr>
            <p:spPr>
              <a:xfrm>
                <a:off x="4803246" y="5368872"/>
                <a:ext cx="78392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sz="3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es-AR" sz="3200" i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s-AR" sz="32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,1</a:t>
                </a:r>
                <a:r>
                  <a:rPr lang="es-AR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s-AR" sz="32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61" name="Grupo 60">
              <a:extLst>
                <a:ext uri="{FF2B5EF4-FFF2-40B4-BE49-F238E27FC236}">
                  <a16:creationId xmlns:a16="http://schemas.microsoft.com/office/drawing/2014/main" id="{A10F15E1-74FF-4087-A3F2-B73BF02DE897}"/>
                </a:ext>
              </a:extLst>
            </p:cNvPr>
            <p:cNvGrpSpPr/>
            <p:nvPr/>
          </p:nvGrpSpPr>
          <p:grpSpPr>
            <a:xfrm>
              <a:off x="6124944" y="5314719"/>
              <a:ext cx="783928" cy="723135"/>
              <a:chOff x="6124944" y="5314719"/>
              <a:chExt cx="783928" cy="723135"/>
            </a:xfrm>
          </p:grpSpPr>
          <p:sp>
            <p:nvSpPr>
              <p:cNvPr id="48" name="Elipse 47">
                <a:extLst>
                  <a:ext uri="{FF2B5EF4-FFF2-40B4-BE49-F238E27FC236}">
                    <a16:creationId xmlns:a16="http://schemas.microsoft.com/office/drawing/2014/main" id="{C74223D3-4B51-4EAC-B94B-859D7886C4FA}"/>
                  </a:ext>
                </a:extLst>
              </p:cNvPr>
              <p:cNvSpPr/>
              <p:nvPr/>
            </p:nvSpPr>
            <p:spPr>
              <a:xfrm>
                <a:off x="6144892" y="5389854"/>
                <a:ext cx="648000" cy="648000"/>
              </a:xfrm>
              <a:prstGeom prst="ellipse">
                <a:avLst/>
              </a:prstGeom>
              <a:solidFill>
                <a:srgbClr val="EB904D">
                  <a:alpha val="32000"/>
                </a:srgb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sp>
            <p:nvSpPr>
              <p:cNvPr id="49" name="CuadroTexto 48">
                <a:extLst>
                  <a:ext uri="{FF2B5EF4-FFF2-40B4-BE49-F238E27FC236}">
                    <a16:creationId xmlns:a16="http://schemas.microsoft.com/office/drawing/2014/main" id="{31E82AB8-04D0-44E8-B711-9A6375FAB14C}"/>
                  </a:ext>
                </a:extLst>
              </p:cNvPr>
              <p:cNvSpPr txBox="1"/>
              <p:nvPr/>
            </p:nvSpPr>
            <p:spPr>
              <a:xfrm>
                <a:off x="6124944" y="5314719"/>
                <a:ext cx="78392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sz="3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es-AR" sz="3200" i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s-AR" sz="32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,2</a:t>
                </a:r>
                <a:r>
                  <a:rPr lang="es-AR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s-AR" sz="32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0" name="CuadroTexto 49">
              <a:extLst>
                <a:ext uri="{FF2B5EF4-FFF2-40B4-BE49-F238E27FC236}">
                  <a16:creationId xmlns:a16="http://schemas.microsoft.com/office/drawing/2014/main" id="{F685CCFF-EAB7-48DE-868E-4A726AE5797C}"/>
                </a:ext>
              </a:extLst>
            </p:cNvPr>
            <p:cNvSpPr txBox="1"/>
            <p:nvPr/>
          </p:nvSpPr>
          <p:spPr>
            <a:xfrm>
              <a:off x="7524452" y="5350950"/>
              <a:ext cx="59503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sz="3200" dirty="0">
                  <a:sym typeface="Symbol" panose="05050102010706020507" pitchFamily="18" charset="2"/>
                </a:rPr>
                <a:t></a:t>
              </a:r>
              <a:endParaRPr lang="es-AR" sz="3200" dirty="0"/>
            </a:p>
          </p:txBody>
        </p:sp>
        <p:grpSp>
          <p:nvGrpSpPr>
            <p:cNvPr id="62" name="Grupo 61">
              <a:extLst>
                <a:ext uri="{FF2B5EF4-FFF2-40B4-BE49-F238E27FC236}">
                  <a16:creationId xmlns:a16="http://schemas.microsoft.com/office/drawing/2014/main" id="{1E6DBB72-C5DB-454B-B6C6-564E1E7752F8}"/>
                </a:ext>
              </a:extLst>
            </p:cNvPr>
            <p:cNvGrpSpPr/>
            <p:nvPr/>
          </p:nvGrpSpPr>
          <p:grpSpPr>
            <a:xfrm>
              <a:off x="8837859" y="5274879"/>
              <a:ext cx="783928" cy="726905"/>
              <a:chOff x="8837859" y="5274879"/>
              <a:chExt cx="783928" cy="726905"/>
            </a:xfrm>
          </p:grpSpPr>
          <p:sp>
            <p:nvSpPr>
              <p:cNvPr id="51" name="Elipse 50">
                <a:extLst>
                  <a:ext uri="{FF2B5EF4-FFF2-40B4-BE49-F238E27FC236}">
                    <a16:creationId xmlns:a16="http://schemas.microsoft.com/office/drawing/2014/main" id="{308127CA-D5C7-48BA-A40C-95BE958D9E38}"/>
                  </a:ext>
                </a:extLst>
              </p:cNvPr>
              <p:cNvSpPr/>
              <p:nvPr/>
            </p:nvSpPr>
            <p:spPr>
              <a:xfrm>
                <a:off x="8845487" y="5353784"/>
                <a:ext cx="648000" cy="648000"/>
              </a:xfrm>
              <a:prstGeom prst="ellipse">
                <a:avLst/>
              </a:prstGeom>
              <a:solidFill>
                <a:schemeClr val="accent6">
                  <a:alpha val="32000"/>
                </a:schemeClr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52" name="CuadroTexto 51">
                <a:extLst>
                  <a:ext uri="{FF2B5EF4-FFF2-40B4-BE49-F238E27FC236}">
                    <a16:creationId xmlns:a16="http://schemas.microsoft.com/office/drawing/2014/main" id="{479B222C-EE4C-4C88-84BE-18F0F04DFAEF}"/>
                  </a:ext>
                </a:extLst>
              </p:cNvPr>
              <p:cNvSpPr txBox="1"/>
              <p:nvPr/>
            </p:nvSpPr>
            <p:spPr>
              <a:xfrm>
                <a:off x="8837859" y="5274879"/>
                <a:ext cx="78392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sz="32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es-AR" sz="3200" i="1" baseline="-25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s-AR" sz="3200" baseline="-25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r>
                  <a:rPr lang="es-AR" sz="3200" i="1" baseline="-25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s-AR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s-AR" sz="32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67" name="Estrella de 5 puntas 70">
            <a:extLst>
              <a:ext uri="{FF2B5EF4-FFF2-40B4-BE49-F238E27FC236}">
                <a16:creationId xmlns:a16="http://schemas.microsoft.com/office/drawing/2014/main" id="{3120D476-B648-4816-AF34-AB38EF3FCE6C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996F3D1-4A39-4977-9EEE-8B81216D7134}"/>
              </a:ext>
            </a:extLst>
          </p:cNvPr>
          <p:cNvSpPr txBox="1"/>
          <p:nvPr/>
        </p:nvSpPr>
        <p:spPr>
          <a:xfrm>
            <a:off x="10101944" y="445973"/>
            <a:ext cx="120638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dirty="0"/>
              <a:t>Si </a:t>
            </a:r>
          </a:p>
          <a:p>
            <a:pPr algn="ctr"/>
            <a:r>
              <a:rPr lang="es-AR" dirty="0"/>
              <a:t>la </a:t>
            </a:r>
          </a:p>
          <a:p>
            <a:pPr algn="ctr"/>
            <a:r>
              <a:rPr lang="es-AR" dirty="0"/>
              <a:t>matriz </a:t>
            </a:r>
          </a:p>
          <a:p>
            <a:pPr algn="ctr"/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  <a:p>
            <a:pPr algn="ctr"/>
            <a:r>
              <a:rPr lang="es-AR" dirty="0"/>
              <a:t>tuviese </a:t>
            </a:r>
          </a:p>
          <a:p>
            <a:pPr algn="ctr"/>
            <a:r>
              <a:rPr lang="es-AR" dirty="0"/>
              <a:t>más</a:t>
            </a:r>
          </a:p>
          <a:p>
            <a:pPr algn="ctr"/>
            <a:r>
              <a:rPr lang="es-AR" dirty="0"/>
              <a:t>columnas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CF7187EA-9C4D-4430-91CD-450905CD6603}"/>
              </a:ext>
            </a:extLst>
          </p:cNvPr>
          <p:cNvSpPr txBox="1"/>
          <p:nvPr/>
        </p:nvSpPr>
        <p:spPr>
          <a:xfrm>
            <a:off x="1450206" y="6358278"/>
            <a:ext cx="2989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Si la matriz </a:t>
            </a:r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AR" dirty="0"/>
              <a:t> tuviese más filas</a:t>
            </a:r>
          </a:p>
        </p:txBody>
      </p:sp>
      <p:graphicFrame>
        <p:nvGraphicFramePr>
          <p:cNvPr id="68" name="Objeto 67">
            <a:extLst>
              <a:ext uri="{FF2B5EF4-FFF2-40B4-BE49-F238E27FC236}">
                <a16:creationId xmlns:a16="http://schemas.microsoft.com/office/drawing/2014/main" id="{AB603E83-804B-4FF3-BF3E-19AD278F89F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2019706"/>
              </p:ext>
            </p:extLst>
          </p:nvPr>
        </p:nvGraphicFramePr>
        <p:xfrm>
          <a:off x="1225415" y="241466"/>
          <a:ext cx="1381125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583920" imgH="177480" progId="Equation.DSMT4">
                  <p:embed/>
                </p:oleObj>
              </mc:Choice>
              <mc:Fallback>
                <p:oleObj name="Equation" r:id="rId14" imgW="583920" imgH="177480" progId="Equation.DSMT4">
                  <p:embed/>
                  <p:pic>
                    <p:nvPicPr>
                      <p:cNvPr id="28" name="Objeto 27">
                        <a:extLst>
                          <a:ext uri="{FF2B5EF4-FFF2-40B4-BE49-F238E27FC236}">
                            <a16:creationId xmlns:a16="http://schemas.microsoft.com/office/drawing/2014/main" id="{E25EBA0F-B07B-4D5E-B692-85C2A60738E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5415" y="241466"/>
                        <a:ext cx="1381125" cy="4191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4" name="Grupo 73">
            <a:extLst>
              <a:ext uri="{FF2B5EF4-FFF2-40B4-BE49-F238E27FC236}">
                <a16:creationId xmlns:a16="http://schemas.microsoft.com/office/drawing/2014/main" id="{05F0CCFC-07C6-4E62-99CF-9A60330EB670}"/>
              </a:ext>
            </a:extLst>
          </p:cNvPr>
          <p:cNvGrpSpPr/>
          <p:nvPr/>
        </p:nvGrpSpPr>
        <p:grpSpPr>
          <a:xfrm>
            <a:off x="10376603" y="3948585"/>
            <a:ext cx="1301573" cy="1301573"/>
            <a:chOff x="10376603" y="3948585"/>
            <a:chExt cx="1301573" cy="1301573"/>
          </a:xfrm>
        </p:grpSpPr>
        <p:cxnSp>
          <p:nvCxnSpPr>
            <p:cNvPr id="69" name="Conector recto 68">
              <a:extLst>
                <a:ext uri="{FF2B5EF4-FFF2-40B4-BE49-F238E27FC236}">
                  <a16:creationId xmlns:a16="http://schemas.microsoft.com/office/drawing/2014/main" id="{C7D35DD2-B325-46E6-B182-CE5D7AE40C7E}"/>
                </a:ext>
              </a:extLst>
            </p:cNvPr>
            <p:cNvCxnSpPr/>
            <p:nvPr/>
          </p:nvCxnSpPr>
          <p:spPr>
            <a:xfrm>
              <a:off x="11027391" y="3948585"/>
              <a:ext cx="0" cy="1301573"/>
            </a:xfrm>
            <a:prstGeom prst="line">
              <a:avLst/>
            </a:prstGeom>
            <a:ln w="2857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Conector recto 69">
              <a:extLst>
                <a:ext uri="{FF2B5EF4-FFF2-40B4-BE49-F238E27FC236}">
                  <a16:creationId xmlns:a16="http://schemas.microsoft.com/office/drawing/2014/main" id="{2BC20F9D-83E9-4CE2-9844-C0E3A283E47D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1027390" y="3925739"/>
              <a:ext cx="0" cy="1301573"/>
            </a:xfrm>
            <a:prstGeom prst="line">
              <a:avLst/>
            </a:prstGeom>
            <a:ln w="2857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1" name="CuadroTexto 70">
            <a:extLst>
              <a:ext uri="{FF2B5EF4-FFF2-40B4-BE49-F238E27FC236}">
                <a16:creationId xmlns:a16="http://schemas.microsoft.com/office/drawing/2014/main" id="{A63C3E67-ED1A-40F5-9A1B-A9749E62EEB4}"/>
              </a:ext>
            </a:extLst>
          </p:cNvPr>
          <p:cNvSpPr txBox="1"/>
          <p:nvPr/>
        </p:nvSpPr>
        <p:spPr>
          <a:xfrm>
            <a:off x="10540189" y="4696143"/>
            <a:ext cx="372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72" name="CuadroTexto 71">
            <a:extLst>
              <a:ext uri="{FF2B5EF4-FFF2-40B4-BE49-F238E27FC236}">
                <a16:creationId xmlns:a16="http://schemas.microsoft.com/office/drawing/2014/main" id="{04083455-65EF-444C-9145-E5BB35ABC04B}"/>
              </a:ext>
            </a:extLst>
          </p:cNvPr>
          <p:cNvSpPr txBox="1"/>
          <p:nvPr/>
        </p:nvSpPr>
        <p:spPr>
          <a:xfrm>
            <a:off x="11167253" y="4027636"/>
            <a:ext cx="372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73" name="CuadroTexto 72">
            <a:extLst>
              <a:ext uri="{FF2B5EF4-FFF2-40B4-BE49-F238E27FC236}">
                <a16:creationId xmlns:a16="http://schemas.microsoft.com/office/drawing/2014/main" id="{FB066E44-2C8E-4798-8FA8-566A0D9595FD}"/>
              </a:ext>
            </a:extLst>
          </p:cNvPr>
          <p:cNvSpPr txBox="1"/>
          <p:nvPr/>
        </p:nvSpPr>
        <p:spPr>
          <a:xfrm>
            <a:off x="11089121" y="4676347"/>
            <a:ext cx="6367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AR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</a:t>
            </a:r>
            <a:r>
              <a:rPr lang="es-A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279344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1000"/>
                            </p:stCondLst>
                            <p:childTnLst>
                              <p:par>
                                <p:cTn id="1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08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25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38" grpId="0"/>
      <p:bldP spid="39" grpId="0"/>
      <p:bldP spid="67" grpId="0" animBg="1"/>
      <p:bldP spid="4" grpId="0"/>
      <p:bldP spid="29" grpId="0"/>
      <p:bldP spid="71" grpId="0"/>
      <p:bldP spid="72" grpId="0"/>
      <p:bldP spid="7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8186108D-2218-4474-9C79-3EAC964049E6}"/>
              </a:ext>
            </a:extLst>
          </p:cNvPr>
          <p:cNvSpPr/>
          <p:nvPr/>
        </p:nvSpPr>
        <p:spPr>
          <a:xfrm>
            <a:off x="42474" y="471645"/>
            <a:ext cx="629807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kumimoji="0" lang="es-ES" altLang="es-AR" sz="3200" b="1" i="0" u="none" strike="noStrike" cap="none" spc="0" normalizeH="0" baseline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MULTIPLICACIÓN DE DOS MATRICES</a:t>
            </a:r>
            <a:endParaRPr lang="es-AR" sz="3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graphicFrame>
        <p:nvGraphicFramePr>
          <p:cNvPr id="28" name="Objeto 27">
            <a:extLst>
              <a:ext uri="{FF2B5EF4-FFF2-40B4-BE49-F238E27FC236}">
                <a16:creationId xmlns:a16="http://schemas.microsoft.com/office/drawing/2014/main" id="{E25EBA0F-B07B-4D5E-B692-85C2A60738E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6983056"/>
              </p:ext>
            </p:extLst>
          </p:nvPr>
        </p:nvGraphicFramePr>
        <p:xfrm>
          <a:off x="1964839" y="1602885"/>
          <a:ext cx="8253413" cy="719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492360" imgH="304560" progId="Equation.DSMT4">
                  <p:embed/>
                </p:oleObj>
              </mc:Choice>
              <mc:Fallback>
                <p:oleObj name="Equation" r:id="rId2" imgW="3492360" imgH="304560" progId="Equation.DSMT4">
                  <p:embed/>
                  <p:pic>
                    <p:nvPicPr>
                      <p:cNvPr id="28" name="Objeto 27">
                        <a:extLst>
                          <a:ext uri="{FF2B5EF4-FFF2-40B4-BE49-F238E27FC236}">
                            <a16:creationId xmlns:a16="http://schemas.microsoft.com/office/drawing/2014/main" id="{E25EBA0F-B07B-4D5E-B692-85C2A60738E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4839" y="1602885"/>
                        <a:ext cx="8253413" cy="71913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Estrella de 5 puntas 70">
            <a:extLst>
              <a:ext uri="{FF2B5EF4-FFF2-40B4-BE49-F238E27FC236}">
                <a16:creationId xmlns:a16="http://schemas.microsoft.com/office/drawing/2014/main" id="{CB3D02F1-14AE-4606-9192-2B40578C71D3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31" name="Objeto 30">
            <a:extLst>
              <a:ext uri="{FF2B5EF4-FFF2-40B4-BE49-F238E27FC236}">
                <a16:creationId xmlns:a16="http://schemas.microsoft.com/office/drawing/2014/main" id="{EC52A695-7D13-45DD-8CE6-E6AA3AA437A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0704132"/>
              </p:ext>
            </p:extLst>
          </p:nvPr>
        </p:nvGraphicFramePr>
        <p:xfrm>
          <a:off x="2070822" y="2882265"/>
          <a:ext cx="2852738" cy="47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206360" imgH="203040" progId="Equation.DSMT4">
                  <p:embed/>
                </p:oleObj>
              </mc:Choice>
              <mc:Fallback>
                <p:oleObj name="Equation" r:id="rId4" imgW="1206360" imgH="203040" progId="Equation.DSMT4">
                  <p:embed/>
                  <p:pic>
                    <p:nvPicPr>
                      <p:cNvPr id="28" name="Objeto 27">
                        <a:extLst>
                          <a:ext uri="{FF2B5EF4-FFF2-40B4-BE49-F238E27FC236}">
                            <a16:creationId xmlns:a16="http://schemas.microsoft.com/office/drawing/2014/main" id="{E25EBA0F-B07B-4D5E-B692-85C2A60738E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0822" y="2882265"/>
                        <a:ext cx="2852738" cy="4794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Objeto 31">
            <a:extLst>
              <a:ext uri="{FF2B5EF4-FFF2-40B4-BE49-F238E27FC236}">
                <a16:creationId xmlns:a16="http://schemas.microsoft.com/office/drawing/2014/main" id="{06C1A462-D183-43DD-961F-6FEF08B6829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5446530"/>
              </p:ext>
            </p:extLst>
          </p:nvPr>
        </p:nvGraphicFramePr>
        <p:xfrm>
          <a:off x="2110426" y="3543459"/>
          <a:ext cx="781050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30120" imgH="190440" progId="Equation.DSMT4">
                  <p:embed/>
                </p:oleObj>
              </mc:Choice>
              <mc:Fallback>
                <p:oleObj name="Equation" r:id="rId6" imgW="330120" imgH="190440" progId="Equation.DSMT4">
                  <p:embed/>
                  <p:pic>
                    <p:nvPicPr>
                      <p:cNvPr id="28" name="Objeto 27">
                        <a:extLst>
                          <a:ext uri="{FF2B5EF4-FFF2-40B4-BE49-F238E27FC236}">
                            <a16:creationId xmlns:a16="http://schemas.microsoft.com/office/drawing/2014/main" id="{E25EBA0F-B07B-4D5E-B692-85C2A60738E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0426" y="3543459"/>
                        <a:ext cx="781050" cy="4508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Objeto 32">
            <a:extLst>
              <a:ext uri="{FF2B5EF4-FFF2-40B4-BE49-F238E27FC236}">
                <a16:creationId xmlns:a16="http://schemas.microsoft.com/office/drawing/2014/main" id="{A4A30C1D-0195-4356-8E33-25AFB81FA34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8311036"/>
              </p:ext>
            </p:extLst>
          </p:nvPr>
        </p:nvGraphicFramePr>
        <p:xfrm>
          <a:off x="3034435" y="3545046"/>
          <a:ext cx="720725" cy="449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304560" imgH="190440" progId="Equation.DSMT4">
                  <p:embed/>
                </p:oleObj>
              </mc:Choice>
              <mc:Fallback>
                <p:oleObj name="Equation" r:id="rId8" imgW="304560" imgH="190440" progId="Equation.DSMT4">
                  <p:embed/>
                  <p:pic>
                    <p:nvPicPr>
                      <p:cNvPr id="28" name="Objeto 27">
                        <a:extLst>
                          <a:ext uri="{FF2B5EF4-FFF2-40B4-BE49-F238E27FC236}">
                            <a16:creationId xmlns:a16="http://schemas.microsoft.com/office/drawing/2014/main" id="{E25EBA0F-B07B-4D5E-B692-85C2A60738E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4435" y="3545046"/>
                        <a:ext cx="720725" cy="4492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Objeto 33">
            <a:extLst>
              <a:ext uri="{FF2B5EF4-FFF2-40B4-BE49-F238E27FC236}">
                <a16:creationId xmlns:a16="http://schemas.microsoft.com/office/drawing/2014/main" id="{B8708B44-4015-46B8-8E3B-E51D9FC983C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1729536"/>
              </p:ext>
            </p:extLst>
          </p:nvPr>
        </p:nvGraphicFramePr>
        <p:xfrm>
          <a:off x="4352953" y="3515678"/>
          <a:ext cx="809625" cy="449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342720" imgH="190440" progId="Equation.DSMT4">
                  <p:embed/>
                </p:oleObj>
              </mc:Choice>
              <mc:Fallback>
                <p:oleObj name="Equation" r:id="rId10" imgW="342720" imgH="190440" progId="Equation.DSMT4">
                  <p:embed/>
                  <p:pic>
                    <p:nvPicPr>
                      <p:cNvPr id="28" name="Objeto 27">
                        <a:extLst>
                          <a:ext uri="{FF2B5EF4-FFF2-40B4-BE49-F238E27FC236}">
                            <a16:creationId xmlns:a16="http://schemas.microsoft.com/office/drawing/2014/main" id="{E25EBA0F-B07B-4D5E-B692-85C2A60738E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2953" y="3515678"/>
                        <a:ext cx="809625" cy="4492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" name="Objeto 34">
            <a:extLst>
              <a:ext uri="{FF2B5EF4-FFF2-40B4-BE49-F238E27FC236}">
                <a16:creationId xmlns:a16="http://schemas.microsoft.com/office/drawing/2014/main" id="{C22B1834-2412-4362-A636-20500AF3023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212101"/>
              </p:ext>
            </p:extLst>
          </p:nvPr>
        </p:nvGraphicFramePr>
        <p:xfrm>
          <a:off x="1694934" y="4357054"/>
          <a:ext cx="3602037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523880" imgH="177480" progId="Equation.DSMT4">
                  <p:embed/>
                </p:oleObj>
              </mc:Choice>
              <mc:Fallback>
                <p:oleObj name="Equation" r:id="rId12" imgW="1523880" imgH="177480" progId="Equation.DSMT4">
                  <p:embed/>
                  <p:pic>
                    <p:nvPicPr>
                      <p:cNvPr id="28" name="Objeto 27">
                        <a:extLst>
                          <a:ext uri="{FF2B5EF4-FFF2-40B4-BE49-F238E27FC236}">
                            <a16:creationId xmlns:a16="http://schemas.microsoft.com/office/drawing/2014/main" id="{E25EBA0F-B07B-4D5E-B692-85C2A60738E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4934" y="4357054"/>
                        <a:ext cx="3602037" cy="4191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" name="Grupo 10">
            <a:extLst>
              <a:ext uri="{FF2B5EF4-FFF2-40B4-BE49-F238E27FC236}">
                <a16:creationId xmlns:a16="http://schemas.microsoft.com/office/drawing/2014/main" id="{1A834E30-3B50-4295-8FAA-67E27E5EAC9D}"/>
              </a:ext>
            </a:extLst>
          </p:cNvPr>
          <p:cNvGrpSpPr/>
          <p:nvPr/>
        </p:nvGrpSpPr>
        <p:grpSpPr>
          <a:xfrm>
            <a:off x="2217474" y="4178968"/>
            <a:ext cx="914400" cy="693019"/>
            <a:chOff x="4629752" y="4697128"/>
            <a:chExt cx="914400" cy="693019"/>
          </a:xfrm>
        </p:grpSpPr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F5CEB47D-4934-41C6-8F3C-8E5FB73CBABB}"/>
                </a:ext>
              </a:extLst>
            </p:cNvPr>
            <p:cNvSpPr/>
            <p:nvPr/>
          </p:nvSpPr>
          <p:spPr>
            <a:xfrm>
              <a:off x="4629752" y="4697128"/>
              <a:ext cx="914400" cy="693019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cxnSp>
          <p:nvCxnSpPr>
            <p:cNvPr id="10" name="Conector recto 9">
              <a:extLst>
                <a:ext uri="{FF2B5EF4-FFF2-40B4-BE49-F238E27FC236}">
                  <a16:creationId xmlns:a16="http://schemas.microsoft.com/office/drawing/2014/main" id="{EBE5E34F-4571-4D21-931D-0CFA9B5838DD}"/>
                </a:ext>
              </a:extLst>
            </p:cNvPr>
            <p:cNvCxnSpPr>
              <a:stCxn id="8" idx="0"/>
              <a:endCxn id="8" idx="2"/>
            </p:cNvCxnSpPr>
            <p:nvPr/>
          </p:nvCxnSpPr>
          <p:spPr>
            <a:xfrm>
              <a:off x="5086952" y="4697128"/>
              <a:ext cx="0" cy="69301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Rectángulo 37">
            <a:extLst>
              <a:ext uri="{FF2B5EF4-FFF2-40B4-BE49-F238E27FC236}">
                <a16:creationId xmlns:a16="http://schemas.microsoft.com/office/drawing/2014/main" id="{2BB59A22-1483-4844-A699-FDD6F825E73B}"/>
              </a:ext>
            </a:extLst>
          </p:cNvPr>
          <p:cNvSpPr/>
          <p:nvPr/>
        </p:nvSpPr>
        <p:spPr>
          <a:xfrm>
            <a:off x="1640409" y="4198218"/>
            <a:ext cx="406215" cy="693019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D54EF3E3-441B-4591-AB89-B7732365C93A}"/>
              </a:ext>
            </a:extLst>
          </p:cNvPr>
          <p:cNvSpPr/>
          <p:nvPr/>
        </p:nvSpPr>
        <p:spPr>
          <a:xfrm>
            <a:off x="4372380" y="4178968"/>
            <a:ext cx="406215" cy="693019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1" name="Rectángulo 40">
            <a:extLst>
              <a:ext uri="{FF2B5EF4-FFF2-40B4-BE49-F238E27FC236}">
                <a16:creationId xmlns:a16="http://schemas.microsoft.com/office/drawing/2014/main" id="{5B773048-9A8A-4D0C-B537-0FEAED5FCF67}"/>
              </a:ext>
            </a:extLst>
          </p:cNvPr>
          <p:cNvSpPr/>
          <p:nvPr/>
        </p:nvSpPr>
        <p:spPr>
          <a:xfrm>
            <a:off x="3348945" y="4178968"/>
            <a:ext cx="406215" cy="693019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2" name="Rectángulo 41">
            <a:extLst>
              <a:ext uri="{FF2B5EF4-FFF2-40B4-BE49-F238E27FC236}">
                <a16:creationId xmlns:a16="http://schemas.microsoft.com/office/drawing/2014/main" id="{2C459907-562A-4D07-9604-AC817187BE09}"/>
              </a:ext>
            </a:extLst>
          </p:cNvPr>
          <p:cNvSpPr/>
          <p:nvPr/>
        </p:nvSpPr>
        <p:spPr>
          <a:xfrm>
            <a:off x="4999291" y="4178968"/>
            <a:ext cx="406215" cy="693019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31152A90-712E-4C4F-ACAF-6D157D5B83C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6478786"/>
              </p:ext>
            </p:extLst>
          </p:nvPr>
        </p:nvGraphicFramePr>
        <p:xfrm>
          <a:off x="2280023" y="5257726"/>
          <a:ext cx="2867293" cy="8630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1434960" imgH="431640" progId="Equation.DSMT4">
                  <p:embed/>
                </p:oleObj>
              </mc:Choice>
              <mc:Fallback>
                <p:oleObj name="Equation" r:id="rId14" imgW="143496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2280023" y="5257726"/>
                        <a:ext cx="2867293" cy="863077"/>
                      </a:xfrm>
                      <a:prstGeom prst="rect">
                        <a:avLst/>
                      </a:prstGeom>
                      <a:ln w="38100">
                        <a:solidFill>
                          <a:schemeClr val="accent6">
                            <a:lumMod val="75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to 17">
            <a:extLst>
              <a:ext uri="{FF2B5EF4-FFF2-40B4-BE49-F238E27FC236}">
                <a16:creationId xmlns:a16="http://schemas.microsoft.com/office/drawing/2014/main" id="{19E6C194-E255-4B0C-BA81-A96A5D9E1FC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6572638"/>
              </p:ext>
            </p:extLst>
          </p:nvPr>
        </p:nvGraphicFramePr>
        <p:xfrm>
          <a:off x="6124575" y="4243527"/>
          <a:ext cx="3122613" cy="550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1587240" imgH="279360" progId="Equation.DSMT4">
                  <p:embed/>
                </p:oleObj>
              </mc:Choice>
              <mc:Fallback>
                <p:oleObj name="Equation" r:id="rId16" imgW="1587240" imgH="279360" progId="Equation.DSMT4">
                  <p:embed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3BF2E858-0E12-406B-9511-015E80A24DA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6124575" y="4243527"/>
                        <a:ext cx="3122613" cy="5508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to 18">
            <a:extLst>
              <a:ext uri="{FF2B5EF4-FFF2-40B4-BE49-F238E27FC236}">
                <a16:creationId xmlns:a16="http://schemas.microsoft.com/office/drawing/2014/main" id="{B33748C5-8B24-40C6-9483-458FD4C196C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100566"/>
              </p:ext>
            </p:extLst>
          </p:nvPr>
        </p:nvGraphicFramePr>
        <p:xfrm>
          <a:off x="9337675" y="3146565"/>
          <a:ext cx="887413" cy="2638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393480" imgH="1168200" progId="Equation.DSMT4">
                  <p:embed/>
                </p:oleObj>
              </mc:Choice>
              <mc:Fallback>
                <p:oleObj name="Equation" r:id="rId18" imgW="393480" imgH="1168200" progId="Equation.DSMT4">
                  <p:embed/>
                  <p:pic>
                    <p:nvPicPr>
                      <p:cNvPr id="5" name="Objeto 4">
                        <a:extLst>
                          <a:ext uri="{FF2B5EF4-FFF2-40B4-BE49-F238E27FC236}">
                            <a16:creationId xmlns:a16="http://schemas.microsoft.com/office/drawing/2014/main" id="{308D3C94-C783-4BC8-BE1C-6817D4A52FF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9337675" y="3146565"/>
                        <a:ext cx="887413" cy="2638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CuadroTexto 19">
            <a:extLst>
              <a:ext uri="{FF2B5EF4-FFF2-40B4-BE49-F238E27FC236}">
                <a16:creationId xmlns:a16="http://schemas.microsoft.com/office/drawing/2014/main" id="{8FDB5481-E9C8-4B1D-AD09-B4C84DC8ED16}"/>
              </a:ext>
            </a:extLst>
          </p:cNvPr>
          <p:cNvSpPr txBox="1"/>
          <p:nvPr/>
        </p:nvSpPr>
        <p:spPr>
          <a:xfrm>
            <a:off x="9214536" y="4111835"/>
            <a:ext cx="457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4000" dirty="0">
                <a:sym typeface="Symbol" panose="05050102010706020507" pitchFamily="18" charset="2"/>
              </a:rPr>
              <a:t></a:t>
            </a:r>
            <a:endParaRPr lang="es-AR" sz="4000" dirty="0"/>
          </a:p>
        </p:txBody>
      </p:sp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B8C516CF-FAD2-4841-B842-B52106947DF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875546"/>
              </p:ext>
            </p:extLst>
          </p:nvPr>
        </p:nvGraphicFramePr>
        <p:xfrm>
          <a:off x="10793227" y="4405005"/>
          <a:ext cx="749460" cy="5471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330120" imgH="241200" progId="Equation.DSMT4">
                  <p:embed/>
                </p:oleObj>
              </mc:Choice>
              <mc:Fallback>
                <p:oleObj name="Equation" r:id="rId20" imgW="33012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0793227" y="4405005"/>
                        <a:ext cx="749460" cy="5471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errar llave 4">
            <a:extLst>
              <a:ext uri="{FF2B5EF4-FFF2-40B4-BE49-F238E27FC236}">
                <a16:creationId xmlns:a16="http://schemas.microsoft.com/office/drawing/2014/main" id="{0AEFEFBA-4111-40BB-B07B-DD650FBFAE06}"/>
              </a:ext>
            </a:extLst>
          </p:cNvPr>
          <p:cNvSpPr/>
          <p:nvPr/>
        </p:nvSpPr>
        <p:spPr>
          <a:xfrm rot="5400000">
            <a:off x="7569740" y="3483566"/>
            <a:ext cx="265119" cy="3024471"/>
          </a:xfrm>
          <a:prstGeom prst="rightBrace">
            <a:avLst/>
          </a:prstGeom>
          <a:ln w="254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24" name="Objeto 23">
            <a:extLst>
              <a:ext uri="{FF2B5EF4-FFF2-40B4-BE49-F238E27FC236}">
                <a16:creationId xmlns:a16="http://schemas.microsoft.com/office/drawing/2014/main" id="{FBD5B64D-FB74-46BE-913C-AC952C03202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9805775"/>
              </p:ext>
            </p:extLst>
          </p:nvPr>
        </p:nvGraphicFramePr>
        <p:xfrm>
          <a:off x="7429748" y="5298707"/>
          <a:ext cx="661721" cy="5471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291960" imgH="241200" progId="Equation.DSMT4">
                  <p:embed/>
                </p:oleObj>
              </mc:Choice>
              <mc:Fallback>
                <p:oleObj name="Equation" r:id="rId22" imgW="291960" imgH="241200" progId="Equation.DSMT4">
                  <p:embed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B8C516CF-FAD2-4841-B842-B52106947D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7429748" y="5298707"/>
                        <a:ext cx="661721" cy="5471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Cerrar llave 24">
            <a:extLst>
              <a:ext uri="{FF2B5EF4-FFF2-40B4-BE49-F238E27FC236}">
                <a16:creationId xmlns:a16="http://schemas.microsoft.com/office/drawing/2014/main" id="{871EA99E-CB78-40DF-A302-C1DFD6317486}"/>
              </a:ext>
            </a:extLst>
          </p:cNvPr>
          <p:cNvSpPr/>
          <p:nvPr/>
        </p:nvSpPr>
        <p:spPr>
          <a:xfrm>
            <a:off x="10373901" y="3112702"/>
            <a:ext cx="265119" cy="3024471"/>
          </a:xfrm>
          <a:prstGeom prst="rightBrac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7FFFDE35-86CB-4F90-A1A7-2047AEAA64E7}"/>
              </a:ext>
            </a:extLst>
          </p:cNvPr>
          <p:cNvCxnSpPr/>
          <p:nvPr/>
        </p:nvCxnSpPr>
        <p:spPr>
          <a:xfrm>
            <a:off x="5832909" y="2719845"/>
            <a:ext cx="0" cy="353818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7" name="Objeto 26">
            <a:extLst>
              <a:ext uri="{FF2B5EF4-FFF2-40B4-BE49-F238E27FC236}">
                <a16:creationId xmlns:a16="http://schemas.microsoft.com/office/drawing/2014/main" id="{212C645E-5B3C-46DC-8A85-0FB160CF185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8468418"/>
              </p:ext>
            </p:extLst>
          </p:nvPr>
        </p:nvGraphicFramePr>
        <p:xfrm>
          <a:off x="7592844" y="2681304"/>
          <a:ext cx="488950" cy="547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4" imgW="215640" imgH="241200" progId="Equation.DSMT4">
                  <p:embed/>
                </p:oleObj>
              </mc:Choice>
              <mc:Fallback>
                <p:oleObj name="Equation" r:id="rId24" imgW="215640" imgH="241200" progId="Equation.DSMT4">
                  <p:embed/>
                  <p:pic>
                    <p:nvPicPr>
                      <p:cNvPr id="24" name="Objeto 23">
                        <a:extLst>
                          <a:ext uri="{FF2B5EF4-FFF2-40B4-BE49-F238E27FC236}">
                            <a16:creationId xmlns:a16="http://schemas.microsoft.com/office/drawing/2014/main" id="{FBD5B64D-FB74-46BE-913C-AC952C03202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7592844" y="2681304"/>
                        <a:ext cx="488950" cy="5476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4532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500"/>
                            </p:stCondLst>
                            <p:childTnLst>
                              <p:par>
                                <p:cTn id="9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38" grpId="0" animBg="1"/>
      <p:bldP spid="40" grpId="0" animBg="1"/>
      <p:bldP spid="41" grpId="0" animBg="1"/>
      <p:bldP spid="42" grpId="0" animBg="1"/>
      <p:bldP spid="5" grpId="0" animBg="1"/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6A05C904-59AF-4A29-8CD7-C5DBD80F0035}"/>
              </a:ext>
            </a:extLst>
          </p:cNvPr>
          <p:cNvSpPr txBox="1"/>
          <p:nvPr/>
        </p:nvSpPr>
        <p:spPr>
          <a:xfrm>
            <a:off x="721360" y="467360"/>
            <a:ext cx="15392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800" b="1" dirty="0"/>
              <a:t>Ejemplos</a:t>
            </a:r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3A9A7424-84B6-42F1-A57C-A9E707963C6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2864480"/>
              </p:ext>
            </p:extLst>
          </p:nvPr>
        </p:nvGraphicFramePr>
        <p:xfrm>
          <a:off x="1361025" y="984734"/>
          <a:ext cx="1799078" cy="7360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17440" imgH="457200" progId="Equation.DSMT4">
                  <p:embed/>
                </p:oleObj>
              </mc:Choice>
              <mc:Fallback>
                <p:oleObj name="Equation" r:id="rId2" imgW="111744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361025" y="984734"/>
                        <a:ext cx="1799078" cy="7360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1009E1C1-1D29-4710-AE34-9922A9CEEF0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6933674"/>
              </p:ext>
            </p:extLst>
          </p:nvPr>
        </p:nvGraphicFramePr>
        <p:xfrm>
          <a:off x="4468061" y="779692"/>
          <a:ext cx="1450975" cy="1146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901440" imgH="711000" progId="Equation.DSMT4">
                  <p:embed/>
                </p:oleObj>
              </mc:Choice>
              <mc:Fallback>
                <p:oleObj name="Equation" r:id="rId4" imgW="901440" imgH="711000" progId="Equation.DSMT4">
                  <p:embed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3A9A7424-84B6-42F1-A57C-A9E707963C6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468061" y="779692"/>
                        <a:ext cx="1450975" cy="1146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26217064-8919-48D0-9406-0C2C2A1FB6B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1484713"/>
              </p:ext>
            </p:extLst>
          </p:nvPr>
        </p:nvGraphicFramePr>
        <p:xfrm>
          <a:off x="7651750" y="1219200"/>
          <a:ext cx="531813" cy="26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30120" imgH="164880" progId="Equation.DSMT4">
                  <p:embed/>
                </p:oleObj>
              </mc:Choice>
              <mc:Fallback>
                <p:oleObj name="Equation" r:id="rId6" imgW="330120" imgH="164880" progId="Equation.DSMT4">
                  <p:embed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3A9A7424-84B6-42F1-A57C-A9E707963C6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651750" y="1219200"/>
                        <a:ext cx="531813" cy="266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id="{3FF21519-002F-4160-934E-2B0096F1769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3334995"/>
              </p:ext>
            </p:extLst>
          </p:nvPr>
        </p:nvGraphicFramePr>
        <p:xfrm>
          <a:off x="9870240" y="1219200"/>
          <a:ext cx="531813" cy="26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330120" imgH="164880" progId="Equation.DSMT4">
                  <p:embed/>
                </p:oleObj>
              </mc:Choice>
              <mc:Fallback>
                <p:oleObj name="Equation" r:id="rId8" imgW="330120" imgH="164880" progId="Equation.DSMT4">
                  <p:embed/>
                  <p:pic>
                    <p:nvPicPr>
                      <p:cNvPr id="5" name="Objeto 4">
                        <a:extLst>
                          <a:ext uri="{FF2B5EF4-FFF2-40B4-BE49-F238E27FC236}">
                            <a16:creationId xmlns:a16="http://schemas.microsoft.com/office/drawing/2014/main" id="{26217064-8919-48D0-9406-0C2C2A1FB6B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9870240" y="1219200"/>
                        <a:ext cx="531813" cy="266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9DAA112B-1D04-41A2-AEE6-B2E3EBA428B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9092057"/>
              </p:ext>
            </p:extLst>
          </p:nvPr>
        </p:nvGraphicFramePr>
        <p:xfrm>
          <a:off x="2986400" y="2038896"/>
          <a:ext cx="1051056" cy="3194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583920" imgH="177480" progId="Equation.DSMT4">
                  <p:embed/>
                </p:oleObj>
              </mc:Choice>
              <mc:Fallback>
                <p:oleObj name="Equation" r:id="rId10" imgW="583920" imgH="177480" progId="Equation.DSMT4">
                  <p:embed/>
                  <p:pic>
                    <p:nvPicPr>
                      <p:cNvPr id="5" name="Objeto 4">
                        <a:extLst>
                          <a:ext uri="{FF2B5EF4-FFF2-40B4-BE49-F238E27FC236}">
                            <a16:creationId xmlns:a16="http://schemas.microsoft.com/office/drawing/2014/main" id="{26217064-8919-48D0-9406-0C2C2A1FB6B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986400" y="2038896"/>
                        <a:ext cx="1051056" cy="3194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1F91C80A-6941-46BE-8F2C-53121B7A263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6973641"/>
              </p:ext>
            </p:extLst>
          </p:nvPr>
        </p:nvGraphicFramePr>
        <p:xfrm>
          <a:off x="8510794" y="1998751"/>
          <a:ext cx="594216" cy="2967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330120" imgH="164880" progId="Equation.DSMT4">
                  <p:embed/>
                </p:oleObj>
              </mc:Choice>
              <mc:Fallback>
                <p:oleObj name="Equation" r:id="rId12" imgW="330120" imgH="164880" progId="Equation.DSMT4">
                  <p:embed/>
                  <p:pic>
                    <p:nvPicPr>
                      <p:cNvPr id="6" name="Objeto 5">
                        <a:extLst>
                          <a:ext uri="{FF2B5EF4-FFF2-40B4-BE49-F238E27FC236}">
                            <a16:creationId xmlns:a16="http://schemas.microsoft.com/office/drawing/2014/main" id="{3FF21519-002F-4160-934E-2B0096F1769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8510794" y="1998751"/>
                        <a:ext cx="594216" cy="2967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A4D4B1EB-B84B-4CB1-B84A-A31CA05DD053}"/>
              </a:ext>
            </a:extLst>
          </p:cNvPr>
          <p:cNvCxnSpPr>
            <a:cxnSpLocks/>
          </p:cNvCxnSpPr>
          <p:nvPr/>
        </p:nvCxnSpPr>
        <p:spPr>
          <a:xfrm>
            <a:off x="6096000" y="2038896"/>
            <a:ext cx="0" cy="4294527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7DF3A81-33E8-4649-B2C2-79A812674D4A}"/>
              </a:ext>
            </a:extLst>
          </p:cNvPr>
          <p:cNvSpPr txBox="1"/>
          <p:nvPr/>
        </p:nvSpPr>
        <p:spPr>
          <a:xfrm>
            <a:off x="2502551" y="2587691"/>
            <a:ext cx="657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s-AR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 3</a:t>
            </a:r>
            <a:endParaRPr lang="es-A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305F8DCC-5063-4DEE-91B3-593882C30CD9}"/>
              </a:ext>
            </a:extLst>
          </p:cNvPr>
          <p:cNvSpPr txBox="1"/>
          <p:nvPr/>
        </p:nvSpPr>
        <p:spPr>
          <a:xfrm>
            <a:off x="3160103" y="2597658"/>
            <a:ext cx="657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s-AR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 2</a:t>
            </a:r>
            <a:endParaRPr lang="es-A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B477422-8F72-4954-85E7-A4B0C93ADA5F}"/>
              </a:ext>
            </a:extLst>
          </p:cNvPr>
          <p:cNvSpPr txBox="1"/>
          <p:nvPr/>
        </p:nvSpPr>
        <p:spPr>
          <a:xfrm>
            <a:off x="4088574" y="2597658"/>
            <a:ext cx="657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s-AR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 2</a:t>
            </a:r>
            <a:endParaRPr lang="es-A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7" name="Grupo 16">
            <a:extLst>
              <a:ext uri="{FF2B5EF4-FFF2-40B4-BE49-F238E27FC236}">
                <a16:creationId xmlns:a16="http://schemas.microsoft.com/office/drawing/2014/main" id="{429766B5-84FC-4160-820F-DA80E15B13FC}"/>
              </a:ext>
            </a:extLst>
          </p:cNvPr>
          <p:cNvGrpSpPr/>
          <p:nvPr/>
        </p:nvGrpSpPr>
        <p:grpSpPr>
          <a:xfrm>
            <a:off x="2889184" y="2587691"/>
            <a:ext cx="541087" cy="389267"/>
            <a:chOff x="2889184" y="3049701"/>
            <a:chExt cx="541087" cy="389267"/>
          </a:xfrm>
        </p:grpSpPr>
        <p:sp>
          <p:nvSpPr>
            <p:cNvPr id="14" name="Rectángulo 13">
              <a:extLst>
                <a:ext uri="{FF2B5EF4-FFF2-40B4-BE49-F238E27FC236}">
                  <a16:creationId xmlns:a16="http://schemas.microsoft.com/office/drawing/2014/main" id="{563C39DB-1A5D-427B-9099-0ABAABC63702}"/>
                </a:ext>
              </a:extLst>
            </p:cNvPr>
            <p:cNvSpPr/>
            <p:nvPr/>
          </p:nvSpPr>
          <p:spPr>
            <a:xfrm>
              <a:off x="2889184" y="3049701"/>
              <a:ext cx="541087" cy="389267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cxnSp>
          <p:nvCxnSpPr>
            <p:cNvPr id="16" name="Conector recto 15">
              <a:extLst>
                <a:ext uri="{FF2B5EF4-FFF2-40B4-BE49-F238E27FC236}">
                  <a16:creationId xmlns:a16="http://schemas.microsoft.com/office/drawing/2014/main" id="{F132C4EF-93B3-4E88-96D5-D86E2F909A60}"/>
                </a:ext>
              </a:extLst>
            </p:cNvPr>
            <p:cNvCxnSpPr>
              <a:endCxn id="14" idx="2"/>
            </p:cNvCxnSpPr>
            <p:nvPr/>
          </p:nvCxnSpPr>
          <p:spPr>
            <a:xfrm flipH="1">
              <a:off x="3159728" y="3059668"/>
              <a:ext cx="375" cy="3793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8" name="Objeto 17">
            <a:extLst>
              <a:ext uri="{FF2B5EF4-FFF2-40B4-BE49-F238E27FC236}">
                <a16:creationId xmlns:a16="http://schemas.microsoft.com/office/drawing/2014/main" id="{13420C25-524B-40C8-889A-80C3419D78B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4136762"/>
              </p:ext>
            </p:extLst>
          </p:nvPr>
        </p:nvGraphicFramePr>
        <p:xfrm>
          <a:off x="499393" y="4765935"/>
          <a:ext cx="1546467" cy="8183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863280" imgH="457200" progId="Equation.DSMT4">
                  <p:embed/>
                </p:oleObj>
              </mc:Choice>
              <mc:Fallback>
                <p:oleObj name="Equation" r:id="rId13" imgW="863280" imgH="457200" progId="Equation.DSMT4">
                  <p:embed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3A9A7424-84B6-42F1-A57C-A9E707963C6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499393" y="4765935"/>
                        <a:ext cx="1546467" cy="8183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4648A2FF-4FCD-40A5-82C7-3A119D507FD9}"/>
              </a:ext>
            </a:extLst>
          </p:cNvPr>
          <p:cNvCxnSpPr/>
          <p:nvPr/>
        </p:nvCxnSpPr>
        <p:spPr>
          <a:xfrm>
            <a:off x="440599" y="4443888"/>
            <a:ext cx="518801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8E5E54D5-713F-4594-B9A5-B873AF58E0E6}"/>
              </a:ext>
            </a:extLst>
          </p:cNvPr>
          <p:cNvCxnSpPr>
            <a:cxnSpLocks/>
          </p:cNvCxnSpPr>
          <p:nvPr/>
        </p:nvCxnSpPr>
        <p:spPr>
          <a:xfrm>
            <a:off x="2297692" y="3185963"/>
            <a:ext cx="0" cy="28828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23" name="Objeto 22">
            <a:extLst>
              <a:ext uri="{FF2B5EF4-FFF2-40B4-BE49-F238E27FC236}">
                <a16:creationId xmlns:a16="http://schemas.microsoft.com/office/drawing/2014/main" id="{8B1EC5A5-2675-4C0A-9827-CBB753546F8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7790224"/>
              </p:ext>
            </p:extLst>
          </p:nvPr>
        </p:nvGraphicFramePr>
        <p:xfrm>
          <a:off x="2765077" y="3131479"/>
          <a:ext cx="1174325" cy="12924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647640" imgH="711000" progId="Equation.DSMT4">
                  <p:embed/>
                </p:oleObj>
              </mc:Choice>
              <mc:Fallback>
                <p:oleObj name="Equation" r:id="rId15" imgW="647640" imgH="711000" progId="Equation.DSMT4">
                  <p:embed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1009E1C1-1D29-4710-AE34-9922A9CEEF0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2765077" y="3131479"/>
                        <a:ext cx="1174325" cy="12924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4" name="Grupo 33">
            <a:extLst>
              <a:ext uri="{FF2B5EF4-FFF2-40B4-BE49-F238E27FC236}">
                <a16:creationId xmlns:a16="http://schemas.microsoft.com/office/drawing/2014/main" id="{72DBA360-51C1-419E-87A2-BD029E5456C2}"/>
              </a:ext>
            </a:extLst>
          </p:cNvPr>
          <p:cNvGrpSpPr>
            <a:grpSpLocks noChangeAspect="1"/>
          </p:cNvGrpSpPr>
          <p:nvPr/>
        </p:nvGrpSpPr>
        <p:grpSpPr>
          <a:xfrm>
            <a:off x="2812239" y="4617169"/>
            <a:ext cx="1080000" cy="1087119"/>
            <a:chOff x="7648494" y="4272256"/>
            <a:chExt cx="1444768" cy="1454288"/>
          </a:xfrm>
        </p:grpSpPr>
        <p:cxnSp>
          <p:nvCxnSpPr>
            <p:cNvPr id="27" name="Conector recto 26">
              <a:extLst>
                <a:ext uri="{FF2B5EF4-FFF2-40B4-BE49-F238E27FC236}">
                  <a16:creationId xmlns:a16="http://schemas.microsoft.com/office/drawing/2014/main" id="{7DF79DB6-6208-4264-9DA9-BC206ECDC79B}"/>
                </a:ext>
              </a:extLst>
            </p:cNvPr>
            <p:cNvCxnSpPr/>
            <p:nvPr/>
          </p:nvCxnSpPr>
          <p:spPr>
            <a:xfrm flipH="1">
              <a:off x="9080160" y="4286544"/>
              <a:ext cx="0" cy="144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ector recto 27">
              <a:extLst>
                <a:ext uri="{FF2B5EF4-FFF2-40B4-BE49-F238E27FC236}">
                  <a16:creationId xmlns:a16="http://schemas.microsoft.com/office/drawing/2014/main" id="{A5E0DF92-5D8E-4514-B39D-0F1AC70FF379}"/>
                </a:ext>
              </a:extLst>
            </p:cNvPr>
            <p:cNvCxnSpPr/>
            <p:nvPr/>
          </p:nvCxnSpPr>
          <p:spPr>
            <a:xfrm flipH="1">
              <a:off x="7654909" y="4272256"/>
              <a:ext cx="0" cy="144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ector recto 28">
              <a:extLst>
                <a:ext uri="{FF2B5EF4-FFF2-40B4-BE49-F238E27FC236}">
                  <a16:creationId xmlns:a16="http://schemas.microsoft.com/office/drawing/2014/main" id="{7B9E9D5F-F353-4BE9-8D34-EEA29BB8E793}"/>
                </a:ext>
              </a:extLst>
            </p:cNvPr>
            <p:cNvCxnSpPr/>
            <p:nvPr/>
          </p:nvCxnSpPr>
          <p:spPr>
            <a:xfrm flipH="1">
              <a:off x="8363726" y="4272256"/>
              <a:ext cx="0" cy="144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ector recto 29">
              <a:extLst>
                <a:ext uri="{FF2B5EF4-FFF2-40B4-BE49-F238E27FC236}">
                  <a16:creationId xmlns:a16="http://schemas.microsoft.com/office/drawing/2014/main" id="{DA8E1B1E-A8E0-45AA-AF29-171D40ADA339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8373262" y="3553653"/>
              <a:ext cx="0" cy="144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ector recto 30">
              <a:extLst>
                <a:ext uri="{FF2B5EF4-FFF2-40B4-BE49-F238E27FC236}">
                  <a16:creationId xmlns:a16="http://schemas.microsoft.com/office/drawing/2014/main" id="{72596376-E3BF-440B-8671-B0933C633793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8368494" y="4263269"/>
              <a:ext cx="0" cy="144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ector recto 31">
              <a:extLst>
                <a:ext uri="{FF2B5EF4-FFF2-40B4-BE49-F238E27FC236}">
                  <a16:creationId xmlns:a16="http://schemas.microsoft.com/office/drawing/2014/main" id="{1B53EEF0-9F9A-4891-A268-2BE933FDEBC1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8368494" y="4975363"/>
              <a:ext cx="0" cy="1440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6" name="Conector recto de flecha 35">
            <a:extLst>
              <a:ext uri="{FF2B5EF4-FFF2-40B4-BE49-F238E27FC236}">
                <a16:creationId xmlns:a16="http://schemas.microsoft.com/office/drawing/2014/main" id="{60458066-CB0A-4FC2-80A8-6693AED363A2}"/>
              </a:ext>
            </a:extLst>
          </p:cNvPr>
          <p:cNvCxnSpPr/>
          <p:nvPr/>
        </p:nvCxnSpPr>
        <p:spPr>
          <a:xfrm>
            <a:off x="1857676" y="4976261"/>
            <a:ext cx="90740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cto de flecha 37">
            <a:extLst>
              <a:ext uri="{FF2B5EF4-FFF2-40B4-BE49-F238E27FC236}">
                <a16:creationId xmlns:a16="http://schemas.microsoft.com/office/drawing/2014/main" id="{E5BC87F3-DE4E-4364-9B1F-6C7A20F97B67}"/>
              </a:ext>
            </a:extLst>
          </p:cNvPr>
          <p:cNvCxnSpPr/>
          <p:nvPr/>
        </p:nvCxnSpPr>
        <p:spPr>
          <a:xfrm>
            <a:off x="2986400" y="4046451"/>
            <a:ext cx="0" cy="5707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CuadroTexto 38">
            <a:extLst>
              <a:ext uri="{FF2B5EF4-FFF2-40B4-BE49-F238E27FC236}">
                <a16:creationId xmlns:a16="http://schemas.microsoft.com/office/drawing/2014/main" id="{400A0AD5-2BB7-484A-8F90-8AA8B734B60B}"/>
              </a:ext>
            </a:extLst>
          </p:cNvPr>
          <p:cNvSpPr txBox="1"/>
          <p:nvPr/>
        </p:nvSpPr>
        <p:spPr>
          <a:xfrm>
            <a:off x="2907426" y="472216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1057ED37-76E2-458C-BEFB-6A286A2D116C}"/>
              </a:ext>
            </a:extLst>
          </p:cNvPr>
          <p:cNvSpPr txBox="1"/>
          <p:nvPr/>
        </p:nvSpPr>
        <p:spPr>
          <a:xfrm>
            <a:off x="3330312" y="4722160"/>
            <a:ext cx="542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28</a:t>
            </a:r>
            <a:endParaRPr lang="es-A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09354B92-1782-4765-B3CC-C33BAABC86FE}"/>
              </a:ext>
            </a:extLst>
          </p:cNvPr>
          <p:cNvSpPr txBox="1"/>
          <p:nvPr/>
        </p:nvSpPr>
        <p:spPr>
          <a:xfrm>
            <a:off x="2878551" y="5200995"/>
            <a:ext cx="426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</a:t>
            </a:r>
            <a:r>
              <a:rPr 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85D1F969-6FED-4D59-A35A-3F50DC82DFB8}"/>
              </a:ext>
            </a:extLst>
          </p:cNvPr>
          <p:cNvSpPr txBox="1"/>
          <p:nvPr/>
        </p:nvSpPr>
        <p:spPr>
          <a:xfrm>
            <a:off x="3395734" y="5190315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</a:p>
        </p:txBody>
      </p:sp>
      <p:graphicFrame>
        <p:nvGraphicFramePr>
          <p:cNvPr id="44" name="Objeto 43">
            <a:extLst>
              <a:ext uri="{FF2B5EF4-FFF2-40B4-BE49-F238E27FC236}">
                <a16:creationId xmlns:a16="http://schemas.microsoft.com/office/drawing/2014/main" id="{3629955F-7A5E-42BF-9D4A-CC73586ADDC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2832776"/>
              </p:ext>
            </p:extLst>
          </p:nvPr>
        </p:nvGraphicFramePr>
        <p:xfrm>
          <a:off x="6677025" y="3189288"/>
          <a:ext cx="3065463" cy="1311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7" imgW="1663560" imgH="711000" progId="Equation.DSMT4">
                  <p:embed/>
                </p:oleObj>
              </mc:Choice>
              <mc:Fallback>
                <p:oleObj name="Equation" r:id="rId17" imgW="1663560" imgH="711000" progId="Equation.DSMT4">
                  <p:embed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1009E1C1-1D29-4710-AE34-9922A9CEEF0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6677025" y="3189288"/>
                        <a:ext cx="3065463" cy="13112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" name="Objeto 44">
            <a:extLst>
              <a:ext uri="{FF2B5EF4-FFF2-40B4-BE49-F238E27FC236}">
                <a16:creationId xmlns:a16="http://schemas.microsoft.com/office/drawing/2014/main" id="{384D3D9C-8CBB-4287-A0ED-073601B8BC9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1889919"/>
              </p:ext>
            </p:extLst>
          </p:nvPr>
        </p:nvGraphicFramePr>
        <p:xfrm>
          <a:off x="2765077" y="6039181"/>
          <a:ext cx="1858962" cy="739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9" imgW="1155600" imgH="457200" progId="Equation.DSMT4">
                  <p:embed/>
                </p:oleObj>
              </mc:Choice>
              <mc:Fallback>
                <p:oleObj name="Equation" r:id="rId19" imgW="1155600" imgH="457200" progId="Equation.DSMT4">
                  <p:embed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9DAA112B-1D04-41A2-AEE6-B2E3EBA428B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2765077" y="6039181"/>
                        <a:ext cx="1858962" cy="739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" name="Estrella de 5 puntas 70">
            <a:extLst>
              <a:ext uri="{FF2B5EF4-FFF2-40B4-BE49-F238E27FC236}">
                <a16:creationId xmlns:a16="http://schemas.microsoft.com/office/drawing/2014/main" id="{B760E427-FBCA-4C79-A572-A97273023E63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37" name="Objeto 36">
            <a:extLst>
              <a:ext uri="{FF2B5EF4-FFF2-40B4-BE49-F238E27FC236}">
                <a16:creationId xmlns:a16="http://schemas.microsoft.com/office/drawing/2014/main" id="{2ACE76A3-1380-44F2-8286-67418716D78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0087909"/>
              </p:ext>
            </p:extLst>
          </p:nvPr>
        </p:nvGraphicFramePr>
        <p:xfrm>
          <a:off x="9790113" y="3184525"/>
          <a:ext cx="2174875" cy="1312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1" imgW="1180800" imgH="711000" progId="Equation.DSMT4">
                  <p:embed/>
                </p:oleObj>
              </mc:Choice>
              <mc:Fallback>
                <p:oleObj name="Equation" r:id="rId21" imgW="1180800" imgH="711000" progId="Equation.DSMT4">
                  <p:embed/>
                  <p:pic>
                    <p:nvPicPr>
                      <p:cNvPr id="44" name="Objeto 43">
                        <a:extLst>
                          <a:ext uri="{FF2B5EF4-FFF2-40B4-BE49-F238E27FC236}">
                            <a16:creationId xmlns:a16="http://schemas.microsoft.com/office/drawing/2014/main" id="{3629955F-7A5E-42BF-9D4A-CC73586ADDC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9790113" y="3184525"/>
                        <a:ext cx="2174875" cy="13128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" name="Objeto 42">
            <a:extLst>
              <a:ext uri="{FF2B5EF4-FFF2-40B4-BE49-F238E27FC236}">
                <a16:creationId xmlns:a16="http://schemas.microsoft.com/office/drawing/2014/main" id="{0CF0EB92-0C0F-408F-9CD6-E4643A63ABE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8613906"/>
              </p:ext>
            </p:extLst>
          </p:nvPr>
        </p:nvGraphicFramePr>
        <p:xfrm>
          <a:off x="6902450" y="4765675"/>
          <a:ext cx="4799013" cy="1036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3" imgW="3301920" imgH="711000" progId="Equation.DSMT4">
                  <p:embed/>
                </p:oleObj>
              </mc:Choice>
              <mc:Fallback>
                <p:oleObj name="Equation" r:id="rId23" imgW="3301920" imgH="711000" progId="Equation.DSMT4">
                  <p:embed/>
                  <p:pic>
                    <p:nvPicPr>
                      <p:cNvPr id="37" name="Objeto 36">
                        <a:extLst>
                          <a:ext uri="{FF2B5EF4-FFF2-40B4-BE49-F238E27FC236}">
                            <a16:creationId xmlns:a16="http://schemas.microsoft.com/office/drawing/2014/main" id="{2ACE76A3-1380-44F2-8286-67418716D78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6902450" y="4765675"/>
                        <a:ext cx="4799013" cy="10366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" name="CuadroTexto 45">
            <a:extLst>
              <a:ext uri="{FF2B5EF4-FFF2-40B4-BE49-F238E27FC236}">
                <a16:creationId xmlns:a16="http://schemas.microsoft.com/office/drawing/2014/main" id="{54657EA4-16AC-445D-A397-99DD55405E61}"/>
              </a:ext>
            </a:extLst>
          </p:cNvPr>
          <p:cNvSpPr txBox="1"/>
          <p:nvPr/>
        </p:nvSpPr>
        <p:spPr>
          <a:xfrm>
            <a:off x="8052451" y="2587691"/>
            <a:ext cx="657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s-AR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 2</a:t>
            </a:r>
            <a:endParaRPr lang="es-A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A3F391A6-F576-40FE-8A04-B260FD98195D}"/>
              </a:ext>
            </a:extLst>
          </p:cNvPr>
          <p:cNvSpPr txBox="1"/>
          <p:nvPr/>
        </p:nvSpPr>
        <p:spPr>
          <a:xfrm>
            <a:off x="8710003" y="2597658"/>
            <a:ext cx="657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s-AR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 3</a:t>
            </a:r>
            <a:endParaRPr lang="es-A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05346242-5C67-42E8-BE25-3FE9C11BA570}"/>
              </a:ext>
            </a:extLst>
          </p:cNvPr>
          <p:cNvSpPr txBox="1"/>
          <p:nvPr/>
        </p:nvSpPr>
        <p:spPr>
          <a:xfrm>
            <a:off x="9638474" y="2597658"/>
            <a:ext cx="657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s-AR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 3</a:t>
            </a:r>
            <a:endParaRPr lang="es-A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0" name="Grupo 49">
            <a:extLst>
              <a:ext uri="{FF2B5EF4-FFF2-40B4-BE49-F238E27FC236}">
                <a16:creationId xmlns:a16="http://schemas.microsoft.com/office/drawing/2014/main" id="{27193014-D9BC-4390-B9BE-DAC2B5689D7C}"/>
              </a:ext>
            </a:extLst>
          </p:cNvPr>
          <p:cNvGrpSpPr/>
          <p:nvPr/>
        </p:nvGrpSpPr>
        <p:grpSpPr>
          <a:xfrm>
            <a:off x="8439084" y="2587691"/>
            <a:ext cx="541087" cy="389267"/>
            <a:chOff x="2889184" y="3049701"/>
            <a:chExt cx="541087" cy="389267"/>
          </a:xfrm>
        </p:grpSpPr>
        <p:sp>
          <p:nvSpPr>
            <p:cNvPr id="51" name="Rectángulo 50">
              <a:extLst>
                <a:ext uri="{FF2B5EF4-FFF2-40B4-BE49-F238E27FC236}">
                  <a16:creationId xmlns:a16="http://schemas.microsoft.com/office/drawing/2014/main" id="{068AA561-B913-4E91-A425-05D2B4C9B997}"/>
                </a:ext>
              </a:extLst>
            </p:cNvPr>
            <p:cNvSpPr/>
            <p:nvPr/>
          </p:nvSpPr>
          <p:spPr>
            <a:xfrm>
              <a:off x="2889184" y="3049701"/>
              <a:ext cx="541087" cy="389267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cxnSp>
          <p:nvCxnSpPr>
            <p:cNvPr id="52" name="Conector recto 51">
              <a:extLst>
                <a:ext uri="{FF2B5EF4-FFF2-40B4-BE49-F238E27FC236}">
                  <a16:creationId xmlns:a16="http://schemas.microsoft.com/office/drawing/2014/main" id="{6A6B9922-2353-4BAF-A8CB-B8154FF2FA17}"/>
                </a:ext>
              </a:extLst>
            </p:cNvPr>
            <p:cNvCxnSpPr>
              <a:endCxn id="51" idx="2"/>
            </p:cNvCxnSpPr>
            <p:nvPr/>
          </p:nvCxnSpPr>
          <p:spPr>
            <a:xfrm flipH="1">
              <a:off x="3159728" y="3059668"/>
              <a:ext cx="375" cy="3793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9" name="Objeto 8">
            <a:extLst>
              <a:ext uri="{FF2B5EF4-FFF2-40B4-BE49-F238E27FC236}">
                <a16:creationId xmlns:a16="http://schemas.microsoft.com/office/drawing/2014/main" id="{867A5B3E-65F8-4B46-8E14-8ECE46B4894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2430407"/>
              </p:ext>
            </p:extLst>
          </p:nvPr>
        </p:nvGraphicFramePr>
        <p:xfrm>
          <a:off x="4114564" y="4631449"/>
          <a:ext cx="1549400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5" imgW="1549080" imgH="203040" progId="Equation.DSMT4">
                  <p:embed/>
                </p:oleObj>
              </mc:Choice>
              <mc:Fallback>
                <p:oleObj name="Equation" r:id="rId25" imgW="154908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4114564" y="4631449"/>
                        <a:ext cx="1549400" cy="203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" name="Objeto 52">
            <a:extLst>
              <a:ext uri="{FF2B5EF4-FFF2-40B4-BE49-F238E27FC236}">
                <a16:creationId xmlns:a16="http://schemas.microsoft.com/office/drawing/2014/main" id="{DCEE03B0-E0BA-4368-B369-7B4E92A4E6C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3654749"/>
              </p:ext>
            </p:extLst>
          </p:nvPr>
        </p:nvGraphicFramePr>
        <p:xfrm>
          <a:off x="4119563" y="4891088"/>
          <a:ext cx="1879600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7" imgW="1879560" imgH="203040" progId="Equation.DSMT4">
                  <p:embed/>
                </p:oleObj>
              </mc:Choice>
              <mc:Fallback>
                <p:oleObj name="Equation" r:id="rId27" imgW="1879560" imgH="203040" progId="Equation.DSMT4">
                  <p:embed/>
                  <p:pic>
                    <p:nvPicPr>
                      <p:cNvPr id="9" name="Objeto 8">
                        <a:extLst>
                          <a:ext uri="{FF2B5EF4-FFF2-40B4-BE49-F238E27FC236}">
                            <a16:creationId xmlns:a16="http://schemas.microsoft.com/office/drawing/2014/main" id="{867A5B3E-65F8-4B46-8E14-8ECE46B4894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4119563" y="4891088"/>
                        <a:ext cx="1879600" cy="203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" name="Objeto 53">
            <a:extLst>
              <a:ext uri="{FF2B5EF4-FFF2-40B4-BE49-F238E27FC236}">
                <a16:creationId xmlns:a16="http://schemas.microsoft.com/office/drawing/2014/main" id="{B8F40553-A14A-4CF9-B7FA-AB4903D932B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5687073"/>
              </p:ext>
            </p:extLst>
          </p:nvPr>
        </p:nvGraphicFramePr>
        <p:xfrm>
          <a:off x="4101932" y="5184986"/>
          <a:ext cx="1651000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9" imgW="1650960" imgH="203040" progId="Equation.DSMT4">
                  <p:embed/>
                </p:oleObj>
              </mc:Choice>
              <mc:Fallback>
                <p:oleObj name="Equation" r:id="rId29" imgW="1650960" imgH="203040" progId="Equation.DSMT4">
                  <p:embed/>
                  <p:pic>
                    <p:nvPicPr>
                      <p:cNvPr id="9" name="Objeto 8">
                        <a:extLst>
                          <a:ext uri="{FF2B5EF4-FFF2-40B4-BE49-F238E27FC236}">
                            <a16:creationId xmlns:a16="http://schemas.microsoft.com/office/drawing/2014/main" id="{867A5B3E-65F8-4B46-8E14-8ECE46B4894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0"/>
                      <a:stretch>
                        <a:fillRect/>
                      </a:stretch>
                    </p:blipFill>
                    <p:spPr>
                      <a:xfrm>
                        <a:off x="4101932" y="5184986"/>
                        <a:ext cx="1651000" cy="203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" name="Objeto 54">
            <a:extLst>
              <a:ext uri="{FF2B5EF4-FFF2-40B4-BE49-F238E27FC236}">
                <a16:creationId xmlns:a16="http://schemas.microsoft.com/office/drawing/2014/main" id="{8D265EF8-CD82-4B68-A4C2-A6CC88C4B2D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7213342"/>
              </p:ext>
            </p:extLst>
          </p:nvPr>
        </p:nvGraphicFramePr>
        <p:xfrm>
          <a:off x="4119563" y="5468727"/>
          <a:ext cx="1828800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1" imgW="1828800" imgH="203040" progId="Equation.DSMT4">
                  <p:embed/>
                </p:oleObj>
              </mc:Choice>
              <mc:Fallback>
                <p:oleObj name="Equation" r:id="rId31" imgW="1828800" imgH="203040" progId="Equation.DSMT4">
                  <p:embed/>
                  <p:pic>
                    <p:nvPicPr>
                      <p:cNvPr id="53" name="Objeto 52">
                        <a:extLst>
                          <a:ext uri="{FF2B5EF4-FFF2-40B4-BE49-F238E27FC236}">
                            <a16:creationId xmlns:a16="http://schemas.microsoft.com/office/drawing/2014/main" id="{DCEE03B0-E0BA-4368-B369-7B4E92A4E6C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2"/>
                      <a:stretch>
                        <a:fillRect/>
                      </a:stretch>
                    </p:blipFill>
                    <p:spPr>
                      <a:xfrm>
                        <a:off x="4119563" y="5468727"/>
                        <a:ext cx="1828800" cy="203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8391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500"/>
                            </p:stCondLst>
                            <p:childTnLst>
                              <p:par>
                                <p:cTn id="1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39" grpId="0"/>
      <p:bldP spid="40" grpId="0"/>
      <p:bldP spid="41" grpId="0"/>
      <p:bldP spid="47" grpId="0" animBg="1"/>
      <p:bldP spid="46" grpId="0"/>
      <p:bldP spid="48" grpId="0"/>
      <p:bldP spid="4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D0531AA2-6050-44BB-9EFD-A89A152550DC}"/>
              </a:ext>
            </a:extLst>
          </p:cNvPr>
          <p:cNvSpPr txBox="1"/>
          <p:nvPr/>
        </p:nvSpPr>
        <p:spPr>
          <a:xfrm>
            <a:off x="249381" y="213861"/>
            <a:ext cx="68370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/>
              <a:t>Observaciones con respecto al producto de matrices</a:t>
            </a:r>
          </a:p>
        </p:txBody>
      </p:sp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C806BB08-75F6-4970-9A37-46F39ABEB83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138678"/>
              </p:ext>
            </p:extLst>
          </p:nvPr>
        </p:nvGraphicFramePr>
        <p:xfrm>
          <a:off x="4762500" y="2465388"/>
          <a:ext cx="2732087" cy="538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55600" imgH="228600" progId="Equation.DSMT4">
                  <p:embed/>
                </p:oleObj>
              </mc:Choice>
              <mc:Fallback>
                <p:oleObj name="Equation" r:id="rId2" imgW="1155600" imgH="228600" progId="Equation.DSMT4">
                  <p:embed/>
                  <p:pic>
                    <p:nvPicPr>
                      <p:cNvPr id="28" name="Objeto 27">
                        <a:extLst>
                          <a:ext uri="{FF2B5EF4-FFF2-40B4-BE49-F238E27FC236}">
                            <a16:creationId xmlns:a16="http://schemas.microsoft.com/office/drawing/2014/main" id="{E25EBA0F-B07B-4D5E-B692-85C2A60738E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2500" y="2465388"/>
                        <a:ext cx="2732087" cy="538162"/>
                      </a:xfrm>
                      <a:prstGeom prst="rect">
                        <a:avLst/>
                      </a:prstGeom>
                      <a:noFill/>
                      <a:ln w="22225"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77E3A146-E5CF-4F5C-8DD4-B5B13C328CD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6766935"/>
              </p:ext>
            </p:extLst>
          </p:nvPr>
        </p:nvGraphicFramePr>
        <p:xfrm>
          <a:off x="3351270" y="847636"/>
          <a:ext cx="594216" cy="3194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30120" imgH="177480" progId="Equation.DSMT4">
                  <p:embed/>
                </p:oleObj>
              </mc:Choice>
              <mc:Fallback>
                <p:oleObj name="Equation" r:id="rId4" imgW="33012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351270" y="847636"/>
                        <a:ext cx="594216" cy="3194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" name="Grupo 10">
            <a:extLst>
              <a:ext uri="{FF2B5EF4-FFF2-40B4-BE49-F238E27FC236}">
                <a16:creationId xmlns:a16="http://schemas.microsoft.com/office/drawing/2014/main" id="{BD90182C-1065-4D37-A9CA-A678D19935A3}"/>
              </a:ext>
            </a:extLst>
          </p:cNvPr>
          <p:cNvGrpSpPr/>
          <p:nvPr/>
        </p:nvGrpSpPr>
        <p:grpSpPr>
          <a:xfrm>
            <a:off x="1828117" y="925610"/>
            <a:ext cx="1043964" cy="477144"/>
            <a:chOff x="5547146" y="1557178"/>
            <a:chExt cx="1043964" cy="477144"/>
          </a:xfrm>
        </p:grpSpPr>
        <p:graphicFrame>
          <p:nvGraphicFramePr>
            <p:cNvPr id="8" name="Objeto 7">
              <a:extLst>
                <a:ext uri="{FF2B5EF4-FFF2-40B4-BE49-F238E27FC236}">
                  <a16:creationId xmlns:a16="http://schemas.microsoft.com/office/drawing/2014/main" id="{86F3B7D1-EF5C-42D3-9FB6-BF7563CB37E8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06451912"/>
                </p:ext>
              </p:extLst>
            </p:nvPr>
          </p:nvGraphicFramePr>
          <p:xfrm>
            <a:off x="5547146" y="1557178"/>
            <a:ext cx="1043964" cy="477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6" imgW="444240" imgH="203040" progId="Equation.DSMT4">
                    <p:embed/>
                  </p:oleObj>
                </mc:Choice>
                <mc:Fallback>
                  <p:oleObj name="Equation" r:id="rId6" imgW="444240" imgH="20304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5547146" y="1557178"/>
                          <a:ext cx="1043964" cy="477144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10" name="Conector recto 9">
              <a:extLst>
                <a:ext uri="{FF2B5EF4-FFF2-40B4-BE49-F238E27FC236}">
                  <a16:creationId xmlns:a16="http://schemas.microsoft.com/office/drawing/2014/main" id="{714CE385-A4B9-4317-8069-8C4DB695B77E}"/>
                </a:ext>
              </a:extLst>
            </p:cNvPr>
            <p:cNvCxnSpPr/>
            <p:nvPr/>
          </p:nvCxnSpPr>
          <p:spPr>
            <a:xfrm flipH="1">
              <a:off x="5547152" y="1557184"/>
              <a:ext cx="294848" cy="416232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4" name="Objeto 13">
            <a:extLst>
              <a:ext uri="{FF2B5EF4-FFF2-40B4-BE49-F238E27FC236}">
                <a16:creationId xmlns:a16="http://schemas.microsoft.com/office/drawing/2014/main" id="{1ED0C405-24A9-4450-B36E-F9CC0AB8AA6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608726"/>
              </p:ext>
            </p:extLst>
          </p:nvPr>
        </p:nvGraphicFramePr>
        <p:xfrm>
          <a:off x="1077386" y="4075348"/>
          <a:ext cx="1790700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761760" imgH="190440" progId="Equation.DSMT4">
                  <p:embed/>
                </p:oleObj>
              </mc:Choice>
              <mc:Fallback>
                <p:oleObj name="Equation" r:id="rId8" imgW="761760" imgH="190440" progId="Equation.DSMT4">
                  <p:embed/>
                  <p:pic>
                    <p:nvPicPr>
                      <p:cNvPr id="8" name="Objeto 7">
                        <a:extLst>
                          <a:ext uri="{FF2B5EF4-FFF2-40B4-BE49-F238E27FC236}">
                            <a16:creationId xmlns:a16="http://schemas.microsoft.com/office/drawing/2014/main" id="{86F3B7D1-EF5C-42D3-9FB6-BF7563CB37E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077386" y="4075348"/>
                        <a:ext cx="1790700" cy="447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to 15">
            <a:extLst>
              <a:ext uri="{FF2B5EF4-FFF2-40B4-BE49-F238E27FC236}">
                <a16:creationId xmlns:a16="http://schemas.microsoft.com/office/drawing/2014/main" id="{806CD80C-1D72-404F-A5B2-1DF75401AE5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6221044"/>
              </p:ext>
            </p:extLst>
          </p:nvPr>
        </p:nvGraphicFramePr>
        <p:xfrm>
          <a:off x="3371758" y="3974236"/>
          <a:ext cx="594216" cy="3194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330120" imgH="177480" progId="Equation.DSMT4">
                  <p:embed/>
                </p:oleObj>
              </mc:Choice>
              <mc:Fallback>
                <p:oleObj name="Equation" r:id="rId10" imgW="330120" imgH="177480" progId="Equation.DSMT4">
                  <p:embed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77E3A146-E5CF-4F5C-8DD4-B5B13C328CD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371758" y="3974236"/>
                        <a:ext cx="594216" cy="3194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7" name="Grupo 56">
            <a:extLst>
              <a:ext uri="{FF2B5EF4-FFF2-40B4-BE49-F238E27FC236}">
                <a16:creationId xmlns:a16="http://schemas.microsoft.com/office/drawing/2014/main" id="{79FBF365-4A38-4534-84ED-2D74E0B7706F}"/>
              </a:ext>
            </a:extLst>
          </p:cNvPr>
          <p:cNvGrpSpPr/>
          <p:nvPr/>
        </p:nvGrpSpPr>
        <p:grpSpPr>
          <a:xfrm>
            <a:off x="7510164" y="1136650"/>
            <a:ext cx="1816410" cy="3175000"/>
            <a:chOff x="7510164" y="1136650"/>
            <a:chExt cx="1816410" cy="3175000"/>
          </a:xfrm>
        </p:grpSpPr>
        <p:cxnSp>
          <p:nvCxnSpPr>
            <p:cNvPr id="18" name="Conector recto 17">
              <a:extLst>
                <a:ext uri="{FF2B5EF4-FFF2-40B4-BE49-F238E27FC236}">
                  <a16:creationId xmlns:a16="http://schemas.microsoft.com/office/drawing/2014/main" id="{7CAE80DF-F9B1-4817-8B6B-5A821864F8E4}"/>
                </a:ext>
              </a:extLst>
            </p:cNvPr>
            <p:cNvCxnSpPr/>
            <p:nvPr/>
          </p:nvCxnSpPr>
          <p:spPr>
            <a:xfrm>
              <a:off x="7823200" y="1136650"/>
              <a:ext cx="0" cy="316865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ector recto 19">
              <a:extLst>
                <a:ext uri="{FF2B5EF4-FFF2-40B4-BE49-F238E27FC236}">
                  <a16:creationId xmlns:a16="http://schemas.microsoft.com/office/drawing/2014/main" id="{D8B95CB3-EA12-4ED0-BA05-0A73E66F065A}"/>
                </a:ext>
              </a:extLst>
            </p:cNvPr>
            <p:cNvCxnSpPr>
              <a:cxnSpLocks/>
            </p:cNvCxnSpPr>
            <p:nvPr/>
          </p:nvCxnSpPr>
          <p:spPr>
            <a:xfrm>
              <a:off x="7823200" y="1136650"/>
              <a:ext cx="1503374" cy="0"/>
            </a:xfrm>
            <a:prstGeom prst="line">
              <a:avLst/>
            </a:prstGeom>
            <a:ln w="1905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ector recto 21">
              <a:extLst>
                <a:ext uri="{FF2B5EF4-FFF2-40B4-BE49-F238E27FC236}">
                  <a16:creationId xmlns:a16="http://schemas.microsoft.com/office/drawing/2014/main" id="{B0D4F96D-2505-492E-899C-11576CB8B5A6}"/>
                </a:ext>
              </a:extLst>
            </p:cNvPr>
            <p:cNvCxnSpPr>
              <a:cxnSpLocks/>
            </p:cNvCxnSpPr>
            <p:nvPr/>
          </p:nvCxnSpPr>
          <p:spPr>
            <a:xfrm>
              <a:off x="7813089" y="4311650"/>
              <a:ext cx="1503374" cy="0"/>
            </a:xfrm>
            <a:prstGeom prst="line">
              <a:avLst/>
            </a:prstGeom>
            <a:ln w="1905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ector recto 23">
              <a:extLst>
                <a:ext uri="{FF2B5EF4-FFF2-40B4-BE49-F238E27FC236}">
                  <a16:creationId xmlns:a16="http://schemas.microsoft.com/office/drawing/2014/main" id="{BD0D3D14-BFB2-41B2-899C-61FEE9A7145C}"/>
                </a:ext>
              </a:extLst>
            </p:cNvPr>
            <p:cNvCxnSpPr/>
            <p:nvPr/>
          </p:nvCxnSpPr>
          <p:spPr>
            <a:xfrm>
              <a:off x="7510164" y="2757488"/>
              <a:ext cx="313036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Grupo 55">
            <a:extLst>
              <a:ext uri="{FF2B5EF4-FFF2-40B4-BE49-F238E27FC236}">
                <a16:creationId xmlns:a16="http://schemas.microsoft.com/office/drawing/2014/main" id="{5B8A4313-D0CB-49E3-BE40-33FF3F8CF5A8}"/>
              </a:ext>
            </a:extLst>
          </p:cNvPr>
          <p:cNvGrpSpPr/>
          <p:nvPr/>
        </p:nvGrpSpPr>
        <p:grpSpPr>
          <a:xfrm>
            <a:off x="2916226" y="1149350"/>
            <a:ext cx="1833574" cy="3168650"/>
            <a:chOff x="2916226" y="1149350"/>
            <a:chExt cx="1833574" cy="3168650"/>
          </a:xfrm>
        </p:grpSpPr>
        <p:cxnSp>
          <p:nvCxnSpPr>
            <p:cNvPr id="26" name="Conector recto 25">
              <a:extLst>
                <a:ext uri="{FF2B5EF4-FFF2-40B4-BE49-F238E27FC236}">
                  <a16:creationId xmlns:a16="http://schemas.microsoft.com/office/drawing/2014/main" id="{048A2125-D7C3-46FD-8EA3-F7F7A79BB154}"/>
                </a:ext>
              </a:extLst>
            </p:cNvPr>
            <p:cNvCxnSpPr/>
            <p:nvPr/>
          </p:nvCxnSpPr>
          <p:spPr>
            <a:xfrm>
              <a:off x="4419600" y="1149350"/>
              <a:ext cx="0" cy="316865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ector recto 26">
              <a:extLst>
                <a:ext uri="{FF2B5EF4-FFF2-40B4-BE49-F238E27FC236}">
                  <a16:creationId xmlns:a16="http://schemas.microsoft.com/office/drawing/2014/main" id="{9AE292A6-0DD3-4B36-B47B-EBFE847B66D6}"/>
                </a:ext>
              </a:extLst>
            </p:cNvPr>
            <p:cNvCxnSpPr>
              <a:cxnSpLocks/>
            </p:cNvCxnSpPr>
            <p:nvPr/>
          </p:nvCxnSpPr>
          <p:spPr>
            <a:xfrm>
              <a:off x="2916226" y="1149350"/>
              <a:ext cx="1503374" cy="0"/>
            </a:xfrm>
            <a:prstGeom prst="line">
              <a:avLst/>
            </a:prstGeom>
            <a:ln w="19050">
              <a:headEnd type="stealth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ector recto 27">
              <a:extLst>
                <a:ext uri="{FF2B5EF4-FFF2-40B4-BE49-F238E27FC236}">
                  <a16:creationId xmlns:a16="http://schemas.microsoft.com/office/drawing/2014/main" id="{A3D31862-DC8B-4AA7-81F1-8EBD827EBC41}"/>
                </a:ext>
              </a:extLst>
            </p:cNvPr>
            <p:cNvCxnSpPr/>
            <p:nvPr/>
          </p:nvCxnSpPr>
          <p:spPr>
            <a:xfrm>
              <a:off x="4436764" y="2770188"/>
              <a:ext cx="313036" cy="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ector recto 28">
              <a:extLst>
                <a:ext uri="{FF2B5EF4-FFF2-40B4-BE49-F238E27FC236}">
                  <a16:creationId xmlns:a16="http://schemas.microsoft.com/office/drawing/2014/main" id="{9B2420CC-3A29-45F7-9DF4-255C5AE4307E}"/>
                </a:ext>
              </a:extLst>
            </p:cNvPr>
            <p:cNvCxnSpPr>
              <a:cxnSpLocks/>
            </p:cNvCxnSpPr>
            <p:nvPr/>
          </p:nvCxnSpPr>
          <p:spPr>
            <a:xfrm>
              <a:off x="2916226" y="4318000"/>
              <a:ext cx="1503374" cy="0"/>
            </a:xfrm>
            <a:prstGeom prst="line">
              <a:avLst/>
            </a:prstGeom>
            <a:ln w="19050">
              <a:headEnd type="stealth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30" name="Objeto 29">
            <a:extLst>
              <a:ext uri="{FF2B5EF4-FFF2-40B4-BE49-F238E27FC236}">
                <a16:creationId xmlns:a16="http://schemas.microsoft.com/office/drawing/2014/main" id="{202C1F0D-6AD8-4798-B81D-5B1B0792E50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589394"/>
              </p:ext>
            </p:extLst>
          </p:nvPr>
        </p:nvGraphicFramePr>
        <p:xfrm>
          <a:off x="8312675" y="818718"/>
          <a:ext cx="708025" cy="274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393480" imgH="152280" progId="Equation.DSMT4">
                  <p:embed/>
                </p:oleObj>
              </mc:Choice>
              <mc:Fallback>
                <p:oleObj name="Equation" r:id="rId12" imgW="393480" imgH="152280" progId="Equation.DSMT4">
                  <p:embed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77E3A146-E5CF-4F5C-8DD4-B5B13C328CD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8312675" y="818718"/>
                        <a:ext cx="708025" cy="2746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1" name="Grupo 30">
            <a:extLst>
              <a:ext uri="{FF2B5EF4-FFF2-40B4-BE49-F238E27FC236}">
                <a16:creationId xmlns:a16="http://schemas.microsoft.com/office/drawing/2014/main" id="{1282B298-BD13-404D-A96C-5DE5799BBFC1}"/>
              </a:ext>
            </a:extLst>
          </p:cNvPr>
          <p:cNvGrpSpPr/>
          <p:nvPr/>
        </p:nvGrpSpPr>
        <p:grpSpPr>
          <a:xfrm>
            <a:off x="9450330" y="910778"/>
            <a:ext cx="1043964" cy="477144"/>
            <a:chOff x="5547146" y="1557178"/>
            <a:chExt cx="1043964" cy="477144"/>
          </a:xfrm>
        </p:grpSpPr>
        <p:graphicFrame>
          <p:nvGraphicFramePr>
            <p:cNvPr id="32" name="Objeto 31">
              <a:extLst>
                <a:ext uri="{FF2B5EF4-FFF2-40B4-BE49-F238E27FC236}">
                  <a16:creationId xmlns:a16="http://schemas.microsoft.com/office/drawing/2014/main" id="{0EF1FA97-72D4-4A19-9FC5-132F47516797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243788307"/>
                </p:ext>
              </p:extLst>
            </p:nvPr>
          </p:nvGraphicFramePr>
          <p:xfrm>
            <a:off x="5547146" y="1557178"/>
            <a:ext cx="1043964" cy="477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4" imgW="444240" imgH="203040" progId="Equation.DSMT4">
                    <p:embed/>
                  </p:oleObj>
                </mc:Choice>
                <mc:Fallback>
                  <p:oleObj name="Equation" r:id="rId14" imgW="444240" imgH="203040" progId="Equation.DSMT4">
                    <p:embed/>
                    <p:pic>
                      <p:nvPicPr>
                        <p:cNvPr id="8" name="Objeto 7">
                          <a:extLst>
                            <a:ext uri="{FF2B5EF4-FFF2-40B4-BE49-F238E27FC236}">
                              <a16:creationId xmlns:a16="http://schemas.microsoft.com/office/drawing/2014/main" id="{86F3B7D1-EF5C-42D3-9FB6-BF7563CB37E8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5"/>
                        <a:stretch>
                          <a:fillRect/>
                        </a:stretch>
                      </p:blipFill>
                      <p:spPr>
                        <a:xfrm>
                          <a:off x="5547146" y="1557178"/>
                          <a:ext cx="1043964" cy="477144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33" name="Conector recto 32">
              <a:extLst>
                <a:ext uri="{FF2B5EF4-FFF2-40B4-BE49-F238E27FC236}">
                  <a16:creationId xmlns:a16="http://schemas.microsoft.com/office/drawing/2014/main" id="{D785115F-24DC-43F9-981E-ACC50C2C276F}"/>
                </a:ext>
              </a:extLst>
            </p:cNvPr>
            <p:cNvCxnSpPr/>
            <p:nvPr/>
          </p:nvCxnSpPr>
          <p:spPr>
            <a:xfrm flipH="1">
              <a:off x="5547152" y="1557184"/>
              <a:ext cx="294848" cy="416232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34" name="Objeto 33">
            <a:extLst>
              <a:ext uri="{FF2B5EF4-FFF2-40B4-BE49-F238E27FC236}">
                <a16:creationId xmlns:a16="http://schemas.microsoft.com/office/drawing/2014/main" id="{FA392DB3-613B-4C21-958F-72C40F65C0E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3030884"/>
              </p:ext>
            </p:extLst>
          </p:nvPr>
        </p:nvGraphicFramePr>
        <p:xfrm>
          <a:off x="9374715" y="4069862"/>
          <a:ext cx="1701800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723600" imgH="190440" progId="Equation.DSMT4">
                  <p:embed/>
                </p:oleObj>
              </mc:Choice>
              <mc:Fallback>
                <p:oleObj name="Equation" r:id="rId16" imgW="723600" imgH="190440" progId="Equation.DSMT4">
                  <p:embed/>
                  <p:pic>
                    <p:nvPicPr>
                      <p:cNvPr id="14" name="Objeto 13">
                        <a:extLst>
                          <a:ext uri="{FF2B5EF4-FFF2-40B4-BE49-F238E27FC236}">
                            <a16:creationId xmlns:a16="http://schemas.microsoft.com/office/drawing/2014/main" id="{1ED0C405-24A9-4450-B36E-F9CC0AB8AA6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9374715" y="4069862"/>
                        <a:ext cx="1701800" cy="447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" name="Objeto 34">
            <a:extLst>
              <a:ext uri="{FF2B5EF4-FFF2-40B4-BE49-F238E27FC236}">
                <a16:creationId xmlns:a16="http://schemas.microsoft.com/office/drawing/2014/main" id="{89CBDF6D-1C1F-44F0-BAFF-81ED7ACAC1B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9695935"/>
              </p:ext>
            </p:extLst>
          </p:nvPr>
        </p:nvGraphicFramePr>
        <p:xfrm>
          <a:off x="8297315" y="3974236"/>
          <a:ext cx="709613" cy="250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393480" imgH="139680" progId="Equation.DSMT4">
                  <p:embed/>
                </p:oleObj>
              </mc:Choice>
              <mc:Fallback>
                <p:oleObj name="Equation" r:id="rId18" imgW="393480" imgH="139680" progId="Equation.DSMT4">
                  <p:embed/>
                  <p:pic>
                    <p:nvPicPr>
                      <p:cNvPr id="16" name="Objeto 15">
                        <a:extLst>
                          <a:ext uri="{FF2B5EF4-FFF2-40B4-BE49-F238E27FC236}">
                            <a16:creationId xmlns:a16="http://schemas.microsoft.com/office/drawing/2014/main" id="{806CD80C-1D72-404F-A5B2-1DF75401AE5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8297315" y="3974236"/>
                        <a:ext cx="709613" cy="250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" name="Arco 35">
            <a:extLst>
              <a:ext uri="{FF2B5EF4-FFF2-40B4-BE49-F238E27FC236}">
                <a16:creationId xmlns:a16="http://schemas.microsoft.com/office/drawing/2014/main" id="{8391D040-5B59-4FAD-8FBB-1C69E98BC964}"/>
              </a:ext>
            </a:extLst>
          </p:cNvPr>
          <p:cNvSpPr/>
          <p:nvPr/>
        </p:nvSpPr>
        <p:spPr>
          <a:xfrm rot="10800000">
            <a:off x="1346200" y="3478639"/>
            <a:ext cx="8651512" cy="1677561"/>
          </a:xfrm>
          <a:prstGeom prst="arc">
            <a:avLst>
              <a:gd name="adj1" fmla="val 11001930"/>
              <a:gd name="adj2" fmla="val 21473030"/>
            </a:avLst>
          </a:prstGeom>
          <a:ln w="34925">
            <a:headEnd type="stealth" w="lg" len="lg"/>
            <a:tailEnd type="stealth" w="lg" len="lg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107393AD-7632-4064-967D-76D837DFC197}"/>
              </a:ext>
            </a:extLst>
          </p:cNvPr>
          <p:cNvSpPr/>
          <p:nvPr/>
        </p:nvSpPr>
        <p:spPr>
          <a:xfrm>
            <a:off x="2735671" y="3993876"/>
            <a:ext cx="4059125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es-AR" sz="36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¿=?</a:t>
            </a:r>
          </a:p>
        </p:txBody>
      </p:sp>
      <p:graphicFrame>
        <p:nvGraphicFramePr>
          <p:cNvPr id="39" name="Objeto 38">
            <a:extLst>
              <a:ext uri="{FF2B5EF4-FFF2-40B4-BE49-F238E27FC236}">
                <a16:creationId xmlns:a16="http://schemas.microsoft.com/office/drawing/2014/main" id="{DB5BF1F7-AAB5-434B-9D84-3BC66014725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5713729"/>
              </p:ext>
            </p:extLst>
          </p:nvPr>
        </p:nvGraphicFramePr>
        <p:xfrm>
          <a:off x="4638060" y="5432443"/>
          <a:ext cx="1683490" cy="3643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761760" imgH="164880" progId="Equation.DSMT4">
                  <p:embed/>
                </p:oleObj>
              </mc:Choice>
              <mc:Fallback>
                <p:oleObj name="Equation" r:id="rId20" imgW="761760" imgH="164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4638060" y="5432443"/>
                        <a:ext cx="1683490" cy="3643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" name="Objeto 39">
            <a:extLst>
              <a:ext uri="{FF2B5EF4-FFF2-40B4-BE49-F238E27FC236}">
                <a16:creationId xmlns:a16="http://schemas.microsoft.com/office/drawing/2014/main" id="{9D9982A0-DFDE-4BE9-8D87-F024AAF32EE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2488026"/>
              </p:ext>
            </p:extLst>
          </p:nvPr>
        </p:nvGraphicFramePr>
        <p:xfrm>
          <a:off x="249381" y="6042409"/>
          <a:ext cx="3308350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1498320" imgH="228600" progId="Equation.DSMT4">
                  <p:embed/>
                </p:oleObj>
              </mc:Choice>
              <mc:Fallback>
                <p:oleObj name="Equation" r:id="rId22" imgW="1498320" imgH="228600" progId="Equation.DSMT4">
                  <p:embed/>
                  <p:pic>
                    <p:nvPicPr>
                      <p:cNvPr id="39" name="Objeto 38">
                        <a:extLst>
                          <a:ext uri="{FF2B5EF4-FFF2-40B4-BE49-F238E27FC236}">
                            <a16:creationId xmlns:a16="http://schemas.microsoft.com/office/drawing/2014/main" id="{DB5BF1F7-AAB5-434B-9D84-3BC66014725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249381" y="6042409"/>
                        <a:ext cx="3308350" cy="504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" name="Objeto 40">
            <a:extLst>
              <a:ext uri="{FF2B5EF4-FFF2-40B4-BE49-F238E27FC236}">
                <a16:creationId xmlns:a16="http://schemas.microsoft.com/office/drawing/2014/main" id="{934F03C0-161A-4D96-8359-C9375FFEF94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868280"/>
              </p:ext>
            </p:extLst>
          </p:nvPr>
        </p:nvGraphicFramePr>
        <p:xfrm>
          <a:off x="626618" y="5584784"/>
          <a:ext cx="2553876" cy="5052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4" imgW="1155600" imgH="228600" progId="Equation.DSMT4">
                  <p:embed/>
                </p:oleObj>
              </mc:Choice>
              <mc:Fallback>
                <p:oleObj name="Equation" r:id="rId24" imgW="1155600" imgH="228600" progId="Equation.DSMT4">
                  <p:embed/>
                  <p:pic>
                    <p:nvPicPr>
                      <p:cNvPr id="5" name="Objeto 4">
                        <a:extLst>
                          <a:ext uri="{FF2B5EF4-FFF2-40B4-BE49-F238E27FC236}">
                            <a16:creationId xmlns:a16="http://schemas.microsoft.com/office/drawing/2014/main" id="{C806BB08-75F6-4970-9A37-46F39ABEB83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6618" y="5584784"/>
                        <a:ext cx="2553876" cy="505206"/>
                      </a:xfrm>
                      <a:prstGeom prst="rect">
                        <a:avLst/>
                      </a:prstGeom>
                      <a:noFill/>
                      <a:ln w="222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" name="Rectángulo 42">
            <a:extLst>
              <a:ext uri="{FF2B5EF4-FFF2-40B4-BE49-F238E27FC236}">
                <a16:creationId xmlns:a16="http://schemas.microsoft.com/office/drawing/2014/main" id="{8E23E34B-8588-4A2E-80AE-139FA7A5C07F}"/>
              </a:ext>
            </a:extLst>
          </p:cNvPr>
          <p:cNvSpPr/>
          <p:nvPr/>
        </p:nvSpPr>
        <p:spPr>
          <a:xfrm>
            <a:off x="5248849" y="4517537"/>
            <a:ext cx="259975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2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En general, no</a:t>
            </a:r>
          </a:p>
        </p:txBody>
      </p:sp>
      <p:graphicFrame>
        <p:nvGraphicFramePr>
          <p:cNvPr id="44" name="Objeto 43">
            <a:extLst>
              <a:ext uri="{FF2B5EF4-FFF2-40B4-BE49-F238E27FC236}">
                <a16:creationId xmlns:a16="http://schemas.microsoft.com/office/drawing/2014/main" id="{C89CED82-3B39-489F-87AB-3D8F96887BB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9669161"/>
              </p:ext>
            </p:extLst>
          </p:nvPr>
        </p:nvGraphicFramePr>
        <p:xfrm>
          <a:off x="4640388" y="6223835"/>
          <a:ext cx="1681162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6" imgW="761760" imgH="164880" progId="Equation.DSMT4">
                  <p:embed/>
                </p:oleObj>
              </mc:Choice>
              <mc:Fallback>
                <p:oleObj name="Equation" r:id="rId26" imgW="761760" imgH="164880" progId="Equation.DSMT4">
                  <p:embed/>
                  <p:pic>
                    <p:nvPicPr>
                      <p:cNvPr id="40" name="Objeto 39">
                        <a:extLst>
                          <a:ext uri="{FF2B5EF4-FFF2-40B4-BE49-F238E27FC236}">
                            <a16:creationId xmlns:a16="http://schemas.microsoft.com/office/drawing/2014/main" id="{9D9982A0-DFDE-4BE9-8D87-F024AAF32EE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4640388" y="6223835"/>
                        <a:ext cx="1681162" cy="365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" name="Rectángulo 44">
            <a:extLst>
              <a:ext uri="{FF2B5EF4-FFF2-40B4-BE49-F238E27FC236}">
                <a16:creationId xmlns:a16="http://schemas.microsoft.com/office/drawing/2014/main" id="{5A58D912-3A79-445C-AC68-6F89E9516B2F}"/>
              </a:ext>
            </a:extLst>
          </p:cNvPr>
          <p:cNvSpPr/>
          <p:nvPr/>
        </p:nvSpPr>
        <p:spPr>
          <a:xfrm>
            <a:off x="152400" y="5482370"/>
            <a:ext cx="3543300" cy="1161769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58" name="Grupo 57">
            <a:extLst>
              <a:ext uri="{FF2B5EF4-FFF2-40B4-BE49-F238E27FC236}">
                <a16:creationId xmlns:a16="http://schemas.microsoft.com/office/drawing/2014/main" id="{7429ED4E-8FDA-4609-A2AF-74AB577FDE69}"/>
              </a:ext>
            </a:extLst>
          </p:cNvPr>
          <p:cNvGrpSpPr/>
          <p:nvPr/>
        </p:nvGrpSpPr>
        <p:grpSpPr>
          <a:xfrm>
            <a:off x="3695700" y="5633723"/>
            <a:ext cx="910282" cy="828126"/>
            <a:chOff x="3695700" y="5633723"/>
            <a:chExt cx="910282" cy="828126"/>
          </a:xfrm>
        </p:grpSpPr>
        <p:cxnSp>
          <p:nvCxnSpPr>
            <p:cNvPr id="47" name="Conector recto 46">
              <a:extLst>
                <a:ext uri="{FF2B5EF4-FFF2-40B4-BE49-F238E27FC236}">
                  <a16:creationId xmlns:a16="http://schemas.microsoft.com/office/drawing/2014/main" id="{F85F7564-40D3-4A09-962F-8DC1945C766E}"/>
                </a:ext>
              </a:extLst>
            </p:cNvPr>
            <p:cNvCxnSpPr>
              <a:stCxn id="45" idx="3"/>
            </p:cNvCxnSpPr>
            <p:nvPr/>
          </p:nvCxnSpPr>
          <p:spPr>
            <a:xfrm flipV="1">
              <a:off x="3695700" y="6042409"/>
              <a:ext cx="270274" cy="0"/>
            </a:xfrm>
            <a:prstGeom prst="line">
              <a:avLst/>
            </a:prstGeom>
            <a:ln w="254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ector recto 48">
              <a:extLst>
                <a:ext uri="{FF2B5EF4-FFF2-40B4-BE49-F238E27FC236}">
                  <a16:creationId xmlns:a16="http://schemas.microsoft.com/office/drawing/2014/main" id="{C6734F10-C9FE-490B-A3EF-C9CA1A3CF3A6}"/>
                </a:ext>
              </a:extLst>
            </p:cNvPr>
            <p:cNvCxnSpPr/>
            <p:nvPr/>
          </p:nvCxnSpPr>
          <p:spPr>
            <a:xfrm>
              <a:off x="3965974" y="5633723"/>
              <a:ext cx="0" cy="828126"/>
            </a:xfrm>
            <a:prstGeom prst="line">
              <a:avLst/>
            </a:prstGeom>
            <a:ln w="254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ector recto de flecha 50">
              <a:extLst>
                <a:ext uri="{FF2B5EF4-FFF2-40B4-BE49-F238E27FC236}">
                  <a16:creationId xmlns:a16="http://schemas.microsoft.com/office/drawing/2014/main" id="{9481F267-7E04-4319-8C18-241E75193025}"/>
                </a:ext>
              </a:extLst>
            </p:cNvPr>
            <p:cNvCxnSpPr/>
            <p:nvPr/>
          </p:nvCxnSpPr>
          <p:spPr>
            <a:xfrm>
              <a:off x="3965974" y="5633723"/>
              <a:ext cx="627308" cy="0"/>
            </a:xfrm>
            <a:prstGeom prst="straightConnector1">
              <a:avLst/>
            </a:prstGeom>
            <a:ln w="25400">
              <a:solidFill>
                <a:srgbClr val="7030A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ector recto de flecha 51">
              <a:extLst>
                <a:ext uri="{FF2B5EF4-FFF2-40B4-BE49-F238E27FC236}">
                  <a16:creationId xmlns:a16="http://schemas.microsoft.com/office/drawing/2014/main" id="{FFC6B544-ED9A-4A11-BC46-42473351097E}"/>
                </a:ext>
              </a:extLst>
            </p:cNvPr>
            <p:cNvCxnSpPr/>
            <p:nvPr/>
          </p:nvCxnSpPr>
          <p:spPr>
            <a:xfrm>
              <a:off x="3978674" y="6456772"/>
              <a:ext cx="627308" cy="0"/>
            </a:xfrm>
            <a:prstGeom prst="straightConnector1">
              <a:avLst/>
            </a:prstGeom>
            <a:ln w="25400">
              <a:solidFill>
                <a:srgbClr val="7030A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CuadroTexto 52">
            <a:extLst>
              <a:ext uri="{FF2B5EF4-FFF2-40B4-BE49-F238E27FC236}">
                <a16:creationId xmlns:a16="http://schemas.microsoft.com/office/drawing/2014/main" id="{3CA0B076-F154-4FA1-82DC-7FDB73B6B2E9}"/>
              </a:ext>
            </a:extLst>
          </p:cNvPr>
          <p:cNvSpPr txBox="1"/>
          <p:nvPr/>
        </p:nvSpPr>
        <p:spPr>
          <a:xfrm>
            <a:off x="6948858" y="6253349"/>
            <a:ext cx="4366842" cy="36933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rgbClr val="7030A0"/>
                </a:solidFill>
              </a:rPr>
              <a:t>MATRICES CONMUTABLES O CONMUTATIVAS</a:t>
            </a:r>
          </a:p>
        </p:txBody>
      </p:sp>
      <p:cxnSp>
        <p:nvCxnSpPr>
          <p:cNvPr id="54" name="Conector recto de flecha 53">
            <a:extLst>
              <a:ext uri="{FF2B5EF4-FFF2-40B4-BE49-F238E27FC236}">
                <a16:creationId xmlns:a16="http://schemas.microsoft.com/office/drawing/2014/main" id="{86E18D18-A741-4183-A9B5-ADBDE3E48E13}"/>
              </a:ext>
            </a:extLst>
          </p:cNvPr>
          <p:cNvCxnSpPr/>
          <p:nvPr/>
        </p:nvCxnSpPr>
        <p:spPr>
          <a:xfrm>
            <a:off x="6321550" y="6456772"/>
            <a:ext cx="627308" cy="0"/>
          </a:xfrm>
          <a:prstGeom prst="straightConnector1">
            <a:avLst/>
          </a:prstGeom>
          <a:ln w="25400">
            <a:solidFill>
              <a:srgbClr val="7030A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Estrella de 5 puntas 70">
            <a:extLst>
              <a:ext uri="{FF2B5EF4-FFF2-40B4-BE49-F238E27FC236}">
                <a16:creationId xmlns:a16="http://schemas.microsoft.com/office/drawing/2014/main" id="{236FE96A-FADD-4756-9801-9F92E73B6FB0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D2B88444-FC49-4878-8BDE-612DEE87B990}"/>
              </a:ext>
            </a:extLst>
          </p:cNvPr>
          <p:cNvGrpSpPr/>
          <p:nvPr/>
        </p:nvGrpSpPr>
        <p:grpSpPr>
          <a:xfrm>
            <a:off x="180182" y="2009719"/>
            <a:ext cx="1671637" cy="1074737"/>
            <a:chOff x="180182" y="2009719"/>
            <a:chExt cx="1671637" cy="1074737"/>
          </a:xfrm>
        </p:grpSpPr>
        <p:graphicFrame>
          <p:nvGraphicFramePr>
            <p:cNvPr id="46" name="Objeto 45">
              <a:extLst>
                <a:ext uri="{FF2B5EF4-FFF2-40B4-BE49-F238E27FC236}">
                  <a16:creationId xmlns:a16="http://schemas.microsoft.com/office/drawing/2014/main" id="{60750438-652A-48A1-8EBE-C79A8F8D4131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07703889"/>
                </p:ext>
              </p:extLst>
            </p:nvPr>
          </p:nvGraphicFramePr>
          <p:xfrm>
            <a:off x="180182" y="2009719"/>
            <a:ext cx="1671637" cy="10747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8" imgW="711000" imgH="457200" progId="Equation.DSMT4">
                    <p:embed/>
                  </p:oleObj>
                </mc:Choice>
                <mc:Fallback>
                  <p:oleObj name="Equation" r:id="rId28" imgW="711000" imgH="457200" progId="Equation.DSMT4">
                    <p:embed/>
                    <p:pic>
                      <p:nvPicPr>
                        <p:cNvPr id="42" name="Objeto 41">
                          <a:extLst>
                            <a:ext uri="{FF2B5EF4-FFF2-40B4-BE49-F238E27FC236}">
                              <a16:creationId xmlns:a16="http://schemas.microsoft.com/office/drawing/2014/main" id="{E9FEBE00-AB1C-4820-8066-7D9C2A6A1572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29"/>
                        <a:stretch>
                          <a:fillRect/>
                        </a:stretch>
                      </p:blipFill>
                      <p:spPr>
                        <a:xfrm>
                          <a:off x="180182" y="2009719"/>
                          <a:ext cx="1671637" cy="107473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" name="Rectángulo 2">
              <a:extLst>
                <a:ext uri="{FF2B5EF4-FFF2-40B4-BE49-F238E27FC236}">
                  <a16:creationId xmlns:a16="http://schemas.microsoft.com/office/drawing/2014/main" id="{29A96B73-FE2A-40ED-A994-9982C799D3CC}"/>
                </a:ext>
              </a:extLst>
            </p:cNvPr>
            <p:cNvSpPr/>
            <p:nvPr/>
          </p:nvSpPr>
          <p:spPr>
            <a:xfrm>
              <a:off x="780976" y="2547087"/>
              <a:ext cx="158496" cy="304573"/>
            </a:xfrm>
            <a:prstGeom prst="rect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48" name="Rectángulo 47">
              <a:extLst>
                <a:ext uri="{FF2B5EF4-FFF2-40B4-BE49-F238E27FC236}">
                  <a16:creationId xmlns:a16="http://schemas.microsoft.com/office/drawing/2014/main" id="{89FDB8E7-D6C5-4B1D-9E90-8D1E913DA4B4}"/>
                </a:ext>
              </a:extLst>
            </p:cNvPr>
            <p:cNvSpPr/>
            <p:nvPr/>
          </p:nvSpPr>
          <p:spPr>
            <a:xfrm>
              <a:off x="1420369" y="2565375"/>
              <a:ext cx="158496" cy="304573"/>
            </a:xfrm>
            <a:prstGeom prst="rect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7DA3486C-D7F2-4A53-BAB0-536878BAB94A}"/>
              </a:ext>
            </a:extLst>
          </p:cNvPr>
          <p:cNvGrpSpPr/>
          <p:nvPr/>
        </p:nvGrpSpPr>
        <p:grpSpPr>
          <a:xfrm>
            <a:off x="10004425" y="2168525"/>
            <a:ext cx="2060575" cy="1074738"/>
            <a:chOff x="10004425" y="2168525"/>
            <a:chExt cx="2060575" cy="1074738"/>
          </a:xfrm>
        </p:grpSpPr>
        <p:graphicFrame>
          <p:nvGraphicFramePr>
            <p:cNvPr id="42" name="Objeto 41">
              <a:extLst>
                <a:ext uri="{FF2B5EF4-FFF2-40B4-BE49-F238E27FC236}">
                  <a16:creationId xmlns:a16="http://schemas.microsoft.com/office/drawing/2014/main" id="{E9FEBE00-AB1C-4820-8066-7D9C2A6A1572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22741757"/>
                </p:ext>
              </p:extLst>
            </p:nvPr>
          </p:nvGraphicFramePr>
          <p:xfrm>
            <a:off x="10004425" y="2168525"/>
            <a:ext cx="2060575" cy="10747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0" imgW="876240" imgH="457200" progId="Equation.DSMT4">
                    <p:embed/>
                  </p:oleObj>
                </mc:Choice>
                <mc:Fallback>
                  <p:oleObj name="Equation" r:id="rId30" imgW="876240" imgH="457200" progId="Equation.DSMT4">
                    <p:embed/>
                    <p:pic>
                      <p:nvPicPr>
                        <p:cNvPr id="14" name="Objeto 13">
                          <a:extLst>
                            <a:ext uri="{FF2B5EF4-FFF2-40B4-BE49-F238E27FC236}">
                              <a16:creationId xmlns:a16="http://schemas.microsoft.com/office/drawing/2014/main" id="{1ED0C405-24A9-4450-B36E-F9CC0AB8AA6A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31"/>
                        <a:stretch>
                          <a:fillRect/>
                        </a:stretch>
                      </p:blipFill>
                      <p:spPr>
                        <a:xfrm>
                          <a:off x="10004425" y="2168525"/>
                          <a:ext cx="2060575" cy="107473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0" name="Rectángulo 49">
              <a:extLst>
                <a:ext uri="{FF2B5EF4-FFF2-40B4-BE49-F238E27FC236}">
                  <a16:creationId xmlns:a16="http://schemas.microsoft.com/office/drawing/2014/main" id="{4FA6807E-C19B-41E2-B024-E460B0A7E802}"/>
                </a:ext>
              </a:extLst>
            </p:cNvPr>
            <p:cNvSpPr/>
            <p:nvPr/>
          </p:nvSpPr>
          <p:spPr>
            <a:xfrm>
              <a:off x="10562344" y="2717665"/>
              <a:ext cx="158496" cy="304573"/>
            </a:xfrm>
            <a:prstGeom prst="rect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59" name="Rectángulo 58">
              <a:extLst>
                <a:ext uri="{FF2B5EF4-FFF2-40B4-BE49-F238E27FC236}">
                  <a16:creationId xmlns:a16="http://schemas.microsoft.com/office/drawing/2014/main" id="{41CA857A-EBDD-4D02-A9EE-9318A538775E}"/>
                </a:ext>
              </a:extLst>
            </p:cNvPr>
            <p:cNvSpPr/>
            <p:nvPr/>
          </p:nvSpPr>
          <p:spPr>
            <a:xfrm>
              <a:off x="11315700" y="2725801"/>
              <a:ext cx="187451" cy="304573"/>
            </a:xfrm>
            <a:prstGeom prst="rect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395270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00"/>
                            </p:stCondLst>
                            <p:childTnLst>
                              <p:par>
                                <p:cTn id="1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8" grpId="0"/>
      <p:bldP spid="43" grpId="0"/>
      <p:bldP spid="45" grpId="0" animBg="1"/>
      <p:bldP spid="53" grpId="0" animBg="1"/>
      <p:bldP spid="5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943C232E-3C5B-4307-97C8-8563C3C0EFA1}"/>
              </a:ext>
            </a:extLst>
          </p:cNvPr>
          <p:cNvSpPr txBox="1"/>
          <p:nvPr/>
        </p:nvSpPr>
        <p:spPr>
          <a:xfrm>
            <a:off x="249381" y="213861"/>
            <a:ext cx="68370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/>
              <a:t>Observaciones con respecto al producto de matrices</a:t>
            </a: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4B40934E-2BFB-4C8B-8963-8907F2C9E516}"/>
              </a:ext>
            </a:extLst>
          </p:cNvPr>
          <p:cNvGrpSpPr/>
          <p:nvPr/>
        </p:nvGrpSpPr>
        <p:grpSpPr>
          <a:xfrm>
            <a:off x="187955" y="2912534"/>
            <a:ext cx="4572000" cy="2936165"/>
            <a:chOff x="7045695" y="2061728"/>
            <a:chExt cx="4572000" cy="2936165"/>
          </a:xfrm>
        </p:grpSpPr>
        <p:graphicFrame>
          <p:nvGraphicFramePr>
            <p:cNvPr id="24" name="Objeto 23">
              <a:extLst>
                <a:ext uri="{FF2B5EF4-FFF2-40B4-BE49-F238E27FC236}">
                  <a16:creationId xmlns:a16="http://schemas.microsoft.com/office/drawing/2014/main" id="{372515A0-3F15-4140-BCC2-DF9B116405F9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076133651"/>
                </p:ext>
              </p:extLst>
            </p:nvPr>
          </p:nvGraphicFramePr>
          <p:xfrm>
            <a:off x="9408859" y="2061728"/>
            <a:ext cx="1892300" cy="12731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1054080" imgH="711000" progId="Equation.DSMT4">
                    <p:embed/>
                  </p:oleObj>
                </mc:Choice>
                <mc:Fallback>
                  <p:oleObj name="Equation" r:id="rId2" imgW="1054080" imgH="711000" progId="Equation.DSMT4">
                    <p:embed/>
                    <p:pic>
                      <p:nvPicPr>
                        <p:cNvPr id="3" name="Objeto 2">
                          <a:extLst>
                            <a:ext uri="{FF2B5EF4-FFF2-40B4-BE49-F238E27FC236}">
                              <a16:creationId xmlns:a16="http://schemas.microsoft.com/office/drawing/2014/main" id="{391C95D9-31B3-434E-803E-A771F5FF1A94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3"/>
                        <a:stretch>
                          <a:fillRect/>
                        </a:stretch>
                      </p:blipFill>
                      <p:spPr>
                        <a:xfrm>
                          <a:off x="9408859" y="2061728"/>
                          <a:ext cx="1892300" cy="127317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25" name="Conector recto 24">
              <a:extLst>
                <a:ext uri="{FF2B5EF4-FFF2-40B4-BE49-F238E27FC236}">
                  <a16:creationId xmlns:a16="http://schemas.microsoft.com/office/drawing/2014/main" id="{4B90C04C-809F-4C1B-BB1D-EF7887E7C9BB}"/>
                </a:ext>
              </a:extLst>
            </p:cNvPr>
            <p:cNvCxnSpPr>
              <a:cxnSpLocks/>
            </p:cNvCxnSpPr>
            <p:nvPr/>
          </p:nvCxnSpPr>
          <p:spPr>
            <a:xfrm>
              <a:off x="7045695" y="3511695"/>
              <a:ext cx="45720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Conector recto 25">
              <a:extLst>
                <a:ext uri="{FF2B5EF4-FFF2-40B4-BE49-F238E27FC236}">
                  <a16:creationId xmlns:a16="http://schemas.microsoft.com/office/drawing/2014/main" id="{8D88CEF2-4E6F-4566-8A5E-7682A80105E7}"/>
                </a:ext>
              </a:extLst>
            </p:cNvPr>
            <p:cNvCxnSpPr>
              <a:cxnSpLocks/>
            </p:cNvCxnSpPr>
            <p:nvPr/>
          </p:nvCxnSpPr>
          <p:spPr>
            <a:xfrm>
              <a:off x="9288626" y="2115043"/>
              <a:ext cx="0" cy="288285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aphicFrame>
          <p:nvGraphicFramePr>
            <p:cNvPr id="27" name="Objeto 26">
              <a:extLst>
                <a:ext uri="{FF2B5EF4-FFF2-40B4-BE49-F238E27FC236}">
                  <a16:creationId xmlns:a16="http://schemas.microsoft.com/office/drawing/2014/main" id="{362F31DA-CE6B-45D6-8275-337B32FC02E6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36852331"/>
                </p:ext>
              </p:extLst>
            </p:nvPr>
          </p:nvGraphicFramePr>
          <p:xfrm>
            <a:off x="7276376" y="3664402"/>
            <a:ext cx="1978025" cy="8778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1091880" imgH="482400" progId="Equation.DSMT4">
                    <p:embed/>
                  </p:oleObj>
                </mc:Choice>
                <mc:Fallback>
                  <p:oleObj name="Equation" r:id="rId4" imgW="1091880" imgH="482400" progId="Equation.DSMT4">
                    <p:embed/>
                    <p:pic>
                      <p:nvPicPr>
                        <p:cNvPr id="6" name="Objeto 5">
                          <a:extLst>
                            <a:ext uri="{FF2B5EF4-FFF2-40B4-BE49-F238E27FC236}">
                              <a16:creationId xmlns:a16="http://schemas.microsoft.com/office/drawing/2014/main" id="{156B9F9C-1827-4754-ABBD-973662CD13C0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7276376" y="3664402"/>
                          <a:ext cx="1978025" cy="87788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8" name="Objeto 27">
            <a:extLst>
              <a:ext uri="{FF2B5EF4-FFF2-40B4-BE49-F238E27FC236}">
                <a16:creationId xmlns:a16="http://schemas.microsoft.com/office/drawing/2014/main" id="{C7502B33-F496-4FB2-A72E-7181683AE8D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619992"/>
              </p:ext>
            </p:extLst>
          </p:nvPr>
        </p:nvGraphicFramePr>
        <p:xfrm>
          <a:off x="2545016" y="4538596"/>
          <a:ext cx="1908175" cy="830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054080" imgH="457200" progId="Equation.DSMT4">
                  <p:embed/>
                </p:oleObj>
              </mc:Choice>
              <mc:Fallback>
                <p:oleObj name="Equation" r:id="rId6" imgW="1054080" imgH="457200" progId="Equation.DSMT4">
                  <p:embed/>
                  <p:pic>
                    <p:nvPicPr>
                      <p:cNvPr id="11" name="Objeto 10">
                        <a:extLst>
                          <a:ext uri="{FF2B5EF4-FFF2-40B4-BE49-F238E27FC236}">
                            <a16:creationId xmlns:a16="http://schemas.microsoft.com/office/drawing/2014/main" id="{68F1AF6F-E17F-437C-B032-813B8A69421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545016" y="4538596"/>
                        <a:ext cx="1908175" cy="8302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CuadroTexto 28">
            <a:extLst>
              <a:ext uri="{FF2B5EF4-FFF2-40B4-BE49-F238E27FC236}">
                <a16:creationId xmlns:a16="http://schemas.microsoft.com/office/drawing/2014/main" id="{21B16C3B-FF69-46E8-83E1-CFED1F0A5BD6}"/>
              </a:ext>
            </a:extLst>
          </p:cNvPr>
          <p:cNvSpPr txBox="1"/>
          <p:nvPr/>
        </p:nvSpPr>
        <p:spPr>
          <a:xfrm>
            <a:off x="2706796" y="2941734"/>
            <a:ext cx="2606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103A6B54-9C25-4CB5-A339-F0A391F9D135}"/>
              </a:ext>
            </a:extLst>
          </p:cNvPr>
          <p:cNvSpPr txBox="1"/>
          <p:nvPr/>
        </p:nvSpPr>
        <p:spPr>
          <a:xfrm>
            <a:off x="3301894" y="3329178"/>
            <a:ext cx="2606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cxnSp>
        <p:nvCxnSpPr>
          <p:cNvPr id="33" name="Conector recto de flecha 32">
            <a:extLst>
              <a:ext uri="{FF2B5EF4-FFF2-40B4-BE49-F238E27FC236}">
                <a16:creationId xmlns:a16="http://schemas.microsoft.com/office/drawing/2014/main" id="{346AB904-1341-469E-B9C7-9D8B6833D647}"/>
              </a:ext>
            </a:extLst>
          </p:cNvPr>
          <p:cNvCxnSpPr/>
          <p:nvPr/>
        </p:nvCxnSpPr>
        <p:spPr>
          <a:xfrm>
            <a:off x="1675217" y="4446826"/>
            <a:ext cx="576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de flecha 33">
            <a:extLst>
              <a:ext uri="{FF2B5EF4-FFF2-40B4-BE49-F238E27FC236}">
                <a16:creationId xmlns:a16="http://schemas.microsoft.com/office/drawing/2014/main" id="{121E2349-0DDD-49D1-A34B-8BA1FF3BCDB3}"/>
              </a:ext>
            </a:extLst>
          </p:cNvPr>
          <p:cNvCxnSpPr/>
          <p:nvPr/>
        </p:nvCxnSpPr>
        <p:spPr>
          <a:xfrm>
            <a:off x="2532316" y="3629122"/>
            <a:ext cx="0" cy="5707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CuadroTexto 34">
            <a:extLst>
              <a:ext uri="{FF2B5EF4-FFF2-40B4-BE49-F238E27FC236}">
                <a16:creationId xmlns:a16="http://schemas.microsoft.com/office/drawing/2014/main" id="{EC004685-265D-45E1-9FFE-70837C804AAC}"/>
              </a:ext>
            </a:extLst>
          </p:cNvPr>
          <p:cNvSpPr txBox="1"/>
          <p:nvPr/>
        </p:nvSpPr>
        <p:spPr>
          <a:xfrm>
            <a:off x="2590315" y="4472207"/>
            <a:ext cx="6605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AR" sz="2400" baseline="-25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1,1</a:t>
            </a:r>
            <a:endParaRPr lang="es-AR" sz="2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1C2C7269-DAE2-45CD-B311-56F48B5B1CB3}"/>
              </a:ext>
            </a:extLst>
          </p:cNvPr>
          <p:cNvSpPr txBox="1"/>
          <p:nvPr/>
        </p:nvSpPr>
        <p:spPr>
          <a:xfrm>
            <a:off x="3168821" y="4464843"/>
            <a:ext cx="6605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AR" sz="2400" baseline="-25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1,2</a:t>
            </a:r>
            <a:endParaRPr lang="es-AR" sz="2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B401CCE5-DAC7-4F36-97F9-2996827739D4}"/>
              </a:ext>
            </a:extLst>
          </p:cNvPr>
          <p:cNvSpPr txBox="1"/>
          <p:nvPr/>
        </p:nvSpPr>
        <p:spPr>
          <a:xfrm>
            <a:off x="3774248" y="4488193"/>
            <a:ext cx="6605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AR" sz="2400" baseline="-25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1,3</a:t>
            </a:r>
            <a:endParaRPr lang="es-AR" sz="2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EB79231A-58F9-4F39-8F3F-531FF244F608}"/>
              </a:ext>
            </a:extLst>
          </p:cNvPr>
          <p:cNvSpPr txBox="1"/>
          <p:nvPr/>
        </p:nvSpPr>
        <p:spPr>
          <a:xfrm>
            <a:off x="2612055" y="4892266"/>
            <a:ext cx="6605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AR" sz="2400" baseline="-25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2,1</a:t>
            </a:r>
            <a:endParaRPr lang="es-AR" sz="2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AC657246-C271-479C-A262-E42A9D2553FE}"/>
              </a:ext>
            </a:extLst>
          </p:cNvPr>
          <p:cNvSpPr txBox="1"/>
          <p:nvPr/>
        </p:nvSpPr>
        <p:spPr>
          <a:xfrm>
            <a:off x="3180926" y="4941236"/>
            <a:ext cx="6605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AR" sz="2400" baseline="-25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2,2</a:t>
            </a:r>
            <a:endParaRPr lang="es-AR" sz="2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B4C023D6-0845-4ABB-A6EA-A5A8E7A8D3CB}"/>
              </a:ext>
            </a:extLst>
          </p:cNvPr>
          <p:cNvSpPr txBox="1"/>
          <p:nvPr/>
        </p:nvSpPr>
        <p:spPr>
          <a:xfrm>
            <a:off x="3794848" y="4931693"/>
            <a:ext cx="6605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AR" sz="2400" baseline="-25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2,3</a:t>
            </a:r>
            <a:endParaRPr lang="es-AR" sz="2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676A89D2-9180-449E-811D-CE079F2DAD82}"/>
              </a:ext>
            </a:extLst>
          </p:cNvPr>
          <p:cNvSpPr txBox="1"/>
          <p:nvPr/>
        </p:nvSpPr>
        <p:spPr>
          <a:xfrm>
            <a:off x="3858559" y="3702960"/>
            <a:ext cx="2606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23665712-48EE-443A-8F26-D1BEA5CEA700}"/>
              </a:ext>
            </a:extLst>
          </p:cNvPr>
          <p:cNvSpPr txBox="1"/>
          <p:nvPr/>
        </p:nvSpPr>
        <p:spPr>
          <a:xfrm>
            <a:off x="3272619" y="2932108"/>
            <a:ext cx="2606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0B887AA7-E5FD-4F3B-AA44-288BAD760962}"/>
              </a:ext>
            </a:extLst>
          </p:cNvPr>
          <p:cNvSpPr txBox="1"/>
          <p:nvPr/>
        </p:nvSpPr>
        <p:spPr>
          <a:xfrm>
            <a:off x="2717380" y="3694271"/>
            <a:ext cx="2606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id="{7594658A-13E8-43F4-9608-76E8C8A5B770}"/>
              </a:ext>
            </a:extLst>
          </p:cNvPr>
          <p:cNvSpPr txBox="1"/>
          <p:nvPr/>
        </p:nvSpPr>
        <p:spPr>
          <a:xfrm>
            <a:off x="3841490" y="2941733"/>
            <a:ext cx="2606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DDFB4133-7F50-474F-83E1-21675BC0E196}"/>
              </a:ext>
            </a:extLst>
          </p:cNvPr>
          <p:cNvSpPr txBox="1"/>
          <p:nvPr/>
        </p:nvSpPr>
        <p:spPr>
          <a:xfrm>
            <a:off x="2713908" y="3297118"/>
            <a:ext cx="2606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90E76DFE-1BBF-42D0-A435-7915A4CA70E8}"/>
              </a:ext>
            </a:extLst>
          </p:cNvPr>
          <p:cNvSpPr txBox="1"/>
          <p:nvPr/>
        </p:nvSpPr>
        <p:spPr>
          <a:xfrm>
            <a:off x="3858559" y="3308880"/>
            <a:ext cx="2606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F1EB98ED-BA57-4A95-AF43-13C8C8C0951D}"/>
              </a:ext>
            </a:extLst>
          </p:cNvPr>
          <p:cNvSpPr txBox="1"/>
          <p:nvPr/>
        </p:nvSpPr>
        <p:spPr>
          <a:xfrm>
            <a:off x="3300689" y="3702378"/>
            <a:ext cx="2606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7E472D33-8F3D-42C2-8857-4F0DEABCC5F7}"/>
              </a:ext>
            </a:extLst>
          </p:cNvPr>
          <p:cNvSpPr txBox="1"/>
          <p:nvPr/>
        </p:nvSpPr>
        <p:spPr>
          <a:xfrm>
            <a:off x="8060203" y="991025"/>
            <a:ext cx="2604944" cy="523220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s-AR" sz="2800" dirty="0">
                <a:solidFill>
                  <a:schemeClr val="accent2">
                    <a:lumMod val="75000"/>
                  </a:schemeClr>
                </a:solidFill>
              </a:rPr>
              <a:t>Matriz Identidad</a:t>
            </a:r>
          </a:p>
        </p:txBody>
      </p:sp>
      <p:sp>
        <p:nvSpPr>
          <p:cNvPr id="58" name="Estrella de 5 puntas 70">
            <a:extLst>
              <a:ext uri="{FF2B5EF4-FFF2-40B4-BE49-F238E27FC236}">
                <a16:creationId xmlns:a16="http://schemas.microsoft.com/office/drawing/2014/main" id="{AB25F1B8-2A03-44BC-96D3-548FCD64D36B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59" name="Grupo 58">
            <a:extLst>
              <a:ext uri="{FF2B5EF4-FFF2-40B4-BE49-F238E27FC236}">
                <a16:creationId xmlns:a16="http://schemas.microsoft.com/office/drawing/2014/main" id="{05B3D150-E7F2-4844-9106-374C16214805}"/>
              </a:ext>
            </a:extLst>
          </p:cNvPr>
          <p:cNvGrpSpPr/>
          <p:nvPr/>
        </p:nvGrpSpPr>
        <p:grpSpPr>
          <a:xfrm>
            <a:off x="6851636" y="3714357"/>
            <a:ext cx="4071598" cy="936000"/>
            <a:chOff x="418185" y="3466400"/>
            <a:chExt cx="4071598" cy="936000"/>
          </a:xfrm>
        </p:grpSpPr>
        <p:sp>
          <p:nvSpPr>
            <p:cNvPr id="60" name="Rectángulo 59">
              <a:extLst>
                <a:ext uri="{FF2B5EF4-FFF2-40B4-BE49-F238E27FC236}">
                  <a16:creationId xmlns:a16="http://schemas.microsoft.com/office/drawing/2014/main" id="{9856061F-E9C5-4F00-89C3-F483270FC2D0}"/>
                </a:ext>
              </a:extLst>
            </p:cNvPr>
            <p:cNvSpPr/>
            <p:nvPr/>
          </p:nvSpPr>
          <p:spPr>
            <a:xfrm>
              <a:off x="2648520" y="3466400"/>
              <a:ext cx="1800225" cy="936000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lumMod val="5000"/>
                    <a:lumOff val="95000"/>
                  </a:schemeClr>
                </a:gs>
                <a:gs pos="74000">
                  <a:schemeClr val="accent6">
                    <a:lumMod val="45000"/>
                    <a:lumOff val="55000"/>
                  </a:schemeClr>
                </a:gs>
                <a:gs pos="83000">
                  <a:schemeClr val="accent6">
                    <a:lumMod val="45000"/>
                    <a:lumOff val="55000"/>
                  </a:schemeClr>
                </a:gs>
                <a:gs pos="100000">
                  <a:schemeClr val="accent6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grpSp>
          <p:nvGrpSpPr>
            <p:cNvPr id="61" name="Grupo 60">
              <a:extLst>
                <a:ext uri="{FF2B5EF4-FFF2-40B4-BE49-F238E27FC236}">
                  <a16:creationId xmlns:a16="http://schemas.microsoft.com/office/drawing/2014/main" id="{E909EB1A-32CA-4FE9-A9FD-DE605542F2DA}"/>
                </a:ext>
              </a:extLst>
            </p:cNvPr>
            <p:cNvGrpSpPr/>
            <p:nvPr/>
          </p:nvGrpSpPr>
          <p:grpSpPr>
            <a:xfrm>
              <a:off x="418185" y="3533775"/>
              <a:ext cx="4071598" cy="738188"/>
              <a:chOff x="81302" y="3533775"/>
              <a:chExt cx="4071598" cy="738188"/>
            </a:xfrm>
            <a:gradFill flip="none" rotWithShape="1">
              <a:gsLst>
                <a:gs pos="0">
                  <a:schemeClr val="accent6">
                    <a:lumMod val="5000"/>
                    <a:lumOff val="95000"/>
                  </a:schemeClr>
                </a:gs>
                <a:gs pos="74000">
                  <a:schemeClr val="accent6">
                    <a:lumMod val="45000"/>
                    <a:lumOff val="55000"/>
                  </a:schemeClr>
                </a:gs>
                <a:gs pos="83000">
                  <a:schemeClr val="accent6">
                    <a:lumMod val="45000"/>
                    <a:lumOff val="55000"/>
                  </a:schemeClr>
                </a:gs>
                <a:gs pos="100000">
                  <a:schemeClr val="accent6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</p:grpSpPr>
          <p:graphicFrame>
            <p:nvGraphicFramePr>
              <p:cNvPr id="62" name="Objeto 61">
                <a:extLst>
                  <a:ext uri="{FF2B5EF4-FFF2-40B4-BE49-F238E27FC236}">
                    <a16:creationId xmlns:a16="http://schemas.microsoft.com/office/drawing/2014/main" id="{09DF64C9-1395-4FDC-84A0-38DC867126A8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2352675" y="3533775"/>
              <a:ext cx="1800225" cy="73818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8" imgW="1117440" imgH="457200" progId="Equation.DSMT4">
                      <p:embed/>
                    </p:oleObj>
                  </mc:Choice>
                  <mc:Fallback>
                    <p:oleObj name="Equation" r:id="rId8" imgW="1117440" imgH="457200" progId="Equation.DSMT4">
                      <p:embed/>
                      <p:pic>
                        <p:nvPicPr>
                          <p:cNvPr id="9" name="Objeto 8">
                            <a:extLst>
                              <a:ext uri="{FF2B5EF4-FFF2-40B4-BE49-F238E27FC236}">
                                <a16:creationId xmlns:a16="http://schemas.microsoft.com/office/drawing/2014/main" id="{CF8CBCFA-CC2B-4B26-80DC-E0BA34B5B829}"/>
                              </a:ext>
                            </a:extLst>
                          </p:cNvPr>
                          <p:cNvPicPr/>
                          <p:nvPr/>
                        </p:nvPicPr>
                        <p:blipFill>
                          <a:blip r:embed="rId9"/>
                          <a:stretch>
                            <a:fillRect/>
                          </a:stretch>
                        </p:blipFill>
                        <p:spPr>
                          <a:xfrm>
                            <a:off x="2352675" y="3533775"/>
                            <a:ext cx="1800225" cy="738188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63" name="CuadroTexto 62">
                <a:extLst>
                  <a:ext uri="{FF2B5EF4-FFF2-40B4-BE49-F238E27FC236}">
                    <a16:creationId xmlns:a16="http://schemas.microsoft.com/office/drawing/2014/main" id="{27D53E5F-4CE6-452D-B769-6A29C50C7FA3}"/>
                  </a:ext>
                </a:extLst>
              </p:cNvPr>
              <p:cNvSpPr txBox="1"/>
              <p:nvPr/>
            </p:nvSpPr>
            <p:spPr>
              <a:xfrm>
                <a:off x="81302" y="3717984"/>
                <a:ext cx="2230335" cy="40011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6">
                      <a:lumMod val="5000"/>
                      <a:lumOff val="95000"/>
                    </a:schemeClr>
                  </a:gs>
                  <a:gs pos="74000">
                    <a:schemeClr val="accent6">
                      <a:lumMod val="45000"/>
                      <a:lumOff val="55000"/>
                    </a:schemeClr>
                  </a:gs>
                  <a:gs pos="83000">
                    <a:schemeClr val="accent6">
                      <a:lumMod val="45000"/>
                      <a:lumOff val="55000"/>
                    </a:schemeClr>
                  </a:gs>
                  <a:gs pos="100000">
                    <a:schemeClr val="accent6">
                      <a:lumMod val="30000"/>
                      <a:lumOff val="70000"/>
                    </a:schemeClr>
                  </a:gs>
                </a:gsLst>
                <a:lin ang="5400000" scaled="1"/>
                <a:tileRect/>
              </a:gradFill>
            </p:spPr>
            <p:txBody>
              <a:bodyPr wrap="square" rtlCol="0">
                <a:spAutoFit/>
              </a:bodyPr>
              <a:lstStyle/>
              <a:p>
                <a:r>
                  <a:rPr lang="es-AR" sz="2000" dirty="0"/>
                  <a:t>Delta de Kronecker:</a:t>
                </a:r>
              </a:p>
            </p:txBody>
          </p:sp>
        </p:grpSp>
      </p:grpSp>
      <p:graphicFrame>
        <p:nvGraphicFramePr>
          <p:cNvPr id="64" name="Objeto 63">
            <a:extLst>
              <a:ext uri="{FF2B5EF4-FFF2-40B4-BE49-F238E27FC236}">
                <a16:creationId xmlns:a16="http://schemas.microsoft.com/office/drawing/2014/main" id="{4A1E897A-CDE7-4E69-8026-B2718F1473D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1473518"/>
              </p:ext>
            </p:extLst>
          </p:nvPr>
        </p:nvGraphicFramePr>
        <p:xfrm>
          <a:off x="376792" y="907724"/>
          <a:ext cx="22606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130040" imgH="304560" progId="Equation.DSMT4">
                  <p:embed/>
                </p:oleObj>
              </mc:Choice>
              <mc:Fallback>
                <p:oleObj name="Equation" r:id="rId10" imgW="1130040" imgH="304560" progId="Equation.DSMT4">
                  <p:embed/>
                  <p:pic>
                    <p:nvPicPr>
                      <p:cNvPr id="8" name="Objeto 7">
                        <a:extLst>
                          <a:ext uri="{FF2B5EF4-FFF2-40B4-BE49-F238E27FC236}">
                            <a16:creationId xmlns:a16="http://schemas.microsoft.com/office/drawing/2014/main" id="{35FAAE34-4A73-4B9C-ACC2-F84AEF5C685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6792" y="907724"/>
                        <a:ext cx="2260600" cy="6096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" name="Objeto 64">
            <a:extLst>
              <a:ext uri="{FF2B5EF4-FFF2-40B4-BE49-F238E27FC236}">
                <a16:creationId xmlns:a16="http://schemas.microsoft.com/office/drawing/2014/main" id="{67355324-AA1C-4FAB-939F-F7CCF97456F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5694270"/>
              </p:ext>
            </p:extLst>
          </p:nvPr>
        </p:nvGraphicFramePr>
        <p:xfrm>
          <a:off x="3554480" y="938037"/>
          <a:ext cx="2762250" cy="47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168200" imgH="203040" progId="Equation.DSMT4">
                  <p:embed/>
                </p:oleObj>
              </mc:Choice>
              <mc:Fallback>
                <p:oleObj name="Equation" r:id="rId12" imgW="1168200" imgH="203040" progId="Equation.DSMT4">
                  <p:embed/>
                  <p:pic>
                    <p:nvPicPr>
                      <p:cNvPr id="31" name="Objeto 30">
                        <a:extLst>
                          <a:ext uri="{FF2B5EF4-FFF2-40B4-BE49-F238E27FC236}">
                            <a16:creationId xmlns:a16="http://schemas.microsoft.com/office/drawing/2014/main" id="{EC52A695-7D13-45DD-8CE6-E6AA3AA437A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4480" y="938037"/>
                        <a:ext cx="2762250" cy="4794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" name="Objeto 65">
            <a:extLst>
              <a:ext uri="{FF2B5EF4-FFF2-40B4-BE49-F238E27FC236}">
                <a16:creationId xmlns:a16="http://schemas.microsoft.com/office/drawing/2014/main" id="{96657F6A-BCEC-449E-8278-CD5EDE55BD6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8374599"/>
              </p:ext>
            </p:extLst>
          </p:nvPr>
        </p:nvGraphicFramePr>
        <p:xfrm>
          <a:off x="3182938" y="1654175"/>
          <a:ext cx="3240087" cy="47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1371600" imgH="203040" progId="Equation.DSMT4">
                  <p:embed/>
                </p:oleObj>
              </mc:Choice>
              <mc:Fallback>
                <p:oleObj name="Equation" r:id="rId14" imgW="1371600" imgH="203040" progId="Equation.DSMT4">
                  <p:embed/>
                  <p:pic>
                    <p:nvPicPr>
                      <p:cNvPr id="35" name="Objeto 34">
                        <a:extLst>
                          <a:ext uri="{FF2B5EF4-FFF2-40B4-BE49-F238E27FC236}">
                            <a16:creationId xmlns:a16="http://schemas.microsoft.com/office/drawing/2014/main" id="{C22B1834-2412-4362-A636-20500AF3023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2938" y="1654175"/>
                        <a:ext cx="3240087" cy="4794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5" name="Grupo 54">
            <a:extLst>
              <a:ext uri="{FF2B5EF4-FFF2-40B4-BE49-F238E27FC236}">
                <a16:creationId xmlns:a16="http://schemas.microsoft.com/office/drawing/2014/main" id="{C8FB0509-FC6E-4B18-BAEC-8B3CE32BB008}"/>
              </a:ext>
            </a:extLst>
          </p:cNvPr>
          <p:cNvGrpSpPr/>
          <p:nvPr/>
        </p:nvGrpSpPr>
        <p:grpSpPr>
          <a:xfrm>
            <a:off x="3042620" y="1575998"/>
            <a:ext cx="3520723" cy="712812"/>
            <a:chOff x="3042620" y="1575998"/>
            <a:chExt cx="3520723" cy="712812"/>
          </a:xfrm>
        </p:grpSpPr>
        <p:grpSp>
          <p:nvGrpSpPr>
            <p:cNvPr id="67" name="Grupo 66">
              <a:extLst>
                <a:ext uri="{FF2B5EF4-FFF2-40B4-BE49-F238E27FC236}">
                  <a16:creationId xmlns:a16="http://schemas.microsoft.com/office/drawing/2014/main" id="{76DB7CAE-E53E-42EA-9D25-0D04CC366522}"/>
                </a:ext>
              </a:extLst>
            </p:cNvPr>
            <p:cNvGrpSpPr/>
            <p:nvPr/>
          </p:nvGrpSpPr>
          <p:grpSpPr>
            <a:xfrm>
              <a:off x="3638290" y="1595791"/>
              <a:ext cx="914400" cy="693019"/>
              <a:chOff x="4629752" y="4697128"/>
              <a:chExt cx="914400" cy="693019"/>
            </a:xfrm>
          </p:grpSpPr>
          <p:sp>
            <p:nvSpPr>
              <p:cNvPr id="68" name="Rectángulo 67">
                <a:extLst>
                  <a:ext uri="{FF2B5EF4-FFF2-40B4-BE49-F238E27FC236}">
                    <a16:creationId xmlns:a16="http://schemas.microsoft.com/office/drawing/2014/main" id="{85E72355-D9EF-4399-878B-38E924F3FB0F}"/>
                  </a:ext>
                </a:extLst>
              </p:cNvPr>
              <p:cNvSpPr/>
              <p:nvPr/>
            </p:nvSpPr>
            <p:spPr>
              <a:xfrm>
                <a:off x="4629752" y="4697128"/>
                <a:ext cx="914400" cy="693019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  <p:cxnSp>
            <p:nvCxnSpPr>
              <p:cNvPr id="69" name="Conector recto 68">
                <a:extLst>
                  <a:ext uri="{FF2B5EF4-FFF2-40B4-BE49-F238E27FC236}">
                    <a16:creationId xmlns:a16="http://schemas.microsoft.com/office/drawing/2014/main" id="{29AF23C9-4E0A-423D-B7FD-07BCACFBF5AE}"/>
                  </a:ext>
                </a:extLst>
              </p:cNvPr>
              <p:cNvCxnSpPr>
                <a:stCxn id="68" idx="0"/>
                <a:endCxn id="68" idx="2"/>
              </p:cNvCxnSpPr>
              <p:nvPr/>
            </p:nvCxnSpPr>
            <p:spPr>
              <a:xfrm>
                <a:off x="5086952" y="4697128"/>
                <a:ext cx="0" cy="693019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0" name="Rectángulo 69">
              <a:extLst>
                <a:ext uri="{FF2B5EF4-FFF2-40B4-BE49-F238E27FC236}">
                  <a16:creationId xmlns:a16="http://schemas.microsoft.com/office/drawing/2014/main" id="{189F483A-B7C2-43A6-BC5B-23BD69EE0E3D}"/>
                </a:ext>
              </a:extLst>
            </p:cNvPr>
            <p:cNvSpPr/>
            <p:nvPr/>
          </p:nvSpPr>
          <p:spPr>
            <a:xfrm>
              <a:off x="3042620" y="1584903"/>
              <a:ext cx="406215" cy="693019"/>
            </a:xfrm>
            <a:prstGeom prst="rect">
              <a:avLst/>
            </a:prstGeom>
            <a:noFill/>
            <a:ln w="381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1" name="Rectángulo 70">
              <a:extLst>
                <a:ext uri="{FF2B5EF4-FFF2-40B4-BE49-F238E27FC236}">
                  <a16:creationId xmlns:a16="http://schemas.microsoft.com/office/drawing/2014/main" id="{C4DDA4C8-1D52-462A-8983-32DCA3A44CA0}"/>
                </a:ext>
              </a:extLst>
            </p:cNvPr>
            <p:cNvSpPr/>
            <p:nvPr/>
          </p:nvSpPr>
          <p:spPr>
            <a:xfrm>
              <a:off x="5516175" y="1575998"/>
              <a:ext cx="406215" cy="693019"/>
            </a:xfrm>
            <a:prstGeom prst="rect">
              <a:avLst/>
            </a:prstGeom>
            <a:noFill/>
            <a:ln w="381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2" name="Rectángulo 71">
              <a:extLst>
                <a:ext uri="{FF2B5EF4-FFF2-40B4-BE49-F238E27FC236}">
                  <a16:creationId xmlns:a16="http://schemas.microsoft.com/office/drawing/2014/main" id="{D94DF115-8B8C-41AB-B7AA-31481E0A8706}"/>
                </a:ext>
              </a:extLst>
            </p:cNvPr>
            <p:cNvSpPr/>
            <p:nvPr/>
          </p:nvSpPr>
          <p:spPr>
            <a:xfrm>
              <a:off x="4773386" y="1575999"/>
              <a:ext cx="406215" cy="693019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73" name="Rectángulo 72">
              <a:extLst>
                <a:ext uri="{FF2B5EF4-FFF2-40B4-BE49-F238E27FC236}">
                  <a16:creationId xmlns:a16="http://schemas.microsoft.com/office/drawing/2014/main" id="{C1F55BAD-1BEF-4801-A63C-6D3D9C2B97EB}"/>
                </a:ext>
              </a:extLst>
            </p:cNvPr>
            <p:cNvSpPr/>
            <p:nvPr/>
          </p:nvSpPr>
          <p:spPr>
            <a:xfrm>
              <a:off x="6157128" y="1575998"/>
              <a:ext cx="406215" cy="693019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43" name="CuadroTexto 42">
            <a:extLst>
              <a:ext uri="{FF2B5EF4-FFF2-40B4-BE49-F238E27FC236}">
                <a16:creationId xmlns:a16="http://schemas.microsoft.com/office/drawing/2014/main" id="{E272A9B0-4511-4B4F-BB49-F9AA6449359E}"/>
              </a:ext>
            </a:extLst>
          </p:cNvPr>
          <p:cNvSpPr txBox="1"/>
          <p:nvPr/>
        </p:nvSpPr>
        <p:spPr>
          <a:xfrm>
            <a:off x="7569200" y="514724"/>
            <a:ext cx="33466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/>
              <a:t>Caso especial de matriz cuadrada</a:t>
            </a:r>
          </a:p>
        </p:txBody>
      </p:sp>
      <p:sp>
        <p:nvSpPr>
          <p:cNvPr id="74" name="CuadroTexto 73">
            <a:extLst>
              <a:ext uri="{FF2B5EF4-FFF2-40B4-BE49-F238E27FC236}">
                <a16:creationId xmlns:a16="http://schemas.microsoft.com/office/drawing/2014/main" id="{24E17720-F2EA-4219-8056-CFE312AFE567}"/>
              </a:ext>
            </a:extLst>
          </p:cNvPr>
          <p:cNvSpPr txBox="1"/>
          <p:nvPr/>
        </p:nvSpPr>
        <p:spPr>
          <a:xfrm>
            <a:off x="6962799" y="1644682"/>
            <a:ext cx="52841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/>
              <a:t>El elemento neutro para la multiplicación de matrices</a:t>
            </a: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8D43B676-A1DA-4914-9BA6-8D5FD438D767}"/>
              </a:ext>
            </a:extLst>
          </p:cNvPr>
          <p:cNvSpPr txBox="1"/>
          <p:nvPr/>
        </p:nvSpPr>
        <p:spPr>
          <a:xfrm>
            <a:off x="4201982" y="1584903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   </a:t>
            </a:r>
            <a:r>
              <a:rPr lang="es-AR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es-AR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5" name="CuadroTexto 74">
            <a:extLst>
              <a:ext uri="{FF2B5EF4-FFF2-40B4-BE49-F238E27FC236}">
                <a16:creationId xmlns:a16="http://schemas.microsoft.com/office/drawing/2014/main" id="{30803D48-9F5E-4892-A00F-DD73D43B8E5A}"/>
              </a:ext>
            </a:extLst>
          </p:cNvPr>
          <p:cNvSpPr txBox="1"/>
          <p:nvPr/>
        </p:nvSpPr>
        <p:spPr>
          <a:xfrm>
            <a:off x="4222841" y="1614079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s-AR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s-A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graphicFrame>
        <p:nvGraphicFramePr>
          <p:cNvPr id="76" name="Objeto 75">
            <a:extLst>
              <a:ext uri="{FF2B5EF4-FFF2-40B4-BE49-F238E27FC236}">
                <a16:creationId xmlns:a16="http://schemas.microsoft.com/office/drawing/2014/main" id="{D13155C8-7484-4436-9455-896C02E47F7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6943098"/>
              </p:ext>
            </p:extLst>
          </p:nvPr>
        </p:nvGraphicFramePr>
        <p:xfrm>
          <a:off x="7044079" y="4892266"/>
          <a:ext cx="1978025" cy="1339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1091880" imgH="736560" progId="Equation.DSMT4">
                  <p:embed/>
                </p:oleObj>
              </mc:Choice>
              <mc:Fallback>
                <p:oleObj name="Equation" r:id="rId16" imgW="1091880" imgH="736560" progId="Equation.DSMT4">
                  <p:embed/>
                  <p:pic>
                    <p:nvPicPr>
                      <p:cNvPr id="27" name="Objeto 26">
                        <a:extLst>
                          <a:ext uri="{FF2B5EF4-FFF2-40B4-BE49-F238E27FC236}">
                            <a16:creationId xmlns:a16="http://schemas.microsoft.com/office/drawing/2014/main" id="{362F31DA-CE6B-45D6-8275-337B32FC02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7044079" y="4892266"/>
                        <a:ext cx="1978025" cy="1339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" name="Objeto 76">
            <a:extLst>
              <a:ext uri="{FF2B5EF4-FFF2-40B4-BE49-F238E27FC236}">
                <a16:creationId xmlns:a16="http://schemas.microsoft.com/office/drawing/2014/main" id="{D17B67C0-EA3E-4406-80B9-69DFDF0E3AD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1442505"/>
              </p:ext>
            </p:extLst>
          </p:nvPr>
        </p:nvGraphicFramePr>
        <p:xfrm>
          <a:off x="8713434" y="2814863"/>
          <a:ext cx="22098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1104840" imgH="304560" progId="Equation.DSMT4">
                  <p:embed/>
                </p:oleObj>
              </mc:Choice>
              <mc:Fallback>
                <p:oleObj name="Equation" r:id="rId18" imgW="1104840" imgH="304560" progId="Equation.DSMT4">
                  <p:embed/>
                  <p:pic>
                    <p:nvPicPr>
                      <p:cNvPr id="8" name="Objeto 7">
                        <a:extLst>
                          <a:ext uri="{FF2B5EF4-FFF2-40B4-BE49-F238E27FC236}">
                            <a16:creationId xmlns:a16="http://schemas.microsoft.com/office/drawing/2014/main" id="{35FAAE34-4A73-4B9C-ACC2-F84AEF5C685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13434" y="2814863"/>
                        <a:ext cx="2209800" cy="6096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8" name="CuadroTexto 77">
            <a:extLst>
              <a:ext uri="{FF2B5EF4-FFF2-40B4-BE49-F238E27FC236}">
                <a16:creationId xmlns:a16="http://schemas.microsoft.com/office/drawing/2014/main" id="{577A535E-666D-4714-8D87-A560636AA219}"/>
              </a:ext>
            </a:extLst>
          </p:cNvPr>
          <p:cNvSpPr txBox="1"/>
          <p:nvPr/>
        </p:nvSpPr>
        <p:spPr>
          <a:xfrm>
            <a:off x="6278030" y="2937066"/>
            <a:ext cx="2390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Es usual que se escriba:</a:t>
            </a:r>
          </a:p>
        </p:txBody>
      </p:sp>
      <p:sp>
        <p:nvSpPr>
          <p:cNvPr id="79" name="Rectángulo 78">
            <a:extLst>
              <a:ext uri="{FF2B5EF4-FFF2-40B4-BE49-F238E27FC236}">
                <a16:creationId xmlns:a16="http://schemas.microsoft.com/office/drawing/2014/main" id="{0A4259E5-97A0-4663-9912-944A447D1D5D}"/>
              </a:ext>
            </a:extLst>
          </p:cNvPr>
          <p:cNvSpPr/>
          <p:nvPr/>
        </p:nvSpPr>
        <p:spPr>
          <a:xfrm rot="2053568">
            <a:off x="7031976" y="5431829"/>
            <a:ext cx="1978025" cy="369332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80" name="Objeto 79">
            <a:extLst>
              <a:ext uri="{FF2B5EF4-FFF2-40B4-BE49-F238E27FC236}">
                <a16:creationId xmlns:a16="http://schemas.microsoft.com/office/drawing/2014/main" id="{254D5DE5-1562-4474-8608-73113409F3B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3985774"/>
              </p:ext>
            </p:extLst>
          </p:nvPr>
        </p:nvGraphicFramePr>
        <p:xfrm>
          <a:off x="9088438" y="4902200"/>
          <a:ext cx="1495425" cy="1293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825480" imgH="711000" progId="Equation.DSMT4">
                  <p:embed/>
                </p:oleObj>
              </mc:Choice>
              <mc:Fallback>
                <p:oleObj name="Equation" r:id="rId20" imgW="825480" imgH="711000" progId="Equation.DSMT4">
                  <p:embed/>
                  <p:pic>
                    <p:nvPicPr>
                      <p:cNvPr id="76" name="Objeto 75">
                        <a:extLst>
                          <a:ext uri="{FF2B5EF4-FFF2-40B4-BE49-F238E27FC236}">
                            <a16:creationId xmlns:a16="http://schemas.microsoft.com/office/drawing/2014/main" id="{D13155C8-7484-4436-9455-896C02E47F7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9088438" y="4902200"/>
                        <a:ext cx="1495425" cy="12938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" name="Objeto 80">
            <a:extLst>
              <a:ext uri="{FF2B5EF4-FFF2-40B4-BE49-F238E27FC236}">
                <a16:creationId xmlns:a16="http://schemas.microsoft.com/office/drawing/2014/main" id="{433D3765-241B-402B-8B44-C863BB338E1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8826971"/>
              </p:ext>
            </p:extLst>
          </p:nvPr>
        </p:nvGraphicFramePr>
        <p:xfrm>
          <a:off x="9464275" y="4932421"/>
          <a:ext cx="1012825" cy="1223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558720" imgH="672840" progId="Equation.DSMT4">
                  <p:embed/>
                </p:oleObj>
              </mc:Choice>
              <mc:Fallback>
                <p:oleObj name="Equation" r:id="rId22" imgW="558720" imgH="672840" progId="Equation.DSMT4">
                  <p:embed/>
                  <p:pic>
                    <p:nvPicPr>
                      <p:cNvPr id="80" name="Objeto 79">
                        <a:extLst>
                          <a:ext uri="{FF2B5EF4-FFF2-40B4-BE49-F238E27FC236}">
                            <a16:creationId xmlns:a16="http://schemas.microsoft.com/office/drawing/2014/main" id="{254D5DE5-1562-4474-8608-73113409F3B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9464275" y="4932421"/>
                        <a:ext cx="1012825" cy="12239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95494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500"/>
                            </p:stCondLst>
                            <p:childTnLst>
                              <p:par>
                                <p:cTn id="1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1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000"/>
                            </p:stCondLst>
                            <p:childTnLst>
                              <p:par>
                                <p:cTn id="1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5" grpId="0"/>
      <p:bldP spid="36" grpId="0"/>
      <p:bldP spid="37" grpId="0"/>
      <p:bldP spid="38" grpId="0"/>
      <p:bldP spid="39" grpId="0"/>
      <p:bldP spid="40" grpId="0"/>
      <p:bldP spid="45" grpId="0"/>
      <p:bldP spid="31" grpId="0"/>
      <p:bldP spid="32" grpId="0"/>
      <p:bldP spid="46" grpId="0"/>
      <p:bldP spid="47" grpId="0"/>
      <p:bldP spid="48" grpId="0"/>
      <p:bldP spid="49" grpId="0"/>
      <p:bldP spid="58" grpId="0" animBg="1"/>
      <p:bldP spid="52" grpId="0"/>
      <p:bldP spid="52" grpId="1"/>
      <p:bldP spid="75" grpId="0"/>
      <p:bldP spid="78" grpId="0"/>
      <p:bldP spid="7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943C232E-3C5B-4307-97C8-8563C3C0EFA1}"/>
              </a:ext>
            </a:extLst>
          </p:cNvPr>
          <p:cNvSpPr txBox="1"/>
          <p:nvPr/>
        </p:nvSpPr>
        <p:spPr>
          <a:xfrm>
            <a:off x="249381" y="213861"/>
            <a:ext cx="68370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/>
              <a:t>Observaciones con respecto al producto de matrices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4608CD4D-2509-4BCC-8679-4D261211B045}"/>
              </a:ext>
            </a:extLst>
          </p:cNvPr>
          <p:cNvGrpSpPr/>
          <p:nvPr/>
        </p:nvGrpSpPr>
        <p:grpSpPr>
          <a:xfrm>
            <a:off x="7485322" y="2315735"/>
            <a:ext cx="3816000" cy="2882850"/>
            <a:chOff x="921298" y="2097393"/>
            <a:chExt cx="3816000" cy="2882850"/>
          </a:xfrm>
        </p:grpSpPr>
        <p:graphicFrame>
          <p:nvGraphicFramePr>
            <p:cNvPr id="3" name="Objeto 2">
              <a:extLst>
                <a:ext uri="{FF2B5EF4-FFF2-40B4-BE49-F238E27FC236}">
                  <a16:creationId xmlns:a16="http://schemas.microsoft.com/office/drawing/2014/main" id="{391C95D9-31B3-434E-803E-A771F5FF1A9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149209" y="3634107"/>
            <a:ext cx="1047750" cy="8191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583920" imgH="457200" progId="Equation.DSMT4">
                    <p:embed/>
                  </p:oleObj>
                </mc:Choice>
                <mc:Fallback>
                  <p:oleObj name="Equation" r:id="rId2" imgW="583920" imgH="457200" progId="Equation.DSMT4">
                    <p:embed/>
                    <p:pic>
                      <p:nvPicPr>
                        <p:cNvPr id="3" name="Objeto 2">
                          <a:extLst>
                            <a:ext uri="{FF2B5EF4-FFF2-40B4-BE49-F238E27FC236}">
                              <a16:creationId xmlns:a16="http://schemas.microsoft.com/office/drawing/2014/main" id="{391C95D9-31B3-434E-803E-A771F5FF1A94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3"/>
                        <a:stretch>
                          <a:fillRect/>
                        </a:stretch>
                      </p:blipFill>
                      <p:spPr>
                        <a:xfrm>
                          <a:off x="1149209" y="3634107"/>
                          <a:ext cx="1047750" cy="81915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4" name="Conector recto 3">
              <a:extLst>
                <a:ext uri="{FF2B5EF4-FFF2-40B4-BE49-F238E27FC236}">
                  <a16:creationId xmlns:a16="http://schemas.microsoft.com/office/drawing/2014/main" id="{7001F6D3-3B59-4AD5-81C8-86EBC3F6E94A}"/>
                </a:ext>
              </a:extLst>
            </p:cNvPr>
            <p:cNvCxnSpPr/>
            <p:nvPr/>
          </p:nvCxnSpPr>
          <p:spPr>
            <a:xfrm>
              <a:off x="921298" y="3494045"/>
              <a:ext cx="38160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" name="Conector recto 4">
              <a:extLst>
                <a:ext uri="{FF2B5EF4-FFF2-40B4-BE49-F238E27FC236}">
                  <a16:creationId xmlns:a16="http://schemas.microsoft.com/office/drawing/2014/main" id="{6D4DAAF7-C59F-4F15-B170-BE2D3EB24B21}"/>
                </a:ext>
              </a:extLst>
            </p:cNvPr>
            <p:cNvCxnSpPr>
              <a:cxnSpLocks/>
            </p:cNvCxnSpPr>
            <p:nvPr/>
          </p:nvCxnSpPr>
          <p:spPr>
            <a:xfrm>
              <a:off x="2437029" y="2097393"/>
              <a:ext cx="0" cy="288285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aphicFrame>
          <p:nvGraphicFramePr>
            <p:cNvPr id="6" name="Objeto 5">
              <a:extLst>
                <a:ext uri="{FF2B5EF4-FFF2-40B4-BE49-F238E27FC236}">
                  <a16:creationId xmlns:a16="http://schemas.microsoft.com/office/drawing/2014/main" id="{156B9F9C-1827-4754-ABBD-973662CD13C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503488" y="2376806"/>
            <a:ext cx="1978025" cy="8778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1091880" imgH="482400" progId="Equation.DSMT4">
                    <p:embed/>
                  </p:oleObj>
                </mc:Choice>
                <mc:Fallback>
                  <p:oleObj name="Equation" r:id="rId4" imgW="1091880" imgH="482400" progId="Equation.DSMT4">
                    <p:embed/>
                    <p:pic>
                      <p:nvPicPr>
                        <p:cNvPr id="6" name="Objeto 5">
                          <a:extLst>
                            <a:ext uri="{FF2B5EF4-FFF2-40B4-BE49-F238E27FC236}">
                              <a16:creationId xmlns:a16="http://schemas.microsoft.com/office/drawing/2014/main" id="{156B9F9C-1827-4754-ABBD-973662CD13C0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2503488" y="2376806"/>
                          <a:ext cx="1978025" cy="87788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35FAAE34-4A73-4B9C-ACC2-F84AEF5C685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1958207"/>
              </p:ext>
            </p:extLst>
          </p:nvPr>
        </p:nvGraphicFramePr>
        <p:xfrm>
          <a:off x="249381" y="1044904"/>
          <a:ext cx="5765760" cy="609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882880" imgH="304560" progId="Equation.DSMT4">
                  <p:embed/>
                </p:oleObj>
              </mc:Choice>
              <mc:Fallback>
                <p:oleObj name="Equation" r:id="rId6" imgW="2882880" imgH="304560" progId="Equation.DSMT4">
                  <p:embed/>
                  <p:pic>
                    <p:nvPicPr>
                      <p:cNvPr id="8" name="Objeto 7">
                        <a:extLst>
                          <a:ext uri="{FF2B5EF4-FFF2-40B4-BE49-F238E27FC236}">
                            <a16:creationId xmlns:a16="http://schemas.microsoft.com/office/drawing/2014/main" id="{35FAAE34-4A73-4B9C-ACC2-F84AEF5C685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381" y="1044904"/>
                        <a:ext cx="5765760" cy="60912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to 10">
            <a:extLst>
              <a:ext uri="{FF2B5EF4-FFF2-40B4-BE49-F238E27FC236}">
                <a16:creationId xmlns:a16="http://schemas.microsoft.com/office/drawing/2014/main" id="{68F1AF6F-E17F-437C-B032-813B8A69421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103268" y="3827035"/>
          <a:ext cx="1908175" cy="830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054080" imgH="457200" progId="Equation.DSMT4">
                  <p:embed/>
                </p:oleObj>
              </mc:Choice>
              <mc:Fallback>
                <p:oleObj name="Equation" r:id="rId8" imgW="1054080" imgH="457200" progId="Equation.DSMT4">
                  <p:embed/>
                  <p:pic>
                    <p:nvPicPr>
                      <p:cNvPr id="11" name="Objeto 10">
                        <a:extLst>
                          <a:ext uri="{FF2B5EF4-FFF2-40B4-BE49-F238E27FC236}">
                            <a16:creationId xmlns:a16="http://schemas.microsoft.com/office/drawing/2014/main" id="{68F1AF6F-E17F-437C-B032-813B8A69421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9103268" y="3827035"/>
                        <a:ext cx="1908175" cy="8302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CuadroTexto 11">
            <a:extLst>
              <a:ext uri="{FF2B5EF4-FFF2-40B4-BE49-F238E27FC236}">
                <a16:creationId xmlns:a16="http://schemas.microsoft.com/office/drawing/2014/main" id="{FF57C822-9120-49D3-BBD4-EDB7E4472AD4}"/>
              </a:ext>
            </a:extLst>
          </p:cNvPr>
          <p:cNvSpPr txBox="1"/>
          <p:nvPr/>
        </p:nvSpPr>
        <p:spPr>
          <a:xfrm>
            <a:off x="7910354" y="3830223"/>
            <a:ext cx="2606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78E904C-06B6-423C-BC7E-4B8569BFC6FF}"/>
              </a:ext>
            </a:extLst>
          </p:cNvPr>
          <p:cNvSpPr txBox="1"/>
          <p:nvPr/>
        </p:nvSpPr>
        <p:spPr>
          <a:xfrm>
            <a:off x="8258288" y="4232160"/>
            <a:ext cx="2606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6663B27A-67C2-43A8-9E96-8DE104524667}"/>
              </a:ext>
            </a:extLst>
          </p:cNvPr>
          <p:cNvSpPr txBox="1"/>
          <p:nvPr/>
        </p:nvSpPr>
        <p:spPr>
          <a:xfrm>
            <a:off x="8237796" y="3830223"/>
            <a:ext cx="2606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CCA8BBF4-0A70-4D23-B4A8-9C20692BFBA7}"/>
              </a:ext>
            </a:extLst>
          </p:cNvPr>
          <p:cNvSpPr txBox="1"/>
          <p:nvPr/>
        </p:nvSpPr>
        <p:spPr>
          <a:xfrm>
            <a:off x="7943583" y="4221047"/>
            <a:ext cx="2606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6421D6D3-F429-4A4B-A85F-703D84C501AB}"/>
              </a:ext>
            </a:extLst>
          </p:cNvPr>
          <p:cNvCxnSpPr/>
          <p:nvPr/>
        </p:nvCxnSpPr>
        <p:spPr>
          <a:xfrm>
            <a:off x="8297551" y="3849328"/>
            <a:ext cx="576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40782EB0-B335-4348-90C4-22A112E15354}"/>
              </a:ext>
            </a:extLst>
          </p:cNvPr>
          <p:cNvCxnSpPr/>
          <p:nvPr/>
        </p:nvCxnSpPr>
        <p:spPr>
          <a:xfrm>
            <a:off x="9067512" y="2998034"/>
            <a:ext cx="0" cy="5707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rupo 40">
            <a:extLst>
              <a:ext uri="{FF2B5EF4-FFF2-40B4-BE49-F238E27FC236}">
                <a16:creationId xmlns:a16="http://schemas.microsoft.com/office/drawing/2014/main" id="{7179D17C-DE86-49DB-85DD-1C53E57CE3FB}"/>
              </a:ext>
            </a:extLst>
          </p:cNvPr>
          <p:cNvGrpSpPr/>
          <p:nvPr/>
        </p:nvGrpSpPr>
        <p:grpSpPr>
          <a:xfrm>
            <a:off x="9173386" y="3712387"/>
            <a:ext cx="1865097" cy="938058"/>
            <a:chOff x="9173386" y="3712387"/>
            <a:chExt cx="1865097" cy="938058"/>
          </a:xfrm>
        </p:grpSpPr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D4360C2C-6093-4FBE-ABD7-CF77A84A9799}"/>
                </a:ext>
              </a:extLst>
            </p:cNvPr>
            <p:cNvSpPr txBox="1"/>
            <p:nvPr/>
          </p:nvSpPr>
          <p:spPr>
            <a:xfrm>
              <a:off x="9173386" y="3719751"/>
              <a:ext cx="6605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2400" i="1" dirty="0">
                  <a:solidFill>
                    <a:schemeClr val="accent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r>
                <a:rPr lang="es-AR" sz="2400" baseline="-25000" dirty="0">
                  <a:solidFill>
                    <a:schemeClr val="accent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1,1</a:t>
              </a:r>
              <a:endParaRPr lang="es-A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FF373039-CA6A-42E4-80BD-AC60F0E5C094}"/>
                </a:ext>
              </a:extLst>
            </p:cNvPr>
            <p:cNvSpPr txBox="1"/>
            <p:nvPr/>
          </p:nvSpPr>
          <p:spPr>
            <a:xfrm>
              <a:off x="9751892" y="3712387"/>
              <a:ext cx="6605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2400" i="1" dirty="0">
                  <a:solidFill>
                    <a:schemeClr val="accent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r>
                <a:rPr lang="es-AR" sz="2400" baseline="-25000" dirty="0">
                  <a:solidFill>
                    <a:schemeClr val="accent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1,2</a:t>
              </a:r>
              <a:endParaRPr lang="es-A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9FC081BD-3D07-4342-89CA-731373CBBE13}"/>
                </a:ext>
              </a:extLst>
            </p:cNvPr>
            <p:cNvSpPr txBox="1"/>
            <p:nvPr/>
          </p:nvSpPr>
          <p:spPr>
            <a:xfrm>
              <a:off x="10357319" y="3735737"/>
              <a:ext cx="6605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2400" i="1" dirty="0">
                  <a:solidFill>
                    <a:schemeClr val="accent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r>
                <a:rPr lang="es-AR" sz="2400" baseline="-25000" dirty="0">
                  <a:solidFill>
                    <a:schemeClr val="accent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1,3</a:t>
              </a:r>
              <a:endParaRPr lang="es-A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3C76F8A4-76BC-4E35-926E-03957805CA90}"/>
                </a:ext>
              </a:extLst>
            </p:cNvPr>
            <p:cNvSpPr txBox="1"/>
            <p:nvPr/>
          </p:nvSpPr>
          <p:spPr>
            <a:xfrm>
              <a:off x="9181539" y="4173497"/>
              <a:ext cx="6605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2400" i="1" dirty="0">
                  <a:solidFill>
                    <a:schemeClr val="accent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r>
                <a:rPr lang="es-AR" sz="2400" baseline="-25000" dirty="0">
                  <a:solidFill>
                    <a:schemeClr val="accent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2,1</a:t>
              </a:r>
              <a:endParaRPr lang="es-A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E100CA71-E154-46C4-BB6E-3EAA4A7CA27A}"/>
                </a:ext>
              </a:extLst>
            </p:cNvPr>
            <p:cNvSpPr txBox="1"/>
            <p:nvPr/>
          </p:nvSpPr>
          <p:spPr>
            <a:xfrm>
              <a:off x="9763997" y="4188780"/>
              <a:ext cx="6605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2400" i="1" dirty="0">
                  <a:solidFill>
                    <a:schemeClr val="accent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r>
                <a:rPr lang="es-AR" sz="2400" baseline="-25000" dirty="0">
                  <a:solidFill>
                    <a:schemeClr val="accent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2,2</a:t>
              </a:r>
              <a:endParaRPr lang="es-A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8C231E7D-0736-4527-BE11-5562E8A7EE72}"/>
                </a:ext>
              </a:extLst>
            </p:cNvPr>
            <p:cNvSpPr txBox="1"/>
            <p:nvPr/>
          </p:nvSpPr>
          <p:spPr>
            <a:xfrm>
              <a:off x="10377919" y="4179237"/>
              <a:ext cx="6605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2400" i="1" dirty="0">
                  <a:solidFill>
                    <a:schemeClr val="accent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r>
                <a:rPr lang="es-AR" sz="2400" baseline="-25000" dirty="0">
                  <a:solidFill>
                    <a:schemeClr val="accent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2,3</a:t>
              </a:r>
              <a:endParaRPr lang="es-A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aphicFrame>
        <p:nvGraphicFramePr>
          <p:cNvPr id="42" name="Objeto 41">
            <a:extLst>
              <a:ext uri="{FF2B5EF4-FFF2-40B4-BE49-F238E27FC236}">
                <a16:creationId xmlns:a16="http://schemas.microsoft.com/office/drawing/2014/main" id="{1DEC6064-1B53-437D-9A69-1A55A5BE5CA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8329893"/>
              </p:ext>
            </p:extLst>
          </p:nvPr>
        </p:nvGraphicFramePr>
        <p:xfrm>
          <a:off x="6273800" y="1031875"/>
          <a:ext cx="58420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2920680" imgH="304560" progId="Equation.DSMT4">
                  <p:embed/>
                </p:oleObj>
              </mc:Choice>
              <mc:Fallback>
                <p:oleObj name="Equation" r:id="rId10" imgW="2920680" imgH="304560" progId="Equation.DSMT4">
                  <p:embed/>
                  <p:pic>
                    <p:nvPicPr>
                      <p:cNvPr id="42" name="Objeto 41">
                        <a:extLst>
                          <a:ext uri="{FF2B5EF4-FFF2-40B4-BE49-F238E27FC236}">
                            <a16:creationId xmlns:a16="http://schemas.microsoft.com/office/drawing/2014/main" id="{1DEC6064-1B53-437D-9A69-1A55A5BE5CA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73800" y="1031875"/>
                        <a:ext cx="5842000" cy="6096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4" name="Conector recto 43">
            <a:extLst>
              <a:ext uri="{FF2B5EF4-FFF2-40B4-BE49-F238E27FC236}">
                <a16:creationId xmlns:a16="http://schemas.microsoft.com/office/drawing/2014/main" id="{8BFFAA98-A5FB-4C64-9F87-76CE3533570F}"/>
              </a:ext>
            </a:extLst>
          </p:cNvPr>
          <p:cNvCxnSpPr>
            <a:cxnSpLocks/>
          </p:cNvCxnSpPr>
          <p:nvPr/>
        </p:nvCxnSpPr>
        <p:spPr>
          <a:xfrm>
            <a:off x="6096000" y="1031875"/>
            <a:ext cx="0" cy="609600"/>
          </a:xfrm>
          <a:prstGeom prst="line">
            <a:avLst/>
          </a:prstGeom>
          <a:ln w="254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43" name="Grupo 42">
            <a:extLst>
              <a:ext uri="{FF2B5EF4-FFF2-40B4-BE49-F238E27FC236}">
                <a16:creationId xmlns:a16="http://schemas.microsoft.com/office/drawing/2014/main" id="{5B1EA729-4C72-4C96-A986-2491F44A5DA1}"/>
              </a:ext>
            </a:extLst>
          </p:cNvPr>
          <p:cNvGrpSpPr/>
          <p:nvPr/>
        </p:nvGrpSpPr>
        <p:grpSpPr>
          <a:xfrm>
            <a:off x="187955" y="2252134"/>
            <a:ext cx="4572000" cy="2936165"/>
            <a:chOff x="187955" y="2252134"/>
            <a:chExt cx="4572000" cy="2936165"/>
          </a:xfrm>
        </p:grpSpPr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4B40934E-2BFB-4C8B-8963-8907F2C9E516}"/>
                </a:ext>
              </a:extLst>
            </p:cNvPr>
            <p:cNvGrpSpPr/>
            <p:nvPr/>
          </p:nvGrpSpPr>
          <p:grpSpPr>
            <a:xfrm>
              <a:off x="187955" y="2252134"/>
              <a:ext cx="4572000" cy="2936165"/>
              <a:chOff x="7045695" y="2061728"/>
              <a:chExt cx="4572000" cy="2936165"/>
            </a:xfrm>
          </p:grpSpPr>
          <p:graphicFrame>
            <p:nvGraphicFramePr>
              <p:cNvPr id="24" name="Objeto 23">
                <a:extLst>
                  <a:ext uri="{FF2B5EF4-FFF2-40B4-BE49-F238E27FC236}">
                    <a16:creationId xmlns:a16="http://schemas.microsoft.com/office/drawing/2014/main" id="{372515A0-3F15-4140-BCC2-DF9B116405F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9408859" y="2061728"/>
              <a:ext cx="1892300" cy="12731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12" imgW="1054080" imgH="711000" progId="Equation.DSMT4">
                      <p:embed/>
                    </p:oleObj>
                  </mc:Choice>
                  <mc:Fallback>
                    <p:oleObj name="Equation" r:id="rId12" imgW="1054080" imgH="711000" progId="Equation.DSMT4">
                      <p:embed/>
                      <p:pic>
                        <p:nvPicPr>
                          <p:cNvPr id="24" name="Objeto 23">
                            <a:extLst>
                              <a:ext uri="{FF2B5EF4-FFF2-40B4-BE49-F238E27FC236}">
                                <a16:creationId xmlns:a16="http://schemas.microsoft.com/office/drawing/2014/main" id="{372515A0-3F15-4140-BCC2-DF9B116405F9}"/>
                              </a:ext>
                            </a:extLst>
                          </p:cNvPr>
                          <p:cNvPicPr/>
                          <p:nvPr/>
                        </p:nvPicPr>
                        <p:blipFill>
                          <a:blip r:embed="rId13"/>
                          <a:stretch>
                            <a:fillRect/>
                          </a:stretch>
                        </p:blipFill>
                        <p:spPr>
                          <a:xfrm>
                            <a:off x="9408859" y="2061728"/>
                            <a:ext cx="1892300" cy="1273175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cxnSp>
            <p:nvCxnSpPr>
              <p:cNvPr id="25" name="Conector recto 24">
                <a:extLst>
                  <a:ext uri="{FF2B5EF4-FFF2-40B4-BE49-F238E27FC236}">
                    <a16:creationId xmlns:a16="http://schemas.microsoft.com/office/drawing/2014/main" id="{4B90C04C-809F-4C1B-BB1D-EF7887E7C9B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045695" y="3511695"/>
                <a:ext cx="4572000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Conector recto 25">
                <a:extLst>
                  <a:ext uri="{FF2B5EF4-FFF2-40B4-BE49-F238E27FC236}">
                    <a16:creationId xmlns:a16="http://schemas.microsoft.com/office/drawing/2014/main" id="{8D88CEF2-4E6F-4566-8A5E-7682A80105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88626" y="2115043"/>
                <a:ext cx="0" cy="288285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aphicFrame>
            <p:nvGraphicFramePr>
              <p:cNvPr id="27" name="Objeto 26">
                <a:extLst>
                  <a:ext uri="{FF2B5EF4-FFF2-40B4-BE49-F238E27FC236}">
                    <a16:creationId xmlns:a16="http://schemas.microsoft.com/office/drawing/2014/main" id="{362F31DA-CE6B-45D6-8275-337B32FC02E6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7276376" y="3664402"/>
              <a:ext cx="1978025" cy="87788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14" imgW="1091880" imgH="482400" progId="Equation.DSMT4">
                      <p:embed/>
                    </p:oleObj>
                  </mc:Choice>
                  <mc:Fallback>
                    <p:oleObj name="Equation" r:id="rId14" imgW="1091880" imgH="482400" progId="Equation.DSMT4">
                      <p:embed/>
                      <p:pic>
                        <p:nvPicPr>
                          <p:cNvPr id="27" name="Objeto 26">
                            <a:extLst>
                              <a:ext uri="{FF2B5EF4-FFF2-40B4-BE49-F238E27FC236}">
                                <a16:creationId xmlns:a16="http://schemas.microsoft.com/office/drawing/2014/main" id="{362F31DA-CE6B-45D6-8275-337B32FC02E6}"/>
                              </a:ext>
                            </a:extLst>
                          </p:cNvPr>
                          <p:cNvPicPr/>
                          <p:nvPr/>
                        </p:nvPicPr>
                        <p:blipFill>
                          <a:blip r:embed="rId5"/>
                          <a:stretch>
                            <a:fillRect/>
                          </a:stretch>
                        </p:blipFill>
                        <p:spPr>
                          <a:xfrm>
                            <a:off x="7276376" y="3664402"/>
                            <a:ext cx="1978025" cy="877888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28" name="Objeto 27">
              <a:extLst>
                <a:ext uri="{FF2B5EF4-FFF2-40B4-BE49-F238E27FC236}">
                  <a16:creationId xmlns:a16="http://schemas.microsoft.com/office/drawing/2014/main" id="{C7502B33-F496-4FB2-A72E-7181683AE8DF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05315395"/>
                </p:ext>
              </p:extLst>
            </p:nvPr>
          </p:nvGraphicFramePr>
          <p:xfrm>
            <a:off x="2545016" y="3878196"/>
            <a:ext cx="1908175" cy="8302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5" imgW="1054080" imgH="457200" progId="Equation.DSMT4">
                    <p:embed/>
                  </p:oleObj>
                </mc:Choice>
                <mc:Fallback>
                  <p:oleObj name="Equation" r:id="rId15" imgW="1054080" imgH="457200" progId="Equation.DSMT4">
                    <p:embed/>
                    <p:pic>
                      <p:nvPicPr>
                        <p:cNvPr id="28" name="Objeto 27">
                          <a:extLst>
                            <a:ext uri="{FF2B5EF4-FFF2-40B4-BE49-F238E27FC236}">
                              <a16:creationId xmlns:a16="http://schemas.microsoft.com/office/drawing/2014/main" id="{C7502B33-F496-4FB2-A72E-7181683AE8DF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2545016" y="3878196"/>
                          <a:ext cx="1908175" cy="83026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21B16C3B-FF69-46E8-83E1-CFED1F0A5BD6}"/>
                </a:ext>
              </a:extLst>
            </p:cNvPr>
            <p:cNvSpPr txBox="1"/>
            <p:nvPr/>
          </p:nvSpPr>
          <p:spPr>
            <a:xfrm>
              <a:off x="2706796" y="2281334"/>
              <a:ext cx="2606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2400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30" name="CuadroTexto 29">
              <a:extLst>
                <a:ext uri="{FF2B5EF4-FFF2-40B4-BE49-F238E27FC236}">
                  <a16:creationId xmlns:a16="http://schemas.microsoft.com/office/drawing/2014/main" id="{103A6B54-9C25-4CB5-A339-F0A391F9D135}"/>
                </a:ext>
              </a:extLst>
            </p:cNvPr>
            <p:cNvSpPr txBox="1"/>
            <p:nvPr/>
          </p:nvSpPr>
          <p:spPr>
            <a:xfrm>
              <a:off x="3301894" y="2668778"/>
              <a:ext cx="2606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2400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  <p:cxnSp>
          <p:nvCxnSpPr>
            <p:cNvPr id="33" name="Conector recto de flecha 32">
              <a:extLst>
                <a:ext uri="{FF2B5EF4-FFF2-40B4-BE49-F238E27FC236}">
                  <a16:creationId xmlns:a16="http://schemas.microsoft.com/office/drawing/2014/main" id="{346AB904-1341-469E-B9C7-9D8B6833D647}"/>
                </a:ext>
              </a:extLst>
            </p:cNvPr>
            <p:cNvCxnSpPr/>
            <p:nvPr/>
          </p:nvCxnSpPr>
          <p:spPr>
            <a:xfrm>
              <a:off x="1675217" y="3786426"/>
              <a:ext cx="5760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ector recto de flecha 33">
              <a:extLst>
                <a:ext uri="{FF2B5EF4-FFF2-40B4-BE49-F238E27FC236}">
                  <a16:creationId xmlns:a16="http://schemas.microsoft.com/office/drawing/2014/main" id="{121E2349-0DDD-49D1-A34B-8BA1FF3BCDB3}"/>
                </a:ext>
              </a:extLst>
            </p:cNvPr>
            <p:cNvCxnSpPr/>
            <p:nvPr/>
          </p:nvCxnSpPr>
          <p:spPr>
            <a:xfrm>
              <a:off x="2532316" y="2968722"/>
              <a:ext cx="0" cy="57071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CuadroTexto 34">
              <a:extLst>
                <a:ext uri="{FF2B5EF4-FFF2-40B4-BE49-F238E27FC236}">
                  <a16:creationId xmlns:a16="http://schemas.microsoft.com/office/drawing/2014/main" id="{EC004685-265D-45E1-9FFE-70837C804AAC}"/>
                </a:ext>
              </a:extLst>
            </p:cNvPr>
            <p:cNvSpPr txBox="1"/>
            <p:nvPr/>
          </p:nvSpPr>
          <p:spPr>
            <a:xfrm>
              <a:off x="2590315" y="3811807"/>
              <a:ext cx="6605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2400" i="1" dirty="0">
                  <a:solidFill>
                    <a:schemeClr val="accent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r>
                <a:rPr lang="es-AR" sz="2400" baseline="-25000" dirty="0">
                  <a:solidFill>
                    <a:schemeClr val="accent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1,1</a:t>
              </a:r>
              <a:endParaRPr lang="es-A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CuadroTexto 35">
              <a:extLst>
                <a:ext uri="{FF2B5EF4-FFF2-40B4-BE49-F238E27FC236}">
                  <a16:creationId xmlns:a16="http://schemas.microsoft.com/office/drawing/2014/main" id="{1C2C7269-DAE2-45CD-B311-56F48B5B1CB3}"/>
                </a:ext>
              </a:extLst>
            </p:cNvPr>
            <p:cNvSpPr txBox="1"/>
            <p:nvPr/>
          </p:nvSpPr>
          <p:spPr>
            <a:xfrm>
              <a:off x="3168821" y="3804443"/>
              <a:ext cx="6605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2400" i="1" dirty="0">
                  <a:solidFill>
                    <a:schemeClr val="accent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r>
                <a:rPr lang="es-AR" sz="2400" baseline="-25000" dirty="0">
                  <a:solidFill>
                    <a:schemeClr val="accent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1,2</a:t>
              </a:r>
              <a:endParaRPr lang="es-A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B401CCE5-DAC7-4F36-97F9-2996827739D4}"/>
                </a:ext>
              </a:extLst>
            </p:cNvPr>
            <p:cNvSpPr txBox="1"/>
            <p:nvPr/>
          </p:nvSpPr>
          <p:spPr>
            <a:xfrm>
              <a:off x="3774248" y="3827793"/>
              <a:ext cx="6605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2400" i="1" dirty="0">
                  <a:solidFill>
                    <a:schemeClr val="accent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r>
                <a:rPr lang="es-AR" sz="2400" baseline="-25000" dirty="0">
                  <a:solidFill>
                    <a:schemeClr val="accent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1,3</a:t>
              </a:r>
              <a:endParaRPr lang="es-A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CuadroTexto 37">
              <a:extLst>
                <a:ext uri="{FF2B5EF4-FFF2-40B4-BE49-F238E27FC236}">
                  <a16:creationId xmlns:a16="http://schemas.microsoft.com/office/drawing/2014/main" id="{EB79231A-58F9-4F39-8F3F-531FF244F608}"/>
                </a:ext>
              </a:extLst>
            </p:cNvPr>
            <p:cNvSpPr txBox="1"/>
            <p:nvPr/>
          </p:nvSpPr>
          <p:spPr>
            <a:xfrm>
              <a:off x="2598468" y="4265553"/>
              <a:ext cx="6605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2400" i="1" dirty="0">
                  <a:solidFill>
                    <a:schemeClr val="accent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r>
                <a:rPr lang="es-AR" sz="2400" baseline="-25000" dirty="0">
                  <a:solidFill>
                    <a:schemeClr val="accent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2,1</a:t>
              </a:r>
              <a:endParaRPr lang="es-A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CuadroTexto 38">
              <a:extLst>
                <a:ext uri="{FF2B5EF4-FFF2-40B4-BE49-F238E27FC236}">
                  <a16:creationId xmlns:a16="http://schemas.microsoft.com/office/drawing/2014/main" id="{AC657246-C271-479C-A262-E42A9D2553FE}"/>
                </a:ext>
              </a:extLst>
            </p:cNvPr>
            <p:cNvSpPr txBox="1"/>
            <p:nvPr/>
          </p:nvSpPr>
          <p:spPr>
            <a:xfrm>
              <a:off x="3180926" y="4280836"/>
              <a:ext cx="6605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2400" i="1" dirty="0">
                  <a:solidFill>
                    <a:schemeClr val="accent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r>
                <a:rPr lang="es-AR" sz="2400" baseline="-25000" dirty="0">
                  <a:solidFill>
                    <a:schemeClr val="accent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2,2</a:t>
              </a:r>
              <a:endParaRPr lang="es-A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CuadroTexto 39">
              <a:extLst>
                <a:ext uri="{FF2B5EF4-FFF2-40B4-BE49-F238E27FC236}">
                  <a16:creationId xmlns:a16="http://schemas.microsoft.com/office/drawing/2014/main" id="{B4C023D6-0845-4ABB-A6EA-A5A8E7A8D3CB}"/>
                </a:ext>
              </a:extLst>
            </p:cNvPr>
            <p:cNvSpPr txBox="1"/>
            <p:nvPr/>
          </p:nvSpPr>
          <p:spPr>
            <a:xfrm>
              <a:off x="3794848" y="4271293"/>
              <a:ext cx="6605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2400" i="1" dirty="0">
                  <a:solidFill>
                    <a:schemeClr val="accent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r>
                <a:rPr lang="es-AR" sz="2400" baseline="-25000" dirty="0">
                  <a:solidFill>
                    <a:schemeClr val="accent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2,3</a:t>
              </a:r>
              <a:endParaRPr lang="es-AR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5" name="CuadroTexto 44">
              <a:extLst>
                <a:ext uri="{FF2B5EF4-FFF2-40B4-BE49-F238E27FC236}">
                  <a16:creationId xmlns:a16="http://schemas.microsoft.com/office/drawing/2014/main" id="{676A89D2-9180-449E-811D-CE079F2DAD82}"/>
                </a:ext>
              </a:extLst>
            </p:cNvPr>
            <p:cNvSpPr txBox="1"/>
            <p:nvPr/>
          </p:nvSpPr>
          <p:spPr>
            <a:xfrm>
              <a:off x="3858559" y="3042560"/>
              <a:ext cx="2606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AR" sz="2400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  <p:grpSp>
          <p:nvGrpSpPr>
            <p:cNvPr id="10" name="Grupo 9">
              <a:extLst>
                <a:ext uri="{FF2B5EF4-FFF2-40B4-BE49-F238E27FC236}">
                  <a16:creationId xmlns:a16="http://schemas.microsoft.com/office/drawing/2014/main" id="{144F4453-C62B-43E3-A27D-5CC2BA2CD819}"/>
                </a:ext>
              </a:extLst>
            </p:cNvPr>
            <p:cNvGrpSpPr/>
            <p:nvPr/>
          </p:nvGrpSpPr>
          <p:grpSpPr>
            <a:xfrm>
              <a:off x="2703748" y="2271708"/>
              <a:ext cx="1415454" cy="1242095"/>
              <a:chOff x="2703748" y="2271708"/>
              <a:chExt cx="1415454" cy="1242095"/>
            </a:xfrm>
          </p:grpSpPr>
          <p:sp>
            <p:nvSpPr>
              <p:cNvPr id="31" name="CuadroTexto 30">
                <a:extLst>
                  <a:ext uri="{FF2B5EF4-FFF2-40B4-BE49-F238E27FC236}">
                    <a16:creationId xmlns:a16="http://schemas.microsoft.com/office/drawing/2014/main" id="{23665712-48EE-443A-8F26-D1BEA5CEA700}"/>
                  </a:ext>
                </a:extLst>
              </p:cNvPr>
              <p:cNvSpPr txBox="1"/>
              <p:nvPr/>
            </p:nvSpPr>
            <p:spPr>
              <a:xfrm>
                <a:off x="3272619" y="2271708"/>
                <a:ext cx="26064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sz="2400" dirty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  <p:sp>
            <p:nvSpPr>
              <p:cNvPr id="32" name="CuadroTexto 31">
                <a:extLst>
                  <a:ext uri="{FF2B5EF4-FFF2-40B4-BE49-F238E27FC236}">
                    <a16:creationId xmlns:a16="http://schemas.microsoft.com/office/drawing/2014/main" id="{0B887AA7-E5FD-4F3B-AA44-288BAD760962}"/>
                  </a:ext>
                </a:extLst>
              </p:cNvPr>
              <p:cNvSpPr txBox="1"/>
              <p:nvPr/>
            </p:nvSpPr>
            <p:spPr>
              <a:xfrm>
                <a:off x="2727540" y="3033871"/>
                <a:ext cx="26064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sz="2400" dirty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  <p:sp>
            <p:nvSpPr>
              <p:cNvPr id="46" name="CuadroTexto 45">
                <a:extLst>
                  <a:ext uri="{FF2B5EF4-FFF2-40B4-BE49-F238E27FC236}">
                    <a16:creationId xmlns:a16="http://schemas.microsoft.com/office/drawing/2014/main" id="{7594658A-13E8-43F4-9608-76E8C8A5B770}"/>
                  </a:ext>
                </a:extLst>
              </p:cNvPr>
              <p:cNvSpPr txBox="1"/>
              <p:nvPr/>
            </p:nvSpPr>
            <p:spPr>
              <a:xfrm>
                <a:off x="3841490" y="2281333"/>
                <a:ext cx="26064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sz="2400" dirty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  <p:sp>
            <p:nvSpPr>
              <p:cNvPr id="47" name="CuadroTexto 46">
                <a:extLst>
                  <a:ext uri="{FF2B5EF4-FFF2-40B4-BE49-F238E27FC236}">
                    <a16:creationId xmlns:a16="http://schemas.microsoft.com/office/drawing/2014/main" id="{DDFB4133-7F50-474F-83E1-21675BC0E196}"/>
                  </a:ext>
                </a:extLst>
              </p:cNvPr>
              <p:cNvSpPr txBox="1"/>
              <p:nvPr/>
            </p:nvSpPr>
            <p:spPr>
              <a:xfrm>
                <a:off x="2703748" y="2636718"/>
                <a:ext cx="26064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sz="2400" dirty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  <p:sp>
            <p:nvSpPr>
              <p:cNvPr id="48" name="CuadroTexto 47">
                <a:extLst>
                  <a:ext uri="{FF2B5EF4-FFF2-40B4-BE49-F238E27FC236}">
                    <a16:creationId xmlns:a16="http://schemas.microsoft.com/office/drawing/2014/main" id="{90E76DFE-1BBF-42D0-A435-7915A4CA70E8}"/>
                  </a:ext>
                </a:extLst>
              </p:cNvPr>
              <p:cNvSpPr txBox="1"/>
              <p:nvPr/>
            </p:nvSpPr>
            <p:spPr>
              <a:xfrm>
                <a:off x="3858559" y="2648480"/>
                <a:ext cx="26064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sz="2400" dirty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  <p:sp>
            <p:nvSpPr>
              <p:cNvPr id="49" name="CuadroTexto 48">
                <a:extLst>
                  <a:ext uri="{FF2B5EF4-FFF2-40B4-BE49-F238E27FC236}">
                    <a16:creationId xmlns:a16="http://schemas.microsoft.com/office/drawing/2014/main" id="{F1EB98ED-BA57-4A95-AF43-13C8C8C0951D}"/>
                  </a:ext>
                </a:extLst>
              </p:cNvPr>
              <p:cNvSpPr txBox="1"/>
              <p:nvPr/>
            </p:nvSpPr>
            <p:spPr>
              <a:xfrm>
                <a:off x="3331169" y="3052138"/>
                <a:ext cx="26064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sz="2400" dirty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aphicFrame>
        <p:nvGraphicFramePr>
          <p:cNvPr id="50" name="Objeto 49">
            <a:extLst>
              <a:ext uri="{FF2B5EF4-FFF2-40B4-BE49-F238E27FC236}">
                <a16:creationId xmlns:a16="http://schemas.microsoft.com/office/drawing/2014/main" id="{7C19E9FD-6B5E-4AD2-8E9B-F851BA93C15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9309685"/>
              </p:ext>
            </p:extLst>
          </p:nvPr>
        </p:nvGraphicFramePr>
        <p:xfrm>
          <a:off x="578185" y="5542579"/>
          <a:ext cx="65024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3251160" imgH="304560" progId="Equation.DSMT4">
                  <p:embed/>
                </p:oleObj>
              </mc:Choice>
              <mc:Fallback>
                <p:oleObj name="Equation" r:id="rId16" imgW="3251160" imgH="304560" progId="Equation.DSMT4">
                  <p:embed/>
                  <p:pic>
                    <p:nvPicPr>
                      <p:cNvPr id="50" name="Objeto 49">
                        <a:extLst>
                          <a:ext uri="{FF2B5EF4-FFF2-40B4-BE49-F238E27FC236}">
                            <a16:creationId xmlns:a16="http://schemas.microsoft.com/office/drawing/2014/main" id="{7C19E9FD-6B5E-4AD2-8E9B-F851BA93C15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8185" y="5542579"/>
                        <a:ext cx="6502400" cy="6096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" name="CuadroTexto 50">
            <a:extLst>
              <a:ext uri="{FF2B5EF4-FFF2-40B4-BE49-F238E27FC236}">
                <a16:creationId xmlns:a16="http://schemas.microsoft.com/office/drawing/2014/main" id="{22F37742-E82E-4F12-8575-2C3F6B2381A2}"/>
              </a:ext>
            </a:extLst>
          </p:cNvPr>
          <p:cNvSpPr txBox="1"/>
          <p:nvPr/>
        </p:nvSpPr>
        <p:spPr>
          <a:xfrm>
            <a:off x="6461489" y="6012018"/>
            <a:ext cx="4000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Caso particular de matrices conmutables</a:t>
            </a:r>
          </a:p>
        </p:txBody>
      </p:sp>
      <p:graphicFrame>
        <p:nvGraphicFramePr>
          <p:cNvPr id="53" name="Objeto 52">
            <a:extLst>
              <a:ext uri="{FF2B5EF4-FFF2-40B4-BE49-F238E27FC236}">
                <a16:creationId xmlns:a16="http://schemas.microsoft.com/office/drawing/2014/main" id="{ECC87ADF-5BAE-4231-BCC2-72D56A2663D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94418" y="1782253"/>
          <a:ext cx="21590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1079280" imgH="228600" progId="Equation.DSMT4">
                  <p:embed/>
                </p:oleObj>
              </mc:Choice>
              <mc:Fallback>
                <p:oleObj name="Equation" r:id="rId18" imgW="1079280" imgH="228600" progId="Equation.DSMT4">
                  <p:embed/>
                  <p:pic>
                    <p:nvPicPr>
                      <p:cNvPr id="53" name="Objeto 52">
                        <a:extLst>
                          <a:ext uri="{FF2B5EF4-FFF2-40B4-BE49-F238E27FC236}">
                            <a16:creationId xmlns:a16="http://schemas.microsoft.com/office/drawing/2014/main" id="{ECC87ADF-5BAE-4231-BCC2-72D56A2663D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94418" y="1782253"/>
                        <a:ext cx="2159000" cy="457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" name="CuadroTexto 53">
            <a:extLst>
              <a:ext uri="{FF2B5EF4-FFF2-40B4-BE49-F238E27FC236}">
                <a16:creationId xmlns:a16="http://schemas.microsoft.com/office/drawing/2014/main" id="{7E472D33-8F3D-42C2-8857-4F0DEABCC5F7}"/>
              </a:ext>
            </a:extLst>
          </p:cNvPr>
          <p:cNvSpPr txBox="1"/>
          <p:nvPr/>
        </p:nvSpPr>
        <p:spPr>
          <a:xfrm>
            <a:off x="5233309" y="2661470"/>
            <a:ext cx="1917576" cy="40011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none" rtlCol="0">
            <a:spAutoFit/>
          </a:bodyPr>
          <a:lstStyle/>
          <a:p>
            <a:r>
              <a:rPr lang="es-AR" sz="2000" dirty="0">
                <a:solidFill>
                  <a:srgbClr val="7030A0"/>
                </a:solidFill>
              </a:rPr>
              <a:t>Matriz Identidad</a:t>
            </a:r>
          </a:p>
        </p:txBody>
      </p:sp>
      <p:cxnSp>
        <p:nvCxnSpPr>
          <p:cNvPr id="56" name="Conector recto de flecha 55">
            <a:extLst>
              <a:ext uri="{FF2B5EF4-FFF2-40B4-BE49-F238E27FC236}">
                <a16:creationId xmlns:a16="http://schemas.microsoft.com/office/drawing/2014/main" id="{43837A1B-290C-49E0-99DC-68E6D6606B27}"/>
              </a:ext>
            </a:extLst>
          </p:cNvPr>
          <p:cNvCxnSpPr/>
          <p:nvPr/>
        </p:nvCxnSpPr>
        <p:spPr>
          <a:xfrm flipV="1">
            <a:off x="5609741" y="2412967"/>
            <a:ext cx="0" cy="248503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ector recto de flecha 56">
            <a:extLst>
              <a:ext uri="{FF2B5EF4-FFF2-40B4-BE49-F238E27FC236}">
                <a16:creationId xmlns:a16="http://schemas.microsoft.com/office/drawing/2014/main" id="{A294E80A-0266-4DCF-9C85-D6B768116C82}"/>
              </a:ext>
            </a:extLst>
          </p:cNvPr>
          <p:cNvCxnSpPr/>
          <p:nvPr/>
        </p:nvCxnSpPr>
        <p:spPr>
          <a:xfrm flipV="1">
            <a:off x="6096000" y="2424729"/>
            <a:ext cx="0" cy="248503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Estrella de 5 puntas 70">
            <a:extLst>
              <a:ext uri="{FF2B5EF4-FFF2-40B4-BE49-F238E27FC236}">
                <a16:creationId xmlns:a16="http://schemas.microsoft.com/office/drawing/2014/main" id="{AB25F1B8-2A03-44BC-96D3-548FCD64D36B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75386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51" grpId="0"/>
      <p:bldP spid="54" grpId="0" animBg="1"/>
      <p:bldP spid="5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CCE4EA6-F9AA-49E5-91D8-9DF93E9140C0}"/>
              </a:ext>
            </a:extLst>
          </p:cNvPr>
          <p:cNvSpPr txBox="1"/>
          <p:nvPr/>
        </p:nvSpPr>
        <p:spPr>
          <a:xfrm>
            <a:off x="249381" y="213861"/>
            <a:ext cx="68370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/>
              <a:t>Observaciones con respecto al producto de matrices</a:t>
            </a:r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35D0ADBA-ACEA-4A0B-A25A-2B90B3F6198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0101067"/>
              </p:ext>
            </p:extLst>
          </p:nvPr>
        </p:nvGraphicFramePr>
        <p:xfrm>
          <a:off x="141691" y="972618"/>
          <a:ext cx="5802858" cy="5634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136680" imgH="304560" progId="Equation.DSMT4">
                  <p:embed/>
                </p:oleObj>
              </mc:Choice>
              <mc:Fallback>
                <p:oleObj name="Equation" r:id="rId2" imgW="3136680" imgH="304560" progId="Equation.DSMT4">
                  <p:embed/>
                  <p:pic>
                    <p:nvPicPr>
                      <p:cNvPr id="8" name="Objeto 7">
                        <a:extLst>
                          <a:ext uri="{FF2B5EF4-FFF2-40B4-BE49-F238E27FC236}">
                            <a16:creationId xmlns:a16="http://schemas.microsoft.com/office/drawing/2014/main" id="{35FAAE34-4A73-4B9C-ACC2-F84AEF5C685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1691" y="972618"/>
                        <a:ext cx="5802858" cy="56343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9369AE42-5609-428D-985C-48E17869BC6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8535049"/>
              </p:ext>
            </p:extLst>
          </p:nvPr>
        </p:nvGraphicFramePr>
        <p:xfrm>
          <a:off x="6247452" y="972492"/>
          <a:ext cx="5757862" cy="563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111480" imgH="304560" progId="Equation.DSMT4">
                  <p:embed/>
                </p:oleObj>
              </mc:Choice>
              <mc:Fallback>
                <p:oleObj name="Equation" r:id="rId4" imgW="3111480" imgH="304560" progId="Equation.DSMT4">
                  <p:embed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35D0ADBA-ACEA-4A0B-A25A-2B90B3F6198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7452" y="972492"/>
                        <a:ext cx="5757862" cy="5635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276CAACF-B77F-4262-87EF-D8905AC2DA7B}"/>
              </a:ext>
            </a:extLst>
          </p:cNvPr>
          <p:cNvCxnSpPr/>
          <p:nvPr/>
        </p:nvCxnSpPr>
        <p:spPr>
          <a:xfrm>
            <a:off x="6096000" y="875899"/>
            <a:ext cx="0" cy="741145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D3CA7D09-F915-4A9C-B153-76252D77D90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5953726"/>
              </p:ext>
            </p:extLst>
          </p:nvPr>
        </p:nvGraphicFramePr>
        <p:xfrm>
          <a:off x="3067050" y="1817417"/>
          <a:ext cx="6273800" cy="563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390840" imgH="304560" progId="Equation.DSMT4">
                  <p:embed/>
                </p:oleObj>
              </mc:Choice>
              <mc:Fallback>
                <p:oleObj name="Equation" r:id="rId6" imgW="3390840" imgH="304560" progId="Equation.DSMT4">
                  <p:embed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35D0ADBA-ACEA-4A0B-A25A-2B90B3F6198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67050" y="1817417"/>
                        <a:ext cx="6273800" cy="5635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4A5A0341-E931-4F2B-B072-53E72EE14176}"/>
              </a:ext>
            </a:extLst>
          </p:cNvPr>
          <p:cNvCxnSpPr/>
          <p:nvPr/>
        </p:nvCxnSpPr>
        <p:spPr>
          <a:xfrm>
            <a:off x="141691" y="2675823"/>
            <a:ext cx="11870637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Grupo 33">
            <a:extLst>
              <a:ext uri="{FF2B5EF4-FFF2-40B4-BE49-F238E27FC236}">
                <a16:creationId xmlns:a16="http://schemas.microsoft.com/office/drawing/2014/main" id="{880393DD-2E96-44B3-B5CD-35A2C4930B7F}"/>
              </a:ext>
            </a:extLst>
          </p:cNvPr>
          <p:cNvGrpSpPr/>
          <p:nvPr/>
        </p:nvGrpSpPr>
        <p:grpSpPr>
          <a:xfrm>
            <a:off x="249381" y="2876315"/>
            <a:ext cx="3500438" cy="376239"/>
            <a:chOff x="249381" y="2876315"/>
            <a:chExt cx="3500438" cy="376239"/>
          </a:xfrm>
        </p:grpSpPr>
        <p:graphicFrame>
          <p:nvGraphicFramePr>
            <p:cNvPr id="10" name="Objeto 9">
              <a:extLst>
                <a:ext uri="{FF2B5EF4-FFF2-40B4-BE49-F238E27FC236}">
                  <a16:creationId xmlns:a16="http://schemas.microsoft.com/office/drawing/2014/main" id="{EA6E8272-A719-45E2-85BB-C3E228C456A1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10791682"/>
                </p:ext>
              </p:extLst>
            </p:nvPr>
          </p:nvGraphicFramePr>
          <p:xfrm>
            <a:off x="249381" y="2876315"/>
            <a:ext cx="3500438" cy="3762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8" imgW="1892160" imgH="203040" progId="Equation.DSMT4">
                    <p:embed/>
                  </p:oleObj>
                </mc:Choice>
                <mc:Fallback>
                  <p:oleObj name="Equation" r:id="rId8" imgW="1892160" imgH="203040" progId="Equation.DSMT4">
                    <p:embed/>
                    <p:pic>
                      <p:nvPicPr>
                        <p:cNvPr id="7" name="Objeto 6">
                          <a:extLst>
                            <a:ext uri="{FF2B5EF4-FFF2-40B4-BE49-F238E27FC236}">
                              <a16:creationId xmlns:a16="http://schemas.microsoft.com/office/drawing/2014/main" id="{D3CA7D09-F915-4A9C-B153-76252D77D90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9381" y="2876315"/>
                          <a:ext cx="3500438" cy="376238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12" name="Conector recto 11">
              <a:extLst>
                <a:ext uri="{FF2B5EF4-FFF2-40B4-BE49-F238E27FC236}">
                  <a16:creationId xmlns:a16="http://schemas.microsoft.com/office/drawing/2014/main" id="{7F45D2F0-35C1-4D33-9420-9E29AA1F0A28}"/>
                </a:ext>
              </a:extLst>
            </p:cNvPr>
            <p:cNvCxnSpPr/>
            <p:nvPr/>
          </p:nvCxnSpPr>
          <p:spPr>
            <a:xfrm flipH="1">
              <a:off x="1501541" y="2877169"/>
              <a:ext cx="231006" cy="375385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3" name="Objeto 12">
            <a:extLst>
              <a:ext uri="{FF2B5EF4-FFF2-40B4-BE49-F238E27FC236}">
                <a16:creationId xmlns:a16="http://schemas.microsoft.com/office/drawing/2014/main" id="{81C8015B-DA02-4D91-8F03-EB360B3BBE9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9864463"/>
              </p:ext>
            </p:extLst>
          </p:nvPr>
        </p:nvGraphicFramePr>
        <p:xfrm>
          <a:off x="5001979" y="2828691"/>
          <a:ext cx="3311525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790640" imgH="457200" progId="Equation.DSMT4">
                  <p:embed/>
                </p:oleObj>
              </mc:Choice>
              <mc:Fallback>
                <p:oleObj name="Equation" r:id="rId10" imgW="1790640" imgH="457200" progId="Equation.DSMT4">
                  <p:embed/>
                  <p:pic>
                    <p:nvPicPr>
                      <p:cNvPr id="10" name="Objeto 9">
                        <a:extLst>
                          <a:ext uri="{FF2B5EF4-FFF2-40B4-BE49-F238E27FC236}">
                            <a16:creationId xmlns:a16="http://schemas.microsoft.com/office/drawing/2014/main" id="{EA6E8272-A719-45E2-85BB-C3E228C456A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1979" y="2828691"/>
                        <a:ext cx="3311525" cy="8477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Cerrar llave 13">
            <a:extLst>
              <a:ext uri="{FF2B5EF4-FFF2-40B4-BE49-F238E27FC236}">
                <a16:creationId xmlns:a16="http://schemas.microsoft.com/office/drawing/2014/main" id="{402DC4E0-8CED-44FD-B7FD-D4A09BF8569F}"/>
              </a:ext>
            </a:extLst>
          </p:cNvPr>
          <p:cNvSpPr/>
          <p:nvPr/>
        </p:nvSpPr>
        <p:spPr>
          <a:xfrm rot="5400000">
            <a:off x="5335411" y="3337776"/>
            <a:ext cx="163635" cy="792000"/>
          </a:xfrm>
          <a:prstGeom prst="rightBrace">
            <a:avLst>
              <a:gd name="adj1" fmla="val 62998"/>
              <a:gd name="adj2" fmla="val 50000"/>
            </a:avLst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" name="Cerrar llave 14">
            <a:extLst>
              <a:ext uri="{FF2B5EF4-FFF2-40B4-BE49-F238E27FC236}">
                <a16:creationId xmlns:a16="http://schemas.microsoft.com/office/drawing/2014/main" id="{B22B1C58-2BC4-4DF2-9E93-7558160F1BD3}"/>
              </a:ext>
            </a:extLst>
          </p:cNvPr>
          <p:cNvSpPr/>
          <p:nvPr/>
        </p:nvSpPr>
        <p:spPr>
          <a:xfrm rot="5400000">
            <a:off x="6446627" y="3174950"/>
            <a:ext cx="163635" cy="1116000"/>
          </a:xfrm>
          <a:prstGeom prst="rightBrace">
            <a:avLst>
              <a:gd name="adj1" fmla="val 62998"/>
              <a:gd name="adj2" fmla="val 50000"/>
            </a:avLst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Cerrar llave 15">
            <a:extLst>
              <a:ext uri="{FF2B5EF4-FFF2-40B4-BE49-F238E27FC236}">
                <a16:creationId xmlns:a16="http://schemas.microsoft.com/office/drawing/2014/main" id="{C3D1B41F-D2C2-4364-B57D-D345B3412892}"/>
              </a:ext>
            </a:extLst>
          </p:cNvPr>
          <p:cNvSpPr/>
          <p:nvPr/>
        </p:nvSpPr>
        <p:spPr>
          <a:xfrm rot="5400000">
            <a:off x="7685103" y="3336950"/>
            <a:ext cx="163635" cy="792000"/>
          </a:xfrm>
          <a:prstGeom prst="rightBrace">
            <a:avLst>
              <a:gd name="adj1" fmla="val 62998"/>
              <a:gd name="adj2" fmla="val 50000"/>
            </a:avLst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17" name="Objeto 16">
            <a:extLst>
              <a:ext uri="{FF2B5EF4-FFF2-40B4-BE49-F238E27FC236}">
                <a16:creationId xmlns:a16="http://schemas.microsoft.com/office/drawing/2014/main" id="{108374A5-74F7-4902-897B-36A3630448A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5521239"/>
              </p:ext>
            </p:extLst>
          </p:nvPr>
        </p:nvGraphicFramePr>
        <p:xfrm>
          <a:off x="7625632" y="3912085"/>
          <a:ext cx="282575" cy="328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52280" imgH="177480" progId="Equation.DSMT4">
                  <p:embed/>
                </p:oleObj>
              </mc:Choice>
              <mc:Fallback>
                <p:oleObj name="Equation" r:id="rId12" imgW="152280" imgH="177480" progId="Equation.DSMT4">
                  <p:embed/>
                  <p:pic>
                    <p:nvPicPr>
                      <p:cNvPr id="10" name="Objeto 9">
                        <a:extLst>
                          <a:ext uri="{FF2B5EF4-FFF2-40B4-BE49-F238E27FC236}">
                            <a16:creationId xmlns:a16="http://schemas.microsoft.com/office/drawing/2014/main" id="{EA6E8272-A719-45E2-85BB-C3E228C456A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5632" y="3912085"/>
                        <a:ext cx="282575" cy="3286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to 17">
            <a:extLst>
              <a:ext uri="{FF2B5EF4-FFF2-40B4-BE49-F238E27FC236}">
                <a16:creationId xmlns:a16="http://schemas.microsoft.com/office/drawing/2014/main" id="{DFA3D9A4-88F1-4181-8994-4F0B11F90E8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5449158"/>
              </p:ext>
            </p:extLst>
          </p:nvPr>
        </p:nvGraphicFramePr>
        <p:xfrm>
          <a:off x="6140300" y="3875187"/>
          <a:ext cx="776287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419040" imgH="177480" progId="Equation.DSMT4">
                  <p:embed/>
                </p:oleObj>
              </mc:Choice>
              <mc:Fallback>
                <p:oleObj name="Equation" r:id="rId14" imgW="419040" imgH="177480" progId="Equation.DSMT4">
                  <p:embed/>
                  <p:pic>
                    <p:nvPicPr>
                      <p:cNvPr id="17" name="Objeto 16">
                        <a:extLst>
                          <a:ext uri="{FF2B5EF4-FFF2-40B4-BE49-F238E27FC236}">
                            <a16:creationId xmlns:a16="http://schemas.microsoft.com/office/drawing/2014/main" id="{108374A5-74F7-4902-897B-36A3630448A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0300" y="3875187"/>
                        <a:ext cx="776287" cy="330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to 18">
            <a:extLst>
              <a:ext uri="{FF2B5EF4-FFF2-40B4-BE49-F238E27FC236}">
                <a16:creationId xmlns:a16="http://schemas.microsoft.com/office/drawing/2014/main" id="{D97AD502-865E-46C8-8250-4FC715B7B6F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8200970"/>
              </p:ext>
            </p:extLst>
          </p:nvPr>
        </p:nvGraphicFramePr>
        <p:xfrm>
          <a:off x="5001979" y="3912085"/>
          <a:ext cx="774700" cy="328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419040" imgH="177480" progId="Equation.DSMT4">
                  <p:embed/>
                </p:oleObj>
              </mc:Choice>
              <mc:Fallback>
                <p:oleObj name="Equation" r:id="rId16" imgW="419040" imgH="177480" progId="Equation.DSMT4">
                  <p:embed/>
                  <p:pic>
                    <p:nvPicPr>
                      <p:cNvPr id="17" name="Objeto 16">
                        <a:extLst>
                          <a:ext uri="{FF2B5EF4-FFF2-40B4-BE49-F238E27FC236}">
                            <a16:creationId xmlns:a16="http://schemas.microsoft.com/office/drawing/2014/main" id="{108374A5-74F7-4902-897B-36A3630448A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1979" y="3912085"/>
                        <a:ext cx="774700" cy="3286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486661EE-D68E-4710-87F2-7F9E13A1DC3C}"/>
              </a:ext>
            </a:extLst>
          </p:cNvPr>
          <p:cNvCxnSpPr/>
          <p:nvPr/>
        </p:nvCxnSpPr>
        <p:spPr>
          <a:xfrm>
            <a:off x="141690" y="4416392"/>
            <a:ext cx="11870637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1" name="Objeto 20">
            <a:extLst>
              <a:ext uri="{FF2B5EF4-FFF2-40B4-BE49-F238E27FC236}">
                <a16:creationId xmlns:a16="http://schemas.microsoft.com/office/drawing/2014/main" id="{94274C36-D952-476D-9DD6-C0A0DB2C592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2337979"/>
              </p:ext>
            </p:extLst>
          </p:nvPr>
        </p:nvGraphicFramePr>
        <p:xfrm>
          <a:off x="577850" y="4645025"/>
          <a:ext cx="2843213" cy="376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1536480" imgH="203040" progId="Equation.DSMT4">
                  <p:embed/>
                </p:oleObj>
              </mc:Choice>
              <mc:Fallback>
                <p:oleObj name="Equation" r:id="rId18" imgW="1536480" imgH="203040" progId="Equation.DSMT4">
                  <p:embed/>
                  <p:pic>
                    <p:nvPicPr>
                      <p:cNvPr id="10" name="Objeto 9">
                        <a:extLst>
                          <a:ext uri="{FF2B5EF4-FFF2-40B4-BE49-F238E27FC236}">
                            <a16:creationId xmlns:a16="http://schemas.microsoft.com/office/drawing/2014/main" id="{EA6E8272-A719-45E2-85BB-C3E228C456A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7850" y="4645025"/>
                        <a:ext cx="2843213" cy="3762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CuadroTexto 21">
            <a:extLst>
              <a:ext uri="{FF2B5EF4-FFF2-40B4-BE49-F238E27FC236}">
                <a16:creationId xmlns:a16="http://schemas.microsoft.com/office/drawing/2014/main" id="{8B70195E-47F6-45F2-835F-7E9EDED0181A}"/>
              </a:ext>
            </a:extLst>
          </p:cNvPr>
          <p:cNvSpPr txBox="1"/>
          <p:nvPr/>
        </p:nvSpPr>
        <p:spPr>
          <a:xfrm>
            <a:off x="1993670" y="4971703"/>
            <a:ext cx="44626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 err="1"/>
              <a:t>Premultiplicación</a:t>
            </a:r>
            <a:r>
              <a:rPr lang="es-AR" dirty="0"/>
              <a:t> o multiplicación a izquierda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206CB48A-3980-4A56-855B-127EB08E87FA}"/>
              </a:ext>
            </a:extLst>
          </p:cNvPr>
          <p:cNvSpPr txBox="1"/>
          <p:nvPr/>
        </p:nvSpPr>
        <p:spPr>
          <a:xfrm>
            <a:off x="5925025" y="4627398"/>
            <a:ext cx="690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</a:rPr>
              <a:t>PERO</a:t>
            </a:r>
          </a:p>
        </p:txBody>
      </p:sp>
      <p:grpSp>
        <p:nvGrpSpPr>
          <p:cNvPr id="33" name="Grupo 32">
            <a:extLst>
              <a:ext uri="{FF2B5EF4-FFF2-40B4-BE49-F238E27FC236}">
                <a16:creationId xmlns:a16="http://schemas.microsoft.com/office/drawing/2014/main" id="{840CCAC1-FEB8-4410-84B7-998FD40D62E1}"/>
              </a:ext>
            </a:extLst>
          </p:cNvPr>
          <p:cNvGrpSpPr/>
          <p:nvPr/>
        </p:nvGrpSpPr>
        <p:grpSpPr>
          <a:xfrm>
            <a:off x="6738506" y="4652297"/>
            <a:ext cx="2560637" cy="417227"/>
            <a:chOff x="6738506" y="4652297"/>
            <a:chExt cx="2560637" cy="417227"/>
          </a:xfrm>
        </p:grpSpPr>
        <p:graphicFrame>
          <p:nvGraphicFramePr>
            <p:cNvPr id="24" name="Objeto 23">
              <a:extLst>
                <a:ext uri="{FF2B5EF4-FFF2-40B4-BE49-F238E27FC236}">
                  <a16:creationId xmlns:a16="http://schemas.microsoft.com/office/drawing/2014/main" id="{A4BE688E-ECEB-43F1-9DFF-5247AE981DBE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25813361"/>
                </p:ext>
              </p:extLst>
            </p:nvPr>
          </p:nvGraphicFramePr>
          <p:xfrm>
            <a:off x="6738506" y="4652297"/>
            <a:ext cx="2560637" cy="3762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0" imgW="1384200" imgH="203040" progId="Equation.DSMT4">
                    <p:embed/>
                  </p:oleObj>
                </mc:Choice>
                <mc:Fallback>
                  <p:oleObj name="Equation" r:id="rId20" imgW="1384200" imgH="203040" progId="Equation.DSMT4">
                    <p:embed/>
                    <p:pic>
                      <p:nvPicPr>
                        <p:cNvPr id="21" name="Objeto 20">
                          <a:extLst>
                            <a:ext uri="{FF2B5EF4-FFF2-40B4-BE49-F238E27FC236}">
                              <a16:creationId xmlns:a16="http://schemas.microsoft.com/office/drawing/2014/main" id="{94274C36-D952-476D-9DD6-C0A0DB2C592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738506" y="4652297"/>
                          <a:ext cx="2560637" cy="376238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25" name="Conector recto 24">
              <a:extLst>
                <a:ext uri="{FF2B5EF4-FFF2-40B4-BE49-F238E27FC236}">
                  <a16:creationId xmlns:a16="http://schemas.microsoft.com/office/drawing/2014/main" id="{2AD0516E-9F2A-40D3-B5E4-6F97F7340F0D}"/>
                </a:ext>
              </a:extLst>
            </p:cNvPr>
            <p:cNvCxnSpPr/>
            <p:nvPr/>
          </p:nvCxnSpPr>
          <p:spPr>
            <a:xfrm flipH="1">
              <a:off x="8176811" y="4694139"/>
              <a:ext cx="231006" cy="375385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6" name="Objeto 25">
            <a:extLst>
              <a:ext uri="{FF2B5EF4-FFF2-40B4-BE49-F238E27FC236}">
                <a16:creationId xmlns:a16="http://schemas.microsoft.com/office/drawing/2014/main" id="{CADE71E0-FF4A-43FB-9003-563669A7502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0535177"/>
              </p:ext>
            </p:extLst>
          </p:nvPr>
        </p:nvGraphicFramePr>
        <p:xfrm>
          <a:off x="622300" y="5692775"/>
          <a:ext cx="2749550" cy="376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1485720" imgH="203040" progId="Equation.DSMT4">
                  <p:embed/>
                </p:oleObj>
              </mc:Choice>
              <mc:Fallback>
                <p:oleObj name="Equation" r:id="rId22" imgW="1485720" imgH="203040" progId="Equation.DSMT4">
                  <p:embed/>
                  <p:pic>
                    <p:nvPicPr>
                      <p:cNvPr id="21" name="Objeto 20">
                        <a:extLst>
                          <a:ext uri="{FF2B5EF4-FFF2-40B4-BE49-F238E27FC236}">
                            <a16:creationId xmlns:a16="http://schemas.microsoft.com/office/drawing/2014/main" id="{94274C36-D952-476D-9DD6-C0A0DB2C592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300" y="5692775"/>
                        <a:ext cx="2749550" cy="3762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CuadroTexto 26">
            <a:extLst>
              <a:ext uri="{FF2B5EF4-FFF2-40B4-BE49-F238E27FC236}">
                <a16:creationId xmlns:a16="http://schemas.microsoft.com/office/drawing/2014/main" id="{81116728-F0E6-4E83-9182-D5CD0F315990}"/>
              </a:ext>
            </a:extLst>
          </p:cNvPr>
          <p:cNvSpPr txBox="1"/>
          <p:nvPr/>
        </p:nvSpPr>
        <p:spPr>
          <a:xfrm>
            <a:off x="1930738" y="6026490"/>
            <a:ext cx="4423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 err="1"/>
              <a:t>Postmultiplicación</a:t>
            </a:r>
            <a:r>
              <a:rPr lang="es-AR" dirty="0"/>
              <a:t> o multiplicación a derecha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07C23FF9-DDA1-4C19-8858-233F43CBDBBC}"/>
              </a:ext>
            </a:extLst>
          </p:cNvPr>
          <p:cNvSpPr txBox="1"/>
          <p:nvPr/>
        </p:nvSpPr>
        <p:spPr>
          <a:xfrm>
            <a:off x="5923425" y="5674949"/>
            <a:ext cx="690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</a:rPr>
              <a:t>PERO</a:t>
            </a:r>
          </a:p>
        </p:txBody>
      </p:sp>
      <p:grpSp>
        <p:nvGrpSpPr>
          <p:cNvPr id="32" name="Grupo 31">
            <a:extLst>
              <a:ext uri="{FF2B5EF4-FFF2-40B4-BE49-F238E27FC236}">
                <a16:creationId xmlns:a16="http://schemas.microsoft.com/office/drawing/2014/main" id="{483719ED-9A7E-432F-AC47-4EFCCB53837E}"/>
              </a:ext>
            </a:extLst>
          </p:cNvPr>
          <p:cNvGrpSpPr/>
          <p:nvPr/>
        </p:nvGrpSpPr>
        <p:grpSpPr>
          <a:xfrm>
            <a:off x="6738506" y="5646952"/>
            <a:ext cx="2513012" cy="416680"/>
            <a:chOff x="6738506" y="5646952"/>
            <a:chExt cx="2513012" cy="416680"/>
          </a:xfrm>
        </p:grpSpPr>
        <p:graphicFrame>
          <p:nvGraphicFramePr>
            <p:cNvPr id="29" name="Objeto 28">
              <a:extLst>
                <a:ext uri="{FF2B5EF4-FFF2-40B4-BE49-F238E27FC236}">
                  <a16:creationId xmlns:a16="http://schemas.microsoft.com/office/drawing/2014/main" id="{D684480F-4CBF-4AC7-A810-07BE7D4F4670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942480980"/>
                </p:ext>
              </p:extLst>
            </p:nvPr>
          </p:nvGraphicFramePr>
          <p:xfrm>
            <a:off x="6738506" y="5646952"/>
            <a:ext cx="2513012" cy="3762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4" imgW="1358640" imgH="203040" progId="Equation.DSMT4">
                    <p:embed/>
                  </p:oleObj>
                </mc:Choice>
                <mc:Fallback>
                  <p:oleObj name="Equation" r:id="rId24" imgW="1358640" imgH="203040" progId="Equation.DSMT4">
                    <p:embed/>
                    <p:pic>
                      <p:nvPicPr>
                        <p:cNvPr id="24" name="Objeto 23">
                          <a:extLst>
                            <a:ext uri="{FF2B5EF4-FFF2-40B4-BE49-F238E27FC236}">
                              <a16:creationId xmlns:a16="http://schemas.microsoft.com/office/drawing/2014/main" id="{A4BE688E-ECEB-43F1-9DFF-5247AE981DBE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738506" y="5646952"/>
                          <a:ext cx="2513012" cy="376237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30" name="Conector recto 29">
              <a:extLst>
                <a:ext uri="{FF2B5EF4-FFF2-40B4-BE49-F238E27FC236}">
                  <a16:creationId xmlns:a16="http://schemas.microsoft.com/office/drawing/2014/main" id="{B8F084CA-F04A-4CF7-AB1F-31C1B31681DC}"/>
                </a:ext>
              </a:extLst>
            </p:cNvPr>
            <p:cNvCxnSpPr/>
            <p:nvPr/>
          </p:nvCxnSpPr>
          <p:spPr>
            <a:xfrm flipH="1">
              <a:off x="8153773" y="5688247"/>
              <a:ext cx="231006" cy="375385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CuadroTexto 30">
            <a:extLst>
              <a:ext uri="{FF2B5EF4-FFF2-40B4-BE49-F238E27FC236}">
                <a16:creationId xmlns:a16="http://schemas.microsoft.com/office/drawing/2014/main" id="{825DCA92-6257-4209-8F82-C9612A410394}"/>
              </a:ext>
            </a:extLst>
          </p:cNvPr>
          <p:cNvSpPr txBox="1"/>
          <p:nvPr/>
        </p:nvSpPr>
        <p:spPr>
          <a:xfrm>
            <a:off x="8425071" y="5113783"/>
            <a:ext cx="3766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</a:rPr>
              <a:t>NO VALE LA PROPIEDAD CANCELATIVA</a:t>
            </a:r>
          </a:p>
        </p:txBody>
      </p:sp>
      <p:sp>
        <p:nvSpPr>
          <p:cNvPr id="35" name="Estrella de 5 puntas 70">
            <a:extLst>
              <a:ext uri="{FF2B5EF4-FFF2-40B4-BE49-F238E27FC236}">
                <a16:creationId xmlns:a16="http://schemas.microsoft.com/office/drawing/2014/main" id="{14C1A82E-CAEA-4596-BDA8-12B4F7A47DAB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36" name="Grupo 35">
            <a:extLst>
              <a:ext uri="{FF2B5EF4-FFF2-40B4-BE49-F238E27FC236}">
                <a16:creationId xmlns:a16="http://schemas.microsoft.com/office/drawing/2014/main" id="{A6F81B6B-B7D4-4132-927D-6B94828F9F6E}"/>
              </a:ext>
            </a:extLst>
          </p:cNvPr>
          <p:cNvGrpSpPr>
            <a:grpSpLocks/>
          </p:cNvGrpSpPr>
          <p:nvPr/>
        </p:nvGrpSpPr>
        <p:grpSpPr bwMode="auto">
          <a:xfrm>
            <a:off x="8313738" y="2389188"/>
            <a:ext cx="3717838" cy="2304951"/>
            <a:chOff x="8313504" y="2389452"/>
            <a:chExt cx="3526379" cy="2250791"/>
          </a:xfrm>
        </p:grpSpPr>
        <p:sp>
          <p:nvSpPr>
            <p:cNvPr id="37" name="Nube 36">
              <a:extLst>
                <a:ext uri="{FF2B5EF4-FFF2-40B4-BE49-F238E27FC236}">
                  <a16:creationId xmlns:a16="http://schemas.microsoft.com/office/drawing/2014/main" id="{007F2667-257F-411D-8C3B-4C8C2D5CCA6D}"/>
                </a:ext>
              </a:extLst>
            </p:cNvPr>
            <p:cNvSpPr/>
            <p:nvPr/>
          </p:nvSpPr>
          <p:spPr>
            <a:xfrm rot="21309796">
              <a:off x="8908908" y="2389452"/>
              <a:ext cx="2930975" cy="2142855"/>
            </a:xfrm>
            <a:prstGeom prst="cloud">
              <a:avLst/>
            </a:prstGeom>
            <a:solidFill>
              <a:schemeClr val="accent1">
                <a:alpha val="62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AR"/>
            </a:p>
          </p:txBody>
        </p:sp>
        <p:sp>
          <p:nvSpPr>
            <p:cNvPr id="38" name="Elipse 37">
              <a:extLst>
                <a:ext uri="{FF2B5EF4-FFF2-40B4-BE49-F238E27FC236}">
                  <a16:creationId xmlns:a16="http://schemas.microsoft.com/office/drawing/2014/main" id="{371592C9-4124-4FCC-8FFA-0DA17D69C268}"/>
                </a:ext>
              </a:extLst>
            </p:cNvPr>
            <p:cNvSpPr/>
            <p:nvPr/>
          </p:nvSpPr>
          <p:spPr>
            <a:xfrm>
              <a:off x="8313504" y="4532307"/>
              <a:ext cx="107967" cy="107936"/>
            </a:xfrm>
            <a:prstGeom prst="ellipse">
              <a:avLst/>
            </a:prstGeom>
            <a:solidFill>
              <a:schemeClr val="accent1">
                <a:alpha val="64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AR"/>
            </a:p>
          </p:txBody>
        </p:sp>
        <p:sp>
          <p:nvSpPr>
            <p:cNvPr id="39" name="Elipse 38">
              <a:extLst>
                <a:ext uri="{FF2B5EF4-FFF2-40B4-BE49-F238E27FC236}">
                  <a16:creationId xmlns:a16="http://schemas.microsoft.com/office/drawing/2014/main" id="{20308347-F62C-4CB8-8AF8-DE5AD53DEA59}"/>
                </a:ext>
              </a:extLst>
            </p:cNvPr>
            <p:cNvSpPr/>
            <p:nvPr/>
          </p:nvSpPr>
          <p:spPr>
            <a:xfrm>
              <a:off x="8564368" y="4394211"/>
              <a:ext cx="179415" cy="180952"/>
            </a:xfrm>
            <a:prstGeom prst="ellipse">
              <a:avLst/>
            </a:prstGeom>
            <a:solidFill>
              <a:schemeClr val="accent1">
                <a:alpha val="64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AR"/>
            </a:p>
          </p:txBody>
        </p:sp>
        <p:sp>
          <p:nvSpPr>
            <p:cNvPr id="40" name="Elipse 39">
              <a:extLst>
                <a:ext uri="{FF2B5EF4-FFF2-40B4-BE49-F238E27FC236}">
                  <a16:creationId xmlns:a16="http://schemas.microsoft.com/office/drawing/2014/main" id="{0B865A98-D39D-41BA-B7AD-99885BED2D31}"/>
                </a:ext>
              </a:extLst>
            </p:cNvPr>
            <p:cNvSpPr/>
            <p:nvPr/>
          </p:nvSpPr>
          <p:spPr>
            <a:xfrm>
              <a:off x="8897794" y="4194211"/>
              <a:ext cx="252451" cy="250793"/>
            </a:xfrm>
            <a:prstGeom prst="ellipse">
              <a:avLst/>
            </a:prstGeom>
            <a:solidFill>
              <a:schemeClr val="accent1">
                <a:alpha val="64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AR"/>
            </a:p>
          </p:txBody>
        </p:sp>
      </p:grpSp>
      <p:graphicFrame>
        <p:nvGraphicFramePr>
          <p:cNvPr id="41" name="Objeto 40">
            <a:extLst>
              <a:ext uri="{FF2B5EF4-FFF2-40B4-BE49-F238E27FC236}">
                <a16:creationId xmlns:a16="http://schemas.microsoft.com/office/drawing/2014/main" id="{FD7905C6-A7BB-4660-8DDD-5C47E5AE2A1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604375" y="2732088"/>
          <a:ext cx="1409700" cy="328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6" imgW="761760" imgH="177480" progId="Equation.DSMT4">
                  <p:embed/>
                </p:oleObj>
              </mc:Choice>
              <mc:Fallback>
                <p:oleObj name="Equation" r:id="rId26" imgW="761760" imgH="177480" progId="Equation.DSMT4">
                  <p:embed/>
                  <p:pic>
                    <p:nvPicPr>
                      <p:cNvPr id="36" name="Objeto 35">
                        <a:extLst>
                          <a:ext uri="{FF2B5EF4-FFF2-40B4-BE49-F238E27FC236}">
                            <a16:creationId xmlns:a16="http://schemas.microsoft.com/office/drawing/2014/main" id="{F5EF530E-F414-4E68-BF73-F3598747A5B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04375" y="2732088"/>
                        <a:ext cx="1409700" cy="328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" name="Objeto 41">
            <a:extLst>
              <a:ext uri="{FF2B5EF4-FFF2-40B4-BE49-F238E27FC236}">
                <a16:creationId xmlns:a16="http://schemas.microsoft.com/office/drawing/2014/main" id="{F32AAED9-FE20-411B-90D3-E438D70F2E3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380538" y="3081338"/>
          <a:ext cx="1855787" cy="328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8" imgW="1002960" imgH="177480" progId="Equation.DSMT4">
                  <p:embed/>
                </p:oleObj>
              </mc:Choice>
              <mc:Fallback>
                <p:oleObj name="Equation" r:id="rId28" imgW="1002960" imgH="177480" progId="Equation.DSMT4">
                  <p:embed/>
                  <p:pic>
                    <p:nvPicPr>
                      <p:cNvPr id="37" name="Objeto 36">
                        <a:extLst>
                          <a:ext uri="{FF2B5EF4-FFF2-40B4-BE49-F238E27FC236}">
                            <a16:creationId xmlns:a16="http://schemas.microsoft.com/office/drawing/2014/main" id="{94AD13F9-908C-471E-AC93-6E5F1F00AE9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80538" y="3081338"/>
                        <a:ext cx="1855787" cy="328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" name="Objeto 42">
            <a:extLst>
              <a:ext uri="{FF2B5EF4-FFF2-40B4-BE49-F238E27FC236}">
                <a16:creationId xmlns:a16="http://schemas.microsoft.com/office/drawing/2014/main" id="{8EAFF782-14E0-4CD7-9141-9D9AF05E824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431338" y="3467100"/>
          <a:ext cx="1738312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0" imgW="939600" imgH="253800" progId="Equation.DSMT4">
                  <p:embed/>
                </p:oleObj>
              </mc:Choice>
              <mc:Fallback>
                <p:oleObj name="Equation" r:id="rId30" imgW="939600" imgH="253800" progId="Equation.DSMT4">
                  <p:embed/>
                  <p:pic>
                    <p:nvPicPr>
                      <p:cNvPr id="38" name="Objeto 37">
                        <a:extLst>
                          <a:ext uri="{FF2B5EF4-FFF2-40B4-BE49-F238E27FC236}">
                            <a16:creationId xmlns:a16="http://schemas.microsoft.com/office/drawing/2014/main" id="{44897981-04FE-4B21-A7D5-3A0FDFEB132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31338" y="3467100"/>
                        <a:ext cx="1738312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" name="Objeto 43">
            <a:extLst>
              <a:ext uri="{FF2B5EF4-FFF2-40B4-BE49-F238E27FC236}">
                <a16:creationId xmlns:a16="http://schemas.microsoft.com/office/drawing/2014/main" id="{7B807E52-0BD1-4CAB-A925-B4675A298A6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4317848"/>
              </p:ext>
            </p:extLst>
          </p:nvPr>
        </p:nvGraphicFramePr>
        <p:xfrm>
          <a:off x="9431338" y="4029075"/>
          <a:ext cx="1693862" cy="328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2" imgW="914400" imgH="177480" progId="Equation.DSMT4">
                  <p:embed/>
                </p:oleObj>
              </mc:Choice>
              <mc:Fallback>
                <p:oleObj name="Equation" r:id="rId32" imgW="914400" imgH="177480" progId="Equation.DSMT4">
                  <p:embed/>
                  <p:pic>
                    <p:nvPicPr>
                      <p:cNvPr id="39" name="Objeto 38">
                        <a:extLst>
                          <a:ext uri="{FF2B5EF4-FFF2-40B4-BE49-F238E27FC236}">
                            <a16:creationId xmlns:a16="http://schemas.microsoft.com/office/drawing/2014/main" id="{26EED16A-F079-4036-AA11-FBA5598500D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31338" y="4029075"/>
                        <a:ext cx="1693862" cy="328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5" name="Grupo 44">
            <a:extLst>
              <a:ext uri="{FF2B5EF4-FFF2-40B4-BE49-F238E27FC236}">
                <a16:creationId xmlns:a16="http://schemas.microsoft.com/office/drawing/2014/main" id="{09E2338D-0326-4DC9-980A-EB7ABEEB5FFC}"/>
              </a:ext>
            </a:extLst>
          </p:cNvPr>
          <p:cNvGrpSpPr>
            <a:grpSpLocks/>
          </p:cNvGrpSpPr>
          <p:nvPr/>
        </p:nvGrpSpPr>
        <p:grpSpPr bwMode="auto">
          <a:xfrm>
            <a:off x="10123488" y="3754438"/>
            <a:ext cx="369887" cy="465137"/>
            <a:chOff x="10123225" y="3812375"/>
            <a:chExt cx="370614" cy="464765"/>
          </a:xfrm>
        </p:grpSpPr>
        <p:sp>
          <p:nvSpPr>
            <p:cNvPr id="46" name="CuadroTexto 10">
              <a:extLst>
                <a:ext uri="{FF2B5EF4-FFF2-40B4-BE49-F238E27FC236}">
                  <a16:creationId xmlns:a16="http://schemas.microsoft.com/office/drawing/2014/main" id="{4E77FCD1-8912-413C-8D7C-73D2045ECF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123225" y="3815475"/>
              <a:ext cx="37061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r>
                <a:rPr lang="es-AR" altLang="es-AR" sz="2400">
                  <a:sym typeface="Symbol" panose="05050102010706020507" pitchFamily="18" charset="2"/>
                </a:rPr>
                <a:t></a:t>
              </a:r>
              <a:endParaRPr lang="es-AR" altLang="es-AR" sz="2400"/>
            </a:p>
          </p:txBody>
        </p:sp>
        <p:cxnSp>
          <p:nvCxnSpPr>
            <p:cNvPr id="47" name="Conector recto 46">
              <a:extLst>
                <a:ext uri="{FF2B5EF4-FFF2-40B4-BE49-F238E27FC236}">
                  <a16:creationId xmlns:a16="http://schemas.microsoft.com/office/drawing/2014/main" id="{3564BE0A-038A-47B0-9CB7-7F687D6FB955}"/>
                </a:ext>
              </a:extLst>
            </p:cNvPr>
            <p:cNvCxnSpPr/>
            <p:nvPr/>
          </p:nvCxnSpPr>
          <p:spPr>
            <a:xfrm flipH="1">
              <a:off x="10143903" y="3812375"/>
              <a:ext cx="230640" cy="375936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3184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1000"/>
                            </p:stCondLst>
                            <p:childTnLst>
                              <p:par>
                                <p:cTn id="1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22" grpId="0"/>
      <p:bldP spid="23" grpId="0"/>
      <p:bldP spid="27" grpId="0"/>
      <p:bldP spid="28" grpId="0"/>
      <p:bldP spid="31" grpId="0"/>
      <p:bldP spid="35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4985</TotalTime>
  <Words>920</Words>
  <Application>Microsoft Office PowerPoint</Application>
  <PresentationFormat>Panorámica</PresentationFormat>
  <Paragraphs>367</Paragraphs>
  <Slides>17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17</vt:i4>
      </vt:variant>
    </vt:vector>
  </HeadingPairs>
  <TitlesOfParts>
    <vt:vector size="25" baseType="lpstr">
      <vt:lpstr>Abadi</vt:lpstr>
      <vt:lpstr>Arial</vt:lpstr>
      <vt:lpstr>Calibri</vt:lpstr>
      <vt:lpstr>Calibri Light</vt:lpstr>
      <vt:lpstr>Times New Roman</vt:lpstr>
      <vt:lpstr>Tema de Office</vt:lpstr>
      <vt:lpstr>Equation</vt:lpstr>
      <vt:lpstr>MathType 6.0 Equation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Julia Contin</dc:creator>
  <cp:lastModifiedBy>Julia Contin</cp:lastModifiedBy>
  <cp:revision>289</cp:revision>
  <dcterms:created xsi:type="dcterms:W3CDTF">2020-05-17T22:15:46Z</dcterms:created>
  <dcterms:modified xsi:type="dcterms:W3CDTF">2022-06-02T02:39:33Z</dcterms:modified>
</cp:coreProperties>
</file>