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8" r:id="rId4"/>
    <p:sldId id="262" r:id="rId5"/>
    <p:sldId id="295" r:id="rId6"/>
    <p:sldId id="263" r:id="rId7"/>
    <p:sldId id="264" r:id="rId8"/>
    <p:sldId id="277" r:id="rId9"/>
    <p:sldId id="281" r:id="rId10"/>
    <p:sldId id="265" r:id="rId11"/>
    <p:sldId id="266" r:id="rId12"/>
    <p:sldId id="268" r:id="rId13"/>
    <p:sldId id="269" r:id="rId14"/>
    <p:sldId id="270" r:id="rId15"/>
    <p:sldId id="282" r:id="rId16"/>
    <p:sldId id="294" r:id="rId17"/>
    <p:sldId id="283" r:id="rId18"/>
    <p:sldId id="284" r:id="rId19"/>
    <p:sldId id="285" r:id="rId20"/>
    <p:sldId id="275" r:id="rId21"/>
    <p:sldId id="274" r:id="rId22"/>
    <p:sldId id="276" r:id="rId23"/>
    <p:sldId id="286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9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18D2"/>
    <a:srgbClr val="2AAC14"/>
    <a:srgbClr val="EB904D"/>
    <a:srgbClr val="DFE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60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14" y="282"/>
      </p:cViewPr>
      <p:guideLst>
        <p:guide orient="horz" pos="2137"/>
        <p:guide pos="39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55314-C1CE-4143-9277-C1BB86F52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A9FB47-62BF-47C9-910F-80774209D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6EE5A-6382-4B68-8A5F-BD9A8613D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6C3E3F-2758-4C4F-A2B4-6D70D2D6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6E826-572A-4ADB-BB3C-2792AEB2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983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53CD66-1578-4528-B49D-129C21F7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F46C159-0EC0-4889-9E3F-204BC3E71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5DDF16-046E-48F5-85E6-CFCF73BE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2554BD-76AA-423C-A9C2-9055879A1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2DC717-781C-46AD-A43F-9494987C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085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FD8B70-DA3C-4628-9BA9-050E3DB73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B3320C-47CF-4AEA-813C-207CC756C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770717-145B-4F95-BF1A-7D8B25F1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0FA77A-6DB3-4EB9-B8E7-E0EFCF0F3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26A15D-E174-493A-8FBD-65E9025B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461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9BFC8-C592-4245-A813-D54CD763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034104-6D29-49D7-A97E-9234237B7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6EAAA0-19E3-4196-8DA1-39874E02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12B033-1263-4D80-AC43-78AC593A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3A3935-371B-4296-9A5C-DAE89CA9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978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361E8-05BE-4925-AA97-F6EEE5D1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CC5DB6-2326-40BA-B9DB-9AD820804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142BA5-5575-4500-8786-9AE7A3EB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EF2BFB-3EEA-4202-94DF-97E9CBD1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2CECB4-1136-41B2-94BA-BB8E0932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155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C74C4-74DD-4536-9A97-B95C60CD2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5E7E6E-1EBA-4A1F-9B0A-7D7710F8F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205264-B14B-40C5-9D54-A5785C00F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EA24BB-6E7D-42F6-A946-DB5BAE945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7488D8-D8EA-47E1-9CC7-F386F9AE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C29ACA-A954-4BDC-B521-A1A25CC9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883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B1FC1-DF98-4E1A-B80D-226EB6A58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9DF04B-A6F1-4EDF-815A-A32241F3F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03E785-C471-4BD1-9A63-12C5147DC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ED844E-0761-46B4-9969-2821BBF33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9F477C-09EB-4A3F-9969-85AFB4E33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5F43E59-36DA-4C76-8BA3-AE29AEEF9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10A0EC-1C07-4923-9F6A-9DD7CA3D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95E7843-2A7E-43B8-B9E5-BA0E8B4E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46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B2F8B-F77B-4137-9271-406532E0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F98E90-9D94-4776-B69D-317119596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398F278-B4A5-49AB-822C-B8CC0DAF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7769FE-5908-4AD6-AB8D-A70D0EB1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341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3AF93A-5B17-4CBB-A141-8BA4905DD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2A66CB8-BCAD-43EB-9E4B-528AA33FD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148918-8E3E-490D-B7BB-326819DCA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356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DC42E-A7A8-43DA-BD50-0510A156A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F89DE2-52CD-4093-B6AD-E62D2769B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391CA2-A9B0-4DFE-9535-8E2D87810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97D2AB-2F31-4781-911D-0C511904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F52FFF-2D12-4B74-BF29-FB991F706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E50EE0-60EA-446A-AE34-AB6FAABF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545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633E3-FDF2-4802-A3A6-D293DE7D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6A8701-93F4-4036-BB54-00E92C0CDD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0F83A3-3076-4FC8-BA04-AE5389B96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798080-640F-49E5-A63F-FFC774DEB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957272-EF58-44D3-9D14-FE914563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DFB10F-FFF0-4D8D-B9DB-A01431F25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8042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3F95E79-91D7-4BDF-83AF-6F953F72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1A0D41-C56F-4F62-A45C-8E2385F41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E092A1-419B-4A80-955F-04D4D696E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F52A-160F-41B8-AA3D-9A2CCA80F505}" type="datetimeFigureOut">
              <a:rPr lang="es-AR" smtClean="0"/>
              <a:t>13/06/2023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F233C6-C6DE-4553-B60D-28948AC8A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DE6625-692D-44CA-8122-E68BD5D4B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085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37.bin"/><Relationship Id="rId3" Type="http://schemas.openxmlformats.org/officeDocument/2006/relationships/image" Target="../media/image41.wmf"/><Relationship Id="rId21" Type="http://schemas.openxmlformats.org/officeDocument/2006/relationships/image" Target="../media/image50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48.wmf"/><Relationship Id="rId25" Type="http://schemas.openxmlformats.org/officeDocument/2006/relationships/image" Target="../media/image52.wmf"/><Relationship Id="rId2" Type="http://schemas.openxmlformats.org/officeDocument/2006/relationships/oleObject" Target="../embeddings/oleObject29.bin"/><Relationship Id="rId16" Type="http://schemas.openxmlformats.org/officeDocument/2006/relationships/oleObject" Target="../embeddings/oleObject36.bin"/><Relationship Id="rId20" Type="http://schemas.openxmlformats.org/officeDocument/2006/relationships/oleObject" Target="../embeddings/oleObject3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40.bin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10" Type="http://schemas.openxmlformats.org/officeDocument/2006/relationships/oleObject" Target="../embeddings/oleObject33.bin"/><Relationship Id="rId19" Type="http://schemas.openxmlformats.org/officeDocument/2006/relationships/image" Target="../media/image49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35.bin"/><Relationship Id="rId22" Type="http://schemas.openxmlformats.org/officeDocument/2006/relationships/oleObject" Target="../embeddings/oleObject39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6.wmf"/><Relationship Id="rId3" Type="http://schemas.openxmlformats.org/officeDocument/2006/relationships/image" Target="../media/image41.wmf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45.bin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5.wmf"/><Relationship Id="rId5" Type="http://schemas.openxmlformats.org/officeDocument/2006/relationships/image" Target="../media/image53.wmf"/><Relationship Id="rId15" Type="http://schemas.openxmlformats.org/officeDocument/2006/relationships/image" Target="../media/image57.w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4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63.wmf"/><Relationship Id="rId3" Type="http://schemas.openxmlformats.org/officeDocument/2006/relationships/image" Target="../media/image58.wmf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52.bin"/><Relationship Id="rId2" Type="http://schemas.openxmlformats.org/officeDocument/2006/relationships/oleObject" Target="../embeddings/oleObject4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62.wmf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6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69.wmf"/><Relationship Id="rId18" Type="http://schemas.openxmlformats.org/officeDocument/2006/relationships/oleObject" Target="../embeddings/oleObject61.bin"/><Relationship Id="rId3" Type="http://schemas.openxmlformats.org/officeDocument/2006/relationships/image" Target="../media/image64.wmf"/><Relationship Id="rId21" Type="http://schemas.openxmlformats.org/officeDocument/2006/relationships/image" Target="../media/image73.wmf"/><Relationship Id="rId7" Type="http://schemas.openxmlformats.org/officeDocument/2006/relationships/image" Target="../media/image66.wmf"/><Relationship Id="rId12" Type="http://schemas.openxmlformats.org/officeDocument/2006/relationships/oleObject" Target="../embeddings/oleObject58.bin"/><Relationship Id="rId17" Type="http://schemas.openxmlformats.org/officeDocument/2006/relationships/image" Target="../media/image71.wmf"/><Relationship Id="rId2" Type="http://schemas.openxmlformats.org/officeDocument/2006/relationships/oleObject" Target="../embeddings/oleObject53.bin"/><Relationship Id="rId16" Type="http://schemas.openxmlformats.org/officeDocument/2006/relationships/oleObject" Target="../embeddings/oleObject60.bin"/><Relationship Id="rId20" Type="http://schemas.openxmlformats.org/officeDocument/2006/relationships/oleObject" Target="../embeddings/oleObject6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68.wmf"/><Relationship Id="rId5" Type="http://schemas.openxmlformats.org/officeDocument/2006/relationships/image" Target="../media/image65.wmf"/><Relationship Id="rId15" Type="http://schemas.openxmlformats.org/officeDocument/2006/relationships/image" Target="../media/image70.wmf"/><Relationship Id="rId10" Type="http://schemas.openxmlformats.org/officeDocument/2006/relationships/oleObject" Target="../embeddings/oleObject57.bin"/><Relationship Id="rId19" Type="http://schemas.openxmlformats.org/officeDocument/2006/relationships/image" Target="../media/image72.wmf"/><Relationship Id="rId4" Type="http://schemas.openxmlformats.org/officeDocument/2006/relationships/oleObject" Target="../embeddings/oleObject54.bin"/><Relationship Id="rId9" Type="http://schemas.openxmlformats.org/officeDocument/2006/relationships/image" Target="../media/image67.wmf"/><Relationship Id="rId14" Type="http://schemas.openxmlformats.org/officeDocument/2006/relationships/oleObject" Target="../embeddings/oleObject5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13" Type="http://schemas.openxmlformats.org/officeDocument/2006/relationships/image" Target="../media/image79.wmf"/><Relationship Id="rId18" Type="http://schemas.openxmlformats.org/officeDocument/2006/relationships/oleObject" Target="../embeddings/oleObject71.bin"/><Relationship Id="rId3" Type="http://schemas.openxmlformats.org/officeDocument/2006/relationships/image" Target="../media/image74.wmf"/><Relationship Id="rId21" Type="http://schemas.openxmlformats.org/officeDocument/2006/relationships/image" Target="../media/image83.wmf"/><Relationship Id="rId7" Type="http://schemas.openxmlformats.org/officeDocument/2006/relationships/image" Target="../media/image76.wmf"/><Relationship Id="rId12" Type="http://schemas.openxmlformats.org/officeDocument/2006/relationships/oleObject" Target="../embeddings/oleObject68.bin"/><Relationship Id="rId17" Type="http://schemas.openxmlformats.org/officeDocument/2006/relationships/image" Target="../media/image81.wmf"/><Relationship Id="rId25" Type="http://schemas.openxmlformats.org/officeDocument/2006/relationships/image" Target="../media/image85.wmf"/><Relationship Id="rId2" Type="http://schemas.openxmlformats.org/officeDocument/2006/relationships/oleObject" Target="../embeddings/oleObject63.bin"/><Relationship Id="rId16" Type="http://schemas.openxmlformats.org/officeDocument/2006/relationships/oleObject" Target="../embeddings/oleObject70.bin"/><Relationship Id="rId20" Type="http://schemas.openxmlformats.org/officeDocument/2006/relationships/oleObject" Target="../embeddings/oleObject7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78.wmf"/><Relationship Id="rId24" Type="http://schemas.openxmlformats.org/officeDocument/2006/relationships/oleObject" Target="../embeddings/oleObject74.bin"/><Relationship Id="rId5" Type="http://schemas.openxmlformats.org/officeDocument/2006/relationships/image" Target="../media/image75.wmf"/><Relationship Id="rId15" Type="http://schemas.openxmlformats.org/officeDocument/2006/relationships/image" Target="../media/image80.wmf"/><Relationship Id="rId23" Type="http://schemas.openxmlformats.org/officeDocument/2006/relationships/image" Target="../media/image84.wmf"/><Relationship Id="rId10" Type="http://schemas.openxmlformats.org/officeDocument/2006/relationships/oleObject" Target="../embeddings/oleObject67.bin"/><Relationship Id="rId19" Type="http://schemas.openxmlformats.org/officeDocument/2006/relationships/image" Target="../media/image82.wmf"/><Relationship Id="rId4" Type="http://schemas.openxmlformats.org/officeDocument/2006/relationships/oleObject" Target="../embeddings/oleObject64.bin"/><Relationship Id="rId9" Type="http://schemas.openxmlformats.org/officeDocument/2006/relationships/image" Target="../media/image77.wmf"/><Relationship Id="rId14" Type="http://schemas.openxmlformats.org/officeDocument/2006/relationships/oleObject" Target="../embeddings/oleObject69.bin"/><Relationship Id="rId22" Type="http://schemas.openxmlformats.org/officeDocument/2006/relationships/oleObject" Target="../embeddings/oleObject73.bin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wmf"/><Relationship Id="rId18" Type="http://schemas.openxmlformats.org/officeDocument/2006/relationships/oleObject" Target="../embeddings/oleObject83.bin"/><Relationship Id="rId26" Type="http://schemas.openxmlformats.org/officeDocument/2006/relationships/oleObject" Target="../embeddings/oleObject87.bin"/><Relationship Id="rId39" Type="http://schemas.openxmlformats.org/officeDocument/2006/relationships/image" Target="../media/image104.wmf"/><Relationship Id="rId21" Type="http://schemas.openxmlformats.org/officeDocument/2006/relationships/image" Target="../media/image95.wmf"/><Relationship Id="rId34" Type="http://schemas.openxmlformats.org/officeDocument/2006/relationships/oleObject" Target="../embeddings/oleObject91.bin"/><Relationship Id="rId42" Type="http://schemas.openxmlformats.org/officeDocument/2006/relationships/oleObject" Target="../embeddings/oleObject95.bin"/><Relationship Id="rId47" Type="http://schemas.openxmlformats.org/officeDocument/2006/relationships/image" Target="../media/image108.wmf"/><Relationship Id="rId50" Type="http://schemas.openxmlformats.org/officeDocument/2006/relationships/oleObject" Target="../embeddings/oleObject99.bin"/><Relationship Id="rId55" Type="http://schemas.openxmlformats.org/officeDocument/2006/relationships/image" Target="../media/image112.wmf"/><Relationship Id="rId63" Type="http://schemas.openxmlformats.org/officeDocument/2006/relationships/image" Target="../media/image116.wmf"/><Relationship Id="rId68" Type="http://schemas.openxmlformats.org/officeDocument/2006/relationships/oleObject" Target="../embeddings/oleObject108.bin"/><Relationship Id="rId76" Type="http://schemas.openxmlformats.org/officeDocument/2006/relationships/oleObject" Target="../embeddings/oleObject112.bin"/><Relationship Id="rId7" Type="http://schemas.openxmlformats.org/officeDocument/2006/relationships/image" Target="../media/image88.wmf"/><Relationship Id="rId71" Type="http://schemas.openxmlformats.org/officeDocument/2006/relationships/image" Target="../media/image120.wmf"/><Relationship Id="rId2" Type="http://schemas.openxmlformats.org/officeDocument/2006/relationships/oleObject" Target="../embeddings/oleObject75.bin"/><Relationship Id="rId16" Type="http://schemas.openxmlformats.org/officeDocument/2006/relationships/oleObject" Target="../embeddings/oleObject82.bin"/><Relationship Id="rId29" Type="http://schemas.openxmlformats.org/officeDocument/2006/relationships/image" Target="../media/image99.wmf"/><Relationship Id="rId11" Type="http://schemas.openxmlformats.org/officeDocument/2006/relationships/image" Target="../media/image90.wmf"/><Relationship Id="rId24" Type="http://schemas.openxmlformats.org/officeDocument/2006/relationships/oleObject" Target="../embeddings/oleObject86.bin"/><Relationship Id="rId32" Type="http://schemas.openxmlformats.org/officeDocument/2006/relationships/oleObject" Target="../embeddings/oleObject90.bin"/><Relationship Id="rId37" Type="http://schemas.openxmlformats.org/officeDocument/2006/relationships/image" Target="../media/image103.wmf"/><Relationship Id="rId40" Type="http://schemas.openxmlformats.org/officeDocument/2006/relationships/oleObject" Target="../embeddings/oleObject94.bin"/><Relationship Id="rId45" Type="http://schemas.openxmlformats.org/officeDocument/2006/relationships/image" Target="../media/image107.wmf"/><Relationship Id="rId53" Type="http://schemas.openxmlformats.org/officeDocument/2006/relationships/image" Target="../media/image111.wmf"/><Relationship Id="rId58" Type="http://schemas.openxmlformats.org/officeDocument/2006/relationships/oleObject" Target="../embeddings/oleObject103.bin"/><Relationship Id="rId66" Type="http://schemas.openxmlformats.org/officeDocument/2006/relationships/oleObject" Target="../embeddings/oleObject107.bin"/><Relationship Id="rId74" Type="http://schemas.openxmlformats.org/officeDocument/2006/relationships/oleObject" Target="../embeddings/oleObject111.bin"/><Relationship Id="rId79" Type="http://schemas.openxmlformats.org/officeDocument/2006/relationships/image" Target="../media/image124.wmf"/><Relationship Id="rId5" Type="http://schemas.openxmlformats.org/officeDocument/2006/relationships/image" Target="../media/image87.wmf"/><Relationship Id="rId61" Type="http://schemas.openxmlformats.org/officeDocument/2006/relationships/image" Target="../media/image115.wmf"/><Relationship Id="rId82" Type="http://schemas.openxmlformats.org/officeDocument/2006/relationships/oleObject" Target="../embeddings/oleObject115.bin"/><Relationship Id="rId10" Type="http://schemas.openxmlformats.org/officeDocument/2006/relationships/oleObject" Target="../embeddings/oleObject79.bin"/><Relationship Id="rId19" Type="http://schemas.openxmlformats.org/officeDocument/2006/relationships/image" Target="../media/image94.wmf"/><Relationship Id="rId31" Type="http://schemas.openxmlformats.org/officeDocument/2006/relationships/image" Target="../media/image100.wmf"/><Relationship Id="rId44" Type="http://schemas.openxmlformats.org/officeDocument/2006/relationships/oleObject" Target="../embeddings/oleObject96.bin"/><Relationship Id="rId52" Type="http://schemas.openxmlformats.org/officeDocument/2006/relationships/oleObject" Target="../embeddings/oleObject100.bin"/><Relationship Id="rId60" Type="http://schemas.openxmlformats.org/officeDocument/2006/relationships/oleObject" Target="../embeddings/oleObject104.bin"/><Relationship Id="rId65" Type="http://schemas.openxmlformats.org/officeDocument/2006/relationships/image" Target="../media/image117.wmf"/><Relationship Id="rId73" Type="http://schemas.openxmlformats.org/officeDocument/2006/relationships/image" Target="../media/image121.wmf"/><Relationship Id="rId78" Type="http://schemas.openxmlformats.org/officeDocument/2006/relationships/oleObject" Target="../embeddings/oleObject113.bin"/><Relationship Id="rId81" Type="http://schemas.openxmlformats.org/officeDocument/2006/relationships/image" Target="../media/image125.wmf"/><Relationship Id="rId4" Type="http://schemas.openxmlformats.org/officeDocument/2006/relationships/oleObject" Target="../embeddings/oleObject76.bin"/><Relationship Id="rId9" Type="http://schemas.openxmlformats.org/officeDocument/2006/relationships/image" Target="../media/image89.wmf"/><Relationship Id="rId14" Type="http://schemas.openxmlformats.org/officeDocument/2006/relationships/oleObject" Target="../embeddings/oleObject81.bin"/><Relationship Id="rId22" Type="http://schemas.openxmlformats.org/officeDocument/2006/relationships/oleObject" Target="../embeddings/oleObject85.bin"/><Relationship Id="rId27" Type="http://schemas.openxmlformats.org/officeDocument/2006/relationships/image" Target="../media/image98.wmf"/><Relationship Id="rId30" Type="http://schemas.openxmlformats.org/officeDocument/2006/relationships/oleObject" Target="../embeddings/oleObject89.bin"/><Relationship Id="rId35" Type="http://schemas.openxmlformats.org/officeDocument/2006/relationships/image" Target="../media/image102.wmf"/><Relationship Id="rId43" Type="http://schemas.openxmlformats.org/officeDocument/2006/relationships/image" Target="../media/image106.wmf"/><Relationship Id="rId48" Type="http://schemas.openxmlformats.org/officeDocument/2006/relationships/oleObject" Target="../embeddings/oleObject98.bin"/><Relationship Id="rId56" Type="http://schemas.openxmlformats.org/officeDocument/2006/relationships/oleObject" Target="../embeddings/oleObject102.bin"/><Relationship Id="rId64" Type="http://schemas.openxmlformats.org/officeDocument/2006/relationships/oleObject" Target="../embeddings/oleObject106.bin"/><Relationship Id="rId69" Type="http://schemas.openxmlformats.org/officeDocument/2006/relationships/image" Target="../media/image119.wmf"/><Relationship Id="rId77" Type="http://schemas.openxmlformats.org/officeDocument/2006/relationships/image" Target="../media/image123.wmf"/><Relationship Id="rId8" Type="http://schemas.openxmlformats.org/officeDocument/2006/relationships/oleObject" Target="../embeddings/oleObject78.bin"/><Relationship Id="rId51" Type="http://schemas.openxmlformats.org/officeDocument/2006/relationships/image" Target="../media/image110.wmf"/><Relationship Id="rId72" Type="http://schemas.openxmlformats.org/officeDocument/2006/relationships/oleObject" Target="../embeddings/oleObject110.bin"/><Relationship Id="rId80" Type="http://schemas.openxmlformats.org/officeDocument/2006/relationships/oleObject" Target="../embeddings/oleObject114.bin"/><Relationship Id="rId3" Type="http://schemas.openxmlformats.org/officeDocument/2006/relationships/image" Target="../media/image86.wmf"/><Relationship Id="rId12" Type="http://schemas.openxmlformats.org/officeDocument/2006/relationships/oleObject" Target="../embeddings/oleObject80.bin"/><Relationship Id="rId17" Type="http://schemas.openxmlformats.org/officeDocument/2006/relationships/image" Target="../media/image93.wmf"/><Relationship Id="rId25" Type="http://schemas.openxmlformats.org/officeDocument/2006/relationships/image" Target="../media/image97.wmf"/><Relationship Id="rId33" Type="http://schemas.openxmlformats.org/officeDocument/2006/relationships/image" Target="../media/image101.wmf"/><Relationship Id="rId38" Type="http://schemas.openxmlformats.org/officeDocument/2006/relationships/oleObject" Target="../embeddings/oleObject93.bin"/><Relationship Id="rId46" Type="http://schemas.openxmlformats.org/officeDocument/2006/relationships/oleObject" Target="../embeddings/oleObject97.bin"/><Relationship Id="rId59" Type="http://schemas.openxmlformats.org/officeDocument/2006/relationships/image" Target="../media/image114.wmf"/><Relationship Id="rId67" Type="http://schemas.openxmlformats.org/officeDocument/2006/relationships/image" Target="../media/image118.wmf"/><Relationship Id="rId20" Type="http://schemas.openxmlformats.org/officeDocument/2006/relationships/oleObject" Target="../embeddings/oleObject84.bin"/><Relationship Id="rId41" Type="http://schemas.openxmlformats.org/officeDocument/2006/relationships/image" Target="../media/image105.wmf"/><Relationship Id="rId54" Type="http://schemas.openxmlformats.org/officeDocument/2006/relationships/oleObject" Target="../embeddings/oleObject101.bin"/><Relationship Id="rId62" Type="http://schemas.openxmlformats.org/officeDocument/2006/relationships/oleObject" Target="../embeddings/oleObject105.bin"/><Relationship Id="rId70" Type="http://schemas.openxmlformats.org/officeDocument/2006/relationships/oleObject" Target="../embeddings/oleObject109.bin"/><Relationship Id="rId75" Type="http://schemas.openxmlformats.org/officeDocument/2006/relationships/image" Target="../media/image122.wmf"/><Relationship Id="rId83" Type="http://schemas.openxmlformats.org/officeDocument/2006/relationships/image" Target="../media/image126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7.bin"/><Relationship Id="rId15" Type="http://schemas.openxmlformats.org/officeDocument/2006/relationships/image" Target="../media/image92.wmf"/><Relationship Id="rId23" Type="http://schemas.openxmlformats.org/officeDocument/2006/relationships/image" Target="../media/image96.wmf"/><Relationship Id="rId28" Type="http://schemas.openxmlformats.org/officeDocument/2006/relationships/oleObject" Target="../embeddings/oleObject88.bin"/><Relationship Id="rId36" Type="http://schemas.openxmlformats.org/officeDocument/2006/relationships/oleObject" Target="../embeddings/oleObject92.bin"/><Relationship Id="rId49" Type="http://schemas.openxmlformats.org/officeDocument/2006/relationships/image" Target="../media/image109.wmf"/><Relationship Id="rId57" Type="http://schemas.openxmlformats.org/officeDocument/2006/relationships/image" Target="../media/image11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9.bin"/><Relationship Id="rId3" Type="http://schemas.openxmlformats.org/officeDocument/2006/relationships/image" Target="../media/image88.wmf"/><Relationship Id="rId7" Type="http://schemas.openxmlformats.org/officeDocument/2006/relationships/image" Target="../media/image128.wmf"/><Relationship Id="rId2" Type="http://schemas.openxmlformats.org/officeDocument/2006/relationships/oleObject" Target="../embeddings/oleObject11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8.bin"/><Relationship Id="rId5" Type="http://schemas.openxmlformats.org/officeDocument/2006/relationships/image" Target="../media/image127.wmf"/><Relationship Id="rId4" Type="http://schemas.openxmlformats.org/officeDocument/2006/relationships/oleObject" Target="../embeddings/oleObject117.bin"/><Relationship Id="rId9" Type="http://schemas.openxmlformats.org/officeDocument/2006/relationships/image" Target="../media/image12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7" Type="http://schemas.openxmlformats.org/officeDocument/2006/relationships/image" Target="../media/image132.wmf"/><Relationship Id="rId2" Type="http://schemas.openxmlformats.org/officeDocument/2006/relationships/oleObject" Target="../embeddings/oleObject12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2.bin"/><Relationship Id="rId5" Type="http://schemas.openxmlformats.org/officeDocument/2006/relationships/image" Target="../media/image131.wmf"/><Relationship Id="rId4" Type="http://schemas.openxmlformats.org/officeDocument/2006/relationships/oleObject" Target="../embeddings/oleObject12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3" Type="http://schemas.openxmlformats.org/officeDocument/2006/relationships/image" Target="../media/image133.wmf"/><Relationship Id="rId7" Type="http://schemas.openxmlformats.org/officeDocument/2006/relationships/image" Target="../media/image135.wmf"/><Relationship Id="rId2" Type="http://schemas.openxmlformats.org/officeDocument/2006/relationships/oleObject" Target="../embeddings/oleObject12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5.bin"/><Relationship Id="rId5" Type="http://schemas.openxmlformats.org/officeDocument/2006/relationships/image" Target="../media/image134.wmf"/><Relationship Id="rId4" Type="http://schemas.openxmlformats.org/officeDocument/2006/relationships/oleObject" Target="../embeddings/oleObject124.bin"/><Relationship Id="rId9" Type="http://schemas.openxmlformats.org/officeDocument/2006/relationships/image" Target="../media/image131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0.bin"/><Relationship Id="rId3" Type="http://schemas.openxmlformats.org/officeDocument/2006/relationships/image" Target="../media/image136.wmf"/><Relationship Id="rId7" Type="http://schemas.openxmlformats.org/officeDocument/2006/relationships/image" Target="../media/image138.wmf"/><Relationship Id="rId2" Type="http://schemas.openxmlformats.org/officeDocument/2006/relationships/oleObject" Target="../embeddings/oleObject12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9.bin"/><Relationship Id="rId11" Type="http://schemas.openxmlformats.org/officeDocument/2006/relationships/image" Target="../media/image134.wmf"/><Relationship Id="rId5" Type="http://schemas.openxmlformats.org/officeDocument/2006/relationships/image" Target="../media/image137.wmf"/><Relationship Id="rId10" Type="http://schemas.openxmlformats.org/officeDocument/2006/relationships/oleObject" Target="../embeddings/oleObject131.bin"/><Relationship Id="rId4" Type="http://schemas.openxmlformats.org/officeDocument/2006/relationships/oleObject" Target="../embeddings/oleObject128.bin"/><Relationship Id="rId9" Type="http://schemas.openxmlformats.org/officeDocument/2006/relationships/image" Target="../media/image13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wmf"/><Relationship Id="rId7" Type="http://schemas.openxmlformats.org/officeDocument/2006/relationships/image" Target="../media/image141.wmf"/><Relationship Id="rId2" Type="http://schemas.openxmlformats.org/officeDocument/2006/relationships/oleObject" Target="../embeddings/oleObject13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4.bin"/><Relationship Id="rId5" Type="http://schemas.openxmlformats.org/officeDocument/2006/relationships/image" Target="../media/image140.wmf"/><Relationship Id="rId4" Type="http://schemas.openxmlformats.org/officeDocument/2006/relationships/oleObject" Target="../embeddings/oleObject13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wmf"/><Relationship Id="rId7" Type="http://schemas.openxmlformats.org/officeDocument/2006/relationships/image" Target="../media/image144.wmf"/><Relationship Id="rId2" Type="http://schemas.openxmlformats.org/officeDocument/2006/relationships/oleObject" Target="../embeddings/oleObject13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7.bin"/><Relationship Id="rId5" Type="http://schemas.openxmlformats.org/officeDocument/2006/relationships/image" Target="../media/image143.wmf"/><Relationship Id="rId4" Type="http://schemas.openxmlformats.org/officeDocument/2006/relationships/oleObject" Target="../embeddings/oleObject136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image" Target="../media/image145.wmf"/><Relationship Id="rId7" Type="http://schemas.openxmlformats.org/officeDocument/2006/relationships/image" Target="../media/image147.wmf"/><Relationship Id="rId2" Type="http://schemas.openxmlformats.org/officeDocument/2006/relationships/oleObject" Target="../embeddings/oleObject13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0.bin"/><Relationship Id="rId5" Type="http://schemas.openxmlformats.org/officeDocument/2006/relationships/image" Target="../media/image146.wmf"/><Relationship Id="rId4" Type="http://schemas.openxmlformats.org/officeDocument/2006/relationships/oleObject" Target="../embeddings/oleObject139.bin"/><Relationship Id="rId9" Type="http://schemas.openxmlformats.org/officeDocument/2006/relationships/image" Target="../media/image14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4.wmf"/><Relationship Id="rId18" Type="http://schemas.openxmlformats.org/officeDocument/2006/relationships/oleObject" Target="../embeddings/oleObject14.bin"/><Relationship Id="rId3" Type="http://schemas.openxmlformats.org/officeDocument/2006/relationships/image" Target="../media/image19.wmf"/><Relationship Id="rId21" Type="http://schemas.openxmlformats.org/officeDocument/2006/relationships/image" Target="../media/image27.wmf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25.wmf"/><Relationship Id="rId2" Type="http://schemas.openxmlformats.org/officeDocument/2006/relationships/oleObject" Target="../embeddings/oleObject6.bin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26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24.bin"/><Relationship Id="rId3" Type="http://schemas.openxmlformats.org/officeDocument/2006/relationships/image" Target="../media/image28.wmf"/><Relationship Id="rId21" Type="http://schemas.openxmlformats.org/officeDocument/2006/relationships/image" Target="../media/image37.wmf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35.wmf"/><Relationship Id="rId2" Type="http://schemas.openxmlformats.org/officeDocument/2006/relationships/oleObject" Target="../embeddings/oleObject16.bin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5" Type="http://schemas.openxmlformats.org/officeDocument/2006/relationships/image" Target="../media/image34.wmf"/><Relationship Id="rId23" Type="http://schemas.openxmlformats.org/officeDocument/2006/relationships/image" Target="../media/image38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0003" y="2239289"/>
            <a:ext cx="108719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UNIDAD </a:t>
            </a:r>
            <a:r>
              <a:rPr lang="es-AR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N°</a:t>
            </a:r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 – MATRICES Y DETERMINANTES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52767" y="2230992"/>
            <a:ext cx="25009991" cy="2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/>
          <p:cNvSpPr txBox="1"/>
          <p:nvPr/>
        </p:nvSpPr>
        <p:spPr>
          <a:xfrm>
            <a:off x="5968753" y="4994077"/>
            <a:ext cx="52923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ÁLGEBRA Y GEOMETRÍA ANALÍTICA</a:t>
            </a:r>
          </a:p>
          <a:p>
            <a:endParaRPr lang="es-AR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951184" y="5486520"/>
            <a:ext cx="5309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FACULTAD REGIONAL HAEDO - UTN</a:t>
            </a:r>
          </a:p>
          <a:p>
            <a:pPr algn="r"/>
            <a:endParaRPr lang="es-AR" dirty="0"/>
          </a:p>
        </p:txBody>
      </p:sp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75DFD4F4-3692-4616-A5FF-6B1C9B55137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4A6C9D1-B2AB-452E-A29B-E543D392D5E1}"/>
              </a:ext>
            </a:extLst>
          </p:cNvPr>
          <p:cNvSpPr/>
          <p:nvPr/>
        </p:nvSpPr>
        <p:spPr>
          <a:xfrm>
            <a:off x="9315245" y="2901197"/>
            <a:ext cx="16968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Tema 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AFC4E0-66A9-47F4-B35A-FBD7E2FE9ACD}"/>
              </a:ext>
            </a:extLst>
          </p:cNvPr>
          <p:cNvSpPr txBox="1"/>
          <p:nvPr/>
        </p:nvSpPr>
        <p:spPr>
          <a:xfrm>
            <a:off x="2959166" y="3805663"/>
            <a:ext cx="865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Presentación. Definición. Ejemplos. Igualdad, suma, producto por un escalar, transposición</a:t>
            </a:r>
          </a:p>
        </p:txBody>
      </p:sp>
    </p:spTree>
    <p:extLst>
      <p:ext uri="{BB962C8B-B14F-4D97-AF65-F5344CB8AC3E}">
        <p14:creationId xmlns:p14="http://schemas.microsoft.com/office/powerpoint/2010/main" val="397844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9DEF90FD-A7B9-406B-AD92-7D42F1ECC15A}"/>
              </a:ext>
            </a:extLst>
          </p:cNvPr>
          <p:cNvSpPr/>
          <p:nvPr/>
        </p:nvSpPr>
        <p:spPr>
          <a:xfrm rot="10800000">
            <a:off x="3767840" y="2324113"/>
            <a:ext cx="4390473" cy="2869810"/>
          </a:xfrm>
          <a:custGeom>
            <a:avLst/>
            <a:gdLst>
              <a:gd name="connsiteX0" fmla="*/ 0 w 3953021"/>
              <a:gd name="connsiteY0" fmla="*/ 295421 h 2841674"/>
              <a:gd name="connsiteX1" fmla="*/ 3953021 w 3953021"/>
              <a:gd name="connsiteY1" fmla="*/ 2841674 h 2841674"/>
              <a:gd name="connsiteX2" fmla="*/ 3882683 w 3953021"/>
              <a:gd name="connsiteY2" fmla="*/ 0 h 2841674"/>
              <a:gd name="connsiteX3" fmla="*/ 0 w 3953021"/>
              <a:gd name="connsiteY3" fmla="*/ 295421 h 2841674"/>
              <a:gd name="connsiteX0" fmla="*/ 0 w 4009292"/>
              <a:gd name="connsiteY0" fmla="*/ 295421 h 3052689"/>
              <a:gd name="connsiteX1" fmla="*/ 4009292 w 4009292"/>
              <a:gd name="connsiteY1" fmla="*/ 3052689 h 3052689"/>
              <a:gd name="connsiteX2" fmla="*/ 3882683 w 4009292"/>
              <a:gd name="connsiteY2" fmla="*/ 0 h 3052689"/>
              <a:gd name="connsiteX3" fmla="*/ 0 w 4009292"/>
              <a:gd name="connsiteY3" fmla="*/ 295421 h 3052689"/>
              <a:gd name="connsiteX0" fmla="*/ 0 w 4445391"/>
              <a:gd name="connsiteY0" fmla="*/ 168812 h 3052689"/>
              <a:gd name="connsiteX1" fmla="*/ 4445391 w 4445391"/>
              <a:gd name="connsiteY1" fmla="*/ 3052689 h 3052689"/>
              <a:gd name="connsiteX2" fmla="*/ 4318782 w 4445391"/>
              <a:gd name="connsiteY2" fmla="*/ 0 h 3052689"/>
              <a:gd name="connsiteX3" fmla="*/ 0 w 4445391"/>
              <a:gd name="connsiteY3" fmla="*/ 168812 h 3052689"/>
              <a:gd name="connsiteX0" fmla="*/ 0 w 4445391"/>
              <a:gd name="connsiteY0" fmla="*/ 0 h 2883877"/>
              <a:gd name="connsiteX1" fmla="*/ 4445391 w 4445391"/>
              <a:gd name="connsiteY1" fmla="*/ 2883877 h 2883877"/>
              <a:gd name="connsiteX2" fmla="*/ 4318782 w 4445391"/>
              <a:gd name="connsiteY2" fmla="*/ 28135 h 2883877"/>
              <a:gd name="connsiteX3" fmla="*/ 0 w 4445391"/>
              <a:gd name="connsiteY3" fmla="*/ 0 h 2883877"/>
              <a:gd name="connsiteX0" fmla="*/ 0 w 4445391"/>
              <a:gd name="connsiteY0" fmla="*/ 0 h 2883877"/>
              <a:gd name="connsiteX1" fmla="*/ 4445391 w 4445391"/>
              <a:gd name="connsiteY1" fmla="*/ 2883877 h 2883877"/>
              <a:gd name="connsiteX2" fmla="*/ 4360985 w 4445391"/>
              <a:gd name="connsiteY2" fmla="*/ 98474 h 2883877"/>
              <a:gd name="connsiteX3" fmla="*/ 0 w 4445391"/>
              <a:gd name="connsiteY3" fmla="*/ 0 h 2883877"/>
              <a:gd name="connsiteX0" fmla="*/ 0 w 4051496"/>
              <a:gd name="connsiteY0" fmla="*/ 84406 h 2785403"/>
              <a:gd name="connsiteX1" fmla="*/ 4051496 w 4051496"/>
              <a:gd name="connsiteY1" fmla="*/ 2785403 h 2785403"/>
              <a:gd name="connsiteX2" fmla="*/ 3967090 w 4051496"/>
              <a:gd name="connsiteY2" fmla="*/ 0 h 2785403"/>
              <a:gd name="connsiteX3" fmla="*/ 0 w 4051496"/>
              <a:gd name="connsiteY3" fmla="*/ 84406 h 2785403"/>
              <a:gd name="connsiteX0" fmla="*/ 0 w 4135902"/>
              <a:gd name="connsiteY0" fmla="*/ 140676 h 2785403"/>
              <a:gd name="connsiteX1" fmla="*/ 4135902 w 4135902"/>
              <a:gd name="connsiteY1" fmla="*/ 2785403 h 2785403"/>
              <a:gd name="connsiteX2" fmla="*/ 4051496 w 4135902"/>
              <a:gd name="connsiteY2" fmla="*/ 0 h 2785403"/>
              <a:gd name="connsiteX3" fmla="*/ 0 w 4135902"/>
              <a:gd name="connsiteY3" fmla="*/ 140676 h 2785403"/>
              <a:gd name="connsiteX0" fmla="*/ 0 w 4135902"/>
              <a:gd name="connsiteY0" fmla="*/ 112541 h 2757268"/>
              <a:gd name="connsiteX1" fmla="*/ 4135902 w 4135902"/>
              <a:gd name="connsiteY1" fmla="*/ 2757268 h 2757268"/>
              <a:gd name="connsiteX2" fmla="*/ 4051496 w 4135902"/>
              <a:gd name="connsiteY2" fmla="*/ 0 h 2757268"/>
              <a:gd name="connsiteX3" fmla="*/ 0 w 4135902"/>
              <a:gd name="connsiteY3" fmla="*/ 112541 h 2757268"/>
              <a:gd name="connsiteX0" fmla="*/ 0 w 4304714"/>
              <a:gd name="connsiteY0" fmla="*/ 0 h 2757269"/>
              <a:gd name="connsiteX1" fmla="*/ 4304714 w 4304714"/>
              <a:gd name="connsiteY1" fmla="*/ 2757269 h 2757269"/>
              <a:gd name="connsiteX2" fmla="*/ 4220308 w 4304714"/>
              <a:gd name="connsiteY2" fmla="*/ 1 h 2757269"/>
              <a:gd name="connsiteX3" fmla="*/ 0 w 4304714"/>
              <a:gd name="connsiteY3" fmla="*/ 0 h 2757269"/>
              <a:gd name="connsiteX0" fmla="*/ 0 w 4318782"/>
              <a:gd name="connsiteY0" fmla="*/ 126608 h 2883877"/>
              <a:gd name="connsiteX1" fmla="*/ 4304714 w 4318782"/>
              <a:gd name="connsiteY1" fmla="*/ 2883877 h 2883877"/>
              <a:gd name="connsiteX2" fmla="*/ 4318782 w 4318782"/>
              <a:gd name="connsiteY2" fmla="*/ 0 h 2883877"/>
              <a:gd name="connsiteX3" fmla="*/ 0 w 4318782"/>
              <a:gd name="connsiteY3" fmla="*/ 126608 h 2883877"/>
              <a:gd name="connsiteX0" fmla="*/ 0 w 4306067"/>
              <a:gd name="connsiteY0" fmla="*/ 28134 h 2785403"/>
              <a:gd name="connsiteX1" fmla="*/ 4304714 w 4306067"/>
              <a:gd name="connsiteY1" fmla="*/ 2785403 h 2785403"/>
              <a:gd name="connsiteX2" fmla="*/ 4304715 w 4306067"/>
              <a:gd name="connsiteY2" fmla="*/ 0 h 2785403"/>
              <a:gd name="connsiteX3" fmla="*/ 0 w 4306067"/>
              <a:gd name="connsiteY3" fmla="*/ 28134 h 2785403"/>
              <a:gd name="connsiteX0" fmla="*/ 0 w 4305337"/>
              <a:gd name="connsiteY0" fmla="*/ 84405 h 2841674"/>
              <a:gd name="connsiteX1" fmla="*/ 4304714 w 4305337"/>
              <a:gd name="connsiteY1" fmla="*/ 2841674 h 2841674"/>
              <a:gd name="connsiteX2" fmla="*/ 4290647 w 4305337"/>
              <a:gd name="connsiteY2" fmla="*/ 0 h 2841674"/>
              <a:gd name="connsiteX3" fmla="*/ 0 w 4305337"/>
              <a:gd name="connsiteY3" fmla="*/ 84405 h 2841674"/>
              <a:gd name="connsiteX0" fmla="*/ 0 w 4305337"/>
              <a:gd name="connsiteY0" fmla="*/ 56270 h 2813539"/>
              <a:gd name="connsiteX1" fmla="*/ 4304714 w 4305337"/>
              <a:gd name="connsiteY1" fmla="*/ 2813539 h 2813539"/>
              <a:gd name="connsiteX2" fmla="*/ 4290647 w 4305337"/>
              <a:gd name="connsiteY2" fmla="*/ 0 h 2813539"/>
              <a:gd name="connsiteX3" fmla="*/ 0 w 4305337"/>
              <a:gd name="connsiteY3" fmla="*/ 56270 h 2813539"/>
              <a:gd name="connsiteX0" fmla="*/ 0 w 4389743"/>
              <a:gd name="connsiteY0" fmla="*/ 0 h 2841675"/>
              <a:gd name="connsiteX1" fmla="*/ 4389120 w 4389743"/>
              <a:gd name="connsiteY1" fmla="*/ 2841675 h 2841675"/>
              <a:gd name="connsiteX2" fmla="*/ 4375053 w 4389743"/>
              <a:gd name="connsiteY2" fmla="*/ 28136 h 2841675"/>
              <a:gd name="connsiteX3" fmla="*/ 0 w 4389743"/>
              <a:gd name="connsiteY3" fmla="*/ 0 h 2841675"/>
              <a:gd name="connsiteX0" fmla="*/ 0 w 4390473"/>
              <a:gd name="connsiteY0" fmla="*/ 28135 h 2869810"/>
              <a:gd name="connsiteX1" fmla="*/ 4389120 w 4390473"/>
              <a:gd name="connsiteY1" fmla="*/ 2869810 h 2869810"/>
              <a:gd name="connsiteX2" fmla="*/ 4389120 w 4390473"/>
              <a:gd name="connsiteY2" fmla="*/ 0 h 2869810"/>
              <a:gd name="connsiteX3" fmla="*/ 0 w 4390473"/>
              <a:gd name="connsiteY3" fmla="*/ 28135 h 286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0473" h="2869810">
                <a:moveTo>
                  <a:pt x="0" y="28135"/>
                </a:moveTo>
                <a:lnTo>
                  <a:pt x="4389120" y="2869810"/>
                </a:lnTo>
                <a:cubicBezTo>
                  <a:pt x="4393809" y="1908518"/>
                  <a:pt x="4384431" y="961292"/>
                  <a:pt x="4389120" y="0"/>
                </a:cubicBezTo>
                <a:lnTo>
                  <a:pt x="0" y="28135"/>
                </a:lnTo>
                <a:close/>
              </a:path>
            </a:pathLst>
          </a:custGeom>
          <a:solidFill>
            <a:srgbClr val="2AAC14">
              <a:alpha val="40000"/>
            </a:srgbClr>
          </a:solidFill>
          <a:ln>
            <a:solidFill>
              <a:srgbClr val="2AAC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45E892DC-9FE2-46B1-9EA7-B9638191F14F}"/>
              </a:ext>
            </a:extLst>
          </p:cNvPr>
          <p:cNvSpPr/>
          <p:nvPr/>
        </p:nvSpPr>
        <p:spPr>
          <a:xfrm>
            <a:off x="4023360" y="1659987"/>
            <a:ext cx="4488000" cy="2954216"/>
          </a:xfrm>
          <a:custGeom>
            <a:avLst/>
            <a:gdLst>
              <a:gd name="connsiteX0" fmla="*/ 0 w 3953021"/>
              <a:gd name="connsiteY0" fmla="*/ 295421 h 2841674"/>
              <a:gd name="connsiteX1" fmla="*/ 3953021 w 3953021"/>
              <a:gd name="connsiteY1" fmla="*/ 2841674 h 2841674"/>
              <a:gd name="connsiteX2" fmla="*/ 3882683 w 3953021"/>
              <a:gd name="connsiteY2" fmla="*/ 0 h 2841674"/>
              <a:gd name="connsiteX3" fmla="*/ 0 w 3953021"/>
              <a:gd name="connsiteY3" fmla="*/ 295421 h 2841674"/>
              <a:gd name="connsiteX0" fmla="*/ 0 w 4009292"/>
              <a:gd name="connsiteY0" fmla="*/ 295421 h 3052689"/>
              <a:gd name="connsiteX1" fmla="*/ 4009292 w 4009292"/>
              <a:gd name="connsiteY1" fmla="*/ 3052689 h 3052689"/>
              <a:gd name="connsiteX2" fmla="*/ 3882683 w 4009292"/>
              <a:gd name="connsiteY2" fmla="*/ 0 h 3052689"/>
              <a:gd name="connsiteX3" fmla="*/ 0 w 4009292"/>
              <a:gd name="connsiteY3" fmla="*/ 295421 h 3052689"/>
              <a:gd name="connsiteX0" fmla="*/ 0 w 4445391"/>
              <a:gd name="connsiteY0" fmla="*/ 168812 h 3052689"/>
              <a:gd name="connsiteX1" fmla="*/ 4445391 w 4445391"/>
              <a:gd name="connsiteY1" fmla="*/ 3052689 h 3052689"/>
              <a:gd name="connsiteX2" fmla="*/ 4318782 w 4445391"/>
              <a:gd name="connsiteY2" fmla="*/ 0 h 3052689"/>
              <a:gd name="connsiteX3" fmla="*/ 0 w 4445391"/>
              <a:gd name="connsiteY3" fmla="*/ 168812 h 3052689"/>
              <a:gd name="connsiteX0" fmla="*/ 0 w 4445391"/>
              <a:gd name="connsiteY0" fmla="*/ 0 h 2883877"/>
              <a:gd name="connsiteX1" fmla="*/ 4445391 w 4445391"/>
              <a:gd name="connsiteY1" fmla="*/ 2883877 h 2883877"/>
              <a:gd name="connsiteX2" fmla="*/ 4318782 w 4445391"/>
              <a:gd name="connsiteY2" fmla="*/ 28135 h 2883877"/>
              <a:gd name="connsiteX3" fmla="*/ 0 w 4445391"/>
              <a:gd name="connsiteY3" fmla="*/ 0 h 2883877"/>
              <a:gd name="connsiteX0" fmla="*/ 0 w 4445391"/>
              <a:gd name="connsiteY0" fmla="*/ 0 h 2883877"/>
              <a:gd name="connsiteX1" fmla="*/ 4445391 w 4445391"/>
              <a:gd name="connsiteY1" fmla="*/ 2883877 h 2883877"/>
              <a:gd name="connsiteX2" fmla="*/ 4360985 w 4445391"/>
              <a:gd name="connsiteY2" fmla="*/ 98474 h 2883877"/>
              <a:gd name="connsiteX3" fmla="*/ 0 w 4445391"/>
              <a:gd name="connsiteY3" fmla="*/ 0 h 2883877"/>
              <a:gd name="connsiteX0" fmla="*/ 0 w 4051496"/>
              <a:gd name="connsiteY0" fmla="*/ 84406 h 2785403"/>
              <a:gd name="connsiteX1" fmla="*/ 4051496 w 4051496"/>
              <a:gd name="connsiteY1" fmla="*/ 2785403 h 2785403"/>
              <a:gd name="connsiteX2" fmla="*/ 3967090 w 4051496"/>
              <a:gd name="connsiteY2" fmla="*/ 0 h 2785403"/>
              <a:gd name="connsiteX3" fmla="*/ 0 w 4051496"/>
              <a:gd name="connsiteY3" fmla="*/ 84406 h 2785403"/>
              <a:gd name="connsiteX0" fmla="*/ 0 w 4135902"/>
              <a:gd name="connsiteY0" fmla="*/ 140676 h 2785403"/>
              <a:gd name="connsiteX1" fmla="*/ 4135902 w 4135902"/>
              <a:gd name="connsiteY1" fmla="*/ 2785403 h 2785403"/>
              <a:gd name="connsiteX2" fmla="*/ 4051496 w 4135902"/>
              <a:gd name="connsiteY2" fmla="*/ 0 h 2785403"/>
              <a:gd name="connsiteX3" fmla="*/ 0 w 4135902"/>
              <a:gd name="connsiteY3" fmla="*/ 140676 h 2785403"/>
              <a:gd name="connsiteX0" fmla="*/ 0 w 4135902"/>
              <a:gd name="connsiteY0" fmla="*/ 112541 h 2757268"/>
              <a:gd name="connsiteX1" fmla="*/ 4135902 w 4135902"/>
              <a:gd name="connsiteY1" fmla="*/ 2757268 h 2757268"/>
              <a:gd name="connsiteX2" fmla="*/ 4051496 w 4135902"/>
              <a:gd name="connsiteY2" fmla="*/ 0 h 2757268"/>
              <a:gd name="connsiteX3" fmla="*/ 0 w 4135902"/>
              <a:gd name="connsiteY3" fmla="*/ 112541 h 2757268"/>
              <a:gd name="connsiteX0" fmla="*/ 0 w 4304714"/>
              <a:gd name="connsiteY0" fmla="*/ 0 h 2757269"/>
              <a:gd name="connsiteX1" fmla="*/ 4304714 w 4304714"/>
              <a:gd name="connsiteY1" fmla="*/ 2757269 h 2757269"/>
              <a:gd name="connsiteX2" fmla="*/ 4220308 w 4304714"/>
              <a:gd name="connsiteY2" fmla="*/ 1 h 2757269"/>
              <a:gd name="connsiteX3" fmla="*/ 0 w 4304714"/>
              <a:gd name="connsiteY3" fmla="*/ 0 h 2757269"/>
              <a:gd name="connsiteX0" fmla="*/ 0 w 4318782"/>
              <a:gd name="connsiteY0" fmla="*/ 126608 h 2883877"/>
              <a:gd name="connsiteX1" fmla="*/ 4304714 w 4318782"/>
              <a:gd name="connsiteY1" fmla="*/ 2883877 h 2883877"/>
              <a:gd name="connsiteX2" fmla="*/ 4318782 w 4318782"/>
              <a:gd name="connsiteY2" fmla="*/ 0 h 2883877"/>
              <a:gd name="connsiteX3" fmla="*/ 0 w 4318782"/>
              <a:gd name="connsiteY3" fmla="*/ 126608 h 2883877"/>
              <a:gd name="connsiteX0" fmla="*/ 0 w 4306067"/>
              <a:gd name="connsiteY0" fmla="*/ 28134 h 2785403"/>
              <a:gd name="connsiteX1" fmla="*/ 4304714 w 4306067"/>
              <a:gd name="connsiteY1" fmla="*/ 2785403 h 2785403"/>
              <a:gd name="connsiteX2" fmla="*/ 4304715 w 4306067"/>
              <a:gd name="connsiteY2" fmla="*/ 0 h 2785403"/>
              <a:gd name="connsiteX3" fmla="*/ 0 w 4306067"/>
              <a:gd name="connsiteY3" fmla="*/ 28134 h 2785403"/>
              <a:gd name="connsiteX0" fmla="*/ 0 w 4305337"/>
              <a:gd name="connsiteY0" fmla="*/ 84405 h 2841674"/>
              <a:gd name="connsiteX1" fmla="*/ 4304714 w 4305337"/>
              <a:gd name="connsiteY1" fmla="*/ 2841674 h 2841674"/>
              <a:gd name="connsiteX2" fmla="*/ 4290647 w 4305337"/>
              <a:gd name="connsiteY2" fmla="*/ 0 h 2841674"/>
              <a:gd name="connsiteX3" fmla="*/ 0 w 4305337"/>
              <a:gd name="connsiteY3" fmla="*/ 84405 h 2841674"/>
              <a:gd name="connsiteX0" fmla="*/ 0 w 4305337"/>
              <a:gd name="connsiteY0" fmla="*/ 56270 h 2813539"/>
              <a:gd name="connsiteX1" fmla="*/ 4304714 w 4305337"/>
              <a:gd name="connsiteY1" fmla="*/ 2813539 h 2813539"/>
              <a:gd name="connsiteX2" fmla="*/ 4290647 w 4305337"/>
              <a:gd name="connsiteY2" fmla="*/ 0 h 2813539"/>
              <a:gd name="connsiteX3" fmla="*/ 0 w 4305337"/>
              <a:gd name="connsiteY3" fmla="*/ 56270 h 2813539"/>
              <a:gd name="connsiteX0" fmla="*/ 0 w 4488217"/>
              <a:gd name="connsiteY0" fmla="*/ 0 h 2897946"/>
              <a:gd name="connsiteX1" fmla="*/ 4487594 w 4488217"/>
              <a:gd name="connsiteY1" fmla="*/ 2897946 h 2897946"/>
              <a:gd name="connsiteX2" fmla="*/ 4473527 w 4488217"/>
              <a:gd name="connsiteY2" fmla="*/ 84407 h 2897946"/>
              <a:gd name="connsiteX3" fmla="*/ 0 w 4488217"/>
              <a:gd name="connsiteY3" fmla="*/ 0 h 2897946"/>
              <a:gd name="connsiteX0" fmla="*/ 0 w 4488000"/>
              <a:gd name="connsiteY0" fmla="*/ 56270 h 2954216"/>
              <a:gd name="connsiteX1" fmla="*/ 4487594 w 4488000"/>
              <a:gd name="connsiteY1" fmla="*/ 2954216 h 2954216"/>
              <a:gd name="connsiteX2" fmla="*/ 4459459 w 4488000"/>
              <a:gd name="connsiteY2" fmla="*/ 0 h 2954216"/>
              <a:gd name="connsiteX3" fmla="*/ 0 w 4488000"/>
              <a:gd name="connsiteY3" fmla="*/ 56270 h 295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00" h="2954216">
                <a:moveTo>
                  <a:pt x="0" y="56270"/>
                </a:moveTo>
                <a:lnTo>
                  <a:pt x="4487594" y="2954216"/>
                </a:lnTo>
                <a:cubicBezTo>
                  <a:pt x="4492283" y="1992924"/>
                  <a:pt x="4454770" y="961292"/>
                  <a:pt x="4459459" y="0"/>
                </a:cubicBezTo>
                <a:lnTo>
                  <a:pt x="0" y="5627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0818897-774D-481B-A2F3-9D096850A5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881667"/>
              </p:ext>
            </p:extLst>
          </p:nvPr>
        </p:nvGraphicFramePr>
        <p:xfrm>
          <a:off x="623716" y="202543"/>
          <a:ext cx="3582523" cy="966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304560" progId="Equation.DSMT4">
                  <p:embed/>
                </p:oleObj>
              </mc:Choice>
              <mc:Fallback>
                <p:oleObj name="Equation" r:id="rId2" imgW="113004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EC11489-875D-4E63-8FDD-6A4EEBCDE8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3716" y="202543"/>
                        <a:ext cx="3582523" cy="966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ADB49F1-ED1B-4843-BD5B-B59FDA1E1710}"/>
              </a:ext>
            </a:extLst>
          </p:cNvPr>
          <p:cNvSpPr/>
          <p:nvPr/>
        </p:nvSpPr>
        <p:spPr>
          <a:xfrm rot="18154139">
            <a:off x="5806033" y="543555"/>
            <a:ext cx="536152" cy="576757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5FD2177-B8A3-4A9D-A5A3-4010F24C6D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151381"/>
              </p:ext>
            </p:extLst>
          </p:nvPr>
        </p:nvGraphicFramePr>
        <p:xfrm>
          <a:off x="9156235" y="5160512"/>
          <a:ext cx="706518" cy="423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160" imgH="190440" progId="Equation.DSMT4">
                  <p:embed/>
                </p:oleObj>
              </mc:Choice>
              <mc:Fallback>
                <p:oleObj name="Equation" r:id="rId4" imgW="3171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56235" y="5160512"/>
                        <a:ext cx="706518" cy="423911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52E4B288-7C84-4A01-855C-BA3AB030FB2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8504403" y="4979728"/>
            <a:ext cx="651832" cy="392739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BA627B-2380-447B-80D3-2A7F19F0C48E}"/>
              </a:ext>
            </a:extLst>
          </p:cNvPr>
          <p:cNvSpPr txBox="1"/>
          <p:nvPr/>
        </p:nvSpPr>
        <p:spPr>
          <a:xfrm flipH="1">
            <a:off x="543432" y="1043399"/>
            <a:ext cx="358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Matriz cuadrada de orden 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7879B5E-48D9-4049-AEF7-6E1A44B43A3E}"/>
              </a:ext>
            </a:extLst>
          </p:cNvPr>
          <p:cNvSpPr txBox="1"/>
          <p:nvPr/>
        </p:nvSpPr>
        <p:spPr>
          <a:xfrm>
            <a:off x="9357723" y="5584423"/>
            <a:ext cx="216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Diagonal Principal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FB5C4EDA-37F8-4738-9232-278C14C7C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317969"/>
              </p:ext>
            </p:extLst>
          </p:nvPr>
        </p:nvGraphicFramePr>
        <p:xfrm>
          <a:off x="10553700" y="5938838"/>
          <a:ext cx="118745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0" imgH="203040" progId="Equation.DSMT4">
                  <p:embed/>
                </p:oleObj>
              </mc:Choice>
              <mc:Fallback>
                <p:oleObj name="Equation" r:id="rId6" imgW="533160" imgH="2030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15FD2177-B8A3-4A9D-A5A3-4010F24C6D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553700" y="5938838"/>
                        <a:ext cx="1187450" cy="452437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1F33C187-C03C-4CAF-950C-EAD424985F9F}"/>
              </a:ext>
            </a:extLst>
          </p:cNvPr>
          <p:cNvCxnSpPr>
            <a:cxnSpLocks/>
          </p:cNvCxnSpPr>
          <p:nvPr/>
        </p:nvCxnSpPr>
        <p:spPr>
          <a:xfrm flipV="1">
            <a:off x="7455877" y="1194682"/>
            <a:ext cx="407480" cy="638646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CA815F43-B4B6-4138-9D53-588E24636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090008"/>
              </p:ext>
            </p:extLst>
          </p:nvPr>
        </p:nvGraphicFramePr>
        <p:xfrm>
          <a:off x="7455877" y="664793"/>
          <a:ext cx="706518" cy="423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17160" imgH="190440" progId="Equation.DSMT4">
                  <p:embed/>
                </p:oleObj>
              </mc:Choice>
              <mc:Fallback>
                <p:oleObj name="Equation" r:id="rId8" imgW="317160" imgH="1904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15FD2177-B8A3-4A9D-A5A3-4010F24C6D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55877" y="664793"/>
                        <a:ext cx="706518" cy="423911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20000"/>
                          <a:lumOff val="80000"/>
                          <a:alpha val="40000"/>
                        </a:schemeClr>
                      </a:solidFill>
                      <a:ln w="25400">
                        <a:solidFill>
                          <a:schemeClr val="accent4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AE9E17F-4872-4A59-B2F0-60CF190146FA}"/>
              </a:ext>
            </a:extLst>
          </p:cNvPr>
          <p:cNvCxnSpPr>
            <a:cxnSpLocks/>
          </p:cNvCxnSpPr>
          <p:nvPr/>
        </p:nvCxnSpPr>
        <p:spPr>
          <a:xfrm flipV="1">
            <a:off x="4023360" y="4968837"/>
            <a:ext cx="636561" cy="563847"/>
          </a:xfrm>
          <a:prstGeom prst="straightConnector1">
            <a:avLst/>
          </a:prstGeom>
          <a:ln w="25400">
            <a:solidFill>
              <a:srgbClr val="2AAC14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189FD5F9-2548-4D9E-B7BE-9B4AC3BDB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267665"/>
              </p:ext>
            </p:extLst>
          </p:nvPr>
        </p:nvGraphicFramePr>
        <p:xfrm>
          <a:off x="3146246" y="5417048"/>
          <a:ext cx="706518" cy="423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7160" imgH="190440" progId="Equation.DSMT4">
                  <p:embed/>
                </p:oleObj>
              </mc:Choice>
              <mc:Fallback>
                <p:oleObj name="Equation" r:id="rId10" imgW="317160" imgH="19044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CA815F43-B4B6-4138-9D53-588E24636E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46246" y="5417048"/>
                        <a:ext cx="706518" cy="423911"/>
                      </a:xfrm>
                      <a:prstGeom prst="rect">
                        <a:avLst/>
                      </a:prstGeom>
                      <a:solidFill>
                        <a:srgbClr val="2AAC14">
                          <a:alpha val="40000"/>
                        </a:srgbClr>
                      </a:solidFill>
                      <a:ln w="25400">
                        <a:solidFill>
                          <a:srgbClr val="2AAC14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FDA025A-6CB1-4CE9-8BC5-27976576A2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768742"/>
              </p:ext>
            </p:extLst>
          </p:nvPr>
        </p:nvGraphicFramePr>
        <p:xfrm>
          <a:off x="3748088" y="1741488"/>
          <a:ext cx="4768850" cy="330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650960" imgH="1143000" progId="Equation.DSMT4">
                  <p:embed/>
                </p:oleObj>
              </mc:Choice>
              <mc:Fallback>
                <p:oleObj name="Equation" r:id="rId12" imgW="165096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748088" y="1741488"/>
                        <a:ext cx="4768850" cy="330041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104101BF-318F-48D6-ABF7-A9FD91F2863E}"/>
              </a:ext>
            </a:extLst>
          </p:cNvPr>
          <p:cNvSpPr txBox="1"/>
          <p:nvPr/>
        </p:nvSpPr>
        <p:spPr>
          <a:xfrm>
            <a:off x="8194804" y="706341"/>
            <a:ext cx="216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4">
                    <a:lumMod val="75000"/>
                  </a:schemeClr>
                </a:solidFill>
              </a:rPr>
              <a:t>Triángulo Superior</a:t>
            </a: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03EB4904-FDB9-4DA2-87A2-8B42DA083A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716727"/>
              </p:ext>
            </p:extLst>
          </p:nvPr>
        </p:nvGraphicFramePr>
        <p:xfrm>
          <a:off x="8511360" y="207679"/>
          <a:ext cx="115887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20560" imgH="203040" progId="Equation.DSMT4">
                  <p:embed/>
                </p:oleObj>
              </mc:Choice>
              <mc:Fallback>
                <p:oleObj name="Equation" r:id="rId14" imgW="520560" imgH="20304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CA815F43-B4B6-4138-9D53-588E24636E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511360" y="207679"/>
                        <a:ext cx="1158875" cy="452437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20000"/>
                          <a:lumOff val="80000"/>
                          <a:alpha val="40000"/>
                        </a:schemeClr>
                      </a:solidFill>
                      <a:ln w="25400">
                        <a:solidFill>
                          <a:schemeClr val="accent4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16A59CBE-3C56-4178-9D11-C69AB76A604A}"/>
              </a:ext>
            </a:extLst>
          </p:cNvPr>
          <p:cNvSpPr txBox="1"/>
          <p:nvPr/>
        </p:nvSpPr>
        <p:spPr>
          <a:xfrm>
            <a:off x="2175216" y="5967770"/>
            <a:ext cx="216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2AAC14"/>
                </a:solidFill>
              </a:rPr>
              <a:t>Triángulo Inferior</a:t>
            </a:r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B7892398-A31D-408B-8E58-6A82A73CC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6761256"/>
              </p:ext>
            </p:extLst>
          </p:nvPr>
        </p:nvGraphicFramePr>
        <p:xfrm>
          <a:off x="956552" y="5938838"/>
          <a:ext cx="118745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33160" imgH="203040" progId="Equation.DSMT4">
                  <p:embed/>
                </p:oleObj>
              </mc:Choice>
              <mc:Fallback>
                <p:oleObj name="Equation" r:id="rId16" imgW="533160" imgH="203040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189FD5F9-2548-4D9E-B7BE-9B4AC3BDB2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56552" y="5938838"/>
                        <a:ext cx="1187450" cy="452437"/>
                      </a:xfrm>
                      <a:prstGeom prst="rect">
                        <a:avLst/>
                      </a:prstGeom>
                      <a:solidFill>
                        <a:srgbClr val="2AAC14">
                          <a:alpha val="40000"/>
                        </a:srgbClr>
                      </a:solidFill>
                      <a:ln w="25400">
                        <a:solidFill>
                          <a:srgbClr val="2AAC14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ángulo 25">
            <a:extLst>
              <a:ext uri="{FF2B5EF4-FFF2-40B4-BE49-F238E27FC236}">
                <a16:creationId xmlns:a16="http://schemas.microsoft.com/office/drawing/2014/main" id="{9C7E15A2-B988-4CA6-825F-F70F2BE4DC88}"/>
              </a:ext>
            </a:extLst>
          </p:cNvPr>
          <p:cNvSpPr/>
          <p:nvPr/>
        </p:nvSpPr>
        <p:spPr>
          <a:xfrm rot="18154139">
            <a:off x="6271091" y="492072"/>
            <a:ext cx="432000" cy="514401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DA465FA8-0DBF-4201-AABF-3A289AD6CF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425106"/>
              </p:ext>
            </p:extLst>
          </p:nvPr>
        </p:nvGraphicFramePr>
        <p:xfrm>
          <a:off x="8777288" y="4286250"/>
          <a:ext cx="132873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596880" imgH="203040" progId="Equation.DSMT4">
                  <p:embed/>
                </p:oleObj>
              </mc:Choice>
              <mc:Fallback>
                <p:oleObj name="Equation" r:id="rId18" imgW="596880" imgH="20304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03EB4904-FDB9-4DA2-87A2-8B42DA083A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777288" y="4286250"/>
                        <a:ext cx="1328737" cy="452438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ángulo 27">
            <a:extLst>
              <a:ext uri="{FF2B5EF4-FFF2-40B4-BE49-F238E27FC236}">
                <a16:creationId xmlns:a16="http://schemas.microsoft.com/office/drawing/2014/main" id="{93139A72-964D-4B26-A097-57407550FFD2}"/>
              </a:ext>
            </a:extLst>
          </p:cNvPr>
          <p:cNvSpPr/>
          <p:nvPr/>
        </p:nvSpPr>
        <p:spPr>
          <a:xfrm rot="18154139">
            <a:off x="6707508" y="628630"/>
            <a:ext cx="432000" cy="415885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03CFAD75-CF3F-4B7E-B178-56FDA8A47E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210806"/>
              </p:ext>
            </p:extLst>
          </p:nvPr>
        </p:nvGraphicFramePr>
        <p:xfrm>
          <a:off x="8770938" y="3603625"/>
          <a:ext cx="1357312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09480" imgH="203040" progId="Equation.DSMT4">
                  <p:embed/>
                </p:oleObj>
              </mc:Choice>
              <mc:Fallback>
                <p:oleObj name="Equation" r:id="rId20" imgW="609480" imgH="2030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DA465FA8-0DBF-4201-AABF-3A289AD6CF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770938" y="3603625"/>
                        <a:ext cx="1357312" cy="452438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ángulo 29">
            <a:extLst>
              <a:ext uri="{FF2B5EF4-FFF2-40B4-BE49-F238E27FC236}">
                <a16:creationId xmlns:a16="http://schemas.microsoft.com/office/drawing/2014/main" id="{A421AF3B-2A9B-4DB3-A34F-892BFA36A99B}"/>
              </a:ext>
            </a:extLst>
          </p:cNvPr>
          <p:cNvSpPr/>
          <p:nvPr/>
        </p:nvSpPr>
        <p:spPr>
          <a:xfrm rot="18154139">
            <a:off x="5615104" y="1340172"/>
            <a:ext cx="432000" cy="5144014"/>
          </a:xfrm>
          <a:prstGeom prst="rect">
            <a:avLst/>
          </a:prstGeom>
          <a:noFill/>
          <a:ln>
            <a:solidFill>
              <a:srgbClr val="2AAC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389CA50B-4631-4317-A1E8-7688458BC2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80056"/>
              </p:ext>
            </p:extLst>
          </p:nvPr>
        </p:nvGraphicFramePr>
        <p:xfrm>
          <a:off x="2480435" y="2253685"/>
          <a:ext cx="11303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07960" imgH="203040" progId="Equation.DSMT4">
                  <p:embed/>
                </p:oleObj>
              </mc:Choice>
              <mc:Fallback>
                <p:oleObj name="Equation" r:id="rId22" imgW="507960" imgH="2030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DA465FA8-0DBF-4201-AABF-3A289AD6CF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480435" y="2253685"/>
                        <a:ext cx="1130300" cy="452438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ángulo 31">
            <a:extLst>
              <a:ext uri="{FF2B5EF4-FFF2-40B4-BE49-F238E27FC236}">
                <a16:creationId xmlns:a16="http://schemas.microsoft.com/office/drawing/2014/main" id="{61C7D1C3-06F8-4181-855B-25DAE26B0591}"/>
              </a:ext>
            </a:extLst>
          </p:cNvPr>
          <p:cNvSpPr/>
          <p:nvPr/>
        </p:nvSpPr>
        <p:spPr>
          <a:xfrm rot="18154139">
            <a:off x="5083774" y="2182117"/>
            <a:ext cx="432000" cy="4158857"/>
          </a:xfrm>
          <a:prstGeom prst="rect">
            <a:avLst/>
          </a:prstGeom>
          <a:noFill/>
          <a:ln>
            <a:solidFill>
              <a:srgbClr val="2AAC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9A87731F-31E9-42AA-9580-AB148951F5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721972"/>
              </p:ext>
            </p:extLst>
          </p:nvPr>
        </p:nvGraphicFramePr>
        <p:xfrm>
          <a:off x="2267078" y="2877835"/>
          <a:ext cx="1189038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533160" imgH="203040" progId="Equation.DSMT4">
                  <p:embed/>
                </p:oleObj>
              </mc:Choice>
              <mc:Fallback>
                <p:oleObj name="Equation" r:id="rId24" imgW="533160" imgH="20304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03CFAD75-CF3F-4B7E-B178-56FDA8A47E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267078" y="2877835"/>
                        <a:ext cx="1189038" cy="452437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Corchetes 33">
            <a:extLst>
              <a:ext uri="{FF2B5EF4-FFF2-40B4-BE49-F238E27FC236}">
                <a16:creationId xmlns:a16="http://schemas.microsoft.com/office/drawing/2014/main" id="{8BCD1FE6-E443-4826-9618-C8690382337D}"/>
              </a:ext>
            </a:extLst>
          </p:cNvPr>
          <p:cNvSpPr/>
          <p:nvPr/>
        </p:nvSpPr>
        <p:spPr>
          <a:xfrm>
            <a:off x="3597098" y="1587764"/>
            <a:ext cx="5123397" cy="3716709"/>
          </a:xfrm>
          <a:prstGeom prst="bracketPair">
            <a:avLst>
              <a:gd name="adj" fmla="val 1128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Estrella de 5 puntas 70">
            <a:extLst>
              <a:ext uri="{FF2B5EF4-FFF2-40B4-BE49-F238E27FC236}">
                <a16:creationId xmlns:a16="http://schemas.microsoft.com/office/drawing/2014/main" id="{DF936BFC-F3FB-4FC7-8456-036481E2C567}"/>
              </a:ext>
            </a:extLst>
          </p:cNvPr>
          <p:cNvSpPr/>
          <p:nvPr/>
        </p:nvSpPr>
        <p:spPr>
          <a:xfrm>
            <a:off x="1165997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EA5177-9E28-4350-9DBF-D93D3A900517}"/>
              </a:ext>
            </a:extLst>
          </p:cNvPr>
          <p:cNvSpPr txBox="1"/>
          <p:nvPr/>
        </p:nvSpPr>
        <p:spPr>
          <a:xfrm>
            <a:off x="9206343" y="2396912"/>
            <a:ext cx="237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Diagonales secundarias</a:t>
            </a:r>
          </a:p>
        </p:txBody>
      </p:sp>
    </p:spTree>
    <p:extLst>
      <p:ext uri="{BB962C8B-B14F-4D97-AF65-F5344CB8AC3E}">
        <p14:creationId xmlns:p14="http://schemas.microsoft.com/office/powerpoint/2010/main" val="371471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6" grpId="0" animBg="1"/>
      <p:bldP spid="12" grpId="0"/>
      <p:bldP spid="22" grpId="0"/>
      <p:bldP spid="24" grpId="0"/>
      <p:bldP spid="26" grpId="0" animBg="1"/>
      <p:bldP spid="28" grpId="0" animBg="1"/>
      <p:bldP spid="30" grpId="0" animBg="1"/>
      <p:bldP spid="32" grpId="0" animBg="1"/>
      <p:bldP spid="35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39B454B-55DE-4D7C-A2FA-0F11C7A39958}"/>
              </a:ext>
            </a:extLst>
          </p:cNvPr>
          <p:cNvSpPr/>
          <p:nvPr/>
        </p:nvSpPr>
        <p:spPr>
          <a:xfrm>
            <a:off x="3834616" y="1591888"/>
            <a:ext cx="4798234" cy="2208587"/>
          </a:xfrm>
          <a:prstGeom prst="rect">
            <a:avLst/>
          </a:prstGeom>
          <a:solidFill>
            <a:schemeClr val="accent2">
              <a:lumMod val="40000"/>
              <a:lumOff val="60000"/>
              <a:alpha val="44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0818897-774D-481B-A2F3-9D096850A5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716" y="202543"/>
          <a:ext cx="3582523" cy="966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304560" progId="Equation.DSMT4">
                  <p:embed/>
                </p:oleObj>
              </mc:Choice>
              <mc:Fallback>
                <p:oleObj name="Equation" r:id="rId2" imgW="1130040" imgH="3045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0818897-774D-481B-A2F3-9D096850A5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3716" y="202543"/>
                        <a:ext cx="3582523" cy="966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ADB49F1-ED1B-4843-BD5B-B59FDA1E1710}"/>
              </a:ext>
            </a:extLst>
          </p:cNvPr>
          <p:cNvSpPr/>
          <p:nvPr/>
        </p:nvSpPr>
        <p:spPr>
          <a:xfrm rot="14220000">
            <a:off x="5985088" y="608071"/>
            <a:ext cx="536152" cy="576757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5FD2177-B8A3-4A9D-A5A3-4010F24C6D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6165308"/>
              </p:ext>
            </p:extLst>
          </p:nvPr>
        </p:nvGraphicFramePr>
        <p:xfrm>
          <a:off x="1886710" y="5542870"/>
          <a:ext cx="118745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3160" imgH="203040" progId="Equation.DSMT4">
                  <p:embed/>
                </p:oleObj>
              </mc:Choice>
              <mc:Fallback>
                <p:oleObj name="Equation" r:id="rId4" imgW="533160" imgH="2030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15FD2177-B8A3-4A9D-A5A3-4010F24C6D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86710" y="5542870"/>
                        <a:ext cx="1187450" cy="452438"/>
                      </a:xfrm>
                      <a:prstGeom prst="rect">
                        <a:avLst/>
                      </a:prstGeom>
                      <a:ln w="25400"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52E4B288-7C84-4A01-855C-BA3AB030FB20}"/>
              </a:ext>
            </a:extLst>
          </p:cNvPr>
          <p:cNvCxnSpPr>
            <a:cxnSpLocks/>
            <a:stCxn id="6" idx="0"/>
          </p:cNvCxnSpPr>
          <p:nvPr/>
        </p:nvCxnSpPr>
        <p:spPr>
          <a:xfrm flipH="1">
            <a:off x="3160226" y="5062482"/>
            <a:ext cx="674390" cy="47635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BA627B-2380-447B-80D3-2A7F19F0C48E}"/>
              </a:ext>
            </a:extLst>
          </p:cNvPr>
          <p:cNvSpPr txBox="1"/>
          <p:nvPr/>
        </p:nvSpPr>
        <p:spPr>
          <a:xfrm flipH="1">
            <a:off x="352742" y="1044774"/>
            <a:ext cx="358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Matriz cuadrada de orden 5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80DB2B6C-4DF4-4DE7-81AB-82BAD0A9D57E}"/>
              </a:ext>
            </a:extLst>
          </p:cNvPr>
          <p:cNvSpPr/>
          <p:nvPr/>
        </p:nvSpPr>
        <p:spPr>
          <a:xfrm rot="14220000">
            <a:off x="5464476" y="855735"/>
            <a:ext cx="536152" cy="46080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073E4A3-1E4B-4B8D-919D-A82DAD5E43F9}"/>
              </a:ext>
            </a:extLst>
          </p:cNvPr>
          <p:cNvSpPr/>
          <p:nvPr/>
        </p:nvSpPr>
        <p:spPr>
          <a:xfrm rot="14220000">
            <a:off x="6431269" y="1565351"/>
            <a:ext cx="536152" cy="46080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4EE14874-2E52-47D7-AFE7-1348A546DC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02650"/>
              </p:ext>
            </p:extLst>
          </p:nvPr>
        </p:nvGraphicFramePr>
        <p:xfrm>
          <a:off x="3816350" y="5337175"/>
          <a:ext cx="118745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0" imgH="203040" progId="Equation.DSMT4">
                  <p:embed/>
                </p:oleObj>
              </mc:Choice>
              <mc:Fallback>
                <p:oleObj name="Equation" r:id="rId6" imgW="533160" imgH="20304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D21AB324-7B3D-4DD5-8AE6-B6D157A1F1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16350" y="5337175"/>
                        <a:ext cx="1187450" cy="4524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FDA025A-6CB1-4CE9-8BC5-27976576A2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643497"/>
              </p:ext>
            </p:extLst>
          </p:nvPr>
        </p:nvGraphicFramePr>
        <p:xfrm>
          <a:off x="3864000" y="1811280"/>
          <a:ext cx="4768850" cy="330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50960" imgH="1143000" progId="Equation.DSMT4">
                  <p:embed/>
                </p:oleObj>
              </mc:Choice>
              <mc:Fallback>
                <p:oleObj name="Equation" r:id="rId8" imgW="1650960" imgH="1143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FDA025A-6CB1-4CE9-8BC5-27976576A2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64000" y="1811280"/>
                        <a:ext cx="4768850" cy="330041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B90878CB-4739-4A59-A4FF-0BDDE1A44D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568252"/>
              </p:ext>
            </p:extLst>
          </p:nvPr>
        </p:nvGraphicFramePr>
        <p:xfrm>
          <a:off x="2522538" y="4203700"/>
          <a:ext cx="1160462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20560" imgH="203040" progId="Equation.DSMT4">
                  <p:embed/>
                </p:oleObj>
              </mc:Choice>
              <mc:Fallback>
                <p:oleObj name="Equation" r:id="rId10" imgW="520560" imgH="203040" progId="Equation.DSMT4">
                  <p:embed/>
                  <p:pic>
                    <p:nvPicPr>
                      <p:cNvPr id="38" name="Objeto 37">
                        <a:extLst>
                          <a:ext uri="{FF2B5EF4-FFF2-40B4-BE49-F238E27FC236}">
                            <a16:creationId xmlns:a16="http://schemas.microsoft.com/office/drawing/2014/main" id="{4EE14874-2E52-47D7-AFE7-1348A546DC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22538" y="4203700"/>
                        <a:ext cx="1160462" cy="45243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A1B456D-059D-4C92-9E65-0178ACA60392}"/>
              </a:ext>
            </a:extLst>
          </p:cNvPr>
          <p:cNvSpPr/>
          <p:nvPr/>
        </p:nvSpPr>
        <p:spPr>
          <a:xfrm>
            <a:off x="1794982" y="1920914"/>
            <a:ext cx="2319210" cy="686093"/>
          </a:xfrm>
          <a:custGeom>
            <a:avLst/>
            <a:gdLst>
              <a:gd name="connsiteX0" fmla="*/ 300504 w 914867"/>
              <a:gd name="connsiteY0" fmla="*/ 814388 h 814388"/>
              <a:gd name="connsiteX1" fmla="*/ 29042 w 914867"/>
              <a:gd name="connsiteY1" fmla="*/ 200025 h 814388"/>
              <a:gd name="connsiteX2" fmla="*/ 914867 w 914867"/>
              <a:gd name="connsiteY2" fmla="*/ 0 h 814388"/>
              <a:gd name="connsiteX0" fmla="*/ 2377655 w 2377655"/>
              <a:gd name="connsiteY0" fmla="*/ 627794 h 784910"/>
              <a:gd name="connsiteX1" fmla="*/ 2106193 w 2377655"/>
              <a:gd name="connsiteY1" fmla="*/ 13431 h 784910"/>
              <a:gd name="connsiteX2" fmla="*/ 40813 w 2377655"/>
              <a:gd name="connsiteY2" fmla="*/ 784102 h 784910"/>
              <a:gd name="connsiteX0" fmla="*/ 2384467 w 2384467"/>
              <a:gd name="connsiteY0" fmla="*/ 322983 h 480486"/>
              <a:gd name="connsiteX1" fmla="*/ 1709913 w 2384467"/>
              <a:gd name="connsiteY1" fmla="*/ 19243 h 480486"/>
              <a:gd name="connsiteX2" fmla="*/ 47625 w 2384467"/>
              <a:gd name="connsiteY2" fmla="*/ 479291 h 480486"/>
              <a:gd name="connsiteX0" fmla="*/ 2384467 w 2384467"/>
              <a:gd name="connsiteY0" fmla="*/ 322983 h 480486"/>
              <a:gd name="connsiteX1" fmla="*/ 1709913 w 2384467"/>
              <a:gd name="connsiteY1" fmla="*/ 19243 h 480486"/>
              <a:gd name="connsiteX2" fmla="*/ 47625 w 2384467"/>
              <a:gd name="connsiteY2" fmla="*/ 479291 h 480486"/>
              <a:gd name="connsiteX0" fmla="*/ 2336842 w 2336842"/>
              <a:gd name="connsiteY0" fmla="*/ 0 h 156308"/>
              <a:gd name="connsiteX1" fmla="*/ 0 w 2336842"/>
              <a:gd name="connsiteY1" fmla="*/ 156308 h 156308"/>
              <a:gd name="connsiteX0" fmla="*/ 2336842 w 2336842"/>
              <a:gd name="connsiteY0" fmla="*/ 465204 h 621512"/>
              <a:gd name="connsiteX1" fmla="*/ 1511592 w 2336842"/>
              <a:gd name="connsiteY1" fmla="*/ 264 h 621512"/>
              <a:gd name="connsiteX2" fmla="*/ 0 w 2336842"/>
              <a:gd name="connsiteY2" fmla="*/ 621512 h 621512"/>
              <a:gd name="connsiteX0" fmla="*/ 2336842 w 2336842"/>
              <a:gd name="connsiteY0" fmla="*/ 465204 h 621512"/>
              <a:gd name="connsiteX1" fmla="*/ 1511592 w 2336842"/>
              <a:gd name="connsiteY1" fmla="*/ 264 h 621512"/>
              <a:gd name="connsiteX2" fmla="*/ 0 w 2336842"/>
              <a:gd name="connsiteY2" fmla="*/ 621512 h 62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6842" h="621512">
                <a:moveTo>
                  <a:pt x="2336842" y="465204"/>
                </a:moveTo>
                <a:cubicBezTo>
                  <a:pt x="2042564" y="478478"/>
                  <a:pt x="1805870" y="-13010"/>
                  <a:pt x="1511592" y="264"/>
                </a:cubicBezTo>
                <a:lnTo>
                  <a:pt x="0" y="621512"/>
                </a:lnTo>
              </a:path>
            </a:pathLst>
          </a:custGeom>
          <a:noFill/>
          <a:ln w="25400">
            <a:solidFill>
              <a:schemeClr val="accent2">
                <a:lumMod val="60000"/>
                <a:lumOff val="40000"/>
              </a:schemeClr>
            </a:solidFill>
            <a:headEnd w="lg" len="lg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81A9B2D0-AEC1-4DEB-B7D2-FD4CC34104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751478"/>
              </p:ext>
            </p:extLst>
          </p:nvPr>
        </p:nvGraphicFramePr>
        <p:xfrm>
          <a:off x="1328738" y="2517775"/>
          <a:ext cx="6794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04560" imgH="177480" progId="Equation.DSMT4">
                  <p:embed/>
                </p:oleObj>
              </mc:Choice>
              <mc:Fallback>
                <p:oleObj name="Equation" r:id="rId12" imgW="304560" imgH="17748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B90878CB-4739-4A59-A4FF-0BDDE1A44D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28738" y="2517775"/>
                        <a:ext cx="679450" cy="395288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ángulo 18">
            <a:extLst>
              <a:ext uri="{FF2B5EF4-FFF2-40B4-BE49-F238E27FC236}">
                <a16:creationId xmlns:a16="http://schemas.microsoft.com/office/drawing/2014/main" id="{B5F14AD0-E279-4942-8689-83B0F399A146}"/>
              </a:ext>
            </a:extLst>
          </p:cNvPr>
          <p:cNvSpPr/>
          <p:nvPr/>
        </p:nvSpPr>
        <p:spPr>
          <a:xfrm>
            <a:off x="6875518" y="1464475"/>
            <a:ext cx="711751" cy="4056008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10DE3FAC-A24E-49EF-BEED-BCD92CF572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961468"/>
              </p:ext>
            </p:extLst>
          </p:nvPr>
        </p:nvGraphicFramePr>
        <p:xfrm>
          <a:off x="6814904" y="5862214"/>
          <a:ext cx="79216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55320" imgH="203040" progId="Equation.DSMT4">
                  <p:embed/>
                </p:oleObj>
              </mc:Choice>
              <mc:Fallback>
                <p:oleObj name="Equation" r:id="rId14" imgW="355320" imgH="203040" progId="Equation.DSMT4">
                  <p:embed/>
                  <p:pic>
                    <p:nvPicPr>
                      <p:cNvPr id="38" name="Objeto 37">
                        <a:extLst>
                          <a:ext uri="{FF2B5EF4-FFF2-40B4-BE49-F238E27FC236}">
                            <a16:creationId xmlns:a16="http://schemas.microsoft.com/office/drawing/2014/main" id="{4EE14874-2E52-47D7-AFE7-1348A546DC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814904" y="5862214"/>
                        <a:ext cx="792163" cy="452437"/>
                      </a:xfrm>
                      <a:prstGeom prst="rect">
                        <a:avLst/>
                      </a:prstGeom>
                      <a:ln w="254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16FDF407-D50B-432B-97EF-DB8FF1EEFABF}"/>
              </a:ext>
            </a:extLst>
          </p:cNvPr>
          <p:cNvCxnSpPr>
            <a:stCxn id="19" idx="2"/>
            <a:endCxn id="41" idx="0"/>
          </p:cNvCxnSpPr>
          <p:nvPr/>
        </p:nvCxnSpPr>
        <p:spPr>
          <a:xfrm flipH="1">
            <a:off x="7210985" y="5520482"/>
            <a:ext cx="0" cy="360000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orchetes 43">
            <a:extLst>
              <a:ext uri="{FF2B5EF4-FFF2-40B4-BE49-F238E27FC236}">
                <a16:creationId xmlns:a16="http://schemas.microsoft.com/office/drawing/2014/main" id="{5B043FF3-8B55-48B5-9692-3E474467774F}"/>
              </a:ext>
            </a:extLst>
          </p:cNvPr>
          <p:cNvSpPr/>
          <p:nvPr/>
        </p:nvSpPr>
        <p:spPr>
          <a:xfrm>
            <a:off x="3711402" y="1587764"/>
            <a:ext cx="5123397" cy="3716709"/>
          </a:xfrm>
          <a:prstGeom prst="bracketPair">
            <a:avLst>
              <a:gd name="adj" fmla="val 1128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strella de 5 puntas 70">
            <a:extLst>
              <a:ext uri="{FF2B5EF4-FFF2-40B4-BE49-F238E27FC236}">
                <a16:creationId xmlns:a16="http://schemas.microsoft.com/office/drawing/2014/main" id="{1E204CD2-AAA2-4D2E-8936-9AD9CAA60DB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97C5EFF-8E01-4A9F-9BB2-7BBE2DE0FF14}"/>
              </a:ext>
            </a:extLst>
          </p:cNvPr>
          <p:cNvSpPr txBox="1"/>
          <p:nvPr/>
        </p:nvSpPr>
        <p:spPr>
          <a:xfrm>
            <a:off x="8632850" y="1464851"/>
            <a:ext cx="2303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Diagonal No Principal </a:t>
            </a:r>
          </a:p>
          <a:p>
            <a:pPr algn="ctr"/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o </a:t>
            </a:r>
            <a:r>
              <a:rPr lang="es-AR" dirty="0" err="1">
                <a:solidFill>
                  <a:schemeClr val="accent1">
                    <a:lumMod val="75000"/>
                  </a:schemeClr>
                </a:solidFill>
              </a:rPr>
              <a:t>Contradiagonal</a:t>
            </a:r>
            <a:endParaRPr lang="es-A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76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34" grpId="0" animBg="1"/>
      <p:bldP spid="37" grpId="0" animBg="1"/>
      <p:bldP spid="15" grpId="0" animBg="1"/>
      <p:bldP spid="19" grpId="0" animBg="1"/>
      <p:bldP spid="20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C3699A4-E77C-4A17-9B12-C3308D2390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211874"/>
              </p:ext>
            </p:extLst>
          </p:nvPr>
        </p:nvGraphicFramePr>
        <p:xfrm>
          <a:off x="150726" y="969657"/>
          <a:ext cx="8351310" cy="5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56100" imgH="304800" progId="Equation.DSMT4">
                  <p:embed/>
                </p:oleObj>
              </mc:Choice>
              <mc:Fallback>
                <p:oleObj name="Equation" r:id="rId2" imgW="4356100" imgH="304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726" y="969657"/>
                        <a:ext cx="8351310" cy="584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B5DD87C-3509-4D89-B1E9-E2A5919FCA47}"/>
              </a:ext>
            </a:extLst>
          </p:cNvPr>
          <p:cNvSpPr/>
          <p:nvPr/>
        </p:nvSpPr>
        <p:spPr>
          <a:xfrm>
            <a:off x="60858" y="274370"/>
            <a:ext cx="43598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IGUALDAD DE MATRICES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EA05CF8-092D-4623-A7B8-6FC74402E2BE}"/>
              </a:ext>
            </a:extLst>
          </p:cNvPr>
          <p:cNvSpPr/>
          <p:nvPr/>
        </p:nvSpPr>
        <p:spPr>
          <a:xfrm>
            <a:off x="633049" y="979704"/>
            <a:ext cx="612000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8B6FC30-C968-4270-9F03-4EA2EC4FC5D8}"/>
              </a:ext>
            </a:extLst>
          </p:cNvPr>
          <p:cNvSpPr/>
          <p:nvPr/>
        </p:nvSpPr>
        <p:spPr>
          <a:xfrm>
            <a:off x="1806378" y="979704"/>
            <a:ext cx="612000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F21BDF0-26FA-4CEF-8908-38133826B5FA}"/>
              </a:ext>
            </a:extLst>
          </p:cNvPr>
          <p:cNvSpPr txBox="1"/>
          <p:nvPr/>
        </p:nvSpPr>
        <p:spPr>
          <a:xfrm flipH="1">
            <a:off x="816167" y="1751668"/>
            <a:ext cx="1346451" cy="369332"/>
          </a:xfrm>
          <a:prstGeom prst="rect">
            <a:avLst/>
          </a:prstGeom>
          <a:noFill/>
          <a:ln w="158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accent2"/>
                </a:solidFill>
              </a:rPr>
              <a:t>Igual orden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6ED3212-464B-406F-ABA2-F24DB80FE816}"/>
              </a:ext>
            </a:extLst>
          </p:cNvPr>
          <p:cNvSpPr/>
          <p:nvPr/>
        </p:nvSpPr>
        <p:spPr>
          <a:xfrm>
            <a:off x="6561576" y="925267"/>
            <a:ext cx="1952746" cy="6480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8DCC64-5F13-4BD9-B6FA-6FB92ADEB20F}"/>
              </a:ext>
            </a:extLst>
          </p:cNvPr>
          <p:cNvSpPr txBox="1"/>
          <p:nvPr/>
        </p:nvSpPr>
        <p:spPr>
          <a:xfrm>
            <a:off x="4847628" y="1719702"/>
            <a:ext cx="4278928" cy="369332"/>
          </a:xfrm>
          <a:prstGeom prst="rect">
            <a:avLst/>
          </a:prstGeom>
          <a:noFill/>
          <a:ln w="15875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7030A0"/>
                </a:solidFill>
              </a:rPr>
              <a:t>Igualdad entre elementos correspondientes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7310FEC-9455-46A4-9C12-2B306135248D}"/>
              </a:ext>
            </a:extLst>
          </p:cNvPr>
          <p:cNvCxnSpPr>
            <a:cxnSpLocks/>
          </p:cNvCxnSpPr>
          <p:nvPr/>
        </p:nvCxnSpPr>
        <p:spPr>
          <a:xfrm>
            <a:off x="40762" y="2371737"/>
            <a:ext cx="9216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ED4FB29-2337-4193-8C3F-BF8316E32362}"/>
              </a:ext>
            </a:extLst>
          </p:cNvPr>
          <p:cNvSpPr/>
          <p:nvPr/>
        </p:nvSpPr>
        <p:spPr>
          <a:xfrm>
            <a:off x="73129" y="2542039"/>
            <a:ext cx="36254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SUMA DE MATRICES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6469B1B-5EAA-4CDF-9BD7-9255D18A5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25" y="2666563"/>
            <a:ext cx="122417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BFFDE4BC-5E40-4F0B-AD52-BE4B34017B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965697"/>
              </p:ext>
            </p:extLst>
          </p:nvPr>
        </p:nvGraphicFramePr>
        <p:xfrm>
          <a:off x="101600" y="3133725"/>
          <a:ext cx="984726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08560" imgH="355320" progId="Equation.DSMT4">
                  <p:embed/>
                </p:oleObj>
              </mc:Choice>
              <mc:Fallback>
                <p:oleObj name="Equation" r:id="rId4" imgW="5308560" imgH="3553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3133725"/>
                        <a:ext cx="9847263" cy="654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ángulo 18">
            <a:extLst>
              <a:ext uri="{FF2B5EF4-FFF2-40B4-BE49-F238E27FC236}">
                <a16:creationId xmlns:a16="http://schemas.microsoft.com/office/drawing/2014/main" id="{AD2B16DE-EB8B-4449-99F0-999C99D5D1CE}"/>
              </a:ext>
            </a:extLst>
          </p:cNvPr>
          <p:cNvSpPr/>
          <p:nvPr/>
        </p:nvSpPr>
        <p:spPr>
          <a:xfrm>
            <a:off x="586736" y="3192018"/>
            <a:ext cx="576000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1ACC3E4-6CD8-4446-B913-0FD5EFD879E8}"/>
              </a:ext>
            </a:extLst>
          </p:cNvPr>
          <p:cNvSpPr/>
          <p:nvPr/>
        </p:nvSpPr>
        <p:spPr>
          <a:xfrm>
            <a:off x="1704941" y="3194595"/>
            <a:ext cx="576000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5BF1702-B987-4921-88F0-319457B1FE4F}"/>
              </a:ext>
            </a:extLst>
          </p:cNvPr>
          <p:cNvSpPr/>
          <p:nvPr/>
        </p:nvSpPr>
        <p:spPr>
          <a:xfrm>
            <a:off x="6755906" y="3120018"/>
            <a:ext cx="3130523" cy="6480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E007A8B-5231-4480-9046-58F7E8D50BD4}"/>
              </a:ext>
            </a:extLst>
          </p:cNvPr>
          <p:cNvCxnSpPr>
            <a:cxnSpLocks/>
          </p:cNvCxnSpPr>
          <p:nvPr/>
        </p:nvCxnSpPr>
        <p:spPr>
          <a:xfrm>
            <a:off x="40762" y="4162530"/>
            <a:ext cx="9216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414497A-D779-4668-A8F8-BCBD864A0007}"/>
              </a:ext>
            </a:extLst>
          </p:cNvPr>
          <p:cNvSpPr/>
          <p:nvPr/>
        </p:nvSpPr>
        <p:spPr>
          <a:xfrm>
            <a:off x="150726" y="4480959"/>
            <a:ext cx="80142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PRODUCTO DE UN ESCALAR POR UNA MATRIZ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D68CFAE6-7C35-4B15-91EC-1EF9395A38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165359"/>
              </p:ext>
            </p:extLst>
          </p:nvPr>
        </p:nvGraphicFramePr>
        <p:xfrm>
          <a:off x="364774" y="5178709"/>
          <a:ext cx="7923213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76640" imgH="355320" progId="Equation.DSMT4">
                  <p:embed/>
                </p:oleObj>
              </mc:Choice>
              <mc:Fallback>
                <p:oleObj name="Equation" r:id="rId6" imgW="4076640" imgH="3553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74" y="5178709"/>
                        <a:ext cx="7923213" cy="684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ángulo 25">
            <a:extLst>
              <a:ext uri="{FF2B5EF4-FFF2-40B4-BE49-F238E27FC236}">
                <a16:creationId xmlns:a16="http://schemas.microsoft.com/office/drawing/2014/main" id="{9EF248B2-E1E2-4B78-881F-B506B229FE72}"/>
              </a:ext>
            </a:extLst>
          </p:cNvPr>
          <p:cNvSpPr/>
          <p:nvPr/>
        </p:nvSpPr>
        <p:spPr>
          <a:xfrm>
            <a:off x="337149" y="5260618"/>
            <a:ext cx="1126744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492FB637-0D84-4F0C-9D4C-E661F03EE874}"/>
              </a:ext>
            </a:extLst>
          </p:cNvPr>
          <p:cNvSpPr/>
          <p:nvPr/>
        </p:nvSpPr>
        <p:spPr>
          <a:xfrm>
            <a:off x="9569320" y="979705"/>
            <a:ext cx="2372452" cy="2547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10B23A76-DB26-40E9-8BFB-7A08B48F70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275323"/>
              </p:ext>
            </p:extLst>
          </p:nvPr>
        </p:nvGraphicFramePr>
        <p:xfrm>
          <a:off x="11251499" y="3285071"/>
          <a:ext cx="769682" cy="427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42720" imgH="190440" progId="Equation.DSMT4">
                  <p:embed/>
                </p:oleObj>
              </mc:Choice>
              <mc:Fallback>
                <p:oleObj name="Equation" r:id="rId8" imgW="3427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251499" y="3285071"/>
                        <a:ext cx="769682" cy="427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CuadroTexto 31">
            <a:extLst>
              <a:ext uri="{FF2B5EF4-FFF2-40B4-BE49-F238E27FC236}">
                <a16:creationId xmlns:a16="http://schemas.microsoft.com/office/drawing/2014/main" id="{7497FFFD-005D-4CAF-A5AE-D4FCCE4B44CD}"/>
              </a:ext>
            </a:extLst>
          </p:cNvPr>
          <p:cNvSpPr txBox="1"/>
          <p:nvPr/>
        </p:nvSpPr>
        <p:spPr>
          <a:xfrm>
            <a:off x="10124102" y="1530889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B1491D5-D138-4D31-9872-40071C19FAB5}"/>
              </a:ext>
            </a:extLst>
          </p:cNvPr>
          <p:cNvSpPr txBox="1"/>
          <p:nvPr/>
        </p:nvSpPr>
        <p:spPr>
          <a:xfrm>
            <a:off x="11105704" y="1779055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59837F8-78F3-424B-91FF-E11127E16006}"/>
              </a:ext>
            </a:extLst>
          </p:cNvPr>
          <p:cNvSpPr txBox="1"/>
          <p:nvPr/>
        </p:nvSpPr>
        <p:spPr>
          <a:xfrm>
            <a:off x="10920994" y="2290011"/>
            <a:ext cx="898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3BCA2A2-8BB1-4513-BE55-FD05B04C3F56}"/>
              </a:ext>
            </a:extLst>
          </p:cNvPr>
          <p:cNvSpPr/>
          <p:nvPr/>
        </p:nvSpPr>
        <p:spPr>
          <a:xfrm>
            <a:off x="1552997" y="5269533"/>
            <a:ext cx="684000" cy="576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AA9CE9A0-6EE8-4124-818B-F96DA3A902C9}"/>
              </a:ext>
            </a:extLst>
          </p:cNvPr>
          <p:cNvSpPr/>
          <p:nvPr/>
        </p:nvSpPr>
        <p:spPr>
          <a:xfrm>
            <a:off x="9766171" y="4702626"/>
            <a:ext cx="1568370" cy="14369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F1F7E718-D332-4ADB-B580-32D5FA6A30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617850"/>
              </p:ext>
            </p:extLst>
          </p:nvPr>
        </p:nvGraphicFramePr>
        <p:xfrm>
          <a:off x="11142222" y="5903979"/>
          <a:ext cx="369887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4880" imgH="164880" progId="Equation.DSMT4">
                  <p:embed/>
                </p:oleObj>
              </mc:Choice>
              <mc:Fallback>
                <p:oleObj name="Equation" r:id="rId10" imgW="164880" imgH="16488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10B23A76-DB26-40E9-8BFB-7A08B48F70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142222" y="5903979"/>
                        <a:ext cx="369887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CuadroTexto 37">
            <a:extLst>
              <a:ext uri="{FF2B5EF4-FFF2-40B4-BE49-F238E27FC236}">
                <a16:creationId xmlns:a16="http://schemas.microsoft.com/office/drawing/2014/main" id="{D4D4B023-C354-4EA8-BF96-B96F3CBC0951}"/>
              </a:ext>
            </a:extLst>
          </p:cNvPr>
          <p:cNvSpPr txBox="1"/>
          <p:nvPr/>
        </p:nvSpPr>
        <p:spPr>
          <a:xfrm>
            <a:off x="9845877" y="5123301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3574B60-4722-4BAA-B0E8-AC07BF86AAE6}"/>
              </a:ext>
            </a:extLst>
          </p:cNvPr>
          <p:cNvSpPr txBox="1"/>
          <p:nvPr/>
        </p:nvSpPr>
        <p:spPr>
          <a:xfrm>
            <a:off x="10391996" y="2936813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sz="1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FEDC5EF-8E85-4EDD-AFE6-DBBDF0DFEC98}"/>
              </a:ext>
            </a:extLst>
          </p:cNvPr>
          <p:cNvSpPr/>
          <p:nvPr/>
        </p:nvSpPr>
        <p:spPr>
          <a:xfrm>
            <a:off x="5352726" y="5188618"/>
            <a:ext cx="3161596" cy="6480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Estrella de 5 puntas 70">
            <a:extLst>
              <a:ext uri="{FF2B5EF4-FFF2-40B4-BE49-F238E27FC236}">
                <a16:creationId xmlns:a16="http://schemas.microsoft.com/office/drawing/2014/main" id="{28B94C09-4DDF-45EC-ADBF-6B9A122081EE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89AA07E2-2AC0-4178-A895-0B626D9D0E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514876"/>
              </p:ext>
            </p:extLst>
          </p:nvPr>
        </p:nvGraphicFramePr>
        <p:xfrm>
          <a:off x="1491651" y="6370353"/>
          <a:ext cx="27559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22360" imgH="203040" progId="Equation.DSMT4">
                  <p:embed/>
                </p:oleObj>
              </mc:Choice>
              <mc:Fallback>
                <p:oleObj name="Equation" r:id="rId12" imgW="142236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1651" y="6370353"/>
                        <a:ext cx="2755900" cy="400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16">
            <a:extLst>
              <a:ext uri="{FF2B5EF4-FFF2-40B4-BE49-F238E27FC236}">
                <a16:creationId xmlns:a16="http://schemas.microsoft.com/office/drawing/2014/main" id="{A153E376-5DE2-4281-BAC2-F7806C89F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29" y="6323889"/>
            <a:ext cx="12507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AR" sz="2000" dirty="0"/>
              <a:t>Notación:</a:t>
            </a:r>
            <a:r>
              <a:rPr lang="es-AR" dirty="0"/>
              <a:t> </a:t>
            </a:r>
          </a:p>
        </p:txBody>
      </p:sp>
      <p:sp>
        <p:nvSpPr>
          <p:cNvPr id="47" name="Flecha: en U 46">
            <a:extLst>
              <a:ext uri="{FF2B5EF4-FFF2-40B4-BE49-F238E27FC236}">
                <a16:creationId xmlns:a16="http://schemas.microsoft.com/office/drawing/2014/main" id="{6C0B6867-EE2F-4D5B-A8B1-1623C15E8094}"/>
              </a:ext>
            </a:extLst>
          </p:cNvPr>
          <p:cNvSpPr/>
          <p:nvPr/>
        </p:nvSpPr>
        <p:spPr>
          <a:xfrm>
            <a:off x="9896378" y="1273034"/>
            <a:ext cx="992062" cy="3903817"/>
          </a:xfrm>
          <a:prstGeom prst="uturnArrow">
            <a:avLst>
              <a:gd name="adj1" fmla="val 20949"/>
              <a:gd name="adj2" fmla="val 25000"/>
              <a:gd name="adj3" fmla="val 28039"/>
              <a:gd name="adj4" fmla="val 43750"/>
              <a:gd name="adj5" fmla="val 41138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97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3" grpId="0" animBg="1"/>
      <p:bldP spid="16" grpId="0"/>
      <p:bldP spid="19" grpId="0" animBg="1"/>
      <p:bldP spid="20" grpId="0" animBg="1"/>
      <p:bldP spid="21" grpId="0" animBg="1"/>
      <p:bldP spid="23" grpId="0"/>
      <p:bldP spid="26" grpId="0" animBg="1"/>
      <p:bldP spid="30" grpId="0" animBg="1"/>
      <p:bldP spid="32" grpId="0"/>
      <p:bldP spid="33" grpId="0"/>
      <p:bldP spid="34" grpId="0"/>
      <p:bldP spid="35" grpId="0" animBg="1"/>
      <p:bldP spid="36" grpId="0" animBg="1"/>
      <p:bldP spid="38" grpId="0"/>
      <p:bldP spid="39" grpId="0"/>
      <p:bldP spid="40" grpId="0" animBg="1"/>
      <p:bldP spid="41" grpId="0" animBg="1"/>
      <p:bldP spid="44" grpId="0"/>
      <p:bldP spid="47" grpId="0" animBg="1"/>
      <p:bldP spid="4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CC5478-F667-48CC-973A-0CE172F5B1C4}"/>
              </a:ext>
            </a:extLst>
          </p:cNvPr>
          <p:cNvSpPr txBox="1"/>
          <p:nvPr/>
        </p:nvSpPr>
        <p:spPr>
          <a:xfrm>
            <a:off x="437882" y="376109"/>
            <a:ext cx="6051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Ejemplos. Combinaciones lineales de matrices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8060A6C-CA91-4D21-8D27-3F618B394E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791137"/>
              </p:ext>
            </p:extLst>
          </p:nvPr>
        </p:nvGraphicFramePr>
        <p:xfrm>
          <a:off x="1670049" y="975955"/>
          <a:ext cx="4164081" cy="843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60440" imgH="457200" progId="Equation.DSMT4">
                  <p:embed/>
                </p:oleObj>
              </mc:Choice>
              <mc:Fallback>
                <p:oleObj name="Equation" r:id="rId2" imgW="22604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70049" y="975955"/>
                        <a:ext cx="4164081" cy="8435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8A69A69-86D4-44B0-9122-1CC9D222AF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887320"/>
              </p:ext>
            </p:extLst>
          </p:nvPr>
        </p:nvGraphicFramePr>
        <p:xfrm>
          <a:off x="462300" y="2146714"/>
          <a:ext cx="624998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600" imgH="457200" progId="Equation.DSMT4">
                  <p:embed/>
                </p:oleObj>
              </mc:Choice>
              <mc:Fallback>
                <p:oleObj name="Equation" r:id="rId4" imgW="3009600" imgH="457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8060A6C-CA91-4D21-8D27-3F618B394E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2300" y="2146714"/>
                        <a:ext cx="6249988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53CAD5C-9076-42A9-ACEF-4ABF45D70EF9}"/>
              </a:ext>
            </a:extLst>
          </p:cNvPr>
          <p:cNvSpPr txBox="1"/>
          <p:nvPr/>
        </p:nvSpPr>
        <p:spPr>
          <a:xfrm>
            <a:off x="548874" y="1122177"/>
            <a:ext cx="1091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DATOS: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7D90359F-38E6-4245-AD79-AE63A52673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430995"/>
              </p:ext>
            </p:extLst>
          </p:nvPr>
        </p:nvGraphicFramePr>
        <p:xfrm>
          <a:off x="6733482" y="2146713"/>
          <a:ext cx="2055813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457200" progId="Equation.DSMT4">
                  <p:embed/>
                </p:oleObj>
              </mc:Choice>
              <mc:Fallback>
                <p:oleObj name="Equation" r:id="rId6" imgW="990360" imgH="457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8A69A69-86D4-44B0-9122-1CC9D222AF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33482" y="2146713"/>
                        <a:ext cx="2055813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6832657-4F85-458A-A078-5AB6944FAC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971581"/>
              </p:ext>
            </p:extLst>
          </p:nvPr>
        </p:nvGraphicFramePr>
        <p:xfrm>
          <a:off x="8789295" y="2152650"/>
          <a:ext cx="21082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15920" imgH="457200" progId="Equation.DSMT4">
                  <p:embed/>
                </p:oleObj>
              </mc:Choice>
              <mc:Fallback>
                <p:oleObj name="Equation" r:id="rId8" imgW="1015920" imgH="4572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D90359F-38E6-4245-AD79-AE63A52673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789295" y="2152650"/>
                        <a:ext cx="2108200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922EAE6-5973-4016-AD76-AE8340079A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084735"/>
              </p:ext>
            </p:extLst>
          </p:nvPr>
        </p:nvGraphicFramePr>
        <p:xfrm>
          <a:off x="437882" y="3354232"/>
          <a:ext cx="4613275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222280" imgH="457200" progId="Equation.DSMT4">
                  <p:embed/>
                </p:oleObj>
              </mc:Choice>
              <mc:Fallback>
                <p:oleObj name="Equation" r:id="rId10" imgW="2222280" imgH="457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8A69A69-86D4-44B0-9122-1CC9D222AF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7882" y="3354232"/>
                        <a:ext cx="4613275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4597715A-5DDA-491C-BAA4-0B410244FD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210231"/>
              </p:ext>
            </p:extLst>
          </p:nvPr>
        </p:nvGraphicFramePr>
        <p:xfrm>
          <a:off x="5051157" y="3354233"/>
          <a:ext cx="1951038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39600" imgH="457200" progId="Equation.DSMT4">
                  <p:embed/>
                </p:oleObj>
              </mc:Choice>
              <mc:Fallback>
                <p:oleObj name="Equation" r:id="rId12" imgW="939600" imgH="4572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9922EAE6-5973-4016-AD76-AE8340079A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051157" y="3354233"/>
                        <a:ext cx="1951038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A33EE1F-709E-4AEC-9A34-917CD772F6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286291"/>
              </p:ext>
            </p:extLst>
          </p:nvPr>
        </p:nvGraphicFramePr>
        <p:xfrm>
          <a:off x="462300" y="4953663"/>
          <a:ext cx="3163887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23880" imgH="203040" progId="Equation.DSMT4">
                  <p:embed/>
                </p:oleObj>
              </mc:Choice>
              <mc:Fallback>
                <p:oleObj name="Equation" r:id="rId14" imgW="1523880" imgH="20304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8A69A69-86D4-44B0-9122-1CC9D222AF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62300" y="4953663"/>
                        <a:ext cx="3163887" cy="42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A4CD84C-8427-4705-B1E5-9D51E357B4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025707"/>
              </p:ext>
            </p:extLst>
          </p:nvPr>
        </p:nvGraphicFramePr>
        <p:xfrm>
          <a:off x="573156" y="5735823"/>
          <a:ext cx="3717925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790640" imgH="457200" progId="Equation.DSMT4">
                  <p:embed/>
                </p:oleObj>
              </mc:Choice>
              <mc:Fallback>
                <p:oleObj name="Equation" r:id="rId16" imgW="179064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0A33EE1F-709E-4AEC-9A34-917CD772F6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73156" y="5735823"/>
                        <a:ext cx="3717925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8B0FA98-4921-48FF-BFF1-2C6A9F1118DB}"/>
              </a:ext>
            </a:extLst>
          </p:cNvPr>
          <p:cNvCxnSpPr/>
          <p:nvPr/>
        </p:nvCxnSpPr>
        <p:spPr>
          <a:xfrm>
            <a:off x="218941" y="1944710"/>
            <a:ext cx="1116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0ED0058-64C3-4A66-B607-4EF643B5147E}"/>
              </a:ext>
            </a:extLst>
          </p:cNvPr>
          <p:cNvCxnSpPr/>
          <p:nvPr/>
        </p:nvCxnSpPr>
        <p:spPr>
          <a:xfrm>
            <a:off x="319826" y="4602565"/>
            <a:ext cx="1116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trella de 5 puntas 70">
            <a:extLst>
              <a:ext uri="{FF2B5EF4-FFF2-40B4-BE49-F238E27FC236}">
                <a16:creationId xmlns:a16="http://schemas.microsoft.com/office/drawing/2014/main" id="{B3BDACC5-A9AF-4C7A-8C42-6FAA17DF952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3855EE2-9D5D-4429-BF29-1336EF95CFD7}"/>
              </a:ext>
            </a:extLst>
          </p:cNvPr>
          <p:cNvSpPr txBox="1"/>
          <p:nvPr/>
        </p:nvSpPr>
        <p:spPr>
          <a:xfrm>
            <a:off x="6489860" y="1108869"/>
            <a:ext cx="1569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CALCULAR: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013E954A-6A9F-4780-9229-16CF879C3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725903"/>
              </p:ext>
            </p:extLst>
          </p:nvPr>
        </p:nvGraphicFramePr>
        <p:xfrm>
          <a:off x="8158162" y="1156929"/>
          <a:ext cx="3085094" cy="428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460160" imgH="203040" progId="Equation.DSMT4">
                  <p:embed/>
                </p:oleObj>
              </mc:Choice>
              <mc:Fallback>
                <p:oleObj name="Equation" r:id="rId18" imgW="1460160" imgH="20304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8060A6C-CA91-4D21-8D27-3F618B394E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158162" y="1156929"/>
                        <a:ext cx="3085094" cy="4289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757F3203-797F-4371-B004-1A5E90C24E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183371"/>
              </p:ext>
            </p:extLst>
          </p:nvPr>
        </p:nvGraphicFramePr>
        <p:xfrm>
          <a:off x="3641226" y="4693738"/>
          <a:ext cx="37973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828800" imgH="457200" progId="Equation.DSMT4">
                  <p:embed/>
                </p:oleObj>
              </mc:Choice>
              <mc:Fallback>
                <p:oleObj name="Equation" r:id="rId20" imgW="182880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0A33EE1F-709E-4AEC-9A34-917CD772F6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641226" y="4693738"/>
                        <a:ext cx="3797300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7192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08DD3F05-E473-4B37-AA3A-0F2348217D1F}"/>
              </a:ext>
            </a:extLst>
          </p:cNvPr>
          <p:cNvSpPr/>
          <p:nvPr/>
        </p:nvSpPr>
        <p:spPr>
          <a:xfrm>
            <a:off x="2691683" y="1983778"/>
            <a:ext cx="2378980" cy="239807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SUMA DE MATRICES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95919F-47F7-4428-B437-28034219D8E6}"/>
              </a:ext>
            </a:extLst>
          </p:cNvPr>
          <p:cNvSpPr txBox="1"/>
          <p:nvPr/>
        </p:nvSpPr>
        <p:spPr>
          <a:xfrm>
            <a:off x="3061559" y="3448609"/>
            <a:ext cx="2009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sz="2000" dirty="0">
                <a:solidFill>
                  <a:schemeClr val="bg1"/>
                </a:solidFill>
                <a:sym typeface="Symbol" panose="05050102010706020507" pitchFamily="18" charset="2"/>
              </a:rPr>
              <a:t>, </a:t>
            </a:r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s-AR" sz="2000" dirty="0">
                <a:solidFill>
                  <a:schemeClr val="bg1"/>
                </a:solidFill>
                <a:sym typeface="Symbol" panose="05050102010706020507" pitchFamily="18" charset="2"/>
              </a:rPr>
              <a:t>, </a:t>
            </a:r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s-AR" sz="2000" dirty="0">
                <a:solidFill>
                  <a:schemeClr val="bg1"/>
                </a:solidFill>
                <a:sym typeface="Symbol" panose="05050102010706020507" pitchFamily="18" charset="2"/>
              </a:rPr>
              <a:t>  </a:t>
            </a:r>
            <a:r>
              <a:rPr lang="es-AR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s-AR" sz="2000" b="1" baseline="30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mn</a:t>
            </a:r>
            <a:endParaRPr lang="es-AR" sz="2000" b="1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3B04180-0C03-439E-A3CC-B3A313117EE7}"/>
              </a:ext>
            </a:extLst>
          </p:cNvPr>
          <p:cNvSpPr txBox="1"/>
          <p:nvPr/>
        </p:nvSpPr>
        <p:spPr>
          <a:xfrm rot="420000">
            <a:off x="-943012" y="3726029"/>
            <a:ext cx="5462970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LEY DE COMPOSICIÓN INTERNA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2D1FB0A1-7A07-426E-8F47-1FDA77EE1B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580946"/>
              </p:ext>
            </p:extLst>
          </p:nvPr>
        </p:nvGraphicFramePr>
        <p:xfrm>
          <a:off x="210956" y="4821839"/>
          <a:ext cx="1329055" cy="306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25500" imgH="190500" progId="Equation.DSMT4">
                  <p:embed/>
                </p:oleObj>
              </mc:Choice>
              <mc:Fallback>
                <p:oleObj name="Equation" r:id="rId2" imgW="825500" imgH="190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56" y="4821839"/>
                        <a:ext cx="1329055" cy="306705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AD808AF-5DCB-430F-A212-10076DC5AD5B}"/>
              </a:ext>
            </a:extLst>
          </p:cNvPr>
          <p:cNvSpPr txBox="1"/>
          <p:nvPr/>
        </p:nvSpPr>
        <p:spPr>
          <a:xfrm rot="2520000">
            <a:off x="-523651" y="2619211"/>
            <a:ext cx="472994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CONMUTATIVA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E7F19EBD-7F3D-4BFA-8B65-976EEBCD04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564747"/>
              </p:ext>
            </p:extLst>
          </p:nvPr>
        </p:nvGraphicFramePr>
        <p:xfrm>
          <a:off x="152035" y="3062827"/>
          <a:ext cx="1410746" cy="265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76240" imgH="164880" progId="Equation.DSMT4">
                  <p:embed/>
                </p:oleObj>
              </mc:Choice>
              <mc:Fallback>
                <p:oleObj name="Equation" r:id="rId4" imgW="876240" imgH="16488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2D1FB0A1-7A07-426E-8F47-1FDA77EE1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35" y="3062827"/>
                        <a:ext cx="1410746" cy="265457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68A5AA97-0404-4AC0-97FD-A4AC653434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0559677"/>
              </p:ext>
            </p:extLst>
          </p:nvPr>
        </p:nvGraphicFramePr>
        <p:xfrm>
          <a:off x="372504" y="915892"/>
          <a:ext cx="2576322" cy="408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00200" imgH="253800" progId="Equation.DSMT4">
                  <p:embed/>
                </p:oleObj>
              </mc:Choice>
              <mc:Fallback>
                <p:oleObj name="Equation" r:id="rId6" imgW="1600200" imgH="2538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2D1FB0A1-7A07-426E-8F47-1FDA77EE1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04" y="915892"/>
                        <a:ext cx="2576322" cy="40861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607CE6A7-C9CE-4BC1-AFAD-1A1B91A7AA35}"/>
              </a:ext>
            </a:extLst>
          </p:cNvPr>
          <p:cNvSpPr txBox="1"/>
          <p:nvPr/>
        </p:nvSpPr>
        <p:spPr>
          <a:xfrm rot="4020000">
            <a:off x="226691" y="1749404"/>
            <a:ext cx="421737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ASOCIATIVA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1536FBE-8BE9-4D2A-A96D-6EE52A9B4C87}"/>
              </a:ext>
            </a:extLst>
          </p:cNvPr>
          <p:cNvSpPr txBox="1"/>
          <p:nvPr/>
        </p:nvSpPr>
        <p:spPr>
          <a:xfrm rot="21360000">
            <a:off x="2370929" y="1528680"/>
            <a:ext cx="354815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ELEMENTO NEUTRO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09E2760-5B8A-438D-9421-40E1081D3456}"/>
              </a:ext>
            </a:extLst>
          </p:cNvPr>
          <p:cNvSpPr txBox="1"/>
          <p:nvPr/>
        </p:nvSpPr>
        <p:spPr>
          <a:xfrm rot="1500000">
            <a:off x="2899540" y="1925707"/>
            <a:ext cx="409798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ELEMENTOS OPUESTOS</a:t>
            </a:r>
          </a:p>
        </p:txBody>
      </p: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45942793-CCC9-4976-94C7-D16A4381CD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251723"/>
              </p:ext>
            </p:extLst>
          </p:nvPr>
        </p:nvGraphicFramePr>
        <p:xfrm>
          <a:off x="4304526" y="809308"/>
          <a:ext cx="1860516" cy="285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55600" imgH="177480" progId="Equation.DSMT4">
                  <p:embed/>
                </p:oleObj>
              </mc:Choice>
              <mc:Fallback>
                <p:oleObj name="Equation" r:id="rId8" imgW="1155600" imgH="17748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E7F19EBD-7F3D-4BFA-8B65-976EEBCD04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4526" y="809308"/>
                        <a:ext cx="1860516" cy="28574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AC3063E2-A544-457D-9F95-B650475839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763708"/>
              </p:ext>
            </p:extLst>
          </p:nvPr>
        </p:nvGraphicFramePr>
        <p:xfrm>
          <a:off x="5694941" y="2311596"/>
          <a:ext cx="1349309" cy="32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38080" imgH="203040" progId="Equation.DSMT4">
                  <p:embed/>
                </p:oleObj>
              </mc:Choice>
              <mc:Fallback>
                <p:oleObj name="Equation" r:id="rId10" imgW="838080" imgH="20304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E7F19EBD-7F3D-4BFA-8B65-976EEBCD04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4941" y="2311596"/>
                        <a:ext cx="1349309" cy="326894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>
                            <a:shade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Elipse 19">
            <a:extLst>
              <a:ext uri="{FF2B5EF4-FFF2-40B4-BE49-F238E27FC236}">
                <a16:creationId xmlns:a16="http://schemas.microsoft.com/office/drawing/2014/main" id="{3F61592A-2047-47AA-ADEC-6A4851B14043}"/>
              </a:ext>
            </a:extLst>
          </p:cNvPr>
          <p:cNvSpPr/>
          <p:nvPr/>
        </p:nvSpPr>
        <p:spPr>
          <a:xfrm>
            <a:off x="7016217" y="3486321"/>
            <a:ext cx="2533117" cy="2398072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PRODUCTO DE UN ESCALAR POR UNA MATRIZ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90E5D1E-91C2-4473-91A6-72DE036F67D6}"/>
              </a:ext>
            </a:extLst>
          </p:cNvPr>
          <p:cNvSpPr txBox="1"/>
          <p:nvPr/>
        </p:nvSpPr>
        <p:spPr>
          <a:xfrm>
            <a:off x="7255538" y="5142927"/>
            <a:ext cx="2266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A </a:t>
            </a:r>
            <a:r>
              <a:rPr lang="es-AR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s-AR" sz="2000" b="1" baseline="30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mn</a:t>
            </a:r>
            <a:r>
              <a:rPr lang="es-A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;</a:t>
            </a:r>
            <a:r>
              <a:rPr lang="es-AR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k, h </a:t>
            </a:r>
            <a:r>
              <a:rPr lang="es-A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s-A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s-A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endParaRPr lang="es-AR" sz="2000" b="1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84CD8AF-BC24-4773-8263-18E1B1E19E79}"/>
              </a:ext>
            </a:extLst>
          </p:cNvPr>
          <p:cNvSpPr txBox="1"/>
          <p:nvPr/>
        </p:nvSpPr>
        <p:spPr>
          <a:xfrm rot="21180000">
            <a:off x="6746528" y="2769121"/>
            <a:ext cx="550785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LEY DE COMPOSICIÓN EXTERNA</a:t>
            </a: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B463186-5653-45BB-8AB8-C7911D7ABC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286979"/>
              </p:ext>
            </p:extLst>
          </p:nvPr>
        </p:nvGraphicFramePr>
        <p:xfrm>
          <a:off x="10627779" y="1765605"/>
          <a:ext cx="1083272" cy="372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72840" imgH="228600" progId="Equation.DSMT4">
                  <p:embed/>
                </p:oleObj>
              </mc:Choice>
              <mc:Fallback>
                <p:oleObj name="Equation" r:id="rId12" imgW="672840" imgH="2286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2D1FB0A1-7A07-426E-8F47-1FDA77EE1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7779" y="1765605"/>
                        <a:ext cx="1083272" cy="372354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5DBA8AEB-E32A-4AAD-9013-00C54AC635C1}"/>
              </a:ext>
            </a:extLst>
          </p:cNvPr>
          <p:cNvSpPr txBox="1"/>
          <p:nvPr/>
        </p:nvSpPr>
        <p:spPr>
          <a:xfrm rot="660000">
            <a:off x="7597674" y="3351120"/>
            <a:ext cx="538435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ASOCIATIVA MIXTA</a:t>
            </a: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F95F4AD3-DFB9-42A4-B92A-F1F0759ED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38" y="994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0774AC66-0217-4E52-A6DC-1C132C0E37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071142"/>
              </p:ext>
            </p:extLst>
          </p:nvPr>
        </p:nvGraphicFramePr>
        <p:xfrm>
          <a:off x="10033773" y="3946588"/>
          <a:ext cx="1949508" cy="39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57120" imgH="253800" progId="Equation.DSMT4">
                  <p:embed/>
                </p:oleObj>
              </mc:Choice>
              <mc:Fallback>
                <p:oleObj name="Equation" r:id="rId14" imgW="1257120" imgH="253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773" y="3946588"/>
                        <a:ext cx="1949508" cy="39384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CuadroTexto 27">
            <a:extLst>
              <a:ext uri="{FF2B5EF4-FFF2-40B4-BE49-F238E27FC236}">
                <a16:creationId xmlns:a16="http://schemas.microsoft.com/office/drawing/2014/main" id="{2A96FE46-2047-4BF0-B12E-4B91715F3404}"/>
              </a:ext>
            </a:extLst>
          </p:cNvPr>
          <p:cNvSpPr txBox="1"/>
          <p:nvPr/>
        </p:nvSpPr>
        <p:spPr>
          <a:xfrm rot="3120000">
            <a:off x="8258748" y="4514527"/>
            <a:ext cx="354815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ELEMENTO NEUTRO</a:t>
            </a:r>
          </a:p>
        </p:txBody>
      </p:sp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A30FCDD9-C6A5-4579-B030-0768B7A9C3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388347"/>
              </p:ext>
            </p:extLst>
          </p:nvPr>
        </p:nvGraphicFramePr>
        <p:xfrm>
          <a:off x="10455181" y="5271506"/>
          <a:ext cx="817816" cy="32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07960" imgH="203040" progId="Equation.DSMT4">
                  <p:embed/>
                </p:oleObj>
              </mc:Choice>
              <mc:Fallback>
                <p:oleObj name="Equation" r:id="rId16" imgW="507960" imgH="20304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B463186-5653-45BB-8AB8-C7911D7ABC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55181" y="5271506"/>
                        <a:ext cx="817816" cy="326894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237D0A2D-653B-4A89-B132-3669EED426E1}"/>
              </a:ext>
            </a:extLst>
          </p:cNvPr>
          <p:cNvSpPr txBox="1"/>
          <p:nvPr/>
        </p:nvSpPr>
        <p:spPr>
          <a:xfrm rot="2820000">
            <a:off x="3515032" y="3689583"/>
            <a:ext cx="512101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PROPIEDADES DISTRIBUTIVAS</a:t>
            </a:r>
          </a:p>
        </p:txBody>
      </p:sp>
      <p:sp>
        <p:nvSpPr>
          <p:cNvPr id="2" name="Rectangle 42">
            <a:extLst>
              <a:ext uri="{FF2B5EF4-FFF2-40B4-BE49-F238E27FC236}">
                <a16:creationId xmlns:a16="http://schemas.microsoft.com/office/drawing/2014/main" id="{33A10FBA-2A11-43C2-9329-8C5A5577D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8" y="277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1" name="Estrella de 5 puntas 70">
            <a:extLst>
              <a:ext uri="{FF2B5EF4-FFF2-40B4-BE49-F238E27FC236}">
                <a16:creationId xmlns:a16="http://schemas.microsoft.com/office/drawing/2014/main" id="{5B1F9784-665E-4848-AAAA-07882263037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angle 74">
            <a:extLst>
              <a:ext uri="{FF2B5EF4-FFF2-40B4-BE49-F238E27FC236}">
                <a16:creationId xmlns:a16="http://schemas.microsoft.com/office/drawing/2014/main" id="{B6C5E2C6-1313-4086-9835-681003EC2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9" name="Rectangle 76">
            <a:extLst>
              <a:ext uri="{FF2B5EF4-FFF2-40B4-BE49-F238E27FC236}">
                <a16:creationId xmlns:a16="http://schemas.microsoft.com/office/drawing/2014/main" id="{3FC357FF-02C8-44F5-AA48-79E4F4B63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8005C130-C19F-4197-AA65-574591E8B797}"/>
              </a:ext>
            </a:extLst>
          </p:cNvPr>
          <p:cNvGrpSpPr/>
          <p:nvPr/>
        </p:nvGrpSpPr>
        <p:grpSpPr>
          <a:xfrm>
            <a:off x="476414" y="6180800"/>
            <a:ext cx="6028296" cy="408763"/>
            <a:chOff x="476414" y="6180800"/>
            <a:chExt cx="6028296" cy="408763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F5B31E90-6D6A-46A3-9485-8835040B9619}"/>
                </a:ext>
              </a:extLst>
            </p:cNvPr>
            <p:cNvSpPr txBox="1"/>
            <p:nvPr/>
          </p:nvSpPr>
          <p:spPr>
            <a:xfrm>
              <a:off x="476414" y="6203373"/>
              <a:ext cx="6028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Observaciones:                                   ;</a:t>
              </a:r>
            </a:p>
          </p:txBody>
        </p:sp>
        <p:graphicFrame>
          <p:nvGraphicFramePr>
            <p:cNvPr id="7" name="Objeto 6">
              <a:extLst>
                <a:ext uri="{FF2B5EF4-FFF2-40B4-BE49-F238E27FC236}">
                  <a16:creationId xmlns:a16="http://schemas.microsoft.com/office/drawing/2014/main" id="{EB02CBA7-92E4-487D-BFB7-0CF6C5D166A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0996256"/>
                </p:ext>
              </p:extLst>
            </p:nvPr>
          </p:nvGraphicFramePr>
          <p:xfrm>
            <a:off x="2069986" y="6253068"/>
            <a:ext cx="1757679" cy="3270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1091726" imgH="203112" progId="Equation.DSMT4">
                    <p:embed/>
                  </p:oleObj>
                </mc:Choice>
                <mc:Fallback>
                  <p:oleObj name="Equation" r:id="rId18" imgW="1091726" imgH="203112" progId="Equation.DSMT4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9986" y="6253068"/>
                          <a:ext cx="1757679" cy="32701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to 9">
              <a:extLst>
                <a:ext uri="{FF2B5EF4-FFF2-40B4-BE49-F238E27FC236}">
                  <a16:creationId xmlns:a16="http://schemas.microsoft.com/office/drawing/2014/main" id="{C10772D5-ABA3-419D-945A-92A4204F430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4818642"/>
                </p:ext>
              </p:extLst>
            </p:nvPr>
          </p:nvGraphicFramePr>
          <p:xfrm>
            <a:off x="3925134" y="6180800"/>
            <a:ext cx="2125565" cy="408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1320227" imgH="253890" progId="Equation.DSMT4">
                    <p:embed/>
                  </p:oleObj>
                </mc:Choice>
                <mc:Fallback>
                  <p:oleObj name="Equation" r:id="rId20" imgW="1320227" imgH="253890" progId="Equation.DSMT4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5134" y="6180800"/>
                          <a:ext cx="2125565" cy="4087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1E0FB373-24A2-418A-8540-3A902044BBAE}"/>
              </a:ext>
            </a:extLst>
          </p:cNvPr>
          <p:cNvGrpSpPr/>
          <p:nvPr/>
        </p:nvGrpSpPr>
        <p:grpSpPr>
          <a:xfrm>
            <a:off x="5289926" y="234202"/>
            <a:ext cx="1238931" cy="524927"/>
            <a:chOff x="5289926" y="234202"/>
            <a:chExt cx="1238931" cy="524927"/>
          </a:xfrm>
        </p:grpSpPr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81911682-82C4-4136-918D-7B15BBD4CFDA}"/>
                </a:ext>
              </a:extLst>
            </p:cNvPr>
            <p:cNvSpPr txBox="1"/>
            <p:nvPr/>
          </p:nvSpPr>
          <p:spPr>
            <a:xfrm>
              <a:off x="5289928" y="234202"/>
              <a:ext cx="1238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accent1">
                      <a:lumMod val="75000"/>
                    </a:schemeClr>
                  </a:solidFill>
                </a:rPr>
                <a:t>matriz nula</a:t>
              </a:r>
            </a:p>
          </p:txBody>
        </p:sp>
        <p:cxnSp>
          <p:nvCxnSpPr>
            <p:cNvPr id="37" name="Conector recto de flecha 36">
              <a:extLst>
                <a:ext uri="{FF2B5EF4-FFF2-40B4-BE49-F238E27FC236}">
                  <a16:creationId xmlns:a16="http://schemas.microsoft.com/office/drawing/2014/main" id="{3EF3CC0C-73F3-4D02-91EB-8465FA4BAECB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289926" y="543129"/>
              <a:ext cx="164346" cy="21600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4BED15E6-EA06-47EE-897B-750347BB9A53}"/>
              </a:ext>
            </a:extLst>
          </p:cNvPr>
          <p:cNvGrpSpPr/>
          <p:nvPr/>
        </p:nvGrpSpPr>
        <p:grpSpPr>
          <a:xfrm>
            <a:off x="6419448" y="1805169"/>
            <a:ext cx="1584601" cy="502556"/>
            <a:chOff x="6419448" y="1805169"/>
            <a:chExt cx="1584601" cy="502556"/>
          </a:xfrm>
        </p:grpSpPr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D179281-9563-4042-B021-7B8DCFB4CB6E}"/>
                </a:ext>
              </a:extLst>
            </p:cNvPr>
            <p:cNvSpPr txBox="1"/>
            <p:nvPr/>
          </p:nvSpPr>
          <p:spPr>
            <a:xfrm>
              <a:off x="6419448" y="1805169"/>
              <a:ext cx="15846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accent1">
                      <a:lumMod val="75000"/>
                    </a:schemeClr>
                  </a:solidFill>
                </a:rPr>
                <a:t>matriz opuesta</a:t>
              </a:r>
            </a:p>
          </p:txBody>
        </p:sp>
        <p:cxnSp>
          <p:nvCxnSpPr>
            <p:cNvPr id="39" name="Conector recto de flecha 38">
              <a:extLst>
                <a:ext uri="{FF2B5EF4-FFF2-40B4-BE49-F238E27FC236}">
                  <a16:creationId xmlns:a16="http://schemas.microsoft.com/office/drawing/2014/main" id="{1345D7AD-DC4B-4593-A84F-6F7E9ADB58C6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6433666" y="2091725"/>
              <a:ext cx="164346" cy="21600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28B46D94-EDE7-4629-8954-7C65DD447711}"/>
              </a:ext>
            </a:extLst>
          </p:cNvPr>
          <p:cNvGrpSpPr/>
          <p:nvPr/>
        </p:nvGrpSpPr>
        <p:grpSpPr>
          <a:xfrm>
            <a:off x="5249495" y="3172359"/>
            <a:ext cx="2397609" cy="396000"/>
            <a:chOff x="5249495" y="3172359"/>
            <a:chExt cx="2397609" cy="396000"/>
          </a:xfrm>
        </p:grpSpPr>
        <p:graphicFrame>
          <p:nvGraphicFramePr>
            <p:cNvPr id="3" name="Objeto 2">
              <a:extLst>
                <a:ext uri="{FF2B5EF4-FFF2-40B4-BE49-F238E27FC236}">
                  <a16:creationId xmlns:a16="http://schemas.microsoft.com/office/drawing/2014/main" id="{9F14F5AA-2790-4F62-A8B3-205B41C9062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9063975"/>
                </p:ext>
              </p:extLst>
            </p:nvPr>
          </p:nvGraphicFramePr>
          <p:xfrm>
            <a:off x="5255843" y="3207355"/>
            <a:ext cx="2391261" cy="347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2" imgW="1485255" imgH="215806" progId="Equation.DSMT4">
                    <p:embed/>
                  </p:oleObj>
                </mc:Choice>
                <mc:Fallback>
                  <p:oleObj name="Equation" r:id="rId22" imgW="1485255" imgH="215806" progId="Equation.DSMT4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5843" y="3207355"/>
                          <a:ext cx="2391261" cy="347448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3E0AEA19-AD32-4AA6-ADF6-4B66F3E07155}"/>
                </a:ext>
              </a:extLst>
            </p:cNvPr>
            <p:cNvSpPr/>
            <p:nvPr/>
          </p:nvSpPr>
          <p:spPr>
            <a:xfrm>
              <a:off x="5249495" y="3172359"/>
              <a:ext cx="2391261" cy="3960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3DEFFE9-18CD-46C9-B800-C7EB5455CE20}"/>
              </a:ext>
            </a:extLst>
          </p:cNvPr>
          <p:cNvGrpSpPr/>
          <p:nvPr/>
        </p:nvGrpSpPr>
        <p:grpSpPr>
          <a:xfrm>
            <a:off x="4513261" y="4385721"/>
            <a:ext cx="2304000" cy="360000"/>
            <a:chOff x="4513261" y="4385721"/>
            <a:chExt cx="2304000" cy="360000"/>
          </a:xfrm>
        </p:grpSpPr>
        <p:graphicFrame>
          <p:nvGraphicFramePr>
            <p:cNvPr id="30" name="Objeto 29">
              <a:extLst>
                <a:ext uri="{FF2B5EF4-FFF2-40B4-BE49-F238E27FC236}">
                  <a16:creationId xmlns:a16="http://schemas.microsoft.com/office/drawing/2014/main" id="{9880F6DA-DBA7-415F-89B1-0C260A37986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7226599"/>
                </p:ext>
              </p:extLst>
            </p:nvPr>
          </p:nvGraphicFramePr>
          <p:xfrm>
            <a:off x="4525963" y="4411663"/>
            <a:ext cx="2289175" cy="328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1422360" imgH="203040" progId="Equation.DSMT4">
                    <p:embed/>
                  </p:oleObj>
                </mc:Choice>
                <mc:Fallback>
                  <p:oleObj name="Equation" r:id="rId24" imgW="1422360" imgH="203040" progId="Equation.DSMT4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9F14F5AA-2790-4F62-A8B3-205B41C906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5963" y="4411663"/>
                          <a:ext cx="2289175" cy="328612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93F47904-787A-4FD7-B442-E441132D489D}"/>
                </a:ext>
              </a:extLst>
            </p:cNvPr>
            <p:cNvSpPr/>
            <p:nvPr/>
          </p:nvSpPr>
          <p:spPr>
            <a:xfrm>
              <a:off x="4513261" y="4385721"/>
              <a:ext cx="2304000" cy="3600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0371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5" grpId="0"/>
      <p:bldP spid="16" grpId="0"/>
      <p:bldP spid="17" grpId="0"/>
      <p:bldP spid="22" grpId="0"/>
      <p:bldP spid="25" grpId="0"/>
      <p:bldP spid="28" grpId="0"/>
      <p:bldP spid="24" grpId="0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4D27B6C0-5AD7-4775-92AD-506EE14BDB84}"/>
              </a:ext>
            </a:extLst>
          </p:cNvPr>
          <p:cNvSpPr/>
          <p:nvPr/>
        </p:nvSpPr>
        <p:spPr>
          <a:xfrm rot="18873717">
            <a:off x="1725989" y="1556013"/>
            <a:ext cx="241932" cy="203821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6D4F9F28-DE2E-4928-9774-88DA770893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5140" y="1814784"/>
          <a:ext cx="202565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914400" progId="Equation.DSMT4">
                  <p:embed/>
                </p:oleObj>
              </mc:Choice>
              <mc:Fallback>
                <p:oleObj name="Equation" r:id="rId2" imgW="1257120" imgH="91440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6D4F9F28-DE2E-4928-9774-88DA770893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5140" y="1814784"/>
                        <a:ext cx="2025650" cy="147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ángulo 17">
            <a:extLst>
              <a:ext uri="{FF2B5EF4-FFF2-40B4-BE49-F238E27FC236}">
                <a16:creationId xmlns:a16="http://schemas.microsoft.com/office/drawing/2014/main" id="{7D2B65FD-EA81-4AA4-9B76-00657C1E754D}"/>
              </a:ext>
            </a:extLst>
          </p:cNvPr>
          <p:cNvSpPr/>
          <p:nvPr/>
        </p:nvSpPr>
        <p:spPr>
          <a:xfrm>
            <a:off x="10510086" y="2936654"/>
            <a:ext cx="729846" cy="2465959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3A51672-29F0-43C4-AA84-5E9450992FA0}"/>
              </a:ext>
            </a:extLst>
          </p:cNvPr>
          <p:cNvSpPr/>
          <p:nvPr/>
        </p:nvSpPr>
        <p:spPr>
          <a:xfrm>
            <a:off x="459163" y="316803"/>
            <a:ext cx="2166174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3514E76-B1B5-4FCA-8780-3E8FFC8987FD}"/>
              </a:ext>
            </a:extLst>
          </p:cNvPr>
          <p:cNvSpPr txBox="1"/>
          <p:nvPr/>
        </p:nvSpPr>
        <p:spPr>
          <a:xfrm flipH="1">
            <a:off x="434554" y="316803"/>
            <a:ext cx="3492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/>
              <a:t>Matriz </a:t>
            </a:r>
            <a:r>
              <a:rPr lang="es-AR" sz="2000" b="1" i="1" dirty="0" err="1"/>
              <a:t>sparse</a:t>
            </a:r>
            <a:r>
              <a:rPr lang="es-AR" sz="2000" b="1" dirty="0"/>
              <a:t> o rala - Ejemplos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5D59572E-A9A6-4E17-BC21-728BE5656D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0113" y="1221391"/>
          <a:ext cx="200501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520" imgH="304560" progId="Equation.DSMT4">
                  <p:embed/>
                </p:oleObj>
              </mc:Choice>
              <mc:Fallback>
                <p:oleObj name="Equation" r:id="rId4" imgW="1244520" imgH="30456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5D59572E-A9A6-4E17-BC21-728BE5656D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0113" y="1221391"/>
                        <a:ext cx="2005012" cy="49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CCD0C39-A194-4A1D-BED9-A4B524FE6889}"/>
              </a:ext>
            </a:extLst>
          </p:cNvPr>
          <p:cNvSpPr txBox="1"/>
          <p:nvPr/>
        </p:nvSpPr>
        <p:spPr>
          <a:xfrm>
            <a:off x="584692" y="1242273"/>
            <a:ext cx="1991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Matriz Diagonal: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E77D7D9-064C-4D64-B36D-5401491F1EF4}"/>
              </a:ext>
            </a:extLst>
          </p:cNvPr>
          <p:cNvGrpSpPr/>
          <p:nvPr/>
        </p:nvGrpSpPr>
        <p:grpSpPr>
          <a:xfrm>
            <a:off x="418185" y="3466400"/>
            <a:ext cx="4071598" cy="936000"/>
            <a:chOff x="418185" y="3466400"/>
            <a:chExt cx="4071598" cy="93600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B83A0009-759B-4936-8A55-06A284D00089}"/>
                </a:ext>
              </a:extLst>
            </p:cNvPr>
            <p:cNvSpPr/>
            <p:nvPr/>
          </p:nvSpPr>
          <p:spPr>
            <a:xfrm>
              <a:off x="2648520" y="3466400"/>
              <a:ext cx="1800225" cy="936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3E043968-0717-40A2-A584-824BACF57E8B}"/>
                </a:ext>
              </a:extLst>
            </p:cNvPr>
            <p:cNvGrpSpPr/>
            <p:nvPr/>
          </p:nvGrpSpPr>
          <p:grpSpPr>
            <a:xfrm>
              <a:off x="418185" y="3533775"/>
              <a:ext cx="4071598" cy="738188"/>
              <a:chOff x="81302" y="3533775"/>
              <a:chExt cx="4071598" cy="738188"/>
            </a:xfr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grpSpPr>
          <p:graphicFrame>
            <p:nvGraphicFramePr>
              <p:cNvPr id="9" name="Objeto 8">
                <a:extLst>
                  <a:ext uri="{FF2B5EF4-FFF2-40B4-BE49-F238E27FC236}">
                    <a16:creationId xmlns:a16="http://schemas.microsoft.com/office/drawing/2014/main" id="{CF8CBCFA-CC2B-4B26-80DC-E0BA34B5B8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352675" y="3533775"/>
              <a:ext cx="1800225" cy="738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117440" imgH="457200" progId="Equation.DSMT4">
                      <p:embed/>
                    </p:oleObj>
                  </mc:Choice>
                  <mc:Fallback>
                    <p:oleObj name="Equation" r:id="rId6" imgW="1117440" imgH="457200" progId="Equation.DSMT4">
                      <p:embed/>
                      <p:pic>
                        <p:nvPicPr>
                          <p:cNvPr id="9" name="Objeto 8">
                            <a:extLst>
                              <a:ext uri="{FF2B5EF4-FFF2-40B4-BE49-F238E27FC236}">
                                <a16:creationId xmlns:a16="http://schemas.microsoft.com/office/drawing/2014/main" id="{CF8CBCFA-CC2B-4B26-80DC-E0BA34B5B829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2352675" y="3533775"/>
                            <a:ext cx="1800225" cy="73818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C8FBA686-0BC0-44C8-9D9C-51B3E17452B8}"/>
                  </a:ext>
                </a:extLst>
              </p:cNvPr>
              <p:cNvSpPr txBox="1"/>
              <p:nvPr/>
            </p:nvSpPr>
            <p:spPr>
              <a:xfrm>
                <a:off x="81302" y="3717984"/>
                <a:ext cx="2230335" cy="40011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74000">
                    <a:schemeClr val="accent6">
                      <a:lumMod val="45000"/>
                      <a:lumOff val="55000"/>
                    </a:schemeClr>
                  </a:gs>
                  <a:gs pos="8300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es-AR" sz="2000" dirty="0"/>
                  <a:t>Delta de Kronecker:</a:t>
                </a:r>
              </a:p>
            </p:txBody>
          </p:sp>
        </p:grpSp>
      </p:grp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5305118D-BD5D-47BE-9C9A-BFA55B3A85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1733" y="4756263"/>
          <a:ext cx="20859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95280" imgH="304560" progId="Equation.DSMT4">
                  <p:embed/>
                </p:oleObj>
              </mc:Choice>
              <mc:Fallback>
                <p:oleObj name="Equation" r:id="rId8" imgW="1295280" imgH="30456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5305118D-BD5D-47BE-9C9A-BFA55B3A85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11733" y="4756263"/>
                        <a:ext cx="2085975" cy="49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7CF6AEBC-C510-41B9-9368-7B1D371FCC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7496" y="5324045"/>
          <a:ext cx="196532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18960" imgH="711000" progId="Equation.DSMT4">
                  <p:embed/>
                </p:oleObj>
              </mc:Choice>
              <mc:Fallback>
                <p:oleObj name="Equation" r:id="rId10" imgW="121896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7CF6AEBC-C510-41B9-9368-7B1D371FCC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17496" y="5324045"/>
                        <a:ext cx="1965325" cy="114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E1365229-1682-479C-9194-1BCA5D7C558D}"/>
              </a:ext>
            </a:extLst>
          </p:cNvPr>
          <p:cNvCxnSpPr/>
          <p:nvPr/>
        </p:nvCxnSpPr>
        <p:spPr>
          <a:xfrm>
            <a:off x="5858016" y="471315"/>
            <a:ext cx="0" cy="6300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Estrella de 5 puntas 70">
            <a:extLst>
              <a:ext uri="{FF2B5EF4-FFF2-40B4-BE49-F238E27FC236}">
                <a16:creationId xmlns:a16="http://schemas.microsoft.com/office/drawing/2014/main" id="{FE2930A6-8657-483B-A03C-7A62C392536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97AC973A-A8A8-4F16-A909-9683E762B4F7}"/>
              </a:ext>
            </a:extLst>
          </p:cNvPr>
          <p:cNvGrpSpPr/>
          <p:nvPr/>
        </p:nvGrpSpPr>
        <p:grpSpPr>
          <a:xfrm>
            <a:off x="8352833" y="3050259"/>
            <a:ext cx="3631260" cy="2210652"/>
            <a:chOff x="7065315" y="1944200"/>
            <a:chExt cx="3631260" cy="2210652"/>
          </a:xfrm>
        </p:grpSpPr>
        <p:grpSp>
          <p:nvGrpSpPr>
            <p:cNvPr id="69" name="Grupo 68">
              <a:extLst>
                <a:ext uri="{FF2B5EF4-FFF2-40B4-BE49-F238E27FC236}">
                  <a16:creationId xmlns:a16="http://schemas.microsoft.com/office/drawing/2014/main" id="{68D10432-F7BC-46AF-9794-B82684EC5467}"/>
                </a:ext>
              </a:extLst>
            </p:cNvPr>
            <p:cNvGrpSpPr/>
            <p:nvPr/>
          </p:nvGrpSpPr>
          <p:grpSpPr>
            <a:xfrm>
              <a:off x="7065315" y="1944200"/>
              <a:ext cx="3618995" cy="2185231"/>
              <a:chOff x="5376238" y="1256160"/>
              <a:chExt cx="3618995" cy="2185231"/>
            </a:xfrm>
          </p:grpSpPr>
          <p:cxnSp>
            <p:nvCxnSpPr>
              <p:cNvPr id="75" name="Conector recto 74">
                <a:extLst>
                  <a:ext uri="{FF2B5EF4-FFF2-40B4-BE49-F238E27FC236}">
                    <a16:creationId xmlns:a16="http://schemas.microsoft.com/office/drawing/2014/main" id="{7A00CFC1-ABCA-487C-BF60-B16AD3FD108C}"/>
                  </a:ext>
                </a:extLst>
              </p:cNvPr>
              <p:cNvCxnSpPr/>
              <p:nvPr/>
            </p:nvCxnSpPr>
            <p:spPr>
              <a:xfrm rot="5400000" flipH="1">
                <a:off x="7192141" y="888404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cto 75">
                <a:extLst>
                  <a:ext uri="{FF2B5EF4-FFF2-40B4-BE49-F238E27FC236}">
                    <a16:creationId xmlns:a16="http://schemas.microsoft.com/office/drawing/2014/main" id="{2F12EC76-4100-4E21-ADCC-D8D28E673720}"/>
                  </a:ext>
                </a:extLst>
              </p:cNvPr>
              <p:cNvCxnSpPr/>
              <p:nvPr/>
            </p:nvCxnSpPr>
            <p:spPr>
              <a:xfrm rot="5400000" flipH="1">
                <a:off x="7195233" y="-536847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cto 77">
                <a:extLst>
                  <a:ext uri="{FF2B5EF4-FFF2-40B4-BE49-F238E27FC236}">
                    <a16:creationId xmlns:a16="http://schemas.microsoft.com/office/drawing/2014/main" id="{D419E48F-921E-40D7-96BA-3BE2232053C1}"/>
                  </a:ext>
                </a:extLst>
              </p:cNvPr>
              <p:cNvCxnSpPr/>
              <p:nvPr/>
            </p:nvCxnSpPr>
            <p:spPr>
              <a:xfrm rot="5400000" flipH="1">
                <a:off x="7176298" y="171970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cto 78">
                <a:extLst>
                  <a:ext uri="{FF2B5EF4-FFF2-40B4-BE49-F238E27FC236}">
                    <a16:creationId xmlns:a16="http://schemas.microsoft.com/office/drawing/2014/main" id="{E22EF51A-6371-4B60-AA41-790CD0149EB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831604" y="127145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79">
                <a:extLst>
                  <a:ext uri="{FF2B5EF4-FFF2-40B4-BE49-F238E27FC236}">
                    <a16:creationId xmlns:a16="http://schemas.microsoft.com/office/drawing/2014/main" id="{29AE7BD5-5CCA-48F5-9FA6-5636E9797D2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094693" y="128139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recto 87">
                <a:extLst>
                  <a:ext uri="{FF2B5EF4-FFF2-40B4-BE49-F238E27FC236}">
                    <a16:creationId xmlns:a16="http://schemas.microsoft.com/office/drawing/2014/main" id="{0E49A526-2615-443C-837F-28C788CE51D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376238" y="125616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ector recto 98">
                <a:extLst>
                  <a:ext uri="{FF2B5EF4-FFF2-40B4-BE49-F238E27FC236}">
                    <a16:creationId xmlns:a16="http://schemas.microsoft.com/office/drawing/2014/main" id="{03759D07-79F8-4284-A390-5A43C6CF1503}"/>
                  </a:ext>
                </a:extLst>
              </p:cNvPr>
              <p:cNvCxnSpPr/>
              <p:nvPr/>
            </p:nvCxnSpPr>
            <p:spPr>
              <a:xfrm rot="5400000" flipH="1">
                <a:off x="7189994" y="1625465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cto 100">
                <a:extLst>
                  <a:ext uri="{FF2B5EF4-FFF2-40B4-BE49-F238E27FC236}">
                    <a16:creationId xmlns:a16="http://schemas.microsoft.com/office/drawing/2014/main" id="{EA5CFA9E-19B1-48AE-A5DF-9DBB62847FB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7530655" y="1264828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3473913B-3807-42B9-AB59-3E529BC9290E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9952414" y="196848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C710C00B-2115-4731-B602-B3CF1818CB52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0696575" y="1994852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B4DD49C0-411A-4869-B9F3-0731D99C78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0537" y="1806575"/>
          <a:ext cx="229235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22360" imgH="939600" progId="Equation.DSMT4">
                  <p:embed/>
                </p:oleObj>
              </mc:Choice>
              <mc:Fallback>
                <p:oleObj name="Equation" r:id="rId12" imgW="1422360" imgH="9396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B4DD49C0-411A-4869-B9F3-0731D99C78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90537" y="1806575"/>
                        <a:ext cx="2292350" cy="151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CuadroTexto 31">
            <a:extLst>
              <a:ext uri="{FF2B5EF4-FFF2-40B4-BE49-F238E27FC236}">
                <a16:creationId xmlns:a16="http://schemas.microsoft.com/office/drawing/2014/main" id="{4C057307-2278-4352-88FA-C4C86FC01A99}"/>
              </a:ext>
            </a:extLst>
          </p:cNvPr>
          <p:cNvSpPr txBox="1"/>
          <p:nvPr/>
        </p:nvSpPr>
        <p:spPr>
          <a:xfrm>
            <a:off x="645140" y="4777790"/>
            <a:ext cx="1991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Matriz Escalar:</a:t>
            </a:r>
          </a:p>
        </p:txBody>
      </p:sp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3B4772F9-D443-46CA-9A44-2805286F40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156497"/>
              </p:ext>
            </p:extLst>
          </p:nvPr>
        </p:nvGraphicFramePr>
        <p:xfrm>
          <a:off x="7034664" y="59825"/>
          <a:ext cx="362108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247840" imgH="304560" progId="Equation.DSMT4">
                  <p:embed/>
                </p:oleObj>
              </mc:Choice>
              <mc:Fallback>
                <p:oleObj name="Equation" r:id="rId14" imgW="2247840" imgH="30456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3B4772F9-D443-46CA-9A44-2805286F4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034664" y="59825"/>
                        <a:ext cx="3621087" cy="49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upo 11">
            <a:extLst>
              <a:ext uri="{FF2B5EF4-FFF2-40B4-BE49-F238E27FC236}">
                <a16:creationId xmlns:a16="http://schemas.microsoft.com/office/drawing/2014/main" id="{E5025FC5-29B3-46A1-B0BA-52777B596399}"/>
              </a:ext>
            </a:extLst>
          </p:cNvPr>
          <p:cNvGrpSpPr/>
          <p:nvPr/>
        </p:nvGrpSpPr>
        <p:grpSpPr>
          <a:xfrm>
            <a:off x="6251575" y="844550"/>
            <a:ext cx="3198813" cy="371475"/>
            <a:chOff x="7296626" y="2176034"/>
            <a:chExt cx="3198813" cy="371475"/>
          </a:xfrm>
        </p:grpSpPr>
        <p:graphicFrame>
          <p:nvGraphicFramePr>
            <p:cNvPr id="38" name="Objeto 37">
              <a:extLst>
                <a:ext uri="{FF2B5EF4-FFF2-40B4-BE49-F238E27FC236}">
                  <a16:creationId xmlns:a16="http://schemas.microsoft.com/office/drawing/2014/main" id="{114318F1-574D-4B49-9C2D-DB2EE7FAF96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0271474"/>
                </p:ext>
              </p:extLst>
            </p:nvPr>
          </p:nvGraphicFramePr>
          <p:xfrm>
            <a:off x="7296626" y="2179209"/>
            <a:ext cx="352425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241200" imgH="241200" progId="Equation.DSMT4">
                    <p:embed/>
                  </p:oleObj>
                </mc:Choice>
                <mc:Fallback>
                  <p:oleObj name="Equation" r:id="rId16" imgW="241200" imgH="241200" progId="Equation.DSMT4">
                    <p:embed/>
                    <p:pic>
                      <p:nvPicPr>
                        <p:cNvPr id="38" name="Objeto 37">
                          <a:extLst>
                            <a:ext uri="{FF2B5EF4-FFF2-40B4-BE49-F238E27FC236}">
                              <a16:creationId xmlns:a16="http://schemas.microsoft.com/office/drawing/2014/main" id="{114318F1-574D-4B49-9C2D-DB2EE7FAF96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7296626" y="2179209"/>
                          <a:ext cx="352425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to 38">
              <a:extLst>
                <a:ext uri="{FF2B5EF4-FFF2-40B4-BE49-F238E27FC236}">
                  <a16:creationId xmlns:a16="http://schemas.microsoft.com/office/drawing/2014/main" id="{EA80E758-D666-4563-9FC8-99CD03359ED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3740418"/>
                </p:ext>
              </p:extLst>
            </p:nvPr>
          </p:nvGraphicFramePr>
          <p:xfrm>
            <a:off x="7977664" y="2176034"/>
            <a:ext cx="373062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253800" imgH="241200" progId="Equation.DSMT4">
                    <p:embed/>
                  </p:oleObj>
                </mc:Choice>
                <mc:Fallback>
                  <p:oleObj name="Equation" r:id="rId18" imgW="253800" imgH="241200" progId="Equation.DSMT4">
                    <p:embed/>
                    <p:pic>
                      <p:nvPicPr>
                        <p:cNvPr id="39" name="Objeto 38">
                          <a:extLst>
                            <a:ext uri="{FF2B5EF4-FFF2-40B4-BE49-F238E27FC236}">
                              <a16:creationId xmlns:a16="http://schemas.microsoft.com/office/drawing/2014/main" id="{EA80E758-D666-4563-9FC8-99CD03359E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7977664" y="2176034"/>
                          <a:ext cx="373062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to 39">
              <a:extLst>
                <a:ext uri="{FF2B5EF4-FFF2-40B4-BE49-F238E27FC236}">
                  <a16:creationId xmlns:a16="http://schemas.microsoft.com/office/drawing/2014/main" id="{3465B345-FBF3-48D3-A1E5-678DF24245F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8520851"/>
                </p:ext>
              </p:extLst>
            </p:nvPr>
          </p:nvGraphicFramePr>
          <p:xfrm>
            <a:off x="8688864" y="2183972"/>
            <a:ext cx="371475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253800" imgH="241200" progId="Equation.DSMT4">
                    <p:embed/>
                  </p:oleObj>
                </mc:Choice>
                <mc:Fallback>
                  <p:oleObj name="Equation" r:id="rId20" imgW="253800" imgH="241200" progId="Equation.DSMT4">
                    <p:embed/>
                    <p:pic>
                      <p:nvPicPr>
                        <p:cNvPr id="40" name="Objeto 39">
                          <a:extLst>
                            <a:ext uri="{FF2B5EF4-FFF2-40B4-BE49-F238E27FC236}">
                              <a16:creationId xmlns:a16="http://schemas.microsoft.com/office/drawing/2014/main" id="{3465B345-FBF3-48D3-A1E5-678DF24245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8688864" y="2183972"/>
                          <a:ext cx="371475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" name="Objeto 40">
              <a:extLst>
                <a:ext uri="{FF2B5EF4-FFF2-40B4-BE49-F238E27FC236}">
                  <a16:creationId xmlns:a16="http://schemas.microsoft.com/office/drawing/2014/main" id="{C1157801-8050-4D63-977F-790F95D5EC5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4987860"/>
                </p:ext>
              </p:extLst>
            </p:nvPr>
          </p:nvGraphicFramePr>
          <p:xfrm>
            <a:off x="9373076" y="2193497"/>
            <a:ext cx="371475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2" imgW="253800" imgH="241200" progId="Equation.DSMT4">
                    <p:embed/>
                  </p:oleObj>
                </mc:Choice>
                <mc:Fallback>
                  <p:oleObj name="Equation" r:id="rId22" imgW="253800" imgH="241200" progId="Equation.DSMT4">
                    <p:embed/>
                    <p:pic>
                      <p:nvPicPr>
                        <p:cNvPr id="41" name="Objeto 40">
                          <a:extLst>
                            <a:ext uri="{FF2B5EF4-FFF2-40B4-BE49-F238E27FC236}">
                              <a16:creationId xmlns:a16="http://schemas.microsoft.com/office/drawing/2014/main" id="{C1157801-8050-4D63-977F-790F95D5EC5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9373076" y="2193497"/>
                          <a:ext cx="371475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" name="Objeto 41">
              <a:extLst>
                <a:ext uri="{FF2B5EF4-FFF2-40B4-BE49-F238E27FC236}">
                  <a16:creationId xmlns:a16="http://schemas.microsoft.com/office/drawing/2014/main" id="{9FE2231F-5973-473F-9A98-03A34FB9CAB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5988479"/>
                </p:ext>
              </p:extLst>
            </p:nvPr>
          </p:nvGraphicFramePr>
          <p:xfrm>
            <a:off x="10122376" y="2193497"/>
            <a:ext cx="373063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253800" imgH="241200" progId="Equation.DSMT4">
                    <p:embed/>
                  </p:oleObj>
                </mc:Choice>
                <mc:Fallback>
                  <p:oleObj name="Equation" r:id="rId24" imgW="253800" imgH="241200" progId="Equation.DSMT4">
                    <p:embed/>
                    <p:pic>
                      <p:nvPicPr>
                        <p:cNvPr id="42" name="Objeto 41">
                          <a:extLst>
                            <a:ext uri="{FF2B5EF4-FFF2-40B4-BE49-F238E27FC236}">
                              <a16:creationId xmlns:a16="http://schemas.microsoft.com/office/drawing/2014/main" id="{9FE2231F-5973-473F-9A98-03A34FB9CAB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10122376" y="2193497"/>
                          <a:ext cx="373063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9B50A07-927C-47F7-86DF-D26537A46811}"/>
              </a:ext>
            </a:extLst>
          </p:cNvPr>
          <p:cNvGrpSpPr/>
          <p:nvPr/>
        </p:nvGrpSpPr>
        <p:grpSpPr>
          <a:xfrm>
            <a:off x="8507550" y="3986131"/>
            <a:ext cx="3275814" cy="395288"/>
            <a:chOff x="7243763" y="2879725"/>
            <a:chExt cx="3275814" cy="395288"/>
          </a:xfrm>
        </p:grpSpPr>
        <p:graphicFrame>
          <p:nvGraphicFramePr>
            <p:cNvPr id="11" name="Objeto 10">
              <a:extLst>
                <a:ext uri="{FF2B5EF4-FFF2-40B4-BE49-F238E27FC236}">
                  <a16:creationId xmlns:a16="http://schemas.microsoft.com/office/drawing/2014/main" id="{B64F4DEB-C87E-4EEE-9983-F8E0CE2BCB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51875" y="2921000"/>
            <a:ext cx="465138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6" imgW="317160" imgH="241200" progId="Equation.DSMT4">
                    <p:embed/>
                  </p:oleObj>
                </mc:Choice>
                <mc:Fallback>
                  <p:oleObj name="Equation" r:id="rId26" imgW="317160" imgH="241200" progId="Equation.DSMT4">
                    <p:embed/>
                    <p:pic>
                      <p:nvPicPr>
                        <p:cNvPr id="11" name="Objeto 10">
                          <a:extLst>
                            <a:ext uri="{FF2B5EF4-FFF2-40B4-BE49-F238E27FC236}">
                              <a16:creationId xmlns:a16="http://schemas.microsoft.com/office/drawing/2014/main" id="{B64F4DEB-C87E-4EEE-9983-F8E0CE2BCB4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8651875" y="2921000"/>
                          <a:ext cx="465138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" name="Objeto 42">
              <a:extLst>
                <a:ext uri="{FF2B5EF4-FFF2-40B4-BE49-F238E27FC236}">
                  <a16:creationId xmlns:a16="http://schemas.microsoft.com/office/drawing/2014/main" id="{EBB1F4E9-0EFE-44E4-A8F7-D9B6F325FD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43763" y="2879725"/>
            <a:ext cx="427037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291960" imgH="241200" progId="Equation.DSMT4">
                    <p:embed/>
                  </p:oleObj>
                </mc:Choice>
                <mc:Fallback>
                  <p:oleObj name="Equation" r:id="rId28" imgW="291960" imgH="241200" progId="Equation.DSMT4">
                    <p:embed/>
                    <p:pic>
                      <p:nvPicPr>
                        <p:cNvPr id="43" name="Objeto 42">
                          <a:extLst>
                            <a:ext uri="{FF2B5EF4-FFF2-40B4-BE49-F238E27FC236}">
                              <a16:creationId xmlns:a16="http://schemas.microsoft.com/office/drawing/2014/main" id="{EBB1F4E9-0EFE-44E4-A8F7-D9B6F325FDB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243763" y="2879725"/>
                          <a:ext cx="427037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" name="Objeto 44">
              <a:extLst>
                <a:ext uri="{FF2B5EF4-FFF2-40B4-BE49-F238E27FC236}">
                  <a16:creationId xmlns:a16="http://schemas.microsoft.com/office/drawing/2014/main" id="{0B3B8A6F-5CBC-4A6B-9730-3BCFD395C0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21625" y="2898775"/>
            <a:ext cx="484188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330120" imgH="241200" progId="Equation.DSMT4">
                    <p:embed/>
                  </p:oleObj>
                </mc:Choice>
                <mc:Fallback>
                  <p:oleObj name="Equation" r:id="rId30" imgW="330120" imgH="241200" progId="Equation.DSMT4">
                    <p:embed/>
                    <p:pic>
                      <p:nvPicPr>
                        <p:cNvPr id="45" name="Objeto 44">
                          <a:extLst>
                            <a:ext uri="{FF2B5EF4-FFF2-40B4-BE49-F238E27FC236}">
                              <a16:creationId xmlns:a16="http://schemas.microsoft.com/office/drawing/2014/main" id="{0B3B8A6F-5CBC-4A6B-9730-3BCFD395C02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7921625" y="2898775"/>
                          <a:ext cx="484188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" name="Objeto 47">
              <a:extLst>
                <a:ext uri="{FF2B5EF4-FFF2-40B4-BE49-F238E27FC236}">
                  <a16:creationId xmlns:a16="http://schemas.microsoft.com/office/drawing/2014/main" id="{DD2CC39E-E98B-41B7-BD35-9AD1241936D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324594" y="2910034"/>
            <a:ext cx="465138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2" imgW="317160" imgH="241200" progId="Equation.DSMT4">
                    <p:embed/>
                  </p:oleObj>
                </mc:Choice>
                <mc:Fallback>
                  <p:oleObj name="Equation" r:id="rId32" imgW="317160" imgH="241200" progId="Equation.DSMT4">
                    <p:embed/>
                    <p:pic>
                      <p:nvPicPr>
                        <p:cNvPr id="48" name="Objeto 47">
                          <a:extLst>
                            <a:ext uri="{FF2B5EF4-FFF2-40B4-BE49-F238E27FC236}">
                              <a16:creationId xmlns:a16="http://schemas.microsoft.com/office/drawing/2014/main" id="{DD2CC39E-E98B-41B7-BD35-9AD1241936D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9324594" y="2910034"/>
                          <a:ext cx="465138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Objeto 49">
              <a:extLst>
                <a:ext uri="{FF2B5EF4-FFF2-40B4-BE49-F238E27FC236}">
                  <a16:creationId xmlns:a16="http://schemas.microsoft.com/office/drawing/2014/main" id="{FF163D31-F9B3-4AF5-A939-099C63D57B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54439" y="2896003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4" imgW="317160" imgH="241200" progId="Equation.DSMT4">
                    <p:embed/>
                  </p:oleObj>
                </mc:Choice>
                <mc:Fallback>
                  <p:oleObj name="Equation" r:id="rId34" imgW="317160" imgH="241200" progId="Equation.DSMT4">
                    <p:embed/>
                    <p:pic>
                      <p:nvPicPr>
                        <p:cNvPr id="50" name="Objeto 49">
                          <a:extLst>
                            <a:ext uri="{FF2B5EF4-FFF2-40B4-BE49-F238E27FC236}">
                              <a16:creationId xmlns:a16="http://schemas.microsoft.com/office/drawing/2014/main" id="{FF163D31-F9B3-4AF5-A939-099C63D57BB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10054439" y="2896003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3486F20-0D7F-4833-9B81-4115B472CBDB}"/>
              </a:ext>
            </a:extLst>
          </p:cNvPr>
          <p:cNvGrpSpPr/>
          <p:nvPr/>
        </p:nvGrpSpPr>
        <p:grpSpPr>
          <a:xfrm>
            <a:off x="8526586" y="4693809"/>
            <a:ext cx="3271770" cy="387578"/>
            <a:chOff x="7239068" y="3587750"/>
            <a:chExt cx="3271770" cy="387578"/>
          </a:xfrm>
        </p:grpSpPr>
        <p:graphicFrame>
          <p:nvGraphicFramePr>
            <p:cNvPr id="44" name="Objeto 43">
              <a:extLst>
                <a:ext uri="{FF2B5EF4-FFF2-40B4-BE49-F238E27FC236}">
                  <a16:creationId xmlns:a16="http://schemas.microsoft.com/office/drawing/2014/main" id="{838AEADF-12AE-4647-8622-A36CFA07300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39068" y="3594249"/>
            <a:ext cx="44608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6" imgW="304560" imgH="241200" progId="Equation.DSMT4">
                    <p:embed/>
                  </p:oleObj>
                </mc:Choice>
                <mc:Fallback>
                  <p:oleObj name="Equation" r:id="rId36" imgW="304560" imgH="241200" progId="Equation.DSMT4">
                    <p:embed/>
                    <p:pic>
                      <p:nvPicPr>
                        <p:cNvPr id="44" name="Objeto 43">
                          <a:extLst>
                            <a:ext uri="{FF2B5EF4-FFF2-40B4-BE49-F238E27FC236}">
                              <a16:creationId xmlns:a16="http://schemas.microsoft.com/office/drawing/2014/main" id="{838AEADF-12AE-4647-8622-A36CFA07300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7239068" y="3594249"/>
                          <a:ext cx="44608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" name="Objeto 45">
              <a:extLst>
                <a:ext uri="{FF2B5EF4-FFF2-40B4-BE49-F238E27FC236}">
                  <a16:creationId xmlns:a16="http://schemas.microsoft.com/office/drawing/2014/main" id="{F5613239-319D-4953-A81D-9851603AD3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29103" y="3598454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8" imgW="317160" imgH="241200" progId="Equation.DSMT4">
                    <p:embed/>
                  </p:oleObj>
                </mc:Choice>
                <mc:Fallback>
                  <p:oleObj name="Equation" r:id="rId38" imgW="317160" imgH="241200" progId="Equation.DSMT4">
                    <p:embed/>
                    <p:pic>
                      <p:nvPicPr>
                        <p:cNvPr id="46" name="Objeto 45">
                          <a:extLst>
                            <a:ext uri="{FF2B5EF4-FFF2-40B4-BE49-F238E27FC236}">
                              <a16:creationId xmlns:a16="http://schemas.microsoft.com/office/drawing/2014/main" id="{F5613239-319D-4953-A81D-9851603AD3C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9"/>
                        <a:stretch>
                          <a:fillRect/>
                        </a:stretch>
                      </p:blipFill>
                      <p:spPr>
                        <a:xfrm>
                          <a:off x="7929103" y="3598454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" name="Objeto 46">
              <a:extLst>
                <a:ext uri="{FF2B5EF4-FFF2-40B4-BE49-F238E27FC236}">
                  <a16:creationId xmlns:a16="http://schemas.microsoft.com/office/drawing/2014/main" id="{0E6D695E-3648-4664-A027-B471D5783CB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77619" y="3621315"/>
            <a:ext cx="465138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0" imgW="317160" imgH="241200" progId="Equation.DSMT4">
                    <p:embed/>
                  </p:oleObj>
                </mc:Choice>
                <mc:Fallback>
                  <p:oleObj name="Equation" r:id="rId40" imgW="317160" imgH="241200" progId="Equation.DSMT4">
                    <p:embed/>
                    <p:pic>
                      <p:nvPicPr>
                        <p:cNvPr id="47" name="Objeto 46">
                          <a:extLst>
                            <a:ext uri="{FF2B5EF4-FFF2-40B4-BE49-F238E27FC236}">
                              <a16:creationId xmlns:a16="http://schemas.microsoft.com/office/drawing/2014/main" id="{0E6D695E-3648-4664-A027-B471D5783CB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1"/>
                        <a:stretch>
                          <a:fillRect/>
                        </a:stretch>
                      </p:blipFill>
                      <p:spPr>
                        <a:xfrm>
                          <a:off x="8677619" y="3621315"/>
                          <a:ext cx="465138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to 48">
              <a:extLst>
                <a:ext uri="{FF2B5EF4-FFF2-40B4-BE49-F238E27FC236}">
                  <a16:creationId xmlns:a16="http://schemas.microsoft.com/office/drawing/2014/main" id="{598ACB7D-F4F4-41C5-9B40-F06AAA4ED8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326563" y="3613150"/>
            <a:ext cx="484187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2" imgW="330120" imgH="241200" progId="Equation.DSMT4">
                    <p:embed/>
                  </p:oleObj>
                </mc:Choice>
                <mc:Fallback>
                  <p:oleObj name="Equation" r:id="rId42" imgW="330120" imgH="241200" progId="Equation.DSMT4">
                    <p:embed/>
                    <p:pic>
                      <p:nvPicPr>
                        <p:cNvPr id="49" name="Objeto 48">
                          <a:extLst>
                            <a:ext uri="{FF2B5EF4-FFF2-40B4-BE49-F238E27FC236}">
                              <a16:creationId xmlns:a16="http://schemas.microsoft.com/office/drawing/2014/main" id="{598ACB7D-F4F4-41C5-9B40-F06AAA4ED81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3"/>
                        <a:stretch>
                          <a:fillRect/>
                        </a:stretch>
                      </p:blipFill>
                      <p:spPr>
                        <a:xfrm>
                          <a:off x="9326563" y="3613150"/>
                          <a:ext cx="484187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to 50">
              <a:extLst>
                <a:ext uri="{FF2B5EF4-FFF2-40B4-BE49-F238E27FC236}">
                  <a16:creationId xmlns:a16="http://schemas.microsoft.com/office/drawing/2014/main" id="{812F19B1-8C54-474B-8206-D858A74E65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64750" y="3587750"/>
            <a:ext cx="446088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4" imgW="304560" imgH="241200" progId="Equation.DSMT4">
                    <p:embed/>
                  </p:oleObj>
                </mc:Choice>
                <mc:Fallback>
                  <p:oleObj name="Equation" r:id="rId44" imgW="304560" imgH="241200" progId="Equation.DSMT4">
                    <p:embed/>
                    <p:pic>
                      <p:nvPicPr>
                        <p:cNvPr id="51" name="Objeto 50">
                          <a:extLst>
                            <a:ext uri="{FF2B5EF4-FFF2-40B4-BE49-F238E27FC236}">
                              <a16:creationId xmlns:a16="http://schemas.microsoft.com/office/drawing/2014/main" id="{812F19B1-8C54-474B-8206-D858A74E65E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5"/>
                        <a:stretch>
                          <a:fillRect/>
                        </a:stretch>
                      </p:blipFill>
                      <p:spPr>
                        <a:xfrm>
                          <a:off x="10064750" y="3587750"/>
                          <a:ext cx="446088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" name="Objeto 54">
            <a:extLst>
              <a:ext uri="{FF2B5EF4-FFF2-40B4-BE49-F238E27FC236}">
                <a16:creationId xmlns:a16="http://schemas.microsoft.com/office/drawing/2014/main" id="{79FC7B98-595E-4F15-AFD6-BE81371F59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003112"/>
              </p:ext>
            </p:extLst>
          </p:nvPr>
        </p:nvGraphicFramePr>
        <p:xfrm>
          <a:off x="7735112" y="5671712"/>
          <a:ext cx="2335212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6" imgW="1447560" imgH="711000" progId="Equation.DSMT4">
                  <p:embed/>
                </p:oleObj>
              </mc:Choice>
              <mc:Fallback>
                <p:oleObj name="Equation" r:id="rId46" imgW="1447560" imgH="711000" progId="Equation.DSMT4">
                  <p:embed/>
                  <p:pic>
                    <p:nvPicPr>
                      <p:cNvPr id="55" name="Objeto 54">
                        <a:extLst>
                          <a:ext uri="{FF2B5EF4-FFF2-40B4-BE49-F238E27FC236}">
                            <a16:creationId xmlns:a16="http://schemas.microsoft.com/office/drawing/2014/main" id="{79FC7B98-595E-4F15-AFD6-BE81371F59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7735112" y="5671712"/>
                        <a:ext cx="2335212" cy="114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upo 18">
            <a:extLst>
              <a:ext uri="{FF2B5EF4-FFF2-40B4-BE49-F238E27FC236}">
                <a16:creationId xmlns:a16="http://schemas.microsoft.com/office/drawing/2014/main" id="{0A5C4E46-5EC6-45F9-91BF-83F381EA09E5}"/>
              </a:ext>
            </a:extLst>
          </p:cNvPr>
          <p:cNvGrpSpPr/>
          <p:nvPr/>
        </p:nvGrpSpPr>
        <p:grpSpPr>
          <a:xfrm>
            <a:off x="6304186" y="3985354"/>
            <a:ext cx="1774096" cy="573218"/>
            <a:chOff x="8791575" y="4378195"/>
            <a:chExt cx="1774096" cy="573218"/>
          </a:xfrm>
        </p:grpSpPr>
        <p:graphicFrame>
          <p:nvGraphicFramePr>
            <p:cNvPr id="58" name="Objeto 57">
              <a:extLst>
                <a:ext uri="{FF2B5EF4-FFF2-40B4-BE49-F238E27FC236}">
                  <a16:creationId xmlns:a16="http://schemas.microsoft.com/office/drawing/2014/main" id="{F173E89E-FA72-45F9-B8E9-840AF80970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791575" y="4562475"/>
            <a:ext cx="388938" cy="388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8" imgW="241200" imgH="241200" progId="Equation.DSMT4">
                    <p:embed/>
                  </p:oleObj>
                </mc:Choice>
                <mc:Fallback>
                  <p:oleObj name="Equation" r:id="rId48" imgW="241200" imgH="241200" progId="Equation.DSMT4">
                    <p:embed/>
                    <p:pic>
                      <p:nvPicPr>
                        <p:cNvPr id="58" name="Objeto 57">
                          <a:extLst>
                            <a:ext uri="{FF2B5EF4-FFF2-40B4-BE49-F238E27FC236}">
                              <a16:creationId xmlns:a16="http://schemas.microsoft.com/office/drawing/2014/main" id="{F173E89E-FA72-45F9-B8E9-840AF809705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9"/>
                        <a:stretch>
                          <a:fillRect/>
                        </a:stretch>
                      </p:blipFill>
                      <p:spPr>
                        <a:xfrm>
                          <a:off x="8791575" y="4562475"/>
                          <a:ext cx="388938" cy="3889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3FF38BEE-ED6B-46D3-97D1-6BA215471C71}"/>
                </a:ext>
              </a:extLst>
            </p:cNvPr>
            <p:cNvSpPr txBox="1"/>
            <p:nvPr/>
          </p:nvSpPr>
          <p:spPr>
            <a:xfrm>
              <a:off x="9956209" y="4562861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= </a:t>
              </a:r>
              <a:r>
                <a:rPr lang="es-AR" i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</a:p>
          </p:txBody>
        </p:sp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2CF23B3C-5E8E-4D6A-BD6E-8EE1F67287C4}"/>
                </a:ext>
              </a:extLst>
            </p:cNvPr>
            <p:cNvGrpSpPr/>
            <p:nvPr/>
          </p:nvGrpSpPr>
          <p:grpSpPr>
            <a:xfrm>
              <a:off x="9159787" y="4378195"/>
              <a:ext cx="842615" cy="379134"/>
              <a:chOff x="9663046" y="974428"/>
              <a:chExt cx="842615" cy="379134"/>
            </a:xfrm>
          </p:grpSpPr>
          <p:cxnSp>
            <p:nvCxnSpPr>
              <p:cNvPr id="61" name="Conector recto de flecha 60">
                <a:extLst>
                  <a:ext uri="{FF2B5EF4-FFF2-40B4-BE49-F238E27FC236}">
                    <a16:creationId xmlns:a16="http://schemas.microsoft.com/office/drawing/2014/main" id="{6FF16CB0-C78E-4C06-8AD0-B68A0FAFFFA8}"/>
                  </a:ext>
                </a:extLst>
              </p:cNvPr>
              <p:cNvCxnSpPr/>
              <p:nvPr/>
            </p:nvCxnSpPr>
            <p:spPr>
              <a:xfrm>
                <a:off x="9663046" y="1353562"/>
                <a:ext cx="842615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F98CBD08-5E8D-48B2-93BB-05E328E77CB8}"/>
                  </a:ext>
                </a:extLst>
              </p:cNvPr>
              <p:cNvSpPr txBox="1"/>
              <p:nvPr/>
            </p:nvSpPr>
            <p:spPr>
              <a:xfrm>
                <a:off x="9707919" y="974428"/>
                <a:ext cx="7682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Vale 1</a:t>
                </a:r>
                <a:endParaRPr lang="es-AR" i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8AC2FA5-A154-49EB-9282-70E32132AD4B}"/>
              </a:ext>
            </a:extLst>
          </p:cNvPr>
          <p:cNvCxnSpPr/>
          <p:nvPr/>
        </p:nvCxnSpPr>
        <p:spPr>
          <a:xfrm>
            <a:off x="149416" y="4505341"/>
            <a:ext cx="5708600" cy="564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upo 62">
            <a:extLst>
              <a:ext uri="{FF2B5EF4-FFF2-40B4-BE49-F238E27FC236}">
                <a16:creationId xmlns:a16="http://schemas.microsoft.com/office/drawing/2014/main" id="{9DEB6E9C-1DCE-4AB8-9411-494A7180E07E}"/>
              </a:ext>
            </a:extLst>
          </p:cNvPr>
          <p:cNvGrpSpPr/>
          <p:nvPr/>
        </p:nvGrpSpPr>
        <p:grpSpPr>
          <a:xfrm>
            <a:off x="6051119" y="565391"/>
            <a:ext cx="3631260" cy="2210652"/>
            <a:chOff x="7065315" y="1944200"/>
            <a:chExt cx="3631260" cy="2210652"/>
          </a:xfrm>
        </p:grpSpPr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CF6FECFA-9EA5-4CD2-8845-B66AFD6E9BB6}"/>
                </a:ext>
              </a:extLst>
            </p:cNvPr>
            <p:cNvGrpSpPr/>
            <p:nvPr/>
          </p:nvGrpSpPr>
          <p:grpSpPr>
            <a:xfrm>
              <a:off x="7065315" y="1944200"/>
              <a:ext cx="3618995" cy="2185231"/>
              <a:chOff x="5376238" y="1256160"/>
              <a:chExt cx="3618995" cy="2185231"/>
            </a:xfrm>
          </p:grpSpPr>
          <p:cxnSp>
            <p:nvCxnSpPr>
              <p:cNvPr id="67" name="Conector recto 66">
                <a:extLst>
                  <a:ext uri="{FF2B5EF4-FFF2-40B4-BE49-F238E27FC236}">
                    <a16:creationId xmlns:a16="http://schemas.microsoft.com/office/drawing/2014/main" id="{2B7902E8-4EBA-4814-A988-6E157DBDBF07}"/>
                  </a:ext>
                </a:extLst>
              </p:cNvPr>
              <p:cNvCxnSpPr/>
              <p:nvPr/>
            </p:nvCxnSpPr>
            <p:spPr>
              <a:xfrm rot="5400000" flipH="1">
                <a:off x="7192141" y="888404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ctor recto 67">
                <a:extLst>
                  <a:ext uri="{FF2B5EF4-FFF2-40B4-BE49-F238E27FC236}">
                    <a16:creationId xmlns:a16="http://schemas.microsoft.com/office/drawing/2014/main" id="{49F55711-5B3F-4534-90A6-10BC4295938A}"/>
                  </a:ext>
                </a:extLst>
              </p:cNvPr>
              <p:cNvCxnSpPr/>
              <p:nvPr/>
            </p:nvCxnSpPr>
            <p:spPr>
              <a:xfrm rot="5400000" flipH="1">
                <a:off x="7195233" y="-536847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70">
                <a:extLst>
                  <a:ext uri="{FF2B5EF4-FFF2-40B4-BE49-F238E27FC236}">
                    <a16:creationId xmlns:a16="http://schemas.microsoft.com/office/drawing/2014/main" id="{7D654D4D-662A-4458-88A9-A46D5ED4F1E8}"/>
                  </a:ext>
                </a:extLst>
              </p:cNvPr>
              <p:cNvCxnSpPr/>
              <p:nvPr/>
            </p:nvCxnSpPr>
            <p:spPr>
              <a:xfrm rot="5400000" flipH="1">
                <a:off x="7176298" y="171970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cto 71">
                <a:extLst>
                  <a:ext uri="{FF2B5EF4-FFF2-40B4-BE49-F238E27FC236}">
                    <a16:creationId xmlns:a16="http://schemas.microsoft.com/office/drawing/2014/main" id="{4CBA3256-03CD-4DD5-9B7A-A4A1189971F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831604" y="127145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cto 72">
                <a:extLst>
                  <a:ext uri="{FF2B5EF4-FFF2-40B4-BE49-F238E27FC236}">
                    <a16:creationId xmlns:a16="http://schemas.microsoft.com/office/drawing/2014/main" id="{BB07BA5F-9F27-4221-AA26-286B88F89DD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094693" y="128139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recto 76">
                <a:extLst>
                  <a:ext uri="{FF2B5EF4-FFF2-40B4-BE49-F238E27FC236}">
                    <a16:creationId xmlns:a16="http://schemas.microsoft.com/office/drawing/2014/main" id="{2F7DBD9E-B2A3-466F-8EF4-077CB4F3916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376238" y="125616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cto 80">
                <a:extLst>
                  <a:ext uri="{FF2B5EF4-FFF2-40B4-BE49-F238E27FC236}">
                    <a16:creationId xmlns:a16="http://schemas.microsoft.com/office/drawing/2014/main" id="{2B1869BA-5010-4577-8BB0-9ED04DA0671E}"/>
                  </a:ext>
                </a:extLst>
              </p:cNvPr>
              <p:cNvCxnSpPr/>
              <p:nvPr/>
            </p:nvCxnSpPr>
            <p:spPr>
              <a:xfrm rot="5400000" flipH="1">
                <a:off x="7189994" y="1625465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ector recto 81">
                <a:extLst>
                  <a:ext uri="{FF2B5EF4-FFF2-40B4-BE49-F238E27FC236}">
                    <a16:creationId xmlns:a16="http://schemas.microsoft.com/office/drawing/2014/main" id="{F69BB1DF-433D-4AF2-AFE5-329961F4924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7530655" y="1264828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FF07D6A5-AABE-4D8F-B55C-BFDCB72085C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9952414" y="196848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132EB928-2E58-4572-A7ED-024216042EB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0696575" y="1994852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upo 82">
            <a:extLst>
              <a:ext uri="{FF2B5EF4-FFF2-40B4-BE49-F238E27FC236}">
                <a16:creationId xmlns:a16="http://schemas.microsoft.com/office/drawing/2014/main" id="{A948AAE1-A5D9-4413-B7CC-8C2CE407D47F}"/>
              </a:ext>
            </a:extLst>
          </p:cNvPr>
          <p:cNvGrpSpPr/>
          <p:nvPr/>
        </p:nvGrpSpPr>
        <p:grpSpPr>
          <a:xfrm>
            <a:off x="8492838" y="3392718"/>
            <a:ext cx="3290158" cy="371151"/>
            <a:chOff x="7251151" y="2176463"/>
            <a:chExt cx="3290158" cy="371151"/>
          </a:xfrm>
        </p:grpSpPr>
        <p:graphicFrame>
          <p:nvGraphicFramePr>
            <p:cNvPr id="84" name="Objeto 83">
              <a:extLst>
                <a:ext uri="{FF2B5EF4-FFF2-40B4-BE49-F238E27FC236}">
                  <a16:creationId xmlns:a16="http://schemas.microsoft.com/office/drawing/2014/main" id="{3994097E-F0DB-4FE1-8612-8F406E13D8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51151" y="2179051"/>
            <a:ext cx="446087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0" imgW="304560" imgH="241200" progId="Equation.DSMT4">
                    <p:embed/>
                  </p:oleObj>
                </mc:Choice>
                <mc:Fallback>
                  <p:oleObj name="Equation" r:id="rId50" imgW="304560" imgH="241200" progId="Equation.DSMT4">
                    <p:embed/>
                    <p:pic>
                      <p:nvPicPr>
                        <p:cNvPr id="38" name="Objeto 37">
                          <a:extLst>
                            <a:ext uri="{FF2B5EF4-FFF2-40B4-BE49-F238E27FC236}">
                              <a16:creationId xmlns:a16="http://schemas.microsoft.com/office/drawing/2014/main" id="{114318F1-574D-4B49-9C2D-DB2EE7FAF96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1"/>
                        <a:stretch>
                          <a:fillRect/>
                        </a:stretch>
                      </p:blipFill>
                      <p:spPr>
                        <a:xfrm>
                          <a:off x="7251151" y="2179051"/>
                          <a:ext cx="446087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Objeto 84">
              <a:extLst>
                <a:ext uri="{FF2B5EF4-FFF2-40B4-BE49-F238E27FC236}">
                  <a16:creationId xmlns:a16="http://schemas.microsoft.com/office/drawing/2014/main" id="{0ED0629A-FFB4-45F1-94AD-6DCBC98A38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31150" y="2176463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2" imgW="317160" imgH="241200" progId="Equation.DSMT4">
                    <p:embed/>
                  </p:oleObj>
                </mc:Choice>
                <mc:Fallback>
                  <p:oleObj name="Equation" r:id="rId52" imgW="317160" imgH="241200" progId="Equation.DSMT4">
                    <p:embed/>
                    <p:pic>
                      <p:nvPicPr>
                        <p:cNvPr id="39" name="Objeto 38">
                          <a:extLst>
                            <a:ext uri="{FF2B5EF4-FFF2-40B4-BE49-F238E27FC236}">
                              <a16:creationId xmlns:a16="http://schemas.microsoft.com/office/drawing/2014/main" id="{EA80E758-D666-4563-9FC8-99CD03359E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3"/>
                        <a:stretch>
                          <a:fillRect/>
                        </a:stretch>
                      </p:blipFill>
                      <p:spPr>
                        <a:xfrm>
                          <a:off x="7931150" y="2176463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to 85">
              <a:extLst>
                <a:ext uri="{FF2B5EF4-FFF2-40B4-BE49-F238E27FC236}">
                  <a16:creationId xmlns:a16="http://schemas.microsoft.com/office/drawing/2014/main" id="{9554FC3D-4FBD-4030-8CF9-9E6CB24237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42244" y="2183940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4" imgW="317160" imgH="241200" progId="Equation.DSMT4">
                    <p:embed/>
                  </p:oleObj>
                </mc:Choice>
                <mc:Fallback>
                  <p:oleObj name="Equation" r:id="rId54" imgW="317160" imgH="241200" progId="Equation.DSMT4">
                    <p:embed/>
                    <p:pic>
                      <p:nvPicPr>
                        <p:cNvPr id="40" name="Objeto 39">
                          <a:extLst>
                            <a:ext uri="{FF2B5EF4-FFF2-40B4-BE49-F238E27FC236}">
                              <a16:creationId xmlns:a16="http://schemas.microsoft.com/office/drawing/2014/main" id="{3465B345-FBF3-48D3-A1E5-678DF24245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5"/>
                        <a:stretch>
                          <a:fillRect/>
                        </a:stretch>
                      </p:blipFill>
                      <p:spPr>
                        <a:xfrm>
                          <a:off x="8642244" y="2183940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" name="Objeto 86">
              <a:extLst>
                <a:ext uri="{FF2B5EF4-FFF2-40B4-BE49-F238E27FC236}">
                  <a16:creationId xmlns:a16="http://schemas.microsoft.com/office/drawing/2014/main" id="{1C1B0665-5F5F-4E7D-86CD-37C43EF8FF1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327653" y="2193602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6" imgW="317160" imgH="241200" progId="Equation.DSMT4">
                    <p:embed/>
                  </p:oleObj>
                </mc:Choice>
                <mc:Fallback>
                  <p:oleObj name="Equation" r:id="rId56" imgW="317160" imgH="241200" progId="Equation.DSMT4">
                    <p:embed/>
                    <p:pic>
                      <p:nvPicPr>
                        <p:cNvPr id="41" name="Objeto 40">
                          <a:extLst>
                            <a:ext uri="{FF2B5EF4-FFF2-40B4-BE49-F238E27FC236}">
                              <a16:creationId xmlns:a16="http://schemas.microsoft.com/office/drawing/2014/main" id="{C1157801-8050-4D63-977F-790F95D5EC5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7"/>
                        <a:stretch>
                          <a:fillRect/>
                        </a:stretch>
                      </p:blipFill>
                      <p:spPr>
                        <a:xfrm>
                          <a:off x="9327653" y="2193602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" name="Objeto 88">
              <a:extLst>
                <a:ext uri="{FF2B5EF4-FFF2-40B4-BE49-F238E27FC236}">
                  <a16:creationId xmlns:a16="http://schemas.microsoft.com/office/drawing/2014/main" id="{BAE615AA-A7D8-4DE5-8BBE-340FB3BB2E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76171" y="2193602"/>
            <a:ext cx="465138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8" imgW="317160" imgH="241200" progId="Equation.DSMT4">
                    <p:embed/>
                  </p:oleObj>
                </mc:Choice>
                <mc:Fallback>
                  <p:oleObj name="Equation" r:id="rId58" imgW="317160" imgH="241200" progId="Equation.DSMT4">
                    <p:embed/>
                    <p:pic>
                      <p:nvPicPr>
                        <p:cNvPr id="42" name="Objeto 41">
                          <a:extLst>
                            <a:ext uri="{FF2B5EF4-FFF2-40B4-BE49-F238E27FC236}">
                              <a16:creationId xmlns:a16="http://schemas.microsoft.com/office/drawing/2014/main" id="{9FE2231F-5973-473F-9A98-03A34FB9CAB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9"/>
                        <a:stretch>
                          <a:fillRect/>
                        </a:stretch>
                      </p:blipFill>
                      <p:spPr>
                        <a:xfrm>
                          <a:off x="10076171" y="2193602"/>
                          <a:ext cx="465138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" name="Grupo 89">
            <a:extLst>
              <a:ext uri="{FF2B5EF4-FFF2-40B4-BE49-F238E27FC236}">
                <a16:creationId xmlns:a16="http://schemas.microsoft.com/office/drawing/2014/main" id="{26205E49-9E8D-40AF-8733-54C74A8869AA}"/>
              </a:ext>
            </a:extLst>
          </p:cNvPr>
          <p:cNvGrpSpPr/>
          <p:nvPr/>
        </p:nvGrpSpPr>
        <p:grpSpPr>
          <a:xfrm>
            <a:off x="6288088" y="1501775"/>
            <a:ext cx="3216275" cy="371475"/>
            <a:chOff x="7288922" y="2176111"/>
            <a:chExt cx="3216275" cy="371475"/>
          </a:xfrm>
        </p:grpSpPr>
        <p:graphicFrame>
          <p:nvGraphicFramePr>
            <p:cNvPr id="91" name="Objeto 90">
              <a:extLst>
                <a:ext uri="{FF2B5EF4-FFF2-40B4-BE49-F238E27FC236}">
                  <a16:creationId xmlns:a16="http://schemas.microsoft.com/office/drawing/2014/main" id="{E21E1B2F-6635-4ED9-A19C-80C4BA455BC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3074382"/>
                </p:ext>
              </p:extLst>
            </p:nvPr>
          </p:nvGraphicFramePr>
          <p:xfrm>
            <a:off x="7288922" y="2179286"/>
            <a:ext cx="369887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0" imgW="253800" imgH="241200" progId="Equation.DSMT4">
                    <p:embed/>
                  </p:oleObj>
                </mc:Choice>
                <mc:Fallback>
                  <p:oleObj name="Equation" r:id="rId60" imgW="253800" imgH="241200" progId="Equation.DSMT4">
                    <p:embed/>
                    <p:pic>
                      <p:nvPicPr>
                        <p:cNvPr id="38" name="Objeto 37">
                          <a:extLst>
                            <a:ext uri="{FF2B5EF4-FFF2-40B4-BE49-F238E27FC236}">
                              <a16:creationId xmlns:a16="http://schemas.microsoft.com/office/drawing/2014/main" id="{114318F1-574D-4B49-9C2D-DB2EE7FAF96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1"/>
                        <a:stretch>
                          <a:fillRect/>
                        </a:stretch>
                      </p:blipFill>
                      <p:spPr>
                        <a:xfrm>
                          <a:off x="7288922" y="2179286"/>
                          <a:ext cx="369887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" name="Objeto 92">
              <a:extLst>
                <a:ext uri="{FF2B5EF4-FFF2-40B4-BE49-F238E27FC236}">
                  <a16:creationId xmlns:a16="http://schemas.microsoft.com/office/drawing/2014/main" id="{E9764210-2654-4426-86A2-3660F62473C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5327976"/>
                </p:ext>
              </p:extLst>
            </p:nvPr>
          </p:nvGraphicFramePr>
          <p:xfrm>
            <a:off x="7960434" y="2176111"/>
            <a:ext cx="409575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2" imgW="279360" imgH="241200" progId="Equation.DSMT4">
                    <p:embed/>
                  </p:oleObj>
                </mc:Choice>
                <mc:Fallback>
                  <p:oleObj name="Equation" r:id="rId62" imgW="279360" imgH="241200" progId="Equation.DSMT4">
                    <p:embed/>
                    <p:pic>
                      <p:nvPicPr>
                        <p:cNvPr id="39" name="Objeto 38">
                          <a:extLst>
                            <a:ext uri="{FF2B5EF4-FFF2-40B4-BE49-F238E27FC236}">
                              <a16:creationId xmlns:a16="http://schemas.microsoft.com/office/drawing/2014/main" id="{EA80E758-D666-4563-9FC8-99CD03359E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3"/>
                        <a:stretch>
                          <a:fillRect/>
                        </a:stretch>
                      </p:blipFill>
                      <p:spPr>
                        <a:xfrm>
                          <a:off x="7960434" y="2176111"/>
                          <a:ext cx="409575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" name="Objeto 94">
              <a:extLst>
                <a:ext uri="{FF2B5EF4-FFF2-40B4-BE49-F238E27FC236}">
                  <a16:creationId xmlns:a16="http://schemas.microsoft.com/office/drawing/2014/main" id="{1A462021-F016-40E3-9050-C69F2916EAC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2686333"/>
                </p:ext>
              </p:extLst>
            </p:nvPr>
          </p:nvGraphicFramePr>
          <p:xfrm>
            <a:off x="8679572" y="2184049"/>
            <a:ext cx="390525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4" imgW="266400" imgH="241200" progId="Equation.DSMT4">
                    <p:embed/>
                  </p:oleObj>
                </mc:Choice>
                <mc:Fallback>
                  <p:oleObj name="Equation" r:id="rId64" imgW="266400" imgH="241200" progId="Equation.DSMT4">
                    <p:embed/>
                    <p:pic>
                      <p:nvPicPr>
                        <p:cNvPr id="40" name="Objeto 39">
                          <a:extLst>
                            <a:ext uri="{FF2B5EF4-FFF2-40B4-BE49-F238E27FC236}">
                              <a16:creationId xmlns:a16="http://schemas.microsoft.com/office/drawing/2014/main" id="{3465B345-FBF3-48D3-A1E5-678DF24245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5"/>
                        <a:stretch>
                          <a:fillRect/>
                        </a:stretch>
                      </p:blipFill>
                      <p:spPr>
                        <a:xfrm>
                          <a:off x="8679572" y="2184049"/>
                          <a:ext cx="390525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" name="Objeto 95">
              <a:extLst>
                <a:ext uri="{FF2B5EF4-FFF2-40B4-BE49-F238E27FC236}">
                  <a16:creationId xmlns:a16="http://schemas.microsoft.com/office/drawing/2014/main" id="{C29ACAEC-6B6E-4C21-8876-DF72DE4B0CD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7653942"/>
                </p:ext>
              </p:extLst>
            </p:nvPr>
          </p:nvGraphicFramePr>
          <p:xfrm>
            <a:off x="9354259" y="2193574"/>
            <a:ext cx="409575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6" imgW="279360" imgH="241200" progId="Equation.DSMT4">
                    <p:embed/>
                  </p:oleObj>
                </mc:Choice>
                <mc:Fallback>
                  <p:oleObj name="Equation" r:id="rId66" imgW="279360" imgH="241200" progId="Equation.DSMT4">
                    <p:embed/>
                    <p:pic>
                      <p:nvPicPr>
                        <p:cNvPr id="41" name="Objeto 40">
                          <a:extLst>
                            <a:ext uri="{FF2B5EF4-FFF2-40B4-BE49-F238E27FC236}">
                              <a16:creationId xmlns:a16="http://schemas.microsoft.com/office/drawing/2014/main" id="{C1157801-8050-4D63-977F-790F95D5EC5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7"/>
                        <a:stretch>
                          <a:fillRect/>
                        </a:stretch>
                      </p:blipFill>
                      <p:spPr>
                        <a:xfrm>
                          <a:off x="9354259" y="2193574"/>
                          <a:ext cx="409575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" name="Objeto 96">
              <a:extLst>
                <a:ext uri="{FF2B5EF4-FFF2-40B4-BE49-F238E27FC236}">
                  <a16:creationId xmlns:a16="http://schemas.microsoft.com/office/drawing/2014/main" id="{74D9AC1F-E8C8-4D29-A67D-2395D2F154D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81903013"/>
                </p:ext>
              </p:extLst>
            </p:nvPr>
          </p:nvGraphicFramePr>
          <p:xfrm>
            <a:off x="10113084" y="2193574"/>
            <a:ext cx="392113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8" imgW="266400" imgH="241200" progId="Equation.DSMT4">
                    <p:embed/>
                  </p:oleObj>
                </mc:Choice>
                <mc:Fallback>
                  <p:oleObj name="Equation" r:id="rId68" imgW="266400" imgH="241200" progId="Equation.DSMT4">
                    <p:embed/>
                    <p:pic>
                      <p:nvPicPr>
                        <p:cNvPr id="42" name="Objeto 41">
                          <a:extLst>
                            <a:ext uri="{FF2B5EF4-FFF2-40B4-BE49-F238E27FC236}">
                              <a16:creationId xmlns:a16="http://schemas.microsoft.com/office/drawing/2014/main" id="{9FE2231F-5973-473F-9A98-03A34FB9CAB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9"/>
                        <a:stretch>
                          <a:fillRect/>
                        </a:stretch>
                      </p:blipFill>
                      <p:spPr>
                        <a:xfrm>
                          <a:off x="10113084" y="2193574"/>
                          <a:ext cx="392113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8" name="Grupo 97">
            <a:extLst>
              <a:ext uri="{FF2B5EF4-FFF2-40B4-BE49-F238E27FC236}">
                <a16:creationId xmlns:a16="http://schemas.microsoft.com/office/drawing/2014/main" id="{E911940C-6ACF-48EF-B1F8-5011F3230E18}"/>
              </a:ext>
            </a:extLst>
          </p:cNvPr>
          <p:cNvGrpSpPr/>
          <p:nvPr/>
        </p:nvGrpSpPr>
        <p:grpSpPr>
          <a:xfrm>
            <a:off x="6264275" y="2189163"/>
            <a:ext cx="3217863" cy="371475"/>
            <a:chOff x="7286308" y="2175444"/>
            <a:chExt cx="3217863" cy="371475"/>
          </a:xfrm>
        </p:grpSpPr>
        <p:graphicFrame>
          <p:nvGraphicFramePr>
            <p:cNvPr id="100" name="Objeto 99">
              <a:extLst>
                <a:ext uri="{FF2B5EF4-FFF2-40B4-BE49-F238E27FC236}">
                  <a16:creationId xmlns:a16="http://schemas.microsoft.com/office/drawing/2014/main" id="{BEA55E7C-B947-4C4F-BA32-ED865BA8B61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88406137"/>
                </p:ext>
              </p:extLst>
            </p:nvPr>
          </p:nvGraphicFramePr>
          <p:xfrm>
            <a:off x="7286308" y="2178619"/>
            <a:ext cx="371475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0" imgW="253800" imgH="241200" progId="Equation.DSMT4">
                    <p:embed/>
                  </p:oleObj>
                </mc:Choice>
                <mc:Fallback>
                  <p:oleObj name="Equation" r:id="rId70" imgW="253800" imgH="241200" progId="Equation.DSMT4">
                    <p:embed/>
                    <p:pic>
                      <p:nvPicPr>
                        <p:cNvPr id="38" name="Objeto 37">
                          <a:extLst>
                            <a:ext uri="{FF2B5EF4-FFF2-40B4-BE49-F238E27FC236}">
                              <a16:creationId xmlns:a16="http://schemas.microsoft.com/office/drawing/2014/main" id="{114318F1-574D-4B49-9C2D-DB2EE7FAF96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1"/>
                        <a:stretch>
                          <a:fillRect/>
                        </a:stretch>
                      </p:blipFill>
                      <p:spPr>
                        <a:xfrm>
                          <a:off x="7286308" y="2178619"/>
                          <a:ext cx="371475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Objeto 101">
              <a:extLst>
                <a:ext uri="{FF2B5EF4-FFF2-40B4-BE49-F238E27FC236}">
                  <a16:creationId xmlns:a16="http://schemas.microsoft.com/office/drawing/2014/main" id="{AB032DC7-A51E-4463-B239-49EED7AFF4A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5777872"/>
                </p:ext>
              </p:extLst>
            </p:nvPr>
          </p:nvGraphicFramePr>
          <p:xfrm>
            <a:off x="7967346" y="2175444"/>
            <a:ext cx="392112" cy="354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2" imgW="266400" imgH="241200" progId="Equation.DSMT4">
                    <p:embed/>
                  </p:oleObj>
                </mc:Choice>
                <mc:Fallback>
                  <p:oleObj name="Equation" r:id="rId72" imgW="266400" imgH="241200" progId="Equation.DSMT4">
                    <p:embed/>
                    <p:pic>
                      <p:nvPicPr>
                        <p:cNvPr id="39" name="Objeto 38">
                          <a:extLst>
                            <a:ext uri="{FF2B5EF4-FFF2-40B4-BE49-F238E27FC236}">
                              <a16:creationId xmlns:a16="http://schemas.microsoft.com/office/drawing/2014/main" id="{EA80E758-D666-4563-9FC8-99CD03359E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3"/>
                        <a:stretch>
                          <a:fillRect/>
                        </a:stretch>
                      </p:blipFill>
                      <p:spPr>
                        <a:xfrm>
                          <a:off x="7967346" y="2175444"/>
                          <a:ext cx="392112" cy="3540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" name="Objeto 102">
              <a:extLst>
                <a:ext uri="{FF2B5EF4-FFF2-40B4-BE49-F238E27FC236}">
                  <a16:creationId xmlns:a16="http://schemas.microsoft.com/office/drawing/2014/main" id="{17D60DB7-CD66-41F3-B633-88045B49D73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54863582"/>
                </p:ext>
              </p:extLst>
            </p:nvPr>
          </p:nvGraphicFramePr>
          <p:xfrm>
            <a:off x="8678546" y="2183381"/>
            <a:ext cx="390525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4" imgW="266400" imgH="241200" progId="Equation.DSMT4">
                    <p:embed/>
                  </p:oleObj>
                </mc:Choice>
                <mc:Fallback>
                  <p:oleObj name="Equation" r:id="rId74" imgW="266400" imgH="241200" progId="Equation.DSMT4">
                    <p:embed/>
                    <p:pic>
                      <p:nvPicPr>
                        <p:cNvPr id="40" name="Objeto 39">
                          <a:extLst>
                            <a:ext uri="{FF2B5EF4-FFF2-40B4-BE49-F238E27FC236}">
                              <a16:creationId xmlns:a16="http://schemas.microsoft.com/office/drawing/2014/main" id="{3465B345-FBF3-48D3-A1E5-678DF24245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5"/>
                        <a:stretch>
                          <a:fillRect/>
                        </a:stretch>
                      </p:blipFill>
                      <p:spPr>
                        <a:xfrm>
                          <a:off x="8678546" y="2183381"/>
                          <a:ext cx="390525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" name="Objeto 103">
              <a:extLst>
                <a:ext uri="{FF2B5EF4-FFF2-40B4-BE49-F238E27FC236}">
                  <a16:creationId xmlns:a16="http://schemas.microsoft.com/office/drawing/2014/main" id="{9B138D25-6EBF-451D-8C68-B2CC2B2FC8E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4154274"/>
                </p:ext>
              </p:extLst>
            </p:nvPr>
          </p:nvGraphicFramePr>
          <p:xfrm>
            <a:off x="9362758" y="2192906"/>
            <a:ext cx="390525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6" imgW="266400" imgH="241200" progId="Equation.DSMT4">
                    <p:embed/>
                  </p:oleObj>
                </mc:Choice>
                <mc:Fallback>
                  <p:oleObj name="Equation" r:id="rId76" imgW="266400" imgH="241200" progId="Equation.DSMT4">
                    <p:embed/>
                    <p:pic>
                      <p:nvPicPr>
                        <p:cNvPr id="41" name="Objeto 40">
                          <a:extLst>
                            <a:ext uri="{FF2B5EF4-FFF2-40B4-BE49-F238E27FC236}">
                              <a16:creationId xmlns:a16="http://schemas.microsoft.com/office/drawing/2014/main" id="{C1157801-8050-4D63-977F-790F95D5EC5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7"/>
                        <a:stretch>
                          <a:fillRect/>
                        </a:stretch>
                      </p:blipFill>
                      <p:spPr>
                        <a:xfrm>
                          <a:off x="9362758" y="2192906"/>
                          <a:ext cx="390525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" name="Objeto 104">
              <a:extLst>
                <a:ext uri="{FF2B5EF4-FFF2-40B4-BE49-F238E27FC236}">
                  <a16:creationId xmlns:a16="http://schemas.microsoft.com/office/drawing/2014/main" id="{547357AD-96DA-4CFB-B1E0-033914A2870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2289412"/>
                </p:ext>
              </p:extLst>
            </p:nvPr>
          </p:nvGraphicFramePr>
          <p:xfrm>
            <a:off x="10113646" y="2192906"/>
            <a:ext cx="390525" cy="35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8" imgW="266400" imgH="241200" progId="Equation.DSMT4">
                    <p:embed/>
                  </p:oleObj>
                </mc:Choice>
                <mc:Fallback>
                  <p:oleObj name="Equation" r:id="rId78" imgW="266400" imgH="241200" progId="Equation.DSMT4">
                    <p:embed/>
                    <p:pic>
                      <p:nvPicPr>
                        <p:cNvPr id="42" name="Objeto 41">
                          <a:extLst>
                            <a:ext uri="{FF2B5EF4-FFF2-40B4-BE49-F238E27FC236}">
                              <a16:creationId xmlns:a16="http://schemas.microsoft.com/office/drawing/2014/main" id="{9FE2231F-5973-473F-9A98-03A34FB9CAB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9"/>
                        <a:stretch>
                          <a:fillRect/>
                        </a:stretch>
                      </p:blipFill>
                      <p:spPr>
                        <a:xfrm>
                          <a:off x="10113646" y="2192906"/>
                          <a:ext cx="390525" cy="3540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6" name="Objeto 105">
            <a:extLst>
              <a:ext uri="{FF2B5EF4-FFF2-40B4-BE49-F238E27FC236}">
                <a16:creationId xmlns:a16="http://schemas.microsoft.com/office/drawing/2014/main" id="{5A350A22-7D64-4EE0-980A-116EFB83F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000740"/>
              </p:ext>
            </p:extLst>
          </p:nvPr>
        </p:nvGraphicFramePr>
        <p:xfrm>
          <a:off x="10131232" y="825209"/>
          <a:ext cx="14938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0" imgW="1015920" imgH="241200" progId="Equation.DSMT4">
                  <p:embed/>
                </p:oleObj>
              </mc:Choice>
              <mc:Fallback>
                <p:oleObj name="Equation" r:id="rId80" imgW="1015920" imgH="241200" progId="Equation.DSMT4">
                  <p:embed/>
                  <p:pic>
                    <p:nvPicPr>
                      <p:cNvPr id="97" name="Objeto 96">
                        <a:extLst>
                          <a:ext uri="{FF2B5EF4-FFF2-40B4-BE49-F238E27FC236}">
                            <a16:creationId xmlns:a16="http://schemas.microsoft.com/office/drawing/2014/main" id="{74D9AC1F-E8C8-4D29-A67D-2395D2F154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1"/>
                      <a:stretch>
                        <a:fillRect/>
                      </a:stretch>
                    </p:blipFill>
                    <p:spPr>
                      <a:xfrm>
                        <a:off x="10131232" y="825209"/>
                        <a:ext cx="1493837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D986E407-B159-4587-8157-3F379DD924CF}"/>
              </a:ext>
            </a:extLst>
          </p:cNvPr>
          <p:cNvSpPr/>
          <p:nvPr/>
        </p:nvSpPr>
        <p:spPr>
          <a:xfrm>
            <a:off x="8934587" y="1301447"/>
            <a:ext cx="763150" cy="70218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6A478223-CB64-458E-84D3-BCD491519D72}"/>
              </a:ext>
            </a:extLst>
          </p:cNvPr>
          <p:cNvCxnSpPr>
            <a:stCxn id="3" idx="3"/>
          </p:cNvCxnSpPr>
          <p:nvPr/>
        </p:nvCxnSpPr>
        <p:spPr>
          <a:xfrm flipV="1">
            <a:off x="9697737" y="1104988"/>
            <a:ext cx="372587" cy="547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ángulo 106">
            <a:extLst>
              <a:ext uri="{FF2B5EF4-FFF2-40B4-BE49-F238E27FC236}">
                <a16:creationId xmlns:a16="http://schemas.microsoft.com/office/drawing/2014/main" id="{09FE3A0B-5622-403C-9669-9AE0D8FE7DD6}"/>
              </a:ext>
            </a:extLst>
          </p:cNvPr>
          <p:cNvSpPr/>
          <p:nvPr/>
        </p:nvSpPr>
        <p:spPr>
          <a:xfrm>
            <a:off x="6782601" y="2011080"/>
            <a:ext cx="763150" cy="702183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D753306-DEE6-4673-A193-3853F9BDA021}"/>
              </a:ext>
            </a:extLst>
          </p:cNvPr>
          <p:cNvSpPr/>
          <p:nvPr/>
        </p:nvSpPr>
        <p:spPr>
          <a:xfrm>
            <a:off x="7267288" y="1895043"/>
            <a:ext cx="3105261" cy="1046971"/>
          </a:xfrm>
          <a:custGeom>
            <a:avLst/>
            <a:gdLst>
              <a:gd name="connsiteX0" fmla="*/ 12725 w 1767481"/>
              <a:gd name="connsiteY0" fmla="*/ 821834 h 1047152"/>
              <a:gd name="connsiteX1" fmla="*/ 251264 w 1767481"/>
              <a:gd name="connsiteY1" fmla="*/ 1047121 h 1047152"/>
              <a:gd name="connsiteX2" fmla="*/ 1722255 w 1767481"/>
              <a:gd name="connsiteY2" fmla="*/ 808581 h 1047152"/>
              <a:gd name="connsiteX3" fmla="*/ 1417455 w 1767481"/>
              <a:gd name="connsiteY3" fmla="*/ 132721 h 1047152"/>
              <a:gd name="connsiteX4" fmla="*/ 1695751 w 1767481"/>
              <a:gd name="connsiteY4" fmla="*/ 199 h 1047152"/>
              <a:gd name="connsiteX0" fmla="*/ 12725 w 1784946"/>
              <a:gd name="connsiteY0" fmla="*/ 821653 h 1046971"/>
              <a:gd name="connsiteX1" fmla="*/ 251264 w 1784946"/>
              <a:gd name="connsiteY1" fmla="*/ 1046940 h 1046971"/>
              <a:gd name="connsiteX2" fmla="*/ 1722255 w 1784946"/>
              <a:gd name="connsiteY2" fmla="*/ 808400 h 1046971"/>
              <a:gd name="connsiteX3" fmla="*/ 1531718 w 1784946"/>
              <a:gd name="connsiteY3" fmla="*/ 185548 h 1046971"/>
              <a:gd name="connsiteX4" fmla="*/ 1695751 w 1784946"/>
              <a:gd name="connsiteY4" fmla="*/ 18 h 104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946" h="1046971">
                <a:moveTo>
                  <a:pt x="12725" y="821653"/>
                </a:moveTo>
                <a:cubicBezTo>
                  <a:pt x="-10467" y="935401"/>
                  <a:pt x="-33658" y="1049149"/>
                  <a:pt x="251264" y="1046940"/>
                </a:cubicBezTo>
                <a:cubicBezTo>
                  <a:pt x="536186" y="1044731"/>
                  <a:pt x="1508846" y="951965"/>
                  <a:pt x="1722255" y="808400"/>
                </a:cubicBezTo>
                <a:cubicBezTo>
                  <a:pt x="1935664" y="664835"/>
                  <a:pt x="1536135" y="320278"/>
                  <a:pt x="1531718" y="185548"/>
                </a:cubicBezTo>
                <a:cubicBezTo>
                  <a:pt x="1527301" y="50818"/>
                  <a:pt x="1554394" y="-1086"/>
                  <a:pt x="1695751" y="18"/>
                </a:cubicBezTo>
              </a:path>
            </a:pathLst>
          </a:custGeom>
          <a:noFill/>
          <a:ln>
            <a:solidFill>
              <a:srgbClr val="00B0F0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08" name="Objeto 107">
            <a:extLst>
              <a:ext uri="{FF2B5EF4-FFF2-40B4-BE49-F238E27FC236}">
                <a16:creationId xmlns:a16="http://schemas.microsoft.com/office/drawing/2014/main" id="{5686A374-D6A8-431A-A16D-C9B9994DFA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554055"/>
              </p:ext>
            </p:extLst>
          </p:nvPr>
        </p:nvGraphicFramePr>
        <p:xfrm>
          <a:off x="10351349" y="1678917"/>
          <a:ext cx="14938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2" imgW="1015920" imgH="241200" progId="Equation.DSMT4">
                  <p:embed/>
                </p:oleObj>
              </mc:Choice>
              <mc:Fallback>
                <p:oleObj name="Equation" r:id="rId82" imgW="1015920" imgH="241200" progId="Equation.DSMT4">
                  <p:embed/>
                  <p:pic>
                    <p:nvPicPr>
                      <p:cNvPr id="106" name="Objeto 105">
                        <a:extLst>
                          <a:ext uri="{FF2B5EF4-FFF2-40B4-BE49-F238E27FC236}">
                            <a16:creationId xmlns:a16="http://schemas.microsoft.com/office/drawing/2014/main" id="{5A350A22-7D64-4EE0-980A-116EFB83F4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10351349" y="1678917"/>
                        <a:ext cx="1493837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404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8" grpId="0" animBg="1"/>
      <p:bldP spid="92" grpId="0" animBg="1"/>
      <p:bldP spid="32" grpId="0"/>
      <p:bldP spid="3" grpId="0" animBg="1"/>
      <p:bldP spid="107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2EC39CB-ED19-4279-8C2D-494C25B97E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9811" y="127342"/>
          <a:ext cx="1800225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457200" progId="Equation.DSMT4">
                  <p:embed/>
                </p:oleObj>
              </mc:Choice>
              <mc:Fallback>
                <p:oleObj name="Equation" r:id="rId2" imgW="1117440" imgH="457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2EC39CB-ED19-4279-8C2D-494C25B97E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09811" y="127342"/>
                        <a:ext cx="1800225" cy="7381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D96C5C6B-20CC-45C1-B1D0-4EF2D2239E2A}"/>
              </a:ext>
            </a:extLst>
          </p:cNvPr>
          <p:cNvSpPr txBox="1"/>
          <p:nvPr/>
        </p:nvSpPr>
        <p:spPr>
          <a:xfrm>
            <a:off x="6443901" y="311770"/>
            <a:ext cx="3394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Recordamos la Delta de Kronecker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850FC3C-CCDB-4AA1-A8F7-F7D7168B1D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117" y="1181208"/>
          <a:ext cx="6554788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31760" imgH="482400" progId="Equation.DSMT4">
                  <p:embed/>
                </p:oleObj>
              </mc:Choice>
              <mc:Fallback>
                <p:oleObj name="Equation" r:id="rId4" imgW="2831760" imgH="4824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850FC3C-CCDB-4AA1-A8F7-F7D7168B1D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0117" y="1181208"/>
                        <a:ext cx="6554788" cy="1019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1" name="Grupo 130">
            <a:extLst>
              <a:ext uri="{FF2B5EF4-FFF2-40B4-BE49-F238E27FC236}">
                <a16:creationId xmlns:a16="http://schemas.microsoft.com/office/drawing/2014/main" id="{57662062-3FDD-47A3-888D-36D33683BF41}"/>
              </a:ext>
            </a:extLst>
          </p:cNvPr>
          <p:cNvGrpSpPr/>
          <p:nvPr/>
        </p:nvGrpSpPr>
        <p:grpSpPr>
          <a:xfrm>
            <a:off x="561749" y="2778746"/>
            <a:ext cx="2028993" cy="480074"/>
            <a:chOff x="561749" y="2778746"/>
            <a:chExt cx="2028993" cy="480074"/>
          </a:xfrm>
        </p:grpSpPr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A7A23D4-7123-4EDD-B428-CDD1B0E9F908}"/>
                </a:ext>
              </a:extLst>
            </p:cNvPr>
            <p:cNvSpPr txBox="1"/>
            <p:nvPr/>
          </p:nvSpPr>
          <p:spPr>
            <a:xfrm>
              <a:off x="561749" y="2797155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FB2AD889-5F69-4255-90DB-22DAAD06497A}"/>
                </a:ext>
              </a:extLst>
            </p:cNvPr>
            <p:cNvSpPr txBox="1"/>
            <p:nvPr/>
          </p:nvSpPr>
          <p:spPr>
            <a:xfrm>
              <a:off x="1286324" y="2789388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14D056B-ECBC-4207-BA4B-2D90A3C80E08}"/>
                </a:ext>
              </a:extLst>
            </p:cNvPr>
            <p:cNvSpPr txBox="1"/>
            <p:nvPr/>
          </p:nvSpPr>
          <p:spPr>
            <a:xfrm>
              <a:off x="1995707" y="2778746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2" name="Grupo 131">
            <a:extLst>
              <a:ext uri="{FF2B5EF4-FFF2-40B4-BE49-F238E27FC236}">
                <a16:creationId xmlns:a16="http://schemas.microsoft.com/office/drawing/2014/main" id="{95D44F89-2C5D-41CE-A5DA-2369A5CB7EFA}"/>
              </a:ext>
            </a:extLst>
          </p:cNvPr>
          <p:cNvGrpSpPr/>
          <p:nvPr/>
        </p:nvGrpSpPr>
        <p:grpSpPr>
          <a:xfrm>
            <a:off x="552905" y="3466103"/>
            <a:ext cx="2027911" cy="471108"/>
            <a:chOff x="552905" y="3466103"/>
            <a:chExt cx="2027911" cy="471108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D5C20149-5E89-4E38-8812-2F4ED3F8BA0C}"/>
                </a:ext>
              </a:extLst>
            </p:cNvPr>
            <p:cNvSpPr txBox="1"/>
            <p:nvPr/>
          </p:nvSpPr>
          <p:spPr>
            <a:xfrm>
              <a:off x="552905" y="3470009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D9911BD-7D62-483A-9168-A63C911DEC5C}"/>
                </a:ext>
              </a:extLst>
            </p:cNvPr>
            <p:cNvSpPr txBox="1"/>
            <p:nvPr/>
          </p:nvSpPr>
          <p:spPr>
            <a:xfrm>
              <a:off x="1274452" y="3466103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E3F51487-C526-4700-A2C5-F83666E128DA}"/>
                </a:ext>
              </a:extLst>
            </p:cNvPr>
            <p:cNvSpPr txBox="1"/>
            <p:nvPr/>
          </p:nvSpPr>
          <p:spPr>
            <a:xfrm>
              <a:off x="1985781" y="3475546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3" name="Grupo 132">
            <a:extLst>
              <a:ext uri="{FF2B5EF4-FFF2-40B4-BE49-F238E27FC236}">
                <a16:creationId xmlns:a16="http://schemas.microsoft.com/office/drawing/2014/main" id="{EF552E92-28D7-4EFA-A13D-B38AB1D9C25D}"/>
              </a:ext>
            </a:extLst>
          </p:cNvPr>
          <p:cNvGrpSpPr/>
          <p:nvPr/>
        </p:nvGrpSpPr>
        <p:grpSpPr>
          <a:xfrm>
            <a:off x="559670" y="4197353"/>
            <a:ext cx="2021146" cy="461666"/>
            <a:chOff x="559670" y="4197353"/>
            <a:chExt cx="2021146" cy="461666"/>
          </a:xfrm>
        </p:grpSpPr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C035551D-9B8D-48B7-88B5-1D9BE9DF2BB9}"/>
                </a:ext>
              </a:extLst>
            </p:cNvPr>
            <p:cNvSpPr txBox="1"/>
            <p:nvPr/>
          </p:nvSpPr>
          <p:spPr>
            <a:xfrm>
              <a:off x="559670" y="4197353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C00E387-32C4-4856-AF52-BCA5E3CA02EF}"/>
                </a:ext>
              </a:extLst>
            </p:cNvPr>
            <p:cNvSpPr txBox="1"/>
            <p:nvPr/>
          </p:nvSpPr>
          <p:spPr>
            <a:xfrm>
              <a:off x="1305914" y="4197354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8B913ED4-9DEB-4100-A20D-D3E25EC41026}"/>
                </a:ext>
              </a:extLst>
            </p:cNvPr>
            <p:cNvSpPr txBox="1"/>
            <p:nvPr/>
          </p:nvSpPr>
          <p:spPr>
            <a:xfrm>
              <a:off x="1985781" y="4197354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4" name="Grupo 133">
            <a:extLst>
              <a:ext uri="{FF2B5EF4-FFF2-40B4-BE49-F238E27FC236}">
                <a16:creationId xmlns:a16="http://schemas.microsoft.com/office/drawing/2014/main" id="{D2EABD49-066C-484B-BBD9-293C2604D954}"/>
              </a:ext>
            </a:extLst>
          </p:cNvPr>
          <p:cNvGrpSpPr/>
          <p:nvPr/>
        </p:nvGrpSpPr>
        <p:grpSpPr>
          <a:xfrm>
            <a:off x="576215" y="4912023"/>
            <a:ext cx="2019132" cy="507163"/>
            <a:chOff x="576215" y="4912023"/>
            <a:chExt cx="2019132" cy="507163"/>
          </a:xfrm>
        </p:grpSpPr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966D7D1-74AB-483C-9CC6-6C760A4859B3}"/>
                </a:ext>
              </a:extLst>
            </p:cNvPr>
            <p:cNvSpPr txBox="1"/>
            <p:nvPr/>
          </p:nvSpPr>
          <p:spPr>
            <a:xfrm>
              <a:off x="576215" y="4912023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359B6C7-1BEC-47FE-A9CE-DBBF6F1BBB16}"/>
                </a:ext>
              </a:extLst>
            </p:cNvPr>
            <p:cNvSpPr txBox="1"/>
            <p:nvPr/>
          </p:nvSpPr>
          <p:spPr>
            <a:xfrm>
              <a:off x="2000312" y="4957521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72458B7-E407-4AFF-9728-C357DF93ADC1}"/>
                </a:ext>
              </a:extLst>
            </p:cNvPr>
            <p:cNvSpPr txBox="1"/>
            <p:nvPr/>
          </p:nvSpPr>
          <p:spPr>
            <a:xfrm>
              <a:off x="1305914" y="4946015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0" name="Grupo 129">
            <a:extLst>
              <a:ext uri="{FF2B5EF4-FFF2-40B4-BE49-F238E27FC236}">
                <a16:creationId xmlns:a16="http://schemas.microsoft.com/office/drawing/2014/main" id="{BA896B0B-852B-47EE-95B6-244EF7C6D300}"/>
              </a:ext>
            </a:extLst>
          </p:cNvPr>
          <p:cNvGrpSpPr/>
          <p:nvPr/>
        </p:nvGrpSpPr>
        <p:grpSpPr>
          <a:xfrm>
            <a:off x="484903" y="2671713"/>
            <a:ext cx="2178384" cy="2908263"/>
            <a:chOff x="484903" y="2671713"/>
            <a:chExt cx="2178384" cy="2908263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337EA0E3-F174-4AE8-BA05-496461702669}"/>
                </a:ext>
              </a:extLst>
            </p:cNvPr>
            <p:cNvGrpSpPr/>
            <p:nvPr/>
          </p:nvGrpSpPr>
          <p:grpSpPr>
            <a:xfrm>
              <a:off x="484903" y="2671713"/>
              <a:ext cx="2178384" cy="2908263"/>
              <a:chOff x="7529514" y="4141100"/>
              <a:chExt cx="2178384" cy="2908263"/>
            </a:xfrm>
          </p:grpSpPr>
          <p:cxnSp>
            <p:nvCxnSpPr>
              <p:cNvPr id="12" name="Conector recto 11">
                <a:extLst>
                  <a:ext uri="{FF2B5EF4-FFF2-40B4-BE49-F238E27FC236}">
                    <a16:creationId xmlns:a16="http://schemas.microsoft.com/office/drawing/2014/main" id="{3FFDCFFF-1D84-413B-B091-F21A826BE01E}"/>
                  </a:ext>
                </a:extLst>
              </p:cNvPr>
              <p:cNvCxnSpPr/>
              <p:nvPr/>
            </p:nvCxnSpPr>
            <p:spPr>
              <a:xfrm flipH="1">
                <a:off x="7529514" y="4141100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12">
                <a:extLst>
                  <a:ext uri="{FF2B5EF4-FFF2-40B4-BE49-F238E27FC236}">
                    <a16:creationId xmlns:a16="http://schemas.microsoft.com/office/drawing/2014/main" id="{4029C068-7753-417C-99A3-0BEBDA2E9910}"/>
                  </a:ext>
                </a:extLst>
              </p:cNvPr>
              <p:cNvCxnSpPr/>
              <p:nvPr/>
            </p:nvCxnSpPr>
            <p:spPr>
              <a:xfrm flipH="1">
                <a:off x="8251161" y="4155075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13">
                <a:extLst>
                  <a:ext uri="{FF2B5EF4-FFF2-40B4-BE49-F238E27FC236}">
                    <a16:creationId xmlns:a16="http://schemas.microsoft.com/office/drawing/2014/main" id="{E38C4007-8DB6-4681-85E4-500C8535A3C7}"/>
                  </a:ext>
                </a:extLst>
              </p:cNvPr>
              <p:cNvCxnSpPr/>
              <p:nvPr/>
            </p:nvCxnSpPr>
            <p:spPr>
              <a:xfrm flipH="1">
                <a:off x="8959978" y="4155075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>
                <a:extLst>
                  <a:ext uri="{FF2B5EF4-FFF2-40B4-BE49-F238E27FC236}">
                    <a16:creationId xmlns:a16="http://schemas.microsoft.com/office/drawing/2014/main" id="{4E83D586-C5D1-4897-B0BA-F72FFCFE0E25}"/>
                  </a:ext>
                </a:extLst>
              </p:cNvPr>
              <p:cNvCxnSpPr/>
              <p:nvPr/>
            </p:nvCxnSpPr>
            <p:spPr>
              <a:xfrm flipH="1">
                <a:off x="9696450" y="4169363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cto 15">
                <a:extLst>
                  <a:ext uri="{FF2B5EF4-FFF2-40B4-BE49-F238E27FC236}">
                    <a16:creationId xmlns:a16="http://schemas.microsoft.com/office/drawing/2014/main" id="{0A3FD2FD-C740-4049-948E-20DB7C4F132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9422" y="307647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4D5463A8-ABAB-4D4A-9814-E180472E086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4653" y="3786088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0ACA2DAC-81A4-4722-AA3F-85DE88625CE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27898" y="449818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F771F719-9B37-4EFF-8790-1EAC6C3836E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6728" y="5229434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F06A52AB-C0D5-489B-807C-1C1B6D2092C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583287" y="4486724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E58958B7-E4A1-4A88-A0DE-F8D960FB022E}"/>
              </a:ext>
            </a:extLst>
          </p:cNvPr>
          <p:cNvGrpSpPr/>
          <p:nvPr/>
        </p:nvGrpSpPr>
        <p:grpSpPr>
          <a:xfrm>
            <a:off x="541068" y="3423252"/>
            <a:ext cx="2037808" cy="2077626"/>
            <a:chOff x="2981471" y="4483524"/>
            <a:chExt cx="2037808" cy="2077626"/>
          </a:xfrm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A0EF0BC7-B4CA-4656-B770-1ADA70026A08}"/>
                </a:ext>
              </a:extLst>
            </p:cNvPr>
            <p:cNvSpPr/>
            <p:nvPr/>
          </p:nvSpPr>
          <p:spPr>
            <a:xfrm>
              <a:off x="2991820" y="5949150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C77ED674-C57C-40D0-9F15-511EFE988AA4}"/>
                </a:ext>
              </a:extLst>
            </p:cNvPr>
            <p:cNvSpPr/>
            <p:nvPr/>
          </p:nvSpPr>
          <p:spPr>
            <a:xfrm>
              <a:off x="3691662" y="5947888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998D42F1-584C-4C89-863E-734B8FA76FCA}"/>
                </a:ext>
              </a:extLst>
            </p:cNvPr>
            <p:cNvSpPr/>
            <p:nvPr/>
          </p:nvSpPr>
          <p:spPr>
            <a:xfrm>
              <a:off x="4407279" y="5947890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0D967F18-AD80-4D7B-8D3D-AF0C41D0A7D4}"/>
                </a:ext>
              </a:extLst>
            </p:cNvPr>
            <p:cNvSpPr/>
            <p:nvPr/>
          </p:nvSpPr>
          <p:spPr>
            <a:xfrm>
              <a:off x="2981471" y="5207234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3359223E-ECE3-4691-B6E6-9013791C02B1}"/>
                </a:ext>
              </a:extLst>
            </p:cNvPr>
            <p:cNvSpPr/>
            <p:nvPr/>
          </p:nvSpPr>
          <p:spPr>
            <a:xfrm>
              <a:off x="2982669" y="4483524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8A4343F1-66E7-415A-8F91-FDD45F4C010C}"/>
                </a:ext>
              </a:extLst>
            </p:cNvPr>
            <p:cNvSpPr/>
            <p:nvPr/>
          </p:nvSpPr>
          <p:spPr>
            <a:xfrm>
              <a:off x="3689417" y="5207234"/>
              <a:ext cx="612000" cy="61200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dirty="0"/>
            </a:p>
          </p:txBody>
        </p:sp>
      </p:grp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8EC4160-75F8-4712-BFB9-02094593D5EC}"/>
              </a:ext>
            </a:extLst>
          </p:cNvPr>
          <p:cNvSpPr txBox="1"/>
          <p:nvPr/>
        </p:nvSpPr>
        <p:spPr>
          <a:xfrm>
            <a:off x="3457369" y="2809801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(1+1)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6" name="Grupo 135">
            <a:extLst>
              <a:ext uri="{FF2B5EF4-FFF2-40B4-BE49-F238E27FC236}">
                <a16:creationId xmlns:a16="http://schemas.microsoft.com/office/drawing/2014/main" id="{6E8D3F1A-9886-4ACC-BB65-B46397B8F3F1}"/>
              </a:ext>
            </a:extLst>
          </p:cNvPr>
          <p:cNvGrpSpPr/>
          <p:nvPr/>
        </p:nvGrpSpPr>
        <p:grpSpPr>
          <a:xfrm>
            <a:off x="3424237" y="2678340"/>
            <a:ext cx="3810015" cy="2932437"/>
            <a:chOff x="3424237" y="2678340"/>
            <a:chExt cx="3810015" cy="2932437"/>
          </a:xfrm>
        </p:grpSpPr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E34E1A20-C000-4577-BE6A-A1E10988EF6D}"/>
                </a:ext>
              </a:extLst>
            </p:cNvPr>
            <p:cNvGrpSpPr/>
            <p:nvPr/>
          </p:nvGrpSpPr>
          <p:grpSpPr>
            <a:xfrm>
              <a:off x="3424237" y="2678340"/>
              <a:ext cx="3810015" cy="2932437"/>
              <a:chOff x="7506986" y="4141100"/>
              <a:chExt cx="3810015" cy="2932437"/>
            </a:xfrm>
          </p:grpSpPr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5326CC69-B417-4E16-9C92-8B90B81FFB46}"/>
                  </a:ext>
                </a:extLst>
              </p:cNvPr>
              <p:cNvCxnSpPr/>
              <p:nvPr/>
            </p:nvCxnSpPr>
            <p:spPr>
              <a:xfrm flipH="1">
                <a:off x="7529514" y="4141100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C4DBC103-BE8C-4D94-9BD8-3589324C3CCB}"/>
                  </a:ext>
                </a:extLst>
              </p:cNvPr>
              <p:cNvCxnSpPr/>
              <p:nvPr/>
            </p:nvCxnSpPr>
            <p:spPr>
              <a:xfrm flipH="1">
                <a:off x="8780562" y="4155075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4B615105-495A-4FAB-AD93-FAAE02B7FBC3}"/>
                  </a:ext>
                </a:extLst>
              </p:cNvPr>
              <p:cNvCxnSpPr/>
              <p:nvPr/>
            </p:nvCxnSpPr>
            <p:spPr>
              <a:xfrm flipH="1">
                <a:off x="10032769" y="4193537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cto 43">
                <a:extLst>
                  <a:ext uri="{FF2B5EF4-FFF2-40B4-BE49-F238E27FC236}">
                    <a16:creationId xmlns:a16="http://schemas.microsoft.com/office/drawing/2014/main" id="{7ABC0777-BAA0-4991-AECF-7FFE9B27845C}"/>
                  </a:ext>
                </a:extLst>
              </p:cNvPr>
              <p:cNvCxnSpPr/>
              <p:nvPr/>
            </p:nvCxnSpPr>
            <p:spPr>
              <a:xfrm flipH="1">
                <a:off x="11317001" y="4169363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>
                <a:extLst>
                  <a:ext uri="{FF2B5EF4-FFF2-40B4-BE49-F238E27FC236}">
                    <a16:creationId xmlns:a16="http://schemas.microsoft.com/office/drawing/2014/main" id="{4DB82A27-B4A6-4C39-AAE3-255F803F83F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9426189" y="2266472"/>
                <a:ext cx="0" cy="37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45">
                <a:extLst>
                  <a:ext uri="{FF2B5EF4-FFF2-40B4-BE49-F238E27FC236}">
                    <a16:creationId xmlns:a16="http://schemas.microsoft.com/office/drawing/2014/main" id="{AF905F9F-5E57-4D45-8773-C01D65D4B73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9408166" y="2976088"/>
                <a:ext cx="0" cy="37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46">
                <a:extLst>
                  <a:ext uri="{FF2B5EF4-FFF2-40B4-BE49-F238E27FC236}">
                    <a16:creationId xmlns:a16="http://schemas.microsoft.com/office/drawing/2014/main" id="{C8F99CB6-1015-4121-8A67-93813C0A528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9421409" y="3688182"/>
                <a:ext cx="0" cy="37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ector recto 47">
                <a:extLst>
                  <a:ext uri="{FF2B5EF4-FFF2-40B4-BE49-F238E27FC236}">
                    <a16:creationId xmlns:a16="http://schemas.microsoft.com/office/drawing/2014/main" id="{040F907A-5E8E-4989-906F-675D6F458A7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9396986" y="4419434"/>
                <a:ext cx="0" cy="37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C405C36-6188-405E-82BA-35316FE749E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325409" y="3683351"/>
              <a:ext cx="0" cy="37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Rectángulo 67">
            <a:extLst>
              <a:ext uri="{FF2B5EF4-FFF2-40B4-BE49-F238E27FC236}">
                <a16:creationId xmlns:a16="http://schemas.microsoft.com/office/drawing/2014/main" id="{6CBC3447-B37A-4731-A0B8-648E2260715B}"/>
              </a:ext>
            </a:extLst>
          </p:cNvPr>
          <p:cNvSpPr/>
          <p:nvPr/>
        </p:nvSpPr>
        <p:spPr>
          <a:xfrm>
            <a:off x="3935041" y="1711162"/>
            <a:ext cx="2789863" cy="46182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EE7C428E-AEA6-4B9E-9EA3-4D0E7EB5B71A}"/>
              </a:ext>
            </a:extLst>
          </p:cNvPr>
          <p:cNvSpPr/>
          <p:nvPr/>
        </p:nvSpPr>
        <p:spPr>
          <a:xfrm>
            <a:off x="3935042" y="1185112"/>
            <a:ext cx="2789863" cy="46182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0BCDDE29-3F48-4565-A806-CF855FE2ACA0}"/>
              </a:ext>
            </a:extLst>
          </p:cNvPr>
          <p:cNvSpPr/>
          <p:nvPr/>
        </p:nvSpPr>
        <p:spPr>
          <a:xfrm>
            <a:off x="549410" y="2740877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115935BC-93E1-416D-834A-6492A0A2DE89}"/>
              </a:ext>
            </a:extLst>
          </p:cNvPr>
          <p:cNvSpPr/>
          <p:nvPr/>
        </p:nvSpPr>
        <p:spPr>
          <a:xfrm>
            <a:off x="1259729" y="3472394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E128A057-6258-48F5-BA53-6574B0AD6B85}"/>
              </a:ext>
            </a:extLst>
          </p:cNvPr>
          <p:cNvSpPr/>
          <p:nvPr/>
        </p:nvSpPr>
        <p:spPr>
          <a:xfrm>
            <a:off x="1990288" y="4178887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D3466A98-7148-40E5-B0BD-79C5E3285552}"/>
              </a:ext>
            </a:extLst>
          </p:cNvPr>
          <p:cNvSpPr/>
          <p:nvPr/>
        </p:nvSpPr>
        <p:spPr>
          <a:xfrm>
            <a:off x="1274452" y="2749169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FDC7F3A3-8590-47CA-B437-3CFED2800997}"/>
              </a:ext>
            </a:extLst>
          </p:cNvPr>
          <p:cNvSpPr/>
          <p:nvPr/>
        </p:nvSpPr>
        <p:spPr>
          <a:xfrm>
            <a:off x="1976153" y="2762114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25005D6A-60D4-49B2-BDA4-724497EA566E}"/>
              </a:ext>
            </a:extLst>
          </p:cNvPr>
          <p:cNvSpPr/>
          <p:nvPr/>
        </p:nvSpPr>
        <p:spPr>
          <a:xfrm>
            <a:off x="1990558" y="3450068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5F093A5C-A7DB-40DE-B2E1-9015E9527A7A}"/>
              </a:ext>
            </a:extLst>
          </p:cNvPr>
          <p:cNvSpPr txBox="1"/>
          <p:nvPr/>
        </p:nvSpPr>
        <p:spPr>
          <a:xfrm>
            <a:off x="4709357" y="2799970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(1+2)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CED5724E-9302-42AA-8347-A7F796560F2E}"/>
              </a:ext>
            </a:extLst>
          </p:cNvPr>
          <p:cNvSpPr txBox="1"/>
          <p:nvPr/>
        </p:nvSpPr>
        <p:spPr>
          <a:xfrm>
            <a:off x="5957501" y="2791286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(1+3)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61A21BEE-71CF-416D-9506-C0281E0DEF4E}"/>
              </a:ext>
            </a:extLst>
          </p:cNvPr>
          <p:cNvSpPr txBox="1"/>
          <p:nvPr/>
        </p:nvSpPr>
        <p:spPr>
          <a:xfrm>
            <a:off x="4709357" y="3503299"/>
            <a:ext cx="127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(2+2)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A826AB76-D787-4DAB-8270-319EEA7369B1}"/>
              </a:ext>
            </a:extLst>
          </p:cNvPr>
          <p:cNvSpPr txBox="1"/>
          <p:nvPr/>
        </p:nvSpPr>
        <p:spPr>
          <a:xfrm>
            <a:off x="5957308" y="3531967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(2+3)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073F1EFC-CBB0-4DDE-848F-CA14B8861F18}"/>
              </a:ext>
            </a:extLst>
          </p:cNvPr>
          <p:cNvSpPr txBox="1"/>
          <p:nvPr/>
        </p:nvSpPr>
        <p:spPr>
          <a:xfrm>
            <a:off x="3461999" y="3534789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(21)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5E35916D-F6D1-4AB3-8C4B-8DFC008DD417}"/>
              </a:ext>
            </a:extLst>
          </p:cNvPr>
          <p:cNvSpPr txBox="1"/>
          <p:nvPr/>
        </p:nvSpPr>
        <p:spPr>
          <a:xfrm>
            <a:off x="3492528" y="4243315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(31)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BF47B514-6C56-4BB9-8260-C339D4218C10}"/>
              </a:ext>
            </a:extLst>
          </p:cNvPr>
          <p:cNvSpPr txBox="1"/>
          <p:nvPr/>
        </p:nvSpPr>
        <p:spPr>
          <a:xfrm>
            <a:off x="3482116" y="4955047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(41)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4,2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2E70221A-144C-4755-A062-563B3CD27D73}"/>
              </a:ext>
            </a:extLst>
          </p:cNvPr>
          <p:cNvSpPr txBox="1"/>
          <p:nvPr/>
        </p:nvSpPr>
        <p:spPr>
          <a:xfrm>
            <a:off x="4702813" y="4272648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(32)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3,3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CA7EA409-8E0A-481D-9EB8-86FFB8FF562F}"/>
              </a:ext>
            </a:extLst>
          </p:cNvPr>
          <p:cNvSpPr txBox="1"/>
          <p:nvPr/>
        </p:nvSpPr>
        <p:spPr>
          <a:xfrm>
            <a:off x="4715867" y="4946015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(42)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4,3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FD91A070-E89B-4EA6-9A02-E9BEF085E444}"/>
              </a:ext>
            </a:extLst>
          </p:cNvPr>
          <p:cNvSpPr txBox="1"/>
          <p:nvPr/>
        </p:nvSpPr>
        <p:spPr>
          <a:xfrm>
            <a:off x="5919884" y="4974460"/>
            <a:ext cx="1274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(43)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4,4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8A4C624-97B9-468E-A577-4E52BB8A08E2}"/>
              </a:ext>
            </a:extLst>
          </p:cNvPr>
          <p:cNvSpPr txBox="1"/>
          <p:nvPr/>
        </p:nvSpPr>
        <p:spPr>
          <a:xfrm>
            <a:off x="5934077" y="4253000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(3+3)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3,3</a:t>
            </a:r>
            <a:endParaRPr lang="es-A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D6D29222-D8B9-4BA2-94E6-038AE53FC06D}"/>
              </a:ext>
            </a:extLst>
          </p:cNvPr>
          <p:cNvSpPr/>
          <p:nvPr/>
        </p:nvSpPr>
        <p:spPr>
          <a:xfrm>
            <a:off x="3489709" y="2778746"/>
            <a:ext cx="1165161" cy="52461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" name="Rectángulo 87">
            <a:extLst>
              <a:ext uri="{FF2B5EF4-FFF2-40B4-BE49-F238E27FC236}">
                <a16:creationId xmlns:a16="http://schemas.microsoft.com/office/drawing/2014/main" id="{AF0D453C-2873-486C-A65A-D3F1116B63DB}"/>
              </a:ext>
            </a:extLst>
          </p:cNvPr>
          <p:cNvSpPr/>
          <p:nvPr/>
        </p:nvSpPr>
        <p:spPr>
          <a:xfrm>
            <a:off x="4735578" y="3511701"/>
            <a:ext cx="1165161" cy="52461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3C19E679-69C6-499C-A7F3-CF6A064DEE38}"/>
              </a:ext>
            </a:extLst>
          </p:cNvPr>
          <p:cNvSpPr/>
          <p:nvPr/>
        </p:nvSpPr>
        <p:spPr>
          <a:xfrm>
            <a:off x="5984995" y="4220781"/>
            <a:ext cx="1165161" cy="52461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Rectángulo 89">
            <a:extLst>
              <a:ext uri="{FF2B5EF4-FFF2-40B4-BE49-F238E27FC236}">
                <a16:creationId xmlns:a16="http://schemas.microsoft.com/office/drawing/2014/main" id="{961987E3-4488-42C6-8AA1-3805E15E2B76}"/>
              </a:ext>
            </a:extLst>
          </p:cNvPr>
          <p:cNvSpPr/>
          <p:nvPr/>
        </p:nvSpPr>
        <p:spPr>
          <a:xfrm>
            <a:off x="3489709" y="3501566"/>
            <a:ext cx="1165161" cy="52461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8735509F-0972-428E-BCE1-6CBD8CC380AD}"/>
              </a:ext>
            </a:extLst>
          </p:cNvPr>
          <p:cNvSpPr/>
          <p:nvPr/>
        </p:nvSpPr>
        <p:spPr>
          <a:xfrm>
            <a:off x="4737938" y="4234391"/>
            <a:ext cx="1165161" cy="52461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2" name="Rectángulo 91">
            <a:extLst>
              <a:ext uri="{FF2B5EF4-FFF2-40B4-BE49-F238E27FC236}">
                <a16:creationId xmlns:a16="http://schemas.microsoft.com/office/drawing/2014/main" id="{68C4E23F-EE20-41E8-90A2-674C027B63D8}"/>
              </a:ext>
            </a:extLst>
          </p:cNvPr>
          <p:cNvSpPr/>
          <p:nvPr/>
        </p:nvSpPr>
        <p:spPr>
          <a:xfrm>
            <a:off x="5984994" y="4955047"/>
            <a:ext cx="1165161" cy="52461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3" name="Objeto 92">
            <a:extLst>
              <a:ext uri="{FF2B5EF4-FFF2-40B4-BE49-F238E27FC236}">
                <a16:creationId xmlns:a16="http://schemas.microsoft.com/office/drawing/2014/main" id="{CED4A489-D577-41A0-BE72-F6F264AF5C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84880" y="3205458"/>
          <a:ext cx="2055812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65160" imgH="914400" progId="Equation.DSMT4">
                  <p:embed/>
                </p:oleObj>
              </mc:Choice>
              <mc:Fallback>
                <p:oleObj name="Equation" r:id="rId6" imgW="965160" imgH="914400" progId="Equation.DSMT4">
                  <p:embed/>
                  <p:pic>
                    <p:nvPicPr>
                      <p:cNvPr id="93" name="Objeto 92">
                        <a:extLst>
                          <a:ext uri="{FF2B5EF4-FFF2-40B4-BE49-F238E27FC236}">
                            <a16:creationId xmlns:a16="http://schemas.microsoft.com/office/drawing/2014/main" id="{CED4A489-D577-41A0-BE72-F6F264AF5C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984880" y="3205458"/>
                        <a:ext cx="2055812" cy="194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7" name="Grupo 136">
            <a:extLst>
              <a:ext uri="{FF2B5EF4-FFF2-40B4-BE49-F238E27FC236}">
                <a16:creationId xmlns:a16="http://schemas.microsoft.com/office/drawing/2014/main" id="{7E6CA6AD-B16F-4886-A0C7-4C7B9A7D5F26}"/>
              </a:ext>
            </a:extLst>
          </p:cNvPr>
          <p:cNvGrpSpPr/>
          <p:nvPr/>
        </p:nvGrpSpPr>
        <p:grpSpPr>
          <a:xfrm>
            <a:off x="7744672" y="2727128"/>
            <a:ext cx="2178384" cy="2908263"/>
            <a:chOff x="7744672" y="2727128"/>
            <a:chExt cx="2178384" cy="2908263"/>
          </a:xfrm>
        </p:grpSpPr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274F5FE8-9FB1-4882-8EB8-0CB46A8ECA87}"/>
                </a:ext>
              </a:extLst>
            </p:cNvPr>
            <p:cNvGrpSpPr/>
            <p:nvPr/>
          </p:nvGrpSpPr>
          <p:grpSpPr>
            <a:xfrm>
              <a:off x="7744672" y="2727128"/>
              <a:ext cx="2178384" cy="2908263"/>
              <a:chOff x="7529514" y="4141100"/>
              <a:chExt cx="2178384" cy="2908263"/>
            </a:xfrm>
          </p:grpSpPr>
          <p:cxnSp>
            <p:nvCxnSpPr>
              <p:cNvPr id="95" name="Conector recto 94">
                <a:extLst>
                  <a:ext uri="{FF2B5EF4-FFF2-40B4-BE49-F238E27FC236}">
                    <a16:creationId xmlns:a16="http://schemas.microsoft.com/office/drawing/2014/main" id="{91D4A813-9EE0-4C46-B902-AB5D29A57FBC}"/>
                  </a:ext>
                </a:extLst>
              </p:cNvPr>
              <p:cNvCxnSpPr/>
              <p:nvPr/>
            </p:nvCxnSpPr>
            <p:spPr>
              <a:xfrm flipH="1">
                <a:off x="7529514" y="4141100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95">
                <a:extLst>
                  <a:ext uri="{FF2B5EF4-FFF2-40B4-BE49-F238E27FC236}">
                    <a16:creationId xmlns:a16="http://schemas.microsoft.com/office/drawing/2014/main" id="{607F9210-0A43-4072-8D22-72DBF73611E0}"/>
                  </a:ext>
                </a:extLst>
              </p:cNvPr>
              <p:cNvCxnSpPr/>
              <p:nvPr/>
            </p:nvCxnSpPr>
            <p:spPr>
              <a:xfrm flipH="1">
                <a:off x="8251161" y="4155075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ector recto 96">
                <a:extLst>
                  <a:ext uri="{FF2B5EF4-FFF2-40B4-BE49-F238E27FC236}">
                    <a16:creationId xmlns:a16="http://schemas.microsoft.com/office/drawing/2014/main" id="{58F3C08D-A73A-41E7-B42F-F9B74A49893F}"/>
                  </a:ext>
                </a:extLst>
              </p:cNvPr>
              <p:cNvCxnSpPr/>
              <p:nvPr/>
            </p:nvCxnSpPr>
            <p:spPr>
              <a:xfrm flipH="1">
                <a:off x="8959978" y="4155075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ector recto 97">
                <a:extLst>
                  <a:ext uri="{FF2B5EF4-FFF2-40B4-BE49-F238E27FC236}">
                    <a16:creationId xmlns:a16="http://schemas.microsoft.com/office/drawing/2014/main" id="{09C9C812-9095-415A-9EF5-80E7D4900671}"/>
                  </a:ext>
                </a:extLst>
              </p:cNvPr>
              <p:cNvCxnSpPr/>
              <p:nvPr/>
            </p:nvCxnSpPr>
            <p:spPr>
              <a:xfrm flipH="1">
                <a:off x="9696450" y="4169363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ector recto 98">
                <a:extLst>
                  <a:ext uri="{FF2B5EF4-FFF2-40B4-BE49-F238E27FC236}">
                    <a16:creationId xmlns:a16="http://schemas.microsoft.com/office/drawing/2014/main" id="{E6185069-B7BE-4186-BA75-F85320E3610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9422" y="307647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ector recto 99">
                <a:extLst>
                  <a:ext uri="{FF2B5EF4-FFF2-40B4-BE49-F238E27FC236}">
                    <a16:creationId xmlns:a16="http://schemas.microsoft.com/office/drawing/2014/main" id="{C2E71525-54AB-4D1D-9ACD-CCEAD1960D3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4653" y="3786088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cto 100">
                <a:extLst>
                  <a:ext uri="{FF2B5EF4-FFF2-40B4-BE49-F238E27FC236}">
                    <a16:creationId xmlns:a16="http://schemas.microsoft.com/office/drawing/2014/main" id="{CA76079F-7BBD-43C7-8C6F-180424F9DF3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27898" y="4498182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cto 101">
                <a:extLst>
                  <a:ext uri="{FF2B5EF4-FFF2-40B4-BE49-F238E27FC236}">
                    <a16:creationId xmlns:a16="http://schemas.microsoft.com/office/drawing/2014/main" id="{8F218ADF-EE80-4777-8E59-010EC235503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616728" y="5229434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5" name="Conector recto 114">
              <a:extLst>
                <a:ext uri="{FF2B5EF4-FFF2-40B4-BE49-F238E27FC236}">
                  <a16:creationId xmlns:a16="http://schemas.microsoft.com/office/drawing/2014/main" id="{560EB912-A000-4B73-9123-BF6EDFBB142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843056" y="4542139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65630A41-9BF0-4822-92C9-314C093E8713}"/>
              </a:ext>
            </a:extLst>
          </p:cNvPr>
          <p:cNvSpPr/>
          <p:nvPr/>
        </p:nvSpPr>
        <p:spPr>
          <a:xfrm>
            <a:off x="7798155" y="4954368"/>
            <a:ext cx="612000" cy="612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17" name="Rectángulo 116">
            <a:extLst>
              <a:ext uri="{FF2B5EF4-FFF2-40B4-BE49-F238E27FC236}">
                <a16:creationId xmlns:a16="http://schemas.microsoft.com/office/drawing/2014/main" id="{81387323-EFE9-4B3C-9FAE-667395028B7F}"/>
              </a:ext>
            </a:extLst>
          </p:cNvPr>
          <p:cNvSpPr/>
          <p:nvPr/>
        </p:nvSpPr>
        <p:spPr>
          <a:xfrm>
            <a:off x="8527025" y="4967620"/>
            <a:ext cx="612000" cy="612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18" name="Rectángulo 117">
            <a:extLst>
              <a:ext uri="{FF2B5EF4-FFF2-40B4-BE49-F238E27FC236}">
                <a16:creationId xmlns:a16="http://schemas.microsoft.com/office/drawing/2014/main" id="{ED70A28C-057D-4740-8D2A-9FA889F352C6}"/>
              </a:ext>
            </a:extLst>
          </p:cNvPr>
          <p:cNvSpPr/>
          <p:nvPr/>
        </p:nvSpPr>
        <p:spPr>
          <a:xfrm>
            <a:off x="9242642" y="4967622"/>
            <a:ext cx="612000" cy="61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1</a:t>
            </a:r>
          </a:p>
        </p:txBody>
      </p:sp>
      <p:sp>
        <p:nvSpPr>
          <p:cNvPr id="119" name="Rectángulo 118">
            <a:extLst>
              <a:ext uri="{FF2B5EF4-FFF2-40B4-BE49-F238E27FC236}">
                <a16:creationId xmlns:a16="http://schemas.microsoft.com/office/drawing/2014/main" id="{10467856-335B-4D86-9CE5-FBB359A1BA7C}"/>
              </a:ext>
            </a:extLst>
          </p:cNvPr>
          <p:cNvSpPr/>
          <p:nvPr/>
        </p:nvSpPr>
        <p:spPr>
          <a:xfrm>
            <a:off x="7816834" y="4226966"/>
            <a:ext cx="612000" cy="612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20" name="Rectángulo 119">
            <a:extLst>
              <a:ext uri="{FF2B5EF4-FFF2-40B4-BE49-F238E27FC236}">
                <a16:creationId xmlns:a16="http://schemas.microsoft.com/office/drawing/2014/main" id="{D551CCA4-1D77-4CDE-A083-B2F5C683CCF4}"/>
              </a:ext>
            </a:extLst>
          </p:cNvPr>
          <p:cNvSpPr/>
          <p:nvPr/>
        </p:nvSpPr>
        <p:spPr>
          <a:xfrm>
            <a:off x="7818032" y="3503256"/>
            <a:ext cx="612000" cy="61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1</a:t>
            </a:r>
          </a:p>
        </p:txBody>
      </p:sp>
      <p:sp>
        <p:nvSpPr>
          <p:cNvPr id="121" name="Rectángulo 120">
            <a:extLst>
              <a:ext uri="{FF2B5EF4-FFF2-40B4-BE49-F238E27FC236}">
                <a16:creationId xmlns:a16="http://schemas.microsoft.com/office/drawing/2014/main" id="{9A0DA798-EA43-42B1-9CC3-7CE69000296C}"/>
              </a:ext>
            </a:extLst>
          </p:cNvPr>
          <p:cNvSpPr/>
          <p:nvPr/>
        </p:nvSpPr>
        <p:spPr>
          <a:xfrm>
            <a:off x="8524780" y="4226966"/>
            <a:ext cx="612000" cy="61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1</a:t>
            </a:r>
          </a:p>
        </p:txBody>
      </p:sp>
      <p:sp>
        <p:nvSpPr>
          <p:cNvPr id="122" name="Rectángulo 121">
            <a:extLst>
              <a:ext uri="{FF2B5EF4-FFF2-40B4-BE49-F238E27FC236}">
                <a16:creationId xmlns:a16="http://schemas.microsoft.com/office/drawing/2014/main" id="{A2FAACF6-111A-433E-8A94-125852C55D79}"/>
              </a:ext>
            </a:extLst>
          </p:cNvPr>
          <p:cNvSpPr/>
          <p:nvPr/>
        </p:nvSpPr>
        <p:spPr>
          <a:xfrm>
            <a:off x="7807979" y="2796150"/>
            <a:ext cx="612000" cy="612000"/>
          </a:xfrm>
          <a:prstGeom prst="rect">
            <a:avLst/>
          </a:prstGeom>
          <a:solidFill>
            <a:srgbClr val="7030A0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2</a:t>
            </a:r>
          </a:p>
        </p:txBody>
      </p:sp>
      <p:sp>
        <p:nvSpPr>
          <p:cNvPr id="123" name="Rectángulo 122">
            <a:extLst>
              <a:ext uri="{FF2B5EF4-FFF2-40B4-BE49-F238E27FC236}">
                <a16:creationId xmlns:a16="http://schemas.microsoft.com/office/drawing/2014/main" id="{9A34A559-7845-4C5E-9423-25DC8C124B40}"/>
              </a:ext>
            </a:extLst>
          </p:cNvPr>
          <p:cNvSpPr/>
          <p:nvPr/>
        </p:nvSpPr>
        <p:spPr>
          <a:xfrm>
            <a:off x="8530222" y="2802778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24" name="Rectángulo 123">
            <a:extLst>
              <a:ext uri="{FF2B5EF4-FFF2-40B4-BE49-F238E27FC236}">
                <a16:creationId xmlns:a16="http://schemas.microsoft.com/office/drawing/2014/main" id="{D64F92A6-4DA3-49ED-BE9A-1EF28215BB0B}"/>
              </a:ext>
            </a:extLst>
          </p:cNvPr>
          <p:cNvSpPr/>
          <p:nvPr/>
        </p:nvSpPr>
        <p:spPr>
          <a:xfrm>
            <a:off x="9246121" y="2802778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25" name="Rectángulo 124">
            <a:extLst>
              <a:ext uri="{FF2B5EF4-FFF2-40B4-BE49-F238E27FC236}">
                <a16:creationId xmlns:a16="http://schemas.microsoft.com/office/drawing/2014/main" id="{8F3215AF-2D58-4F53-8210-5C9CEB86907F}"/>
              </a:ext>
            </a:extLst>
          </p:cNvPr>
          <p:cNvSpPr/>
          <p:nvPr/>
        </p:nvSpPr>
        <p:spPr>
          <a:xfrm>
            <a:off x="8530222" y="3516237"/>
            <a:ext cx="612000" cy="612000"/>
          </a:xfrm>
          <a:prstGeom prst="rect">
            <a:avLst/>
          </a:prstGeom>
          <a:solidFill>
            <a:srgbClr val="7030A0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4</a:t>
            </a:r>
          </a:p>
        </p:txBody>
      </p:sp>
      <p:sp>
        <p:nvSpPr>
          <p:cNvPr id="126" name="Rectángulo 125">
            <a:extLst>
              <a:ext uri="{FF2B5EF4-FFF2-40B4-BE49-F238E27FC236}">
                <a16:creationId xmlns:a16="http://schemas.microsoft.com/office/drawing/2014/main" id="{957D4A42-08A4-4DE4-860B-B72F61A9B6C6}"/>
              </a:ext>
            </a:extLst>
          </p:cNvPr>
          <p:cNvSpPr/>
          <p:nvPr/>
        </p:nvSpPr>
        <p:spPr>
          <a:xfrm>
            <a:off x="9245840" y="3518392"/>
            <a:ext cx="612000" cy="612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127" name="Rectángulo 126">
            <a:extLst>
              <a:ext uri="{FF2B5EF4-FFF2-40B4-BE49-F238E27FC236}">
                <a16:creationId xmlns:a16="http://schemas.microsoft.com/office/drawing/2014/main" id="{CF83A7C1-75EC-48B3-82C9-D10AE656D7B8}"/>
              </a:ext>
            </a:extLst>
          </p:cNvPr>
          <p:cNvSpPr/>
          <p:nvPr/>
        </p:nvSpPr>
        <p:spPr>
          <a:xfrm>
            <a:off x="9245841" y="4234011"/>
            <a:ext cx="612000" cy="612000"/>
          </a:xfrm>
          <a:prstGeom prst="rect">
            <a:avLst/>
          </a:prstGeom>
          <a:solidFill>
            <a:srgbClr val="7030A0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6</a:t>
            </a:r>
          </a:p>
        </p:txBody>
      </p:sp>
      <p:graphicFrame>
        <p:nvGraphicFramePr>
          <p:cNvPr id="128" name="Objeto 127">
            <a:extLst>
              <a:ext uri="{FF2B5EF4-FFF2-40B4-BE49-F238E27FC236}">
                <a16:creationId xmlns:a16="http://schemas.microsoft.com/office/drawing/2014/main" id="{8FC2F584-0956-405C-BF33-A437DCFB3A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1037" y="1373360"/>
          <a:ext cx="53546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11200" imgH="304560" progId="Equation.DSMT4">
                  <p:embed/>
                </p:oleObj>
              </mc:Choice>
              <mc:Fallback>
                <p:oleObj name="Equation" r:id="rId8" imgW="2311200" imgH="304560" progId="Equation.DSMT4">
                  <p:embed/>
                  <p:pic>
                    <p:nvPicPr>
                      <p:cNvPr id="128" name="Objeto 127">
                        <a:extLst>
                          <a:ext uri="{FF2B5EF4-FFF2-40B4-BE49-F238E27FC236}">
                            <a16:creationId xmlns:a16="http://schemas.microsoft.com/office/drawing/2014/main" id="{8FC2F584-0956-405C-BF33-A437DCFB3A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21037" y="1373360"/>
                        <a:ext cx="5354637" cy="642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Estrella de 5 puntas 70">
            <a:extLst>
              <a:ext uri="{FF2B5EF4-FFF2-40B4-BE49-F238E27FC236}">
                <a16:creationId xmlns:a16="http://schemas.microsoft.com/office/drawing/2014/main" id="{1F65FBE7-7732-484D-8D67-DE12CAA6FD45}"/>
              </a:ext>
            </a:extLst>
          </p:cNvPr>
          <p:cNvSpPr/>
          <p:nvPr/>
        </p:nvSpPr>
        <p:spPr>
          <a:xfrm>
            <a:off x="11342277" y="61812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A274B5C0-F095-445D-8EBE-A5C0C3D014E8}"/>
              </a:ext>
            </a:extLst>
          </p:cNvPr>
          <p:cNvSpPr txBox="1"/>
          <p:nvPr/>
        </p:nvSpPr>
        <p:spPr>
          <a:xfrm>
            <a:off x="6597066" y="644200"/>
            <a:ext cx="197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1 si </a:t>
            </a:r>
            <a:r>
              <a:rPr lang="es-AR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= </a:t>
            </a:r>
            <a:r>
              <a:rPr lang="es-AR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</a:p>
        </p:txBody>
      </p:sp>
      <p:sp>
        <p:nvSpPr>
          <p:cNvPr id="139" name="Forma libre: forma 138">
            <a:extLst>
              <a:ext uri="{FF2B5EF4-FFF2-40B4-BE49-F238E27FC236}">
                <a16:creationId xmlns:a16="http://schemas.microsoft.com/office/drawing/2014/main" id="{11D9868E-AAC1-4BA0-BBCE-BB5761138C9A}"/>
              </a:ext>
            </a:extLst>
          </p:cNvPr>
          <p:cNvSpPr/>
          <p:nvPr/>
        </p:nvSpPr>
        <p:spPr>
          <a:xfrm>
            <a:off x="5065486" y="856343"/>
            <a:ext cx="1509485" cy="464457"/>
          </a:xfrm>
          <a:custGeom>
            <a:avLst/>
            <a:gdLst>
              <a:gd name="connsiteX0" fmla="*/ 0 w 1509485"/>
              <a:gd name="connsiteY0" fmla="*/ 464457 h 464457"/>
              <a:gd name="connsiteX1" fmla="*/ 0 w 1509485"/>
              <a:gd name="connsiteY1" fmla="*/ 0 h 464457"/>
              <a:gd name="connsiteX2" fmla="*/ 1509485 w 1509485"/>
              <a:gd name="connsiteY2" fmla="*/ 0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9485" h="464457">
                <a:moveTo>
                  <a:pt x="0" y="464457"/>
                </a:moveTo>
                <a:lnTo>
                  <a:pt x="0" y="0"/>
                </a:lnTo>
                <a:lnTo>
                  <a:pt x="1509485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7B3C0D9-E3BA-4A1C-B975-4EF06ACEB84E}"/>
              </a:ext>
            </a:extLst>
          </p:cNvPr>
          <p:cNvSpPr txBox="1"/>
          <p:nvPr/>
        </p:nvSpPr>
        <p:spPr>
          <a:xfrm>
            <a:off x="6597066" y="2202567"/>
            <a:ext cx="197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00B0F0"/>
                </a:solidFill>
              </a:rPr>
              <a:t>1 si </a:t>
            </a:r>
            <a:r>
              <a:rPr lang="es-AR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s-AR" dirty="0">
                <a:solidFill>
                  <a:srgbClr val="00B0F0"/>
                </a:solidFill>
              </a:rPr>
              <a:t>= </a:t>
            </a:r>
            <a:r>
              <a:rPr lang="es-AR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s-A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 </a:t>
            </a:r>
          </a:p>
        </p:txBody>
      </p:sp>
      <p:sp>
        <p:nvSpPr>
          <p:cNvPr id="141" name="Forma libre: forma 140">
            <a:extLst>
              <a:ext uri="{FF2B5EF4-FFF2-40B4-BE49-F238E27FC236}">
                <a16:creationId xmlns:a16="http://schemas.microsoft.com/office/drawing/2014/main" id="{89911C69-ED30-487D-8A16-225CA93F4E7A}"/>
              </a:ext>
            </a:extLst>
          </p:cNvPr>
          <p:cNvSpPr/>
          <p:nvPr/>
        </p:nvSpPr>
        <p:spPr>
          <a:xfrm>
            <a:off x="5210629" y="2119086"/>
            <a:ext cx="1349828" cy="290285"/>
          </a:xfrm>
          <a:custGeom>
            <a:avLst/>
            <a:gdLst>
              <a:gd name="connsiteX0" fmla="*/ 0 w 1349828"/>
              <a:gd name="connsiteY0" fmla="*/ 0 h 290285"/>
              <a:gd name="connsiteX1" fmla="*/ 0 w 1349828"/>
              <a:gd name="connsiteY1" fmla="*/ 0 h 290285"/>
              <a:gd name="connsiteX2" fmla="*/ 0 w 1349828"/>
              <a:gd name="connsiteY2" fmla="*/ 290285 h 290285"/>
              <a:gd name="connsiteX3" fmla="*/ 1349828 w 1349828"/>
              <a:gd name="connsiteY3" fmla="*/ 290285 h 29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9828" h="290285">
                <a:moveTo>
                  <a:pt x="0" y="0"/>
                </a:moveTo>
                <a:lnTo>
                  <a:pt x="0" y="0"/>
                </a:lnTo>
                <a:lnTo>
                  <a:pt x="0" y="290285"/>
                </a:lnTo>
                <a:lnTo>
                  <a:pt x="1349828" y="290285"/>
                </a:lnTo>
              </a:path>
            </a:pathLst>
          </a:custGeom>
          <a:noFill/>
          <a:ln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827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500"/>
                            </p:stCondLst>
                            <p:childTnLst>
                              <p:par>
                                <p:cTn id="2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9" grpId="0" animBg="1"/>
      <p:bldP spid="138" grpId="0"/>
      <p:bldP spid="139" grpId="0" animBg="1"/>
      <p:bldP spid="140" grpId="0"/>
      <p:bldP spid="1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C7C929EF-9890-4650-8A17-F69513AFA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510094"/>
              </p:ext>
            </p:extLst>
          </p:nvPr>
        </p:nvGraphicFramePr>
        <p:xfrm>
          <a:off x="3975100" y="287338"/>
          <a:ext cx="318770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81080" imgH="304560" progId="Equation.DSMT4">
                  <p:embed/>
                </p:oleObj>
              </mc:Choice>
              <mc:Fallback>
                <p:oleObj name="Equation" r:id="rId2" imgW="1981080" imgH="30456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C7C929EF-9890-4650-8A17-F69513AFA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75100" y="287338"/>
                        <a:ext cx="3187700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to 44">
            <a:extLst>
              <a:ext uri="{FF2B5EF4-FFF2-40B4-BE49-F238E27FC236}">
                <a16:creationId xmlns:a16="http://schemas.microsoft.com/office/drawing/2014/main" id="{709BEA35-F73A-4D6C-9979-CD74FBC35B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4138" y="1405766"/>
          <a:ext cx="347662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5640" imgH="241200" progId="Equation.DSMT4">
                  <p:embed/>
                </p:oleObj>
              </mc:Choice>
              <mc:Fallback>
                <p:oleObj name="Equation" r:id="rId4" imgW="215640" imgH="241200" progId="Equation.DSMT4">
                  <p:embed/>
                  <p:pic>
                    <p:nvPicPr>
                      <p:cNvPr id="45" name="Objeto 44">
                        <a:extLst>
                          <a:ext uri="{FF2B5EF4-FFF2-40B4-BE49-F238E27FC236}">
                            <a16:creationId xmlns:a16="http://schemas.microsoft.com/office/drawing/2014/main" id="{709BEA35-F73A-4D6C-9979-CD74FBC35B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4138" y="1405766"/>
                        <a:ext cx="347662" cy="388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CuadroTexto 47">
            <a:extLst>
              <a:ext uri="{FF2B5EF4-FFF2-40B4-BE49-F238E27FC236}">
                <a16:creationId xmlns:a16="http://schemas.microsoft.com/office/drawing/2014/main" id="{A0907E14-BDBD-4F67-96A1-88709451E82B}"/>
              </a:ext>
            </a:extLst>
          </p:cNvPr>
          <p:cNvSpPr txBox="1"/>
          <p:nvPr/>
        </p:nvSpPr>
        <p:spPr>
          <a:xfrm>
            <a:off x="2198222" y="1405766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= </a:t>
            </a:r>
            <a:r>
              <a:rPr lang="es-AR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grpSp>
        <p:nvGrpSpPr>
          <p:cNvPr id="95" name="Grupo 94">
            <a:extLst>
              <a:ext uri="{FF2B5EF4-FFF2-40B4-BE49-F238E27FC236}">
                <a16:creationId xmlns:a16="http://schemas.microsoft.com/office/drawing/2014/main" id="{A6B0699B-9422-437E-8013-8E53062C3051}"/>
              </a:ext>
            </a:extLst>
          </p:cNvPr>
          <p:cNvGrpSpPr/>
          <p:nvPr/>
        </p:nvGrpSpPr>
        <p:grpSpPr>
          <a:xfrm>
            <a:off x="1401800" y="1221100"/>
            <a:ext cx="842615" cy="379134"/>
            <a:chOff x="9663046" y="974428"/>
            <a:chExt cx="842615" cy="379134"/>
          </a:xfrm>
        </p:grpSpPr>
        <p:cxnSp>
          <p:nvCxnSpPr>
            <p:cNvPr id="47" name="Conector recto de flecha 46">
              <a:extLst>
                <a:ext uri="{FF2B5EF4-FFF2-40B4-BE49-F238E27FC236}">
                  <a16:creationId xmlns:a16="http://schemas.microsoft.com/office/drawing/2014/main" id="{A6A714CD-0194-4CBA-A06B-71712564B7C9}"/>
                </a:ext>
              </a:extLst>
            </p:cNvPr>
            <p:cNvCxnSpPr/>
            <p:nvPr/>
          </p:nvCxnSpPr>
          <p:spPr>
            <a:xfrm>
              <a:off x="9663046" y="1353562"/>
              <a:ext cx="842615" cy="0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D0A79DC0-0527-42C6-B8DB-D853BB6F6913}"/>
                </a:ext>
              </a:extLst>
            </p:cNvPr>
            <p:cNvSpPr txBox="1"/>
            <p:nvPr/>
          </p:nvSpPr>
          <p:spPr>
            <a:xfrm>
              <a:off x="9707919" y="974428"/>
              <a:ext cx="768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Vale 1</a:t>
              </a:r>
              <a:endParaRPr lang="es-AR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87" name="Objeto 86">
            <a:extLst>
              <a:ext uri="{FF2B5EF4-FFF2-40B4-BE49-F238E27FC236}">
                <a16:creationId xmlns:a16="http://schemas.microsoft.com/office/drawing/2014/main" id="{085B33DB-58D3-48B7-9B1B-9965E1B573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01459"/>
              </p:ext>
            </p:extLst>
          </p:nvPr>
        </p:nvGraphicFramePr>
        <p:xfrm>
          <a:off x="9852025" y="3057525"/>
          <a:ext cx="1535113" cy="183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1143000" progId="Equation.DSMT4">
                  <p:embed/>
                </p:oleObj>
              </mc:Choice>
              <mc:Fallback>
                <p:oleObj name="Equation" r:id="rId6" imgW="952200" imgH="1143000" progId="Equation.DSMT4">
                  <p:embed/>
                  <p:pic>
                    <p:nvPicPr>
                      <p:cNvPr id="87" name="Objeto 86">
                        <a:extLst>
                          <a:ext uri="{FF2B5EF4-FFF2-40B4-BE49-F238E27FC236}">
                            <a16:creationId xmlns:a16="http://schemas.microsoft.com/office/drawing/2014/main" id="{085B33DB-58D3-48B7-9B1B-9965E1B573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52025" y="3057525"/>
                        <a:ext cx="1535113" cy="1839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" name="Grupo 90">
            <a:extLst>
              <a:ext uri="{FF2B5EF4-FFF2-40B4-BE49-F238E27FC236}">
                <a16:creationId xmlns:a16="http://schemas.microsoft.com/office/drawing/2014/main" id="{E8E17873-1E10-4843-99DC-25E55E7903AB}"/>
              </a:ext>
            </a:extLst>
          </p:cNvPr>
          <p:cNvGrpSpPr/>
          <p:nvPr/>
        </p:nvGrpSpPr>
        <p:grpSpPr>
          <a:xfrm>
            <a:off x="851260" y="5594368"/>
            <a:ext cx="2160000" cy="734777"/>
            <a:chOff x="5624011" y="4447404"/>
            <a:chExt cx="2160000" cy="734777"/>
          </a:xfrm>
        </p:grpSpPr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53A83847-E818-4826-B1FA-4045134460C2}"/>
                </a:ext>
              </a:extLst>
            </p:cNvPr>
            <p:cNvSpPr/>
            <p:nvPr/>
          </p:nvSpPr>
          <p:spPr>
            <a:xfrm>
              <a:off x="5624011" y="4462181"/>
              <a:ext cx="2160000" cy="72000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E51B889B-C1F1-4F21-9BBF-5666AF86EF23}"/>
                </a:ext>
              </a:extLst>
            </p:cNvPr>
            <p:cNvCxnSpPr/>
            <p:nvPr/>
          </p:nvCxnSpPr>
          <p:spPr>
            <a:xfrm>
              <a:off x="6324579" y="4447404"/>
              <a:ext cx="0" cy="713971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cto 89">
              <a:extLst>
                <a:ext uri="{FF2B5EF4-FFF2-40B4-BE49-F238E27FC236}">
                  <a16:creationId xmlns:a16="http://schemas.microsoft.com/office/drawing/2014/main" id="{CF11F94B-6C3F-43A9-986E-ABA66D887991}"/>
                </a:ext>
              </a:extLst>
            </p:cNvPr>
            <p:cNvCxnSpPr/>
            <p:nvPr/>
          </p:nvCxnSpPr>
          <p:spPr>
            <a:xfrm>
              <a:off x="7065747" y="4465707"/>
              <a:ext cx="0" cy="713971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Estrella de 5 puntas 70">
            <a:extLst>
              <a:ext uri="{FF2B5EF4-FFF2-40B4-BE49-F238E27FC236}">
                <a16:creationId xmlns:a16="http://schemas.microsoft.com/office/drawing/2014/main" id="{FE2930A6-8657-483B-A03C-7A62C392536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31325B3C-0556-498D-A9E4-8E3B25542867}"/>
              </a:ext>
            </a:extLst>
          </p:cNvPr>
          <p:cNvGrpSpPr/>
          <p:nvPr/>
        </p:nvGrpSpPr>
        <p:grpSpPr>
          <a:xfrm>
            <a:off x="840134" y="2734817"/>
            <a:ext cx="2195409" cy="3631647"/>
            <a:chOff x="5362563" y="1263153"/>
            <a:chExt cx="2195409" cy="3631647"/>
          </a:xfrm>
        </p:grpSpPr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45E89C53-3C7F-4E76-BD0D-F00D7F7F1F1D}"/>
                </a:ext>
              </a:extLst>
            </p:cNvPr>
            <p:cNvCxnSpPr/>
            <p:nvPr/>
          </p:nvCxnSpPr>
          <p:spPr>
            <a:xfrm rot="5400000" flipH="1">
              <a:off x="6477972" y="1608404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1822C7F9-7D67-4F8D-B7F2-B68E15C4418D}"/>
                </a:ext>
              </a:extLst>
            </p:cNvPr>
            <p:cNvCxnSpPr/>
            <p:nvPr/>
          </p:nvCxnSpPr>
          <p:spPr>
            <a:xfrm rot="5400000" flipH="1">
              <a:off x="6442563" y="183153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6ADC473D-05D5-4E6A-9032-E741FA7CD72D}"/>
                </a:ext>
              </a:extLst>
            </p:cNvPr>
            <p:cNvCxnSpPr/>
            <p:nvPr/>
          </p:nvCxnSpPr>
          <p:spPr>
            <a:xfrm rot="5400000" flipH="1">
              <a:off x="6452504" y="89197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7C53CC0D-3AAB-4F6B-89B8-1C60D4129CB8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831604" y="1284861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recto 75">
              <a:extLst>
                <a:ext uri="{FF2B5EF4-FFF2-40B4-BE49-F238E27FC236}">
                  <a16:creationId xmlns:a16="http://schemas.microsoft.com/office/drawing/2014/main" id="{1081E4D8-D944-4751-956A-50D9702035D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094693" y="129480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cto 77">
              <a:extLst>
                <a:ext uri="{FF2B5EF4-FFF2-40B4-BE49-F238E27FC236}">
                  <a16:creationId xmlns:a16="http://schemas.microsoft.com/office/drawing/2014/main" id="{78C930A4-835C-46B7-B92A-B1A1AADD03A5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376238" y="1269569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46A625A3-F0FA-4868-AB74-3E793445ACB4}"/>
                </a:ext>
              </a:extLst>
            </p:cNvPr>
            <p:cNvCxnSpPr/>
            <p:nvPr/>
          </p:nvCxnSpPr>
          <p:spPr>
            <a:xfrm rot="5400000" flipH="1">
              <a:off x="6477972" y="378005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cto 79">
              <a:extLst>
                <a:ext uri="{FF2B5EF4-FFF2-40B4-BE49-F238E27FC236}">
                  <a16:creationId xmlns:a16="http://schemas.microsoft.com/office/drawing/2014/main" id="{BC7821F6-3EE7-42DA-856F-95F051CF7857}"/>
                </a:ext>
              </a:extLst>
            </p:cNvPr>
            <p:cNvCxnSpPr/>
            <p:nvPr/>
          </p:nvCxnSpPr>
          <p:spPr>
            <a:xfrm rot="5400000" flipH="1">
              <a:off x="6446950" y="2345465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cto 87">
              <a:extLst>
                <a:ext uri="{FF2B5EF4-FFF2-40B4-BE49-F238E27FC236}">
                  <a16:creationId xmlns:a16="http://schemas.microsoft.com/office/drawing/2014/main" id="{46065F4F-8F0C-400C-B0EB-6324682AEEDC}"/>
                </a:ext>
              </a:extLst>
            </p:cNvPr>
            <p:cNvCxnSpPr/>
            <p:nvPr/>
          </p:nvCxnSpPr>
          <p:spPr>
            <a:xfrm rot="5400000" flipH="1">
              <a:off x="6442563" y="307098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97">
              <a:extLst>
                <a:ext uri="{FF2B5EF4-FFF2-40B4-BE49-F238E27FC236}">
                  <a16:creationId xmlns:a16="http://schemas.microsoft.com/office/drawing/2014/main" id="{B2EBD193-70B4-404D-8842-F806DBDA844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530655" y="1278237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o 98">
            <a:extLst>
              <a:ext uri="{FF2B5EF4-FFF2-40B4-BE49-F238E27FC236}">
                <a16:creationId xmlns:a16="http://schemas.microsoft.com/office/drawing/2014/main" id="{189B1473-E259-4C45-A3EB-FFE34ED683AE}"/>
              </a:ext>
            </a:extLst>
          </p:cNvPr>
          <p:cNvGrpSpPr/>
          <p:nvPr/>
        </p:nvGrpSpPr>
        <p:grpSpPr>
          <a:xfrm>
            <a:off x="-24390" y="2820791"/>
            <a:ext cx="908627" cy="3273589"/>
            <a:chOff x="4743218" y="1657945"/>
            <a:chExt cx="908627" cy="3273589"/>
          </a:xfrm>
        </p:grpSpPr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827D3CDE-5420-4C15-A30E-4189F1C5A01D}"/>
                </a:ext>
              </a:extLst>
            </p:cNvPr>
            <p:cNvSpPr txBox="1"/>
            <p:nvPr/>
          </p:nvSpPr>
          <p:spPr>
            <a:xfrm>
              <a:off x="4753365" y="2319151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id="{08E469BE-0BE3-4A3E-BFDA-A983BD21D3C8}"/>
                </a:ext>
              </a:extLst>
            </p:cNvPr>
            <p:cNvSpPr txBox="1"/>
            <p:nvPr/>
          </p:nvSpPr>
          <p:spPr>
            <a:xfrm>
              <a:off x="4757048" y="316504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CuadroTexto 101">
              <a:extLst>
                <a:ext uri="{FF2B5EF4-FFF2-40B4-BE49-F238E27FC236}">
                  <a16:creationId xmlns:a16="http://schemas.microsoft.com/office/drawing/2014/main" id="{92E355EA-4FEB-4BF2-9C91-860583CCF132}"/>
                </a:ext>
              </a:extLst>
            </p:cNvPr>
            <p:cNvSpPr txBox="1"/>
            <p:nvPr/>
          </p:nvSpPr>
          <p:spPr>
            <a:xfrm>
              <a:off x="4753364" y="385486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4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79F8B7C1-A47B-40C6-AA80-14B1F394A0C0}"/>
                </a:ext>
              </a:extLst>
            </p:cNvPr>
            <p:cNvSpPr txBox="1"/>
            <p:nvPr/>
          </p:nvSpPr>
          <p:spPr>
            <a:xfrm>
              <a:off x="4743218" y="456220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5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CuadroTexto 103">
              <a:extLst>
                <a:ext uri="{FF2B5EF4-FFF2-40B4-BE49-F238E27FC236}">
                  <a16:creationId xmlns:a16="http://schemas.microsoft.com/office/drawing/2014/main" id="{0B91E112-DBCE-4C38-BAAC-F99A73F0627C}"/>
                </a:ext>
              </a:extLst>
            </p:cNvPr>
            <p:cNvSpPr txBox="1"/>
            <p:nvPr/>
          </p:nvSpPr>
          <p:spPr>
            <a:xfrm>
              <a:off x="4743218" y="165794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5" name="Grupo 104">
            <a:extLst>
              <a:ext uri="{FF2B5EF4-FFF2-40B4-BE49-F238E27FC236}">
                <a16:creationId xmlns:a16="http://schemas.microsoft.com/office/drawing/2014/main" id="{B2D49621-CF2B-4372-A9F8-8BF8E0C3C388}"/>
              </a:ext>
            </a:extLst>
          </p:cNvPr>
          <p:cNvGrpSpPr/>
          <p:nvPr/>
        </p:nvGrpSpPr>
        <p:grpSpPr>
          <a:xfrm>
            <a:off x="896839" y="2014276"/>
            <a:ext cx="2034763" cy="670624"/>
            <a:chOff x="4388872" y="1848876"/>
            <a:chExt cx="2034763" cy="670624"/>
          </a:xfrm>
        </p:grpSpPr>
        <p:sp>
          <p:nvSpPr>
            <p:cNvPr id="106" name="CuadroTexto 105">
              <a:extLst>
                <a:ext uri="{FF2B5EF4-FFF2-40B4-BE49-F238E27FC236}">
                  <a16:creationId xmlns:a16="http://schemas.microsoft.com/office/drawing/2014/main" id="{FB1DA1B2-BBEA-471F-8684-5314F0230439}"/>
                </a:ext>
              </a:extLst>
            </p:cNvPr>
            <p:cNvSpPr txBox="1"/>
            <p:nvPr/>
          </p:nvSpPr>
          <p:spPr>
            <a:xfrm>
              <a:off x="4388872" y="1873169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CuadroTexto 106">
              <a:extLst>
                <a:ext uri="{FF2B5EF4-FFF2-40B4-BE49-F238E27FC236}">
                  <a16:creationId xmlns:a16="http://schemas.microsoft.com/office/drawing/2014/main" id="{F1ABF65F-C0F5-4BCA-BD9B-DF708602098D}"/>
                </a:ext>
              </a:extLst>
            </p:cNvPr>
            <p:cNvSpPr txBox="1"/>
            <p:nvPr/>
          </p:nvSpPr>
          <p:spPr>
            <a:xfrm>
              <a:off x="5118562" y="1848876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CuadroTexto 107">
              <a:extLst>
                <a:ext uri="{FF2B5EF4-FFF2-40B4-BE49-F238E27FC236}">
                  <a16:creationId xmlns:a16="http://schemas.microsoft.com/office/drawing/2014/main" id="{2B38E6B8-C3EF-4F9E-80D6-E0C2F16FD055}"/>
                </a:ext>
              </a:extLst>
            </p:cNvPr>
            <p:cNvSpPr txBox="1"/>
            <p:nvPr/>
          </p:nvSpPr>
          <p:spPr>
            <a:xfrm>
              <a:off x="5814173" y="1869804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4" name="CuadroTexto 133">
            <a:extLst>
              <a:ext uri="{FF2B5EF4-FFF2-40B4-BE49-F238E27FC236}">
                <a16:creationId xmlns:a16="http://schemas.microsoft.com/office/drawing/2014/main" id="{56569342-799F-4095-8251-9879B6D76B33}"/>
              </a:ext>
            </a:extLst>
          </p:cNvPr>
          <p:cNvSpPr txBox="1"/>
          <p:nvPr/>
        </p:nvSpPr>
        <p:spPr>
          <a:xfrm>
            <a:off x="984692" y="5738073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35" name="CuadroTexto 134">
            <a:extLst>
              <a:ext uri="{FF2B5EF4-FFF2-40B4-BE49-F238E27FC236}">
                <a16:creationId xmlns:a16="http://schemas.microsoft.com/office/drawing/2014/main" id="{78AEB343-BA3A-4EAB-92D6-4B13ADEEAA09}"/>
              </a:ext>
            </a:extLst>
          </p:cNvPr>
          <p:cNvSpPr txBox="1"/>
          <p:nvPr/>
        </p:nvSpPr>
        <p:spPr>
          <a:xfrm>
            <a:off x="1686911" y="5749294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06FD8E4F-8FC1-4F00-8847-051A83799817}"/>
              </a:ext>
            </a:extLst>
          </p:cNvPr>
          <p:cNvSpPr txBox="1"/>
          <p:nvPr/>
        </p:nvSpPr>
        <p:spPr>
          <a:xfrm>
            <a:off x="2398813" y="5765437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42" name="Rectángulo 141">
            <a:extLst>
              <a:ext uri="{FF2B5EF4-FFF2-40B4-BE49-F238E27FC236}">
                <a16:creationId xmlns:a16="http://schemas.microsoft.com/office/drawing/2014/main" id="{B642E150-E4C9-4057-8E82-ED75ACCB3842}"/>
              </a:ext>
            </a:extLst>
          </p:cNvPr>
          <p:cNvSpPr/>
          <p:nvPr/>
        </p:nvSpPr>
        <p:spPr>
          <a:xfrm>
            <a:off x="6550418" y="237100"/>
            <a:ext cx="540000" cy="540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8893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92" grpId="0" animBg="1"/>
      <p:bldP spid="134" grpId="0"/>
      <p:bldP spid="135" grpId="0"/>
      <p:bldP spid="136" grpId="0"/>
      <p:bldP spid="1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C7C929EF-9890-4650-8A17-F69513AFA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576738"/>
              </p:ext>
            </p:extLst>
          </p:nvPr>
        </p:nvGraphicFramePr>
        <p:xfrm>
          <a:off x="3544888" y="287338"/>
          <a:ext cx="4046537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14600" imgH="304560" progId="Equation.DSMT4">
                  <p:embed/>
                </p:oleObj>
              </mc:Choice>
              <mc:Fallback>
                <p:oleObj name="Equation" r:id="rId2" imgW="2514600" imgH="30456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C7C929EF-9890-4650-8A17-F69513AFA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44888" y="287338"/>
                        <a:ext cx="4046537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upo 43">
            <a:extLst>
              <a:ext uri="{FF2B5EF4-FFF2-40B4-BE49-F238E27FC236}">
                <a16:creationId xmlns:a16="http://schemas.microsoft.com/office/drawing/2014/main" id="{BEFFF8E7-AFBA-407D-BC50-2276DA4186B0}"/>
              </a:ext>
            </a:extLst>
          </p:cNvPr>
          <p:cNvGrpSpPr/>
          <p:nvPr/>
        </p:nvGrpSpPr>
        <p:grpSpPr>
          <a:xfrm>
            <a:off x="4233086" y="2710844"/>
            <a:ext cx="2195409" cy="3631647"/>
            <a:chOff x="5362563" y="1263153"/>
            <a:chExt cx="2195409" cy="3631647"/>
          </a:xfrm>
        </p:grpSpPr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1486FE75-A158-4794-89F6-90BE456F11AF}"/>
                </a:ext>
              </a:extLst>
            </p:cNvPr>
            <p:cNvCxnSpPr/>
            <p:nvPr/>
          </p:nvCxnSpPr>
          <p:spPr>
            <a:xfrm rot="5400000" flipH="1">
              <a:off x="6477972" y="1608404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E8752B28-90B0-45FC-B277-9832423781E5}"/>
                </a:ext>
              </a:extLst>
            </p:cNvPr>
            <p:cNvCxnSpPr/>
            <p:nvPr/>
          </p:nvCxnSpPr>
          <p:spPr>
            <a:xfrm rot="5400000" flipH="1">
              <a:off x="6442563" y="183153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8EA69F68-92F5-4A6A-A2FF-35BBA73754AB}"/>
                </a:ext>
              </a:extLst>
            </p:cNvPr>
            <p:cNvCxnSpPr/>
            <p:nvPr/>
          </p:nvCxnSpPr>
          <p:spPr>
            <a:xfrm rot="5400000" flipH="1">
              <a:off x="6452504" y="89197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93CB4832-B7E0-4E6D-A5D0-C7428E5164A2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831604" y="1284861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C75811CF-1739-4EC3-9489-5C44EB98134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094693" y="129480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6AE89242-BEB2-415F-BCEA-33A342DF65B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376238" y="1269569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C991853C-CD43-46A1-B042-3AD057E990F6}"/>
                </a:ext>
              </a:extLst>
            </p:cNvPr>
            <p:cNvCxnSpPr/>
            <p:nvPr/>
          </p:nvCxnSpPr>
          <p:spPr>
            <a:xfrm rot="5400000" flipH="1">
              <a:off x="6477972" y="378005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F1B49DCA-B391-4646-9875-76E81C2B0976}"/>
                </a:ext>
              </a:extLst>
            </p:cNvPr>
            <p:cNvCxnSpPr/>
            <p:nvPr/>
          </p:nvCxnSpPr>
          <p:spPr>
            <a:xfrm rot="5400000" flipH="1">
              <a:off x="6446950" y="2345465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A913A790-6264-465E-AE50-85224580AF81}"/>
                </a:ext>
              </a:extLst>
            </p:cNvPr>
            <p:cNvCxnSpPr/>
            <p:nvPr/>
          </p:nvCxnSpPr>
          <p:spPr>
            <a:xfrm rot="5400000" flipH="1">
              <a:off x="6442563" y="307098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E7B63122-600E-470D-909E-414C498B93C8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530655" y="1278237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1" name="Objeto 50">
            <a:extLst>
              <a:ext uri="{FF2B5EF4-FFF2-40B4-BE49-F238E27FC236}">
                <a16:creationId xmlns:a16="http://schemas.microsoft.com/office/drawing/2014/main" id="{10644EA1-5A11-4857-9A1C-9145637861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93543" y="1340463"/>
          <a:ext cx="531812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241200" progId="Equation.DSMT4">
                  <p:embed/>
                </p:oleObj>
              </mc:Choice>
              <mc:Fallback>
                <p:oleObj name="Equation" r:id="rId4" imgW="330120" imgH="241200" progId="Equation.DSMT4">
                  <p:embed/>
                  <p:pic>
                    <p:nvPicPr>
                      <p:cNvPr id="51" name="Objeto 50">
                        <a:extLst>
                          <a:ext uri="{FF2B5EF4-FFF2-40B4-BE49-F238E27FC236}">
                            <a16:creationId xmlns:a16="http://schemas.microsoft.com/office/drawing/2014/main" id="{10644EA1-5A11-4857-9A1C-9145637861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93543" y="1340463"/>
                        <a:ext cx="531812" cy="388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CuadroTexto 52">
            <a:extLst>
              <a:ext uri="{FF2B5EF4-FFF2-40B4-BE49-F238E27FC236}">
                <a16:creationId xmlns:a16="http://schemas.microsoft.com/office/drawing/2014/main" id="{88E3FD70-ADA5-448E-840B-367F54330710}"/>
              </a:ext>
            </a:extLst>
          </p:cNvPr>
          <p:cNvSpPr txBox="1"/>
          <p:nvPr/>
        </p:nvSpPr>
        <p:spPr>
          <a:xfrm>
            <a:off x="5638204" y="1409967"/>
            <a:ext cx="91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grpSp>
        <p:nvGrpSpPr>
          <p:cNvPr id="96" name="Grupo 95">
            <a:extLst>
              <a:ext uri="{FF2B5EF4-FFF2-40B4-BE49-F238E27FC236}">
                <a16:creationId xmlns:a16="http://schemas.microsoft.com/office/drawing/2014/main" id="{CC15E8B8-BF13-4ECC-A543-44A4C013A4AD}"/>
              </a:ext>
            </a:extLst>
          </p:cNvPr>
          <p:cNvGrpSpPr/>
          <p:nvPr/>
        </p:nvGrpSpPr>
        <p:grpSpPr>
          <a:xfrm>
            <a:off x="4841782" y="1225301"/>
            <a:ext cx="842615" cy="379134"/>
            <a:chOff x="9666357" y="1603902"/>
            <a:chExt cx="842615" cy="379134"/>
          </a:xfrm>
        </p:grpSpPr>
        <p:cxnSp>
          <p:nvCxnSpPr>
            <p:cNvPr id="52" name="Conector recto de flecha 51">
              <a:extLst>
                <a:ext uri="{FF2B5EF4-FFF2-40B4-BE49-F238E27FC236}">
                  <a16:creationId xmlns:a16="http://schemas.microsoft.com/office/drawing/2014/main" id="{329EE39D-72C0-48F5-9A36-22D9195B841F}"/>
                </a:ext>
              </a:extLst>
            </p:cNvPr>
            <p:cNvCxnSpPr/>
            <p:nvPr/>
          </p:nvCxnSpPr>
          <p:spPr>
            <a:xfrm>
              <a:off x="9666357" y="1983036"/>
              <a:ext cx="842615" cy="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9764FF63-D1BA-4643-AB76-A9597D3C65F9}"/>
                </a:ext>
              </a:extLst>
            </p:cNvPr>
            <p:cNvSpPr txBox="1"/>
            <p:nvPr/>
          </p:nvSpPr>
          <p:spPr>
            <a:xfrm>
              <a:off x="9711230" y="1603902"/>
              <a:ext cx="768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Vale 1</a:t>
              </a:r>
              <a:endParaRPr lang="es-AR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CuadroTexto 54">
            <a:extLst>
              <a:ext uri="{FF2B5EF4-FFF2-40B4-BE49-F238E27FC236}">
                <a16:creationId xmlns:a16="http://schemas.microsoft.com/office/drawing/2014/main" id="{710E9BD3-3E35-4F4E-AB78-4CF83B6E6F9E}"/>
              </a:ext>
            </a:extLst>
          </p:cNvPr>
          <p:cNvSpPr txBox="1"/>
          <p:nvPr/>
        </p:nvSpPr>
        <p:spPr>
          <a:xfrm>
            <a:off x="6064465" y="1740422"/>
            <a:ext cx="91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grpSp>
        <p:nvGrpSpPr>
          <p:cNvPr id="56" name="Grupo 55">
            <a:extLst>
              <a:ext uri="{FF2B5EF4-FFF2-40B4-BE49-F238E27FC236}">
                <a16:creationId xmlns:a16="http://schemas.microsoft.com/office/drawing/2014/main" id="{F418F5C7-75D5-427B-B2FF-D060AC1E8197}"/>
              </a:ext>
            </a:extLst>
          </p:cNvPr>
          <p:cNvGrpSpPr/>
          <p:nvPr/>
        </p:nvGrpSpPr>
        <p:grpSpPr>
          <a:xfrm>
            <a:off x="3375950" y="2820758"/>
            <a:ext cx="908627" cy="3273589"/>
            <a:chOff x="4743218" y="1657945"/>
            <a:chExt cx="908627" cy="3273589"/>
          </a:xfrm>
        </p:grpSpPr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64A95973-AC4D-4E30-8B05-F141C390CFE5}"/>
                </a:ext>
              </a:extLst>
            </p:cNvPr>
            <p:cNvSpPr txBox="1"/>
            <p:nvPr/>
          </p:nvSpPr>
          <p:spPr>
            <a:xfrm>
              <a:off x="4753365" y="2319151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99A6AA4B-EBE5-4F3B-BA4E-7E3DF33BE6A7}"/>
                </a:ext>
              </a:extLst>
            </p:cNvPr>
            <p:cNvSpPr txBox="1"/>
            <p:nvPr/>
          </p:nvSpPr>
          <p:spPr>
            <a:xfrm>
              <a:off x="4757048" y="316504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CE0D12D6-9D33-4112-8B7E-559FDBFD38FC}"/>
                </a:ext>
              </a:extLst>
            </p:cNvPr>
            <p:cNvSpPr txBox="1"/>
            <p:nvPr/>
          </p:nvSpPr>
          <p:spPr>
            <a:xfrm>
              <a:off x="4753364" y="385486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4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136EEF34-02EA-4EF5-8862-AD30541A1C88}"/>
                </a:ext>
              </a:extLst>
            </p:cNvPr>
            <p:cNvSpPr txBox="1"/>
            <p:nvPr/>
          </p:nvSpPr>
          <p:spPr>
            <a:xfrm>
              <a:off x="4743218" y="456220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5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2C0F689C-1066-4983-83F2-AF65EA59A0A7}"/>
                </a:ext>
              </a:extLst>
            </p:cNvPr>
            <p:cNvSpPr txBox="1"/>
            <p:nvPr/>
          </p:nvSpPr>
          <p:spPr>
            <a:xfrm>
              <a:off x="4743218" y="165794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9C6290C1-CBE6-40E1-875B-3D86FBC2E6C0}"/>
              </a:ext>
            </a:extLst>
          </p:cNvPr>
          <p:cNvGrpSpPr/>
          <p:nvPr/>
        </p:nvGrpSpPr>
        <p:grpSpPr>
          <a:xfrm>
            <a:off x="4297542" y="2070876"/>
            <a:ext cx="2034763" cy="670624"/>
            <a:chOff x="4388872" y="1848876"/>
            <a:chExt cx="2034763" cy="670624"/>
          </a:xfrm>
        </p:grpSpPr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05AFF47C-BDF8-484F-9115-D1913C2490A8}"/>
                </a:ext>
              </a:extLst>
            </p:cNvPr>
            <p:cNvSpPr txBox="1"/>
            <p:nvPr/>
          </p:nvSpPr>
          <p:spPr>
            <a:xfrm>
              <a:off x="4388872" y="1873169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0A11E773-4E95-4A6E-9C7C-47E706A78F25}"/>
                </a:ext>
              </a:extLst>
            </p:cNvPr>
            <p:cNvSpPr txBox="1"/>
            <p:nvPr/>
          </p:nvSpPr>
          <p:spPr>
            <a:xfrm>
              <a:off x="5118562" y="1848876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10EED8BA-E156-483B-AA7B-11A613082955}"/>
                </a:ext>
              </a:extLst>
            </p:cNvPr>
            <p:cNvSpPr txBox="1"/>
            <p:nvPr/>
          </p:nvSpPr>
          <p:spPr>
            <a:xfrm>
              <a:off x="5814173" y="1869804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1" name="Rectángulo 70">
            <a:extLst>
              <a:ext uri="{FF2B5EF4-FFF2-40B4-BE49-F238E27FC236}">
                <a16:creationId xmlns:a16="http://schemas.microsoft.com/office/drawing/2014/main" id="{F769FA80-044C-45EF-A455-04EBD7625B7F}"/>
              </a:ext>
            </a:extLst>
          </p:cNvPr>
          <p:cNvSpPr/>
          <p:nvPr/>
        </p:nvSpPr>
        <p:spPr>
          <a:xfrm>
            <a:off x="4262988" y="4135026"/>
            <a:ext cx="720000" cy="720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5642B7FC-6538-431F-BEAA-A5DE52125649}"/>
              </a:ext>
            </a:extLst>
          </p:cNvPr>
          <p:cNvSpPr/>
          <p:nvPr/>
        </p:nvSpPr>
        <p:spPr>
          <a:xfrm>
            <a:off x="4982557" y="3424626"/>
            <a:ext cx="720000" cy="720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FF777-8066-4939-A719-4257B757F19D}"/>
              </a:ext>
            </a:extLst>
          </p:cNvPr>
          <p:cNvSpPr/>
          <p:nvPr/>
        </p:nvSpPr>
        <p:spPr>
          <a:xfrm>
            <a:off x="5698479" y="2715148"/>
            <a:ext cx="720000" cy="720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7" name="Conector recto de flecha 76">
            <a:extLst>
              <a:ext uri="{FF2B5EF4-FFF2-40B4-BE49-F238E27FC236}">
                <a16:creationId xmlns:a16="http://schemas.microsoft.com/office/drawing/2014/main" id="{BC83E69D-7FAD-47D3-B180-F88D96683D6E}"/>
              </a:ext>
            </a:extLst>
          </p:cNvPr>
          <p:cNvCxnSpPr/>
          <p:nvPr/>
        </p:nvCxnSpPr>
        <p:spPr>
          <a:xfrm flipH="1">
            <a:off x="6532577" y="2394041"/>
            <a:ext cx="382175" cy="298845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Objeto 86">
            <a:extLst>
              <a:ext uri="{FF2B5EF4-FFF2-40B4-BE49-F238E27FC236}">
                <a16:creationId xmlns:a16="http://schemas.microsoft.com/office/drawing/2014/main" id="{085B33DB-58D3-48B7-9B1B-9965E1B573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151631"/>
              </p:ext>
            </p:extLst>
          </p:nvPr>
        </p:nvGraphicFramePr>
        <p:xfrm>
          <a:off x="10480675" y="2824163"/>
          <a:ext cx="1533525" cy="183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1143000" progId="Equation.DSMT4">
                  <p:embed/>
                </p:oleObj>
              </mc:Choice>
              <mc:Fallback>
                <p:oleObj name="Equation" r:id="rId6" imgW="952200" imgH="1143000" progId="Equation.DSMT4">
                  <p:embed/>
                  <p:pic>
                    <p:nvPicPr>
                      <p:cNvPr id="87" name="Objeto 86">
                        <a:extLst>
                          <a:ext uri="{FF2B5EF4-FFF2-40B4-BE49-F238E27FC236}">
                            <a16:creationId xmlns:a16="http://schemas.microsoft.com/office/drawing/2014/main" id="{085B33DB-58D3-48B7-9B1B-9965E1B573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480675" y="2824163"/>
                        <a:ext cx="1533525" cy="1839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Estrella de 5 puntas 70">
            <a:extLst>
              <a:ext uri="{FF2B5EF4-FFF2-40B4-BE49-F238E27FC236}">
                <a16:creationId xmlns:a16="http://schemas.microsoft.com/office/drawing/2014/main" id="{FE2930A6-8657-483B-A03C-7A62C392536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5D30D04-677C-4362-9BCA-17E9B9578DBE}"/>
              </a:ext>
            </a:extLst>
          </p:cNvPr>
          <p:cNvCxnSpPr/>
          <p:nvPr/>
        </p:nvCxnSpPr>
        <p:spPr>
          <a:xfrm>
            <a:off x="3279700" y="1377011"/>
            <a:ext cx="0" cy="540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109">
            <a:extLst>
              <a:ext uri="{FF2B5EF4-FFF2-40B4-BE49-F238E27FC236}">
                <a16:creationId xmlns:a16="http://schemas.microsoft.com/office/drawing/2014/main" id="{305E1472-E5A6-46AD-BF91-FAD19D0CE3D7}"/>
              </a:ext>
            </a:extLst>
          </p:cNvPr>
          <p:cNvCxnSpPr/>
          <p:nvPr/>
        </p:nvCxnSpPr>
        <p:spPr>
          <a:xfrm>
            <a:off x="6981365" y="1377011"/>
            <a:ext cx="0" cy="540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98B169EC-DE6E-4C77-B144-AD68D57DCF88}"/>
              </a:ext>
            </a:extLst>
          </p:cNvPr>
          <p:cNvGrpSpPr/>
          <p:nvPr/>
        </p:nvGrpSpPr>
        <p:grpSpPr>
          <a:xfrm>
            <a:off x="-24390" y="1221100"/>
            <a:ext cx="3059933" cy="5145364"/>
            <a:chOff x="-24390" y="1221100"/>
            <a:chExt cx="3059933" cy="5145364"/>
          </a:xfrm>
        </p:grpSpPr>
        <p:graphicFrame>
          <p:nvGraphicFramePr>
            <p:cNvPr id="45" name="Objeto 44">
              <a:extLst>
                <a:ext uri="{FF2B5EF4-FFF2-40B4-BE49-F238E27FC236}">
                  <a16:creationId xmlns:a16="http://schemas.microsoft.com/office/drawing/2014/main" id="{709BEA35-F73A-4D6C-9979-CD74FBC35B3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5189400"/>
                </p:ext>
              </p:extLst>
            </p:nvPr>
          </p:nvGraphicFramePr>
          <p:xfrm>
            <a:off x="1054138" y="1405766"/>
            <a:ext cx="347662" cy="388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15640" imgH="241200" progId="Equation.DSMT4">
                    <p:embed/>
                  </p:oleObj>
                </mc:Choice>
                <mc:Fallback>
                  <p:oleObj name="Equation" r:id="rId8" imgW="215640" imgH="241200" progId="Equation.DSMT4">
                    <p:embed/>
                    <p:pic>
                      <p:nvPicPr>
                        <p:cNvPr id="45" name="Objeto 44">
                          <a:extLst>
                            <a:ext uri="{FF2B5EF4-FFF2-40B4-BE49-F238E27FC236}">
                              <a16:creationId xmlns:a16="http://schemas.microsoft.com/office/drawing/2014/main" id="{709BEA35-F73A-4D6C-9979-CD74FBC35B3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054138" y="1405766"/>
                          <a:ext cx="347662" cy="3889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A0907E14-BDBD-4F67-96A1-88709451E82B}"/>
                </a:ext>
              </a:extLst>
            </p:cNvPr>
            <p:cNvSpPr txBox="1"/>
            <p:nvPr/>
          </p:nvSpPr>
          <p:spPr>
            <a:xfrm>
              <a:off x="2198222" y="1405766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= </a:t>
              </a:r>
              <a:r>
                <a:rPr lang="es-AR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id="{A6B0699B-9422-437E-8013-8E53062C3051}"/>
                </a:ext>
              </a:extLst>
            </p:cNvPr>
            <p:cNvGrpSpPr/>
            <p:nvPr/>
          </p:nvGrpSpPr>
          <p:grpSpPr>
            <a:xfrm>
              <a:off x="1401800" y="1221100"/>
              <a:ext cx="842615" cy="379134"/>
              <a:chOff x="9663046" y="974428"/>
              <a:chExt cx="842615" cy="379134"/>
            </a:xfrm>
          </p:grpSpPr>
          <p:cxnSp>
            <p:nvCxnSpPr>
              <p:cNvPr id="47" name="Conector recto de flecha 46">
                <a:extLst>
                  <a:ext uri="{FF2B5EF4-FFF2-40B4-BE49-F238E27FC236}">
                    <a16:creationId xmlns:a16="http://schemas.microsoft.com/office/drawing/2014/main" id="{A6A714CD-0194-4CBA-A06B-71712564B7C9}"/>
                  </a:ext>
                </a:extLst>
              </p:cNvPr>
              <p:cNvCxnSpPr/>
              <p:nvPr/>
            </p:nvCxnSpPr>
            <p:spPr>
              <a:xfrm>
                <a:off x="9663046" y="1353562"/>
                <a:ext cx="842615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D0A79DC0-0527-42C6-B8DB-D853BB6F6913}"/>
                  </a:ext>
                </a:extLst>
              </p:cNvPr>
              <p:cNvSpPr txBox="1"/>
              <p:nvPr/>
            </p:nvSpPr>
            <p:spPr>
              <a:xfrm>
                <a:off x="9707919" y="974428"/>
                <a:ext cx="7682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Vale 1</a:t>
                </a:r>
                <a:endParaRPr lang="es-AR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1" name="Grupo 90">
              <a:extLst>
                <a:ext uri="{FF2B5EF4-FFF2-40B4-BE49-F238E27FC236}">
                  <a16:creationId xmlns:a16="http://schemas.microsoft.com/office/drawing/2014/main" id="{E8E17873-1E10-4843-99DC-25E55E7903AB}"/>
                </a:ext>
              </a:extLst>
            </p:cNvPr>
            <p:cNvGrpSpPr/>
            <p:nvPr/>
          </p:nvGrpSpPr>
          <p:grpSpPr>
            <a:xfrm>
              <a:off x="851260" y="5594368"/>
              <a:ext cx="2160000" cy="734777"/>
              <a:chOff x="5624011" y="4447404"/>
              <a:chExt cx="2160000" cy="734777"/>
            </a:xfrm>
          </p:grpSpPr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53A83847-E818-4826-B1FA-4045134460C2}"/>
                  </a:ext>
                </a:extLst>
              </p:cNvPr>
              <p:cNvSpPr/>
              <p:nvPr/>
            </p:nvSpPr>
            <p:spPr>
              <a:xfrm>
                <a:off x="5624011" y="4462181"/>
                <a:ext cx="2160000" cy="720000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89" name="Conector recto 88">
                <a:extLst>
                  <a:ext uri="{FF2B5EF4-FFF2-40B4-BE49-F238E27FC236}">
                    <a16:creationId xmlns:a16="http://schemas.microsoft.com/office/drawing/2014/main" id="{E51B889B-C1F1-4F21-9BBF-5666AF86EF23}"/>
                  </a:ext>
                </a:extLst>
              </p:cNvPr>
              <p:cNvCxnSpPr/>
              <p:nvPr/>
            </p:nvCxnSpPr>
            <p:spPr>
              <a:xfrm>
                <a:off x="6324579" y="4447404"/>
                <a:ext cx="0" cy="71397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ector recto 89">
                <a:extLst>
                  <a:ext uri="{FF2B5EF4-FFF2-40B4-BE49-F238E27FC236}">
                    <a16:creationId xmlns:a16="http://schemas.microsoft.com/office/drawing/2014/main" id="{CF11F94B-6C3F-43A9-986E-ABA66D887991}"/>
                  </a:ext>
                </a:extLst>
              </p:cNvPr>
              <p:cNvCxnSpPr/>
              <p:nvPr/>
            </p:nvCxnSpPr>
            <p:spPr>
              <a:xfrm>
                <a:off x="7065747" y="4465707"/>
                <a:ext cx="0" cy="71397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31325B3C-0556-498D-A9E4-8E3B25542867}"/>
                </a:ext>
              </a:extLst>
            </p:cNvPr>
            <p:cNvGrpSpPr/>
            <p:nvPr/>
          </p:nvGrpSpPr>
          <p:grpSpPr>
            <a:xfrm>
              <a:off x="840134" y="2734817"/>
              <a:ext cx="2195409" cy="3631647"/>
              <a:chOff x="5362563" y="1263153"/>
              <a:chExt cx="2195409" cy="3631647"/>
            </a:xfrm>
          </p:grpSpPr>
          <p:cxnSp>
            <p:nvCxnSpPr>
              <p:cNvPr id="69" name="Conector recto 68">
                <a:extLst>
                  <a:ext uri="{FF2B5EF4-FFF2-40B4-BE49-F238E27FC236}">
                    <a16:creationId xmlns:a16="http://schemas.microsoft.com/office/drawing/2014/main" id="{45E89C53-3C7F-4E76-BD0D-F00D7F7F1F1D}"/>
                  </a:ext>
                </a:extLst>
              </p:cNvPr>
              <p:cNvCxnSpPr/>
              <p:nvPr/>
            </p:nvCxnSpPr>
            <p:spPr>
              <a:xfrm rot="5400000" flipH="1">
                <a:off x="6477972" y="1608404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69">
                <a:extLst>
                  <a:ext uri="{FF2B5EF4-FFF2-40B4-BE49-F238E27FC236}">
                    <a16:creationId xmlns:a16="http://schemas.microsoft.com/office/drawing/2014/main" id="{1822C7F9-7D67-4F8D-B7F2-B68E15C4418D}"/>
                  </a:ext>
                </a:extLst>
              </p:cNvPr>
              <p:cNvCxnSpPr/>
              <p:nvPr/>
            </p:nvCxnSpPr>
            <p:spPr>
              <a:xfrm rot="5400000" flipH="1">
                <a:off x="6442563" y="183153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cto 73">
                <a:extLst>
                  <a:ext uri="{FF2B5EF4-FFF2-40B4-BE49-F238E27FC236}">
                    <a16:creationId xmlns:a16="http://schemas.microsoft.com/office/drawing/2014/main" id="{6ADC473D-05D5-4E6A-9032-E741FA7CD72D}"/>
                  </a:ext>
                </a:extLst>
              </p:cNvPr>
              <p:cNvCxnSpPr/>
              <p:nvPr/>
            </p:nvCxnSpPr>
            <p:spPr>
              <a:xfrm rot="5400000" flipH="1">
                <a:off x="6452504" y="89197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cto 74">
                <a:extLst>
                  <a:ext uri="{FF2B5EF4-FFF2-40B4-BE49-F238E27FC236}">
                    <a16:creationId xmlns:a16="http://schemas.microsoft.com/office/drawing/2014/main" id="{7C53CC0D-3AAB-4F6B-89B8-1C60D4129CB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831604" y="1284861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cto 75">
                <a:extLst>
                  <a:ext uri="{FF2B5EF4-FFF2-40B4-BE49-F238E27FC236}">
                    <a16:creationId xmlns:a16="http://schemas.microsoft.com/office/drawing/2014/main" id="{1081E4D8-D944-4751-956A-50D9702035D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094693" y="1294800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cto 77">
                <a:extLst>
                  <a:ext uri="{FF2B5EF4-FFF2-40B4-BE49-F238E27FC236}">
                    <a16:creationId xmlns:a16="http://schemas.microsoft.com/office/drawing/2014/main" id="{78C930A4-835C-46B7-B92A-B1A1AADD03A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376238" y="1269569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cto 78">
                <a:extLst>
                  <a:ext uri="{FF2B5EF4-FFF2-40B4-BE49-F238E27FC236}">
                    <a16:creationId xmlns:a16="http://schemas.microsoft.com/office/drawing/2014/main" id="{46A625A3-F0FA-4868-AB74-3E793445ACB4}"/>
                  </a:ext>
                </a:extLst>
              </p:cNvPr>
              <p:cNvCxnSpPr/>
              <p:nvPr/>
            </p:nvCxnSpPr>
            <p:spPr>
              <a:xfrm rot="5400000" flipH="1">
                <a:off x="6477972" y="378005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79">
                <a:extLst>
                  <a:ext uri="{FF2B5EF4-FFF2-40B4-BE49-F238E27FC236}">
                    <a16:creationId xmlns:a16="http://schemas.microsoft.com/office/drawing/2014/main" id="{BC7821F6-3EE7-42DA-856F-95F051CF7857}"/>
                  </a:ext>
                </a:extLst>
              </p:cNvPr>
              <p:cNvCxnSpPr/>
              <p:nvPr/>
            </p:nvCxnSpPr>
            <p:spPr>
              <a:xfrm rot="5400000" flipH="1">
                <a:off x="6446950" y="234546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recto 87">
                <a:extLst>
                  <a:ext uri="{FF2B5EF4-FFF2-40B4-BE49-F238E27FC236}">
                    <a16:creationId xmlns:a16="http://schemas.microsoft.com/office/drawing/2014/main" id="{46065F4F-8F0C-400C-B0EB-6324682AEEDC}"/>
                  </a:ext>
                </a:extLst>
              </p:cNvPr>
              <p:cNvCxnSpPr/>
              <p:nvPr/>
            </p:nvCxnSpPr>
            <p:spPr>
              <a:xfrm rot="5400000" flipH="1">
                <a:off x="6442563" y="307098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ector recto 97">
                <a:extLst>
                  <a:ext uri="{FF2B5EF4-FFF2-40B4-BE49-F238E27FC236}">
                    <a16:creationId xmlns:a16="http://schemas.microsoft.com/office/drawing/2014/main" id="{B2EBD193-70B4-404D-8842-F806DBDA844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7530655" y="1278237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upo 98">
              <a:extLst>
                <a:ext uri="{FF2B5EF4-FFF2-40B4-BE49-F238E27FC236}">
                  <a16:creationId xmlns:a16="http://schemas.microsoft.com/office/drawing/2014/main" id="{189B1473-E259-4C45-A3EB-FFE34ED683AE}"/>
                </a:ext>
              </a:extLst>
            </p:cNvPr>
            <p:cNvGrpSpPr/>
            <p:nvPr/>
          </p:nvGrpSpPr>
          <p:grpSpPr>
            <a:xfrm>
              <a:off x="-24390" y="2820791"/>
              <a:ext cx="908627" cy="3273589"/>
              <a:chOff x="4743218" y="1657945"/>
              <a:chExt cx="908627" cy="3273589"/>
            </a:xfrm>
          </p:grpSpPr>
          <p:sp>
            <p:nvSpPr>
              <p:cNvPr id="100" name="CuadroTexto 99">
                <a:extLst>
                  <a:ext uri="{FF2B5EF4-FFF2-40B4-BE49-F238E27FC236}">
                    <a16:creationId xmlns:a16="http://schemas.microsoft.com/office/drawing/2014/main" id="{827D3CDE-5420-4C15-A30E-4189F1C5A01D}"/>
                  </a:ext>
                </a:extLst>
              </p:cNvPr>
              <p:cNvSpPr txBox="1"/>
              <p:nvPr/>
            </p:nvSpPr>
            <p:spPr>
              <a:xfrm>
                <a:off x="4753365" y="2319151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CuadroTexto 100">
                <a:extLst>
                  <a:ext uri="{FF2B5EF4-FFF2-40B4-BE49-F238E27FC236}">
                    <a16:creationId xmlns:a16="http://schemas.microsoft.com/office/drawing/2014/main" id="{08E469BE-0BE3-4A3E-BFDA-A983BD21D3C8}"/>
                  </a:ext>
                </a:extLst>
              </p:cNvPr>
              <p:cNvSpPr txBox="1"/>
              <p:nvPr/>
            </p:nvSpPr>
            <p:spPr>
              <a:xfrm>
                <a:off x="4757048" y="316504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CuadroTexto 101">
                <a:extLst>
                  <a:ext uri="{FF2B5EF4-FFF2-40B4-BE49-F238E27FC236}">
                    <a16:creationId xmlns:a16="http://schemas.microsoft.com/office/drawing/2014/main" id="{92E355EA-4FEB-4BF2-9C91-860583CCF132}"/>
                  </a:ext>
                </a:extLst>
              </p:cNvPr>
              <p:cNvSpPr txBox="1"/>
              <p:nvPr/>
            </p:nvSpPr>
            <p:spPr>
              <a:xfrm>
                <a:off x="4753364" y="385486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CuadroTexto 102">
                <a:extLst>
                  <a:ext uri="{FF2B5EF4-FFF2-40B4-BE49-F238E27FC236}">
                    <a16:creationId xmlns:a16="http://schemas.microsoft.com/office/drawing/2014/main" id="{79F8B7C1-A47B-40C6-AA80-14B1F394A0C0}"/>
                  </a:ext>
                </a:extLst>
              </p:cNvPr>
              <p:cNvSpPr txBox="1"/>
              <p:nvPr/>
            </p:nvSpPr>
            <p:spPr>
              <a:xfrm>
                <a:off x="4743218" y="456220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CuadroTexto 103">
                <a:extLst>
                  <a:ext uri="{FF2B5EF4-FFF2-40B4-BE49-F238E27FC236}">
                    <a16:creationId xmlns:a16="http://schemas.microsoft.com/office/drawing/2014/main" id="{0B91E112-DBCE-4C38-BAAC-F99A73F0627C}"/>
                  </a:ext>
                </a:extLst>
              </p:cNvPr>
              <p:cNvSpPr txBox="1"/>
              <p:nvPr/>
            </p:nvSpPr>
            <p:spPr>
              <a:xfrm>
                <a:off x="4743218" y="165794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5" name="Grupo 104">
              <a:extLst>
                <a:ext uri="{FF2B5EF4-FFF2-40B4-BE49-F238E27FC236}">
                  <a16:creationId xmlns:a16="http://schemas.microsoft.com/office/drawing/2014/main" id="{B2D49621-CF2B-4372-A9F8-8BF8E0C3C388}"/>
                </a:ext>
              </a:extLst>
            </p:cNvPr>
            <p:cNvGrpSpPr/>
            <p:nvPr/>
          </p:nvGrpSpPr>
          <p:grpSpPr>
            <a:xfrm>
              <a:off x="896839" y="2014276"/>
              <a:ext cx="2034763" cy="670624"/>
              <a:chOff x="4388872" y="1848876"/>
              <a:chExt cx="2034763" cy="670624"/>
            </a:xfrm>
          </p:grpSpPr>
          <p:sp>
            <p:nvSpPr>
              <p:cNvPr id="106" name="CuadroTexto 105">
                <a:extLst>
                  <a:ext uri="{FF2B5EF4-FFF2-40B4-BE49-F238E27FC236}">
                    <a16:creationId xmlns:a16="http://schemas.microsoft.com/office/drawing/2014/main" id="{FB1DA1B2-BBEA-471F-8684-5314F0230439}"/>
                  </a:ext>
                </a:extLst>
              </p:cNvPr>
              <p:cNvSpPr txBox="1"/>
              <p:nvPr/>
            </p:nvSpPr>
            <p:spPr>
              <a:xfrm>
                <a:off x="4388872" y="1873169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CuadroTexto 106">
                <a:extLst>
                  <a:ext uri="{FF2B5EF4-FFF2-40B4-BE49-F238E27FC236}">
                    <a16:creationId xmlns:a16="http://schemas.microsoft.com/office/drawing/2014/main" id="{F1ABF65F-C0F5-4BCA-BD9B-DF708602098D}"/>
                  </a:ext>
                </a:extLst>
              </p:cNvPr>
              <p:cNvSpPr txBox="1"/>
              <p:nvPr/>
            </p:nvSpPr>
            <p:spPr>
              <a:xfrm>
                <a:off x="5118562" y="1848876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CuadroTexto 107">
                <a:extLst>
                  <a:ext uri="{FF2B5EF4-FFF2-40B4-BE49-F238E27FC236}">
                    <a16:creationId xmlns:a16="http://schemas.microsoft.com/office/drawing/2014/main" id="{2B38E6B8-C3EF-4F9E-80D6-E0C2F16FD055}"/>
                  </a:ext>
                </a:extLst>
              </p:cNvPr>
              <p:cNvSpPr txBox="1"/>
              <p:nvPr/>
            </p:nvSpPr>
            <p:spPr>
              <a:xfrm>
                <a:off x="5814173" y="1869804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4" name="CuadroTexto 133">
              <a:extLst>
                <a:ext uri="{FF2B5EF4-FFF2-40B4-BE49-F238E27FC236}">
                  <a16:creationId xmlns:a16="http://schemas.microsoft.com/office/drawing/2014/main" id="{56569342-799F-4095-8251-9879B6D76B33}"/>
                </a:ext>
              </a:extLst>
            </p:cNvPr>
            <p:cNvSpPr txBox="1"/>
            <p:nvPr/>
          </p:nvSpPr>
          <p:spPr>
            <a:xfrm>
              <a:off x="984692" y="5738073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5" name="CuadroTexto 134">
              <a:extLst>
                <a:ext uri="{FF2B5EF4-FFF2-40B4-BE49-F238E27FC236}">
                  <a16:creationId xmlns:a16="http://schemas.microsoft.com/office/drawing/2014/main" id="{78AEB343-BA3A-4EAB-92D6-4B13ADEEAA09}"/>
                </a:ext>
              </a:extLst>
            </p:cNvPr>
            <p:cNvSpPr txBox="1"/>
            <p:nvPr/>
          </p:nvSpPr>
          <p:spPr>
            <a:xfrm>
              <a:off x="1686911" y="5749294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6" name="CuadroTexto 135">
              <a:extLst>
                <a:ext uri="{FF2B5EF4-FFF2-40B4-BE49-F238E27FC236}">
                  <a16:creationId xmlns:a16="http://schemas.microsoft.com/office/drawing/2014/main" id="{06FD8E4F-8FC1-4F00-8847-051A83799817}"/>
                </a:ext>
              </a:extLst>
            </p:cNvPr>
            <p:cNvSpPr txBox="1"/>
            <p:nvPr/>
          </p:nvSpPr>
          <p:spPr>
            <a:xfrm>
              <a:off x="2398813" y="5765437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</p:grp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9FD2FB0F-D642-4EA4-A872-BF58AE6CF9B3}"/>
              </a:ext>
            </a:extLst>
          </p:cNvPr>
          <p:cNvSpPr txBox="1"/>
          <p:nvPr/>
        </p:nvSpPr>
        <p:spPr>
          <a:xfrm>
            <a:off x="4400259" y="4282961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3F1ACD03-222E-435D-910A-853E1EB1BFBA}"/>
              </a:ext>
            </a:extLst>
          </p:cNvPr>
          <p:cNvSpPr txBox="1"/>
          <p:nvPr/>
        </p:nvSpPr>
        <p:spPr>
          <a:xfrm>
            <a:off x="5121939" y="3608733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0B5C4D87-60C7-4FF2-86B9-43693AEC5AA7}"/>
              </a:ext>
            </a:extLst>
          </p:cNvPr>
          <p:cNvSpPr txBox="1"/>
          <p:nvPr/>
        </p:nvSpPr>
        <p:spPr>
          <a:xfrm>
            <a:off x="5835000" y="2878843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41" name="Rectángulo 140">
            <a:extLst>
              <a:ext uri="{FF2B5EF4-FFF2-40B4-BE49-F238E27FC236}">
                <a16:creationId xmlns:a16="http://schemas.microsoft.com/office/drawing/2014/main" id="{0471795C-B2E7-467F-A154-5A4247052ADD}"/>
              </a:ext>
            </a:extLst>
          </p:cNvPr>
          <p:cNvSpPr/>
          <p:nvPr/>
        </p:nvSpPr>
        <p:spPr>
          <a:xfrm>
            <a:off x="6925382" y="309695"/>
            <a:ext cx="612000" cy="540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2" name="Rectángulo 141">
            <a:extLst>
              <a:ext uri="{FF2B5EF4-FFF2-40B4-BE49-F238E27FC236}">
                <a16:creationId xmlns:a16="http://schemas.microsoft.com/office/drawing/2014/main" id="{B642E150-E4C9-4057-8E82-ED75ACCB3842}"/>
              </a:ext>
            </a:extLst>
          </p:cNvPr>
          <p:cNvSpPr/>
          <p:nvPr/>
        </p:nvSpPr>
        <p:spPr>
          <a:xfrm>
            <a:off x="6151416" y="307788"/>
            <a:ext cx="540000" cy="540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492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71" grpId="0" animBg="1"/>
      <p:bldP spid="72" grpId="0" animBg="1"/>
      <p:bldP spid="73" grpId="0" animBg="1"/>
      <p:bldP spid="92" grpId="0" animBg="1"/>
      <p:bldP spid="137" grpId="0"/>
      <p:bldP spid="138" grpId="0"/>
      <p:bldP spid="139" grpId="0"/>
      <p:bldP spid="141" grpId="0" animBg="1"/>
      <p:bldP spid="1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C7C929EF-9890-4650-8A17-F69513AFAE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5174" y="286897"/>
          <a:ext cx="51085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74840" imgH="304560" progId="Equation.DSMT4">
                  <p:embed/>
                </p:oleObj>
              </mc:Choice>
              <mc:Fallback>
                <p:oleObj name="Equation" r:id="rId2" imgW="3174840" imgH="30456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C7C929EF-9890-4650-8A17-F69513AFA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15174" y="286897"/>
                        <a:ext cx="5108575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to 81">
            <a:extLst>
              <a:ext uri="{FF2B5EF4-FFF2-40B4-BE49-F238E27FC236}">
                <a16:creationId xmlns:a16="http://schemas.microsoft.com/office/drawing/2014/main" id="{7393B56A-C981-4067-AED4-76C7073AE0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0334" y="1339388"/>
          <a:ext cx="7969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95000" imgH="241200" progId="Equation.DSMT4">
                  <p:embed/>
                </p:oleObj>
              </mc:Choice>
              <mc:Fallback>
                <p:oleObj name="Equation" r:id="rId4" imgW="495000" imgH="241200" progId="Equation.DSMT4">
                  <p:embed/>
                  <p:pic>
                    <p:nvPicPr>
                      <p:cNvPr id="82" name="Objeto 81">
                        <a:extLst>
                          <a:ext uri="{FF2B5EF4-FFF2-40B4-BE49-F238E27FC236}">
                            <a16:creationId xmlns:a16="http://schemas.microsoft.com/office/drawing/2014/main" id="{7393B56A-C981-4067-AED4-76C7073AE0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70334" y="1339388"/>
                        <a:ext cx="796925" cy="388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" name="Grupo 96">
            <a:extLst>
              <a:ext uri="{FF2B5EF4-FFF2-40B4-BE49-F238E27FC236}">
                <a16:creationId xmlns:a16="http://schemas.microsoft.com/office/drawing/2014/main" id="{1B62A329-C6BC-4888-A9E3-EA10B246200D}"/>
              </a:ext>
            </a:extLst>
          </p:cNvPr>
          <p:cNvGrpSpPr/>
          <p:nvPr/>
        </p:nvGrpSpPr>
        <p:grpSpPr>
          <a:xfrm>
            <a:off x="7994179" y="1216368"/>
            <a:ext cx="842615" cy="379134"/>
            <a:chOff x="9739245" y="3058330"/>
            <a:chExt cx="842615" cy="379134"/>
          </a:xfrm>
        </p:grpSpPr>
        <p:cxnSp>
          <p:nvCxnSpPr>
            <p:cNvPr id="83" name="Conector recto de flecha 82">
              <a:extLst>
                <a:ext uri="{FF2B5EF4-FFF2-40B4-BE49-F238E27FC236}">
                  <a16:creationId xmlns:a16="http://schemas.microsoft.com/office/drawing/2014/main" id="{6DE27ED1-BF89-42E8-A447-86454438A31F}"/>
                </a:ext>
              </a:extLst>
            </p:cNvPr>
            <p:cNvCxnSpPr/>
            <p:nvPr/>
          </p:nvCxnSpPr>
          <p:spPr>
            <a:xfrm>
              <a:off x="9739245" y="3437464"/>
              <a:ext cx="84261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18BBAEC9-5F35-4641-BD5E-425C1E148133}"/>
                </a:ext>
              </a:extLst>
            </p:cNvPr>
            <p:cNvSpPr txBox="1"/>
            <p:nvPr/>
          </p:nvSpPr>
          <p:spPr>
            <a:xfrm>
              <a:off x="9784118" y="3058330"/>
              <a:ext cx="768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Vale 1</a:t>
              </a:r>
              <a:endPara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5" name="CuadroTexto 84">
            <a:extLst>
              <a:ext uri="{FF2B5EF4-FFF2-40B4-BE49-F238E27FC236}">
                <a16:creationId xmlns:a16="http://schemas.microsoft.com/office/drawing/2014/main" id="{EAE5F821-9846-47F8-B445-AFFBFE545E92}"/>
              </a:ext>
            </a:extLst>
          </p:cNvPr>
          <p:cNvSpPr txBox="1"/>
          <p:nvPr/>
        </p:nvSpPr>
        <p:spPr>
          <a:xfrm>
            <a:off x="8807276" y="1354857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3) </a:t>
            </a:r>
            <a:r>
              <a:rPr 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 </a:t>
            </a:r>
            <a:r>
              <a:rPr 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1)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7" name="Objeto 86">
            <a:extLst>
              <a:ext uri="{FF2B5EF4-FFF2-40B4-BE49-F238E27FC236}">
                <a16:creationId xmlns:a16="http://schemas.microsoft.com/office/drawing/2014/main" id="{085B33DB-58D3-48B7-9B1B-9965E1B573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71000" y="2823544"/>
          <a:ext cx="1553908" cy="1840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65160" imgH="1143000" progId="Equation.DSMT4">
                  <p:embed/>
                </p:oleObj>
              </mc:Choice>
              <mc:Fallback>
                <p:oleObj name="Equation" r:id="rId6" imgW="965160" imgH="1143000" progId="Equation.DSMT4">
                  <p:embed/>
                  <p:pic>
                    <p:nvPicPr>
                      <p:cNvPr id="87" name="Objeto 86">
                        <a:extLst>
                          <a:ext uri="{FF2B5EF4-FFF2-40B4-BE49-F238E27FC236}">
                            <a16:creationId xmlns:a16="http://schemas.microsoft.com/office/drawing/2014/main" id="{085B33DB-58D3-48B7-9B1B-9965E1B573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471000" y="2823544"/>
                        <a:ext cx="1553908" cy="1840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Estrella de 5 puntas 70">
            <a:extLst>
              <a:ext uri="{FF2B5EF4-FFF2-40B4-BE49-F238E27FC236}">
                <a16:creationId xmlns:a16="http://schemas.microsoft.com/office/drawing/2014/main" id="{FE2930A6-8657-483B-A03C-7A62C392536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11" name="Grupo 110">
            <a:extLst>
              <a:ext uri="{FF2B5EF4-FFF2-40B4-BE49-F238E27FC236}">
                <a16:creationId xmlns:a16="http://schemas.microsoft.com/office/drawing/2014/main" id="{17873138-81F5-4603-922A-B6C2882986EB}"/>
              </a:ext>
            </a:extLst>
          </p:cNvPr>
          <p:cNvGrpSpPr/>
          <p:nvPr/>
        </p:nvGrpSpPr>
        <p:grpSpPr>
          <a:xfrm>
            <a:off x="7825368" y="2715191"/>
            <a:ext cx="2195409" cy="3631647"/>
            <a:chOff x="5362563" y="1263153"/>
            <a:chExt cx="2195409" cy="3631647"/>
          </a:xfrm>
        </p:grpSpPr>
        <p:cxnSp>
          <p:nvCxnSpPr>
            <p:cNvPr id="112" name="Conector recto 111">
              <a:extLst>
                <a:ext uri="{FF2B5EF4-FFF2-40B4-BE49-F238E27FC236}">
                  <a16:creationId xmlns:a16="http://schemas.microsoft.com/office/drawing/2014/main" id="{EFD2ED68-A5C5-415B-957D-5323628F451C}"/>
                </a:ext>
              </a:extLst>
            </p:cNvPr>
            <p:cNvCxnSpPr/>
            <p:nvPr/>
          </p:nvCxnSpPr>
          <p:spPr>
            <a:xfrm rot="5400000" flipH="1">
              <a:off x="6477972" y="1608404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ector recto 112">
              <a:extLst>
                <a:ext uri="{FF2B5EF4-FFF2-40B4-BE49-F238E27FC236}">
                  <a16:creationId xmlns:a16="http://schemas.microsoft.com/office/drawing/2014/main" id="{29AD1797-612F-4199-8175-F630B6A66E1E}"/>
                </a:ext>
              </a:extLst>
            </p:cNvPr>
            <p:cNvCxnSpPr/>
            <p:nvPr/>
          </p:nvCxnSpPr>
          <p:spPr>
            <a:xfrm rot="5400000" flipH="1">
              <a:off x="6442563" y="183153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ector recto 113">
              <a:extLst>
                <a:ext uri="{FF2B5EF4-FFF2-40B4-BE49-F238E27FC236}">
                  <a16:creationId xmlns:a16="http://schemas.microsoft.com/office/drawing/2014/main" id="{B39CCB76-2D71-4BE1-BEE3-6355EE0F8581}"/>
                </a:ext>
              </a:extLst>
            </p:cNvPr>
            <p:cNvCxnSpPr/>
            <p:nvPr/>
          </p:nvCxnSpPr>
          <p:spPr>
            <a:xfrm rot="5400000" flipH="1">
              <a:off x="6452504" y="89197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>
              <a:extLst>
                <a:ext uri="{FF2B5EF4-FFF2-40B4-BE49-F238E27FC236}">
                  <a16:creationId xmlns:a16="http://schemas.microsoft.com/office/drawing/2014/main" id="{F1202D09-CF20-472B-9260-0F937C02B6B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831604" y="1284861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ector recto 115">
              <a:extLst>
                <a:ext uri="{FF2B5EF4-FFF2-40B4-BE49-F238E27FC236}">
                  <a16:creationId xmlns:a16="http://schemas.microsoft.com/office/drawing/2014/main" id="{D222831E-E109-45C8-AE89-C7E37A5736D8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094693" y="129480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cto 116">
              <a:extLst>
                <a:ext uri="{FF2B5EF4-FFF2-40B4-BE49-F238E27FC236}">
                  <a16:creationId xmlns:a16="http://schemas.microsoft.com/office/drawing/2014/main" id="{CF7B0D94-8D9A-418B-84DD-CB9232BAE14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376238" y="1269569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>
              <a:extLst>
                <a:ext uri="{FF2B5EF4-FFF2-40B4-BE49-F238E27FC236}">
                  <a16:creationId xmlns:a16="http://schemas.microsoft.com/office/drawing/2014/main" id="{5EC21443-E9D9-4092-8E4C-A8102FC5D81C}"/>
                </a:ext>
              </a:extLst>
            </p:cNvPr>
            <p:cNvCxnSpPr/>
            <p:nvPr/>
          </p:nvCxnSpPr>
          <p:spPr>
            <a:xfrm rot="5400000" flipH="1">
              <a:off x="6477972" y="378005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ector recto 118">
              <a:extLst>
                <a:ext uri="{FF2B5EF4-FFF2-40B4-BE49-F238E27FC236}">
                  <a16:creationId xmlns:a16="http://schemas.microsoft.com/office/drawing/2014/main" id="{D927E8A5-4C8F-49D0-978D-2412A83A30A9}"/>
                </a:ext>
              </a:extLst>
            </p:cNvPr>
            <p:cNvCxnSpPr/>
            <p:nvPr/>
          </p:nvCxnSpPr>
          <p:spPr>
            <a:xfrm rot="5400000" flipH="1">
              <a:off x="6446950" y="2345465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ector recto 119">
              <a:extLst>
                <a:ext uri="{FF2B5EF4-FFF2-40B4-BE49-F238E27FC236}">
                  <a16:creationId xmlns:a16="http://schemas.microsoft.com/office/drawing/2014/main" id="{0EE674CE-A22A-4A54-8B0E-2E68BDAA5B13}"/>
                </a:ext>
              </a:extLst>
            </p:cNvPr>
            <p:cNvCxnSpPr/>
            <p:nvPr/>
          </p:nvCxnSpPr>
          <p:spPr>
            <a:xfrm rot="5400000" flipH="1">
              <a:off x="6442563" y="3070981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ector recto 120">
              <a:extLst>
                <a:ext uri="{FF2B5EF4-FFF2-40B4-BE49-F238E27FC236}">
                  <a16:creationId xmlns:a16="http://schemas.microsoft.com/office/drawing/2014/main" id="{A3DA7155-6715-4430-898F-C21A68DAE24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530655" y="1278237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upo 121">
            <a:extLst>
              <a:ext uri="{FF2B5EF4-FFF2-40B4-BE49-F238E27FC236}">
                <a16:creationId xmlns:a16="http://schemas.microsoft.com/office/drawing/2014/main" id="{7082526F-5ABF-4C70-BAF0-63EAD7C7CD5B}"/>
              </a:ext>
            </a:extLst>
          </p:cNvPr>
          <p:cNvGrpSpPr/>
          <p:nvPr/>
        </p:nvGrpSpPr>
        <p:grpSpPr>
          <a:xfrm>
            <a:off x="6968232" y="2825105"/>
            <a:ext cx="908627" cy="3273589"/>
            <a:chOff x="4743218" y="1657945"/>
            <a:chExt cx="908627" cy="3273589"/>
          </a:xfrm>
        </p:grpSpPr>
        <p:sp>
          <p:nvSpPr>
            <p:cNvPr id="123" name="CuadroTexto 122">
              <a:extLst>
                <a:ext uri="{FF2B5EF4-FFF2-40B4-BE49-F238E27FC236}">
                  <a16:creationId xmlns:a16="http://schemas.microsoft.com/office/drawing/2014/main" id="{77D891EB-6B34-46AE-95CF-4D7C549A3A58}"/>
                </a:ext>
              </a:extLst>
            </p:cNvPr>
            <p:cNvSpPr txBox="1"/>
            <p:nvPr/>
          </p:nvSpPr>
          <p:spPr>
            <a:xfrm>
              <a:off x="4753365" y="2319151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CuadroTexto 123">
              <a:extLst>
                <a:ext uri="{FF2B5EF4-FFF2-40B4-BE49-F238E27FC236}">
                  <a16:creationId xmlns:a16="http://schemas.microsoft.com/office/drawing/2014/main" id="{9E28588A-146B-4BB4-ADF5-40BAC4EF2C46}"/>
                </a:ext>
              </a:extLst>
            </p:cNvPr>
            <p:cNvSpPr txBox="1"/>
            <p:nvPr/>
          </p:nvSpPr>
          <p:spPr>
            <a:xfrm>
              <a:off x="4757048" y="316504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CuadroTexto 124">
              <a:extLst>
                <a:ext uri="{FF2B5EF4-FFF2-40B4-BE49-F238E27FC236}">
                  <a16:creationId xmlns:a16="http://schemas.microsoft.com/office/drawing/2014/main" id="{DBE8D6EC-9832-4C3C-9B2A-5DD4579A025C}"/>
                </a:ext>
              </a:extLst>
            </p:cNvPr>
            <p:cNvSpPr txBox="1"/>
            <p:nvPr/>
          </p:nvSpPr>
          <p:spPr>
            <a:xfrm>
              <a:off x="4753364" y="385486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4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CuadroTexto 125">
              <a:extLst>
                <a:ext uri="{FF2B5EF4-FFF2-40B4-BE49-F238E27FC236}">
                  <a16:creationId xmlns:a16="http://schemas.microsoft.com/office/drawing/2014/main" id="{B5BD6474-CF54-4E39-A1C9-10B84B5AEC7B}"/>
                </a:ext>
              </a:extLst>
            </p:cNvPr>
            <p:cNvSpPr txBox="1"/>
            <p:nvPr/>
          </p:nvSpPr>
          <p:spPr>
            <a:xfrm>
              <a:off x="4743218" y="4562202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5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CuadroTexto 126">
              <a:extLst>
                <a:ext uri="{FF2B5EF4-FFF2-40B4-BE49-F238E27FC236}">
                  <a16:creationId xmlns:a16="http://schemas.microsoft.com/office/drawing/2014/main" id="{4CDBCDCA-59F6-4E60-B7B3-1A8F034698C3}"/>
                </a:ext>
              </a:extLst>
            </p:cNvPr>
            <p:cNvSpPr txBox="1"/>
            <p:nvPr/>
          </p:nvSpPr>
          <p:spPr>
            <a:xfrm>
              <a:off x="4743218" y="1657945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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8" name="Grupo 127">
            <a:extLst>
              <a:ext uri="{FF2B5EF4-FFF2-40B4-BE49-F238E27FC236}">
                <a16:creationId xmlns:a16="http://schemas.microsoft.com/office/drawing/2014/main" id="{DB4648E6-08AE-41E2-A4A8-BFA6C2876410}"/>
              </a:ext>
            </a:extLst>
          </p:cNvPr>
          <p:cNvGrpSpPr/>
          <p:nvPr/>
        </p:nvGrpSpPr>
        <p:grpSpPr>
          <a:xfrm>
            <a:off x="7889824" y="2075223"/>
            <a:ext cx="2034763" cy="670624"/>
            <a:chOff x="4388872" y="1848876"/>
            <a:chExt cx="2034763" cy="670624"/>
          </a:xfrm>
        </p:grpSpPr>
        <p:sp>
          <p:nvSpPr>
            <p:cNvPr id="129" name="CuadroTexto 128">
              <a:extLst>
                <a:ext uri="{FF2B5EF4-FFF2-40B4-BE49-F238E27FC236}">
                  <a16:creationId xmlns:a16="http://schemas.microsoft.com/office/drawing/2014/main" id="{715AC435-0411-4FFF-B75A-F5421A31C804}"/>
                </a:ext>
              </a:extLst>
            </p:cNvPr>
            <p:cNvSpPr txBox="1"/>
            <p:nvPr/>
          </p:nvSpPr>
          <p:spPr>
            <a:xfrm>
              <a:off x="4388872" y="1873169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CuadroTexto 129">
              <a:extLst>
                <a:ext uri="{FF2B5EF4-FFF2-40B4-BE49-F238E27FC236}">
                  <a16:creationId xmlns:a16="http://schemas.microsoft.com/office/drawing/2014/main" id="{D68D149B-680D-4DE6-8BF2-7AF9686EEE3E}"/>
                </a:ext>
              </a:extLst>
            </p:cNvPr>
            <p:cNvSpPr txBox="1"/>
            <p:nvPr/>
          </p:nvSpPr>
          <p:spPr>
            <a:xfrm>
              <a:off x="5118562" y="1848876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2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CuadroTexto 130">
              <a:extLst>
                <a:ext uri="{FF2B5EF4-FFF2-40B4-BE49-F238E27FC236}">
                  <a16:creationId xmlns:a16="http://schemas.microsoft.com/office/drawing/2014/main" id="{EE17352D-A169-4580-8E5A-E9D54D278E09}"/>
                </a:ext>
              </a:extLst>
            </p:cNvPr>
            <p:cNvSpPr txBox="1"/>
            <p:nvPr/>
          </p:nvSpPr>
          <p:spPr>
            <a:xfrm>
              <a:off x="5814173" y="1869804"/>
              <a:ext cx="6094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</a:t>
              </a:r>
            </a:p>
            <a:p>
              <a:pPr algn="ctr"/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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2" name="Rectángulo 131">
            <a:extLst>
              <a:ext uri="{FF2B5EF4-FFF2-40B4-BE49-F238E27FC236}">
                <a16:creationId xmlns:a16="http://schemas.microsoft.com/office/drawing/2014/main" id="{71323ED7-AC75-4D9A-854D-FAC168ADE7BE}"/>
              </a:ext>
            </a:extLst>
          </p:cNvPr>
          <p:cNvSpPr/>
          <p:nvPr/>
        </p:nvSpPr>
        <p:spPr>
          <a:xfrm>
            <a:off x="7843529" y="4155337"/>
            <a:ext cx="720000" cy="7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3" name="Conector recto 132">
            <a:extLst>
              <a:ext uri="{FF2B5EF4-FFF2-40B4-BE49-F238E27FC236}">
                <a16:creationId xmlns:a16="http://schemas.microsoft.com/office/drawing/2014/main" id="{7E6BDB9A-A7A4-4B16-A7EF-B1FCFE662DF7}"/>
              </a:ext>
            </a:extLst>
          </p:cNvPr>
          <p:cNvCxnSpPr>
            <a:cxnSpLocks/>
          </p:cNvCxnSpPr>
          <p:nvPr/>
        </p:nvCxnSpPr>
        <p:spPr>
          <a:xfrm>
            <a:off x="10374810" y="1365153"/>
            <a:ext cx="0" cy="540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5BE3FD5B-A714-4550-A194-9489DF891911}"/>
              </a:ext>
            </a:extLst>
          </p:cNvPr>
          <p:cNvGrpSpPr/>
          <p:nvPr/>
        </p:nvGrpSpPr>
        <p:grpSpPr>
          <a:xfrm>
            <a:off x="-24390" y="1221100"/>
            <a:ext cx="7005755" cy="5555911"/>
            <a:chOff x="-24390" y="1221100"/>
            <a:chExt cx="7005755" cy="5555911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BEFFF8E7-AFBA-407D-BC50-2276DA4186B0}"/>
                </a:ext>
              </a:extLst>
            </p:cNvPr>
            <p:cNvGrpSpPr/>
            <p:nvPr/>
          </p:nvGrpSpPr>
          <p:grpSpPr>
            <a:xfrm>
              <a:off x="4233086" y="2710844"/>
              <a:ext cx="2195409" cy="3631647"/>
              <a:chOff x="5362563" y="1263153"/>
              <a:chExt cx="2195409" cy="3631647"/>
            </a:xfrm>
          </p:grpSpPr>
          <p:cxnSp>
            <p:nvCxnSpPr>
              <p:cNvPr id="20" name="Conector recto 19">
                <a:extLst>
                  <a:ext uri="{FF2B5EF4-FFF2-40B4-BE49-F238E27FC236}">
                    <a16:creationId xmlns:a16="http://schemas.microsoft.com/office/drawing/2014/main" id="{1486FE75-A158-4794-89F6-90BE456F11AF}"/>
                  </a:ext>
                </a:extLst>
              </p:cNvPr>
              <p:cNvCxnSpPr/>
              <p:nvPr/>
            </p:nvCxnSpPr>
            <p:spPr>
              <a:xfrm rot="5400000" flipH="1">
                <a:off x="6477972" y="1608404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E8752B28-90B0-45FC-B277-9832423781E5}"/>
                  </a:ext>
                </a:extLst>
              </p:cNvPr>
              <p:cNvCxnSpPr/>
              <p:nvPr/>
            </p:nvCxnSpPr>
            <p:spPr>
              <a:xfrm rot="5400000" flipH="1">
                <a:off x="6442563" y="183153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8EA69F68-92F5-4A6A-A2FF-35BBA73754AB}"/>
                  </a:ext>
                </a:extLst>
              </p:cNvPr>
              <p:cNvCxnSpPr/>
              <p:nvPr/>
            </p:nvCxnSpPr>
            <p:spPr>
              <a:xfrm rot="5400000" flipH="1">
                <a:off x="6452504" y="89197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93CB4832-B7E0-4E6D-A5D0-C7428E5164A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831604" y="1284861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C75811CF-1739-4EC3-9489-5C44EB98134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094693" y="1294800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6AE89242-BEB2-415F-BCEA-33A342DF65B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376238" y="1269569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C991853C-CD43-46A1-B042-3AD057E990F6}"/>
                  </a:ext>
                </a:extLst>
              </p:cNvPr>
              <p:cNvCxnSpPr/>
              <p:nvPr/>
            </p:nvCxnSpPr>
            <p:spPr>
              <a:xfrm rot="5400000" flipH="1">
                <a:off x="6477972" y="378005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>
                <a:extLst>
                  <a:ext uri="{FF2B5EF4-FFF2-40B4-BE49-F238E27FC236}">
                    <a16:creationId xmlns:a16="http://schemas.microsoft.com/office/drawing/2014/main" id="{F1B49DCA-B391-4646-9875-76E81C2B0976}"/>
                  </a:ext>
                </a:extLst>
              </p:cNvPr>
              <p:cNvCxnSpPr/>
              <p:nvPr/>
            </p:nvCxnSpPr>
            <p:spPr>
              <a:xfrm rot="5400000" flipH="1">
                <a:off x="6446950" y="234546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cto 37">
                <a:extLst>
                  <a:ext uri="{FF2B5EF4-FFF2-40B4-BE49-F238E27FC236}">
                    <a16:creationId xmlns:a16="http://schemas.microsoft.com/office/drawing/2014/main" id="{A913A790-6264-465E-AE50-85224580AF81}"/>
                  </a:ext>
                </a:extLst>
              </p:cNvPr>
              <p:cNvCxnSpPr/>
              <p:nvPr/>
            </p:nvCxnSpPr>
            <p:spPr>
              <a:xfrm rot="5400000" flipH="1">
                <a:off x="6442563" y="307098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E7B63122-600E-470D-909E-414C498B93C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7530655" y="1278237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45" name="Objeto 44">
              <a:extLst>
                <a:ext uri="{FF2B5EF4-FFF2-40B4-BE49-F238E27FC236}">
                  <a16:creationId xmlns:a16="http://schemas.microsoft.com/office/drawing/2014/main" id="{709BEA35-F73A-4D6C-9979-CD74FBC35B3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6631241"/>
                </p:ext>
              </p:extLst>
            </p:nvPr>
          </p:nvGraphicFramePr>
          <p:xfrm>
            <a:off x="1054138" y="1405766"/>
            <a:ext cx="347662" cy="388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15640" imgH="241200" progId="Equation.DSMT4">
                    <p:embed/>
                  </p:oleObj>
                </mc:Choice>
                <mc:Fallback>
                  <p:oleObj name="Equation" r:id="rId8" imgW="215640" imgH="241200" progId="Equation.DSMT4">
                    <p:embed/>
                    <p:pic>
                      <p:nvPicPr>
                        <p:cNvPr id="45" name="Objeto 44">
                          <a:extLst>
                            <a:ext uri="{FF2B5EF4-FFF2-40B4-BE49-F238E27FC236}">
                              <a16:creationId xmlns:a16="http://schemas.microsoft.com/office/drawing/2014/main" id="{709BEA35-F73A-4D6C-9979-CD74FBC35B3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054138" y="1405766"/>
                          <a:ext cx="347662" cy="3889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A0907E14-BDBD-4F67-96A1-88709451E82B}"/>
                </a:ext>
              </a:extLst>
            </p:cNvPr>
            <p:cNvSpPr txBox="1"/>
            <p:nvPr/>
          </p:nvSpPr>
          <p:spPr>
            <a:xfrm>
              <a:off x="2198222" y="1405766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= </a:t>
              </a:r>
              <a:r>
                <a:rPr lang="es-AR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id="{A6B0699B-9422-437E-8013-8E53062C3051}"/>
                </a:ext>
              </a:extLst>
            </p:cNvPr>
            <p:cNvGrpSpPr/>
            <p:nvPr/>
          </p:nvGrpSpPr>
          <p:grpSpPr>
            <a:xfrm>
              <a:off x="1401800" y="1221100"/>
              <a:ext cx="842615" cy="379134"/>
              <a:chOff x="9663046" y="974428"/>
              <a:chExt cx="842615" cy="379134"/>
            </a:xfrm>
          </p:grpSpPr>
          <p:cxnSp>
            <p:nvCxnSpPr>
              <p:cNvPr id="47" name="Conector recto de flecha 46">
                <a:extLst>
                  <a:ext uri="{FF2B5EF4-FFF2-40B4-BE49-F238E27FC236}">
                    <a16:creationId xmlns:a16="http://schemas.microsoft.com/office/drawing/2014/main" id="{A6A714CD-0194-4CBA-A06B-71712564B7C9}"/>
                  </a:ext>
                </a:extLst>
              </p:cNvPr>
              <p:cNvCxnSpPr/>
              <p:nvPr/>
            </p:nvCxnSpPr>
            <p:spPr>
              <a:xfrm>
                <a:off x="9663046" y="1353562"/>
                <a:ext cx="842615" cy="0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D0A79DC0-0527-42C6-B8DB-D853BB6F6913}"/>
                  </a:ext>
                </a:extLst>
              </p:cNvPr>
              <p:cNvSpPr txBox="1"/>
              <p:nvPr/>
            </p:nvSpPr>
            <p:spPr>
              <a:xfrm>
                <a:off x="9707919" y="974428"/>
                <a:ext cx="7682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Vale 1</a:t>
                </a:r>
                <a:endParaRPr lang="es-AR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51" name="Objeto 50">
              <a:extLst>
                <a:ext uri="{FF2B5EF4-FFF2-40B4-BE49-F238E27FC236}">
                  <a16:creationId xmlns:a16="http://schemas.microsoft.com/office/drawing/2014/main" id="{10644EA1-5A11-4857-9A1C-9145637861F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1577240"/>
                </p:ext>
              </p:extLst>
            </p:nvPr>
          </p:nvGraphicFramePr>
          <p:xfrm>
            <a:off x="4293543" y="1340463"/>
            <a:ext cx="531812" cy="388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330120" imgH="241200" progId="Equation.DSMT4">
                    <p:embed/>
                  </p:oleObj>
                </mc:Choice>
                <mc:Fallback>
                  <p:oleObj name="Equation" r:id="rId10" imgW="330120" imgH="241200" progId="Equation.DSMT4">
                    <p:embed/>
                    <p:pic>
                      <p:nvPicPr>
                        <p:cNvPr id="51" name="Objeto 50">
                          <a:extLst>
                            <a:ext uri="{FF2B5EF4-FFF2-40B4-BE49-F238E27FC236}">
                              <a16:creationId xmlns:a16="http://schemas.microsoft.com/office/drawing/2014/main" id="{10644EA1-5A11-4857-9A1C-9145637861F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293543" y="1340463"/>
                          <a:ext cx="531812" cy="3889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88E3FD70-ADA5-448E-840B-367F54330710}"/>
                </a:ext>
              </a:extLst>
            </p:cNvPr>
            <p:cNvSpPr txBox="1"/>
            <p:nvPr/>
          </p:nvSpPr>
          <p:spPr>
            <a:xfrm>
              <a:off x="5638204" y="1409967"/>
              <a:ext cx="9156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 </a:t>
              </a:r>
              <a:r>
                <a:rPr lang="es-A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s-A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</a:p>
          </p:txBody>
        </p:sp>
        <p:grpSp>
          <p:nvGrpSpPr>
            <p:cNvPr id="96" name="Grupo 95">
              <a:extLst>
                <a:ext uri="{FF2B5EF4-FFF2-40B4-BE49-F238E27FC236}">
                  <a16:creationId xmlns:a16="http://schemas.microsoft.com/office/drawing/2014/main" id="{CC15E8B8-BF13-4ECC-A543-44A4C013A4AD}"/>
                </a:ext>
              </a:extLst>
            </p:cNvPr>
            <p:cNvGrpSpPr/>
            <p:nvPr/>
          </p:nvGrpSpPr>
          <p:grpSpPr>
            <a:xfrm>
              <a:off x="4841782" y="1225301"/>
              <a:ext cx="842615" cy="379134"/>
              <a:chOff x="9666357" y="1603902"/>
              <a:chExt cx="842615" cy="379134"/>
            </a:xfrm>
          </p:grpSpPr>
          <p:cxnSp>
            <p:nvCxnSpPr>
              <p:cNvPr id="52" name="Conector recto de flecha 51">
                <a:extLst>
                  <a:ext uri="{FF2B5EF4-FFF2-40B4-BE49-F238E27FC236}">
                    <a16:creationId xmlns:a16="http://schemas.microsoft.com/office/drawing/2014/main" id="{329EE39D-72C0-48F5-9A36-22D9195B841F}"/>
                  </a:ext>
                </a:extLst>
              </p:cNvPr>
              <p:cNvCxnSpPr/>
              <p:nvPr/>
            </p:nvCxnSpPr>
            <p:spPr>
              <a:xfrm>
                <a:off x="9666357" y="1983036"/>
                <a:ext cx="842615" cy="0"/>
              </a:xfrm>
              <a:prstGeom prst="straightConnector1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9764FF63-D1BA-4643-AB76-A9597D3C65F9}"/>
                  </a:ext>
                </a:extLst>
              </p:cNvPr>
              <p:cNvSpPr txBox="1"/>
              <p:nvPr/>
            </p:nvSpPr>
            <p:spPr>
              <a:xfrm>
                <a:off x="9711230" y="1603902"/>
                <a:ext cx="7682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Vale 1</a:t>
                </a:r>
                <a:endParaRPr lang="es-A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710E9BD3-3E35-4F4E-AB78-4CF83B6E6F9E}"/>
                </a:ext>
              </a:extLst>
            </p:cNvPr>
            <p:cNvSpPr txBox="1"/>
            <p:nvPr/>
          </p:nvSpPr>
          <p:spPr>
            <a:xfrm>
              <a:off x="6064465" y="1740422"/>
              <a:ext cx="9156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= </a:t>
              </a:r>
              <a:r>
                <a:rPr lang="es-A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s-A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lang="es-A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F418F5C7-75D5-427B-B2FF-D060AC1E8197}"/>
                </a:ext>
              </a:extLst>
            </p:cNvPr>
            <p:cNvGrpSpPr/>
            <p:nvPr/>
          </p:nvGrpSpPr>
          <p:grpSpPr>
            <a:xfrm>
              <a:off x="3375950" y="2820758"/>
              <a:ext cx="908627" cy="3273589"/>
              <a:chOff x="4743218" y="1657945"/>
              <a:chExt cx="908627" cy="3273589"/>
            </a:xfrm>
          </p:grpSpPr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64A95973-AC4D-4E30-8B05-F141C390CFE5}"/>
                  </a:ext>
                </a:extLst>
              </p:cNvPr>
              <p:cNvSpPr txBox="1"/>
              <p:nvPr/>
            </p:nvSpPr>
            <p:spPr>
              <a:xfrm>
                <a:off x="4753365" y="2319151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99A6AA4B-EBE5-4F3B-BA4E-7E3DF33BE6A7}"/>
                  </a:ext>
                </a:extLst>
              </p:cNvPr>
              <p:cNvSpPr txBox="1"/>
              <p:nvPr/>
            </p:nvSpPr>
            <p:spPr>
              <a:xfrm>
                <a:off x="4757048" y="316504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CE0D12D6-9D33-4112-8B7E-559FDBFD38FC}"/>
                  </a:ext>
                </a:extLst>
              </p:cNvPr>
              <p:cNvSpPr txBox="1"/>
              <p:nvPr/>
            </p:nvSpPr>
            <p:spPr>
              <a:xfrm>
                <a:off x="4753364" y="385486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136EEF34-02EA-4EF5-8862-AD30541A1C88}"/>
                  </a:ext>
                </a:extLst>
              </p:cNvPr>
              <p:cNvSpPr txBox="1"/>
              <p:nvPr/>
            </p:nvSpPr>
            <p:spPr>
              <a:xfrm>
                <a:off x="4743218" y="456220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2C0F689C-1066-4983-83F2-AF65EA59A0A7}"/>
                  </a:ext>
                </a:extLst>
              </p:cNvPr>
              <p:cNvSpPr txBox="1"/>
              <p:nvPr/>
            </p:nvSpPr>
            <p:spPr>
              <a:xfrm>
                <a:off x="4743218" y="165794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9C6290C1-CBE6-40E1-875B-3D86FBC2E6C0}"/>
                </a:ext>
              </a:extLst>
            </p:cNvPr>
            <p:cNvGrpSpPr/>
            <p:nvPr/>
          </p:nvGrpSpPr>
          <p:grpSpPr>
            <a:xfrm>
              <a:off x="4297542" y="2070876"/>
              <a:ext cx="2034763" cy="670624"/>
              <a:chOff x="4388872" y="1848876"/>
              <a:chExt cx="2034763" cy="670624"/>
            </a:xfrm>
          </p:grpSpPr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05AFF47C-BDF8-484F-9115-D1913C2490A8}"/>
                  </a:ext>
                </a:extLst>
              </p:cNvPr>
              <p:cNvSpPr txBox="1"/>
              <p:nvPr/>
            </p:nvSpPr>
            <p:spPr>
              <a:xfrm>
                <a:off x="4388872" y="1873169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0A11E773-4E95-4A6E-9C7C-47E706A78F25}"/>
                  </a:ext>
                </a:extLst>
              </p:cNvPr>
              <p:cNvSpPr txBox="1"/>
              <p:nvPr/>
            </p:nvSpPr>
            <p:spPr>
              <a:xfrm>
                <a:off x="5118562" y="1848876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10EED8BA-E156-483B-AA7B-11A613082955}"/>
                  </a:ext>
                </a:extLst>
              </p:cNvPr>
              <p:cNvSpPr txBox="1"/>
              <p:nvPr/>
            </p:nvSpPr>
            <p:spPr>
              <a:xfrm>
                <a:off x="5814173" y="1869804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1" name="Rectángulo 70">
              <a:extLst>
                <a:ext uri="{FF2B5EF4-FFF2-40B4-BE49-F238E27FC236}">
                  <a16:creationId xmlns:a16="http://schemas.microsoft.com/office/drawing/2014/main" id="{F769FA80-044C-45EF-A455-04EBD7625B7F}"/>
                </a:ext>
              </a:extLst>
            </p:cNvPr>
            <p:cNvSpPr/>
            <p:nvPr/>
          </p:nvSpPr>
          <p:spPr>
            <a:xfrm>
              <a:off x="4262988" y="4135026"/>
              <a:ext cx="720000" cy="720000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2" name="Rectángulo 71">
              <a:extLst>
                <a:ext uri="{FF2B5EF4-FFF2-40B4-BE49-F238E27FC236}">
                  <a16:creationId xmlns:a16="http://schemas.microsoft.com/office/drawing/2014/main" id="{5642B7FC-6538-431F-BEAA-A5DE52125649}"/>
                </a:ext>
              </a:extLst>
            </p:cNvPr>
            <p:cNvSpPr/>
            <p:nvPr/>
          </p:nvSpPr>
          <p:spPr>
            <a:xfrm>
              <a:off x="4982557" y="3424626"/>
              <a:ext cx="720000" cy="720000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:a16="http://schemas.microsoft.com/office/drawing/2014/main" id="{F56FF777-8066-4939-A719-4257B757F19D}"/>
                </a:ext>
              </a:extLst>
            </p:cNvPr>
            <p:cNvSpPr/>
            <p:nvPr/>
          </p:nvSpPr>
          <p:spPr>
            <a:xfrm>
              <a:off x="5698479" y="2715148"/>
              <a:ext cx="720000" cy="720000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77" name="Conector recto de flecha 76">
              <a:extLst>
                <a:ext uri="{FF2B5EF4-FFF2-40B4-BE49-F238E27FC236}">
                  <a16:creationId xmlns:a16="http://schemas.microsoft.com/office/drawing/2014/main" id="{BC83E69D-7FAD-47D3-B180-F88D96683D6E}"/>
                </a:ext>
              </a:extLst>
            </p:cNvPr>
            <p:cNvCxnSpPr/>
            <p:nvPr/>
          </p:nvCxnSpPr>
          <p:spPr>
            <a:xfrm flipH="1">
              <a:off x="6532577" y="2394041"/>
              <a:ext cx="382175" cy="298845"/>
            </a:xfrm>
            <a:prstGeom prst="straightConnector1">
              <a:avLst/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Grupo 90">
              <a:extLst>
                <a:ext uri="{FF2B5EF4-FFF2-40B4-BE49-F238E27FC236}">
                  <a16:creationId xmlns:a16="http://schemas.microsoft.com/office/drawing/2014/main" id="{E8E17873-1E10-4843-99DC-25E55E7903AB}"/>
                </a:ext>
              </a:extLst>
            </p:cNvPr>
            <p:cNvGrpSpPr/>
            <p:nvPr/>
          </p:nvGrpSpPr>
          <p:grpSpPr>
            <a:xfrm>
              <a:off x="851260" y="5594368"/>
              <a:ext cx="2160000" cy="734777"/>
              <a:chOff x="5624011" y="4447404"/>
              <a:chExt cx="2160000" cy="734777"/>
            </a:xfrm>
          </p:grpSpPr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53A83847-E818-4826-B1FA-4045134460C2}"/>
                  </a:ext>
                </a:extLst>
              </p:cNvPr>
              <p:cNvSpPr/>
              <p:nvPr/>
            </p:nvSpPr>
            <p:spPr>
              <a:xfrm>
                <a:off x="5624011" y="4462181"/>
                <a:ext cx="2160000" cy="720000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89" name="Conector recto 88">
                <a:extLst>
                  <a:ext uri="{FF2B5EF4-FFF2-40B4-BE49-F238E27FC236}">
                    <a16:creationId xmlns:a16="http://schemas.microsoft.com/office/drawing/2014/main" id="{E51B889B-C1F1-4F21-9BBF-5666AF86EF23}"/>
                  </a:ext>
                </a:extLst>
              </p:cNvPr>
              <p:cNvCxnSpPr/>
              <p:nvPr/>
            </p:nvCxnSpPr>
            <p:spPr>
              <a:xfrm>
                <a:off x="6324579" y="4447404"/>
                <a:ext cx="0" cy="71397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ector recto 89">
                <a:extLst>
                  <a:ext uri="{FF2B5EF4-FFF2-40B4-BE49-F238E27FC236}">
                    <a16:creationId xmlns:a16="http://schemas.microsoft.com/office/drawing/2014/main" id="{CF11F94B-6C3F-43A9-986E-ABA66D887991}"/>
                  </a:ext>
                </a:extLst>
              </p:cNvPr>
              <p:cNvCxnSpPr/>
              <p:nvPr/>
            </p:nvCxnSpPr>
            <p:spPr>
              <a:xfrm>
                <a:off x="7065747" y="4465707"/>
                <a:ext cx="0" cy="71397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31325B3C-0556-498D-A9E4-8E3B25542867}"/>
                </a:ext>
              </a:extLst>
            </p:cNvPr>
            <p:cNvGrpSpPr/>
            <p:nvPr/>
          </p:nvGrpSpPr>
          <p:grpSpPr>
            <a:xfrm>
              <a:off x="840134" y="2734817"/>
              <a:ext cx="2195409" cy="3631647"/>
              <a:chOff x="5362563" y="1263153"/>
              <a:chExt cx="2195409" cy="3631647"/>
            </a:xfrm>
          </p:grpSpPr>
          <p:cxnSp>
            <p:nvCxnSpPr>
              <p:cNvPr id="69" name="Conector recto 68">
                <a:extLst>
                  <a:ext uri="{FF2B5EF4-FFF2-40B4-BE49-F238E27FC236}">
                    <a16:creationId xmlns:a16="http://schemas.microsoft.com/office/drawing/2014/main" id="{45E89C53-3C7F-4E76-BD0D-F00D7F7F1F1D}"/>
                  </a:ext>
                </a:extLst>
              </p:cNvPr>
              <p:cNvCxnSpPr/>
              <p:nvPr/>
            </p:nvCxnSpPr>
            <p:spPr>
              <a:xfrm rot="5400000" flipH="1">
                <a:off x="6477972" y="1608404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69">
                <a:extLst>
                  <a:ext uri="{FF2B5EF4-FFF2-40B4-BE49-F238E27FC236}">
                    <a16:creationId xmlns:a16="http://schemas.microsoft.com/office/drawing/2014/main" id="{1822C7F9-7D67-4F8D-B7F2-B68E15C4418D}"/>
                  </a:ext>
                </a:extLst>
              </p:cNvPr>
              <p:cNvCxnSpPr/>
              <p:nvPr/>
            </p:nvCxnSpPr>
            <p:spPr>
              <a:xfrm rot="5400000" flipH="1">
                <a:off x="6442563" y="183153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cto 73">
                <a:extLst>
                  <a:ext uri="{FF2B5EF4-FFF2-40B4-BE49-F238E27FC236}">
                    <a16:creationId xmlns:a16="http://schemas.microsoft.com/office/drawing/2014/main" id="{6ADC473D-05D5-4E6A-9032-E741FA7CD72D}"/>
                  </a:ext>
                </a:extLst>
              </p:cNvPr>
              <p:cNvCxnSpPr/>
              <p:nvPr/>
            </p:nvCxnSpPr>
            <p:spPr>
              <a:xfrm rot="5400000" flipH="1">
                <a:off x="6452504" y="89197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cto 74">
                <a:extLst>
                  <a:ext uri="{FF2B5EF4-FFF2-40B4-BE49-F238E27FC236}">
                    <a16:creationId xmlns:a16="http://schemas.microsoft.com/office/drawing/2014/main" id="{7C53CC0D-3AAB-4F6B-89B8-1C60D4129CB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831604" y="1284861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cto 75">
                <a:extLst>
                  <a:ext uri="{FF2B5EF4-FFF2-40B4-BE49-F238E27FC236}">
                    <a16:creationId xmlns:a16="http://schemas.microsoft.com/office/drawing/2014/main" id="{1081E4D8-D944-4751-956A-50D9702035D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094693" y="1294800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cto 77">
                <a:extLst>
                  <a:ext uri="{FF2B5EF4-FFF2-40B4-BE49-F238E27FC236}">
                    <a16:creationId xmlns:a16="http://schemas.microsoft.com/office/drawing/2014/main" id="{78C930A4-835C-46B7-B92A-B1A1AADD03A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376238" y="1269569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cto 78">
                <a:extLst>
                  <a:ext uri="{FF2B5EF4-FFF2-40B4-BE49-F238E27FC236}">
                    <a16:creationId xmlns:a16="http://schemas.microsoft.com/office/drawing/2014/main" id="{46A625A3-F0FA-4868-AB74-3E793445ACB4}"/>
                  </a:ext>
                </a:extLst>
              </p:cNvPr>
              <p:cNvCxnSpPr/>
              <p:nvPr/>
            </p:nvCxnSpPr>
            <p:spPr>
              <a:xfrm rot="5400000" flipH="1">
                <a:off x="6477972" y="378005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79">
                <a:extLst>
                  <a:ext uri="{FF2B5EF4-FFF2-40B4-BE49-F238E27FC236}">
                    <a16:creationId xmlns:a16="http://schemas.microsoft.com/office/drawing/2014/main" id="{BC7821F6-3EE7-42DA-856F-95F051CF7857}"/>
                  </a:ext>
                </a:extLst>
              </p:cNvPr>
              <p:cNvCxnSpPr/>
              <p:nvPr/>
            </p:nvCxnSpPr>
            <p:spPr>
              <a:xfrm rot="5400000" flipH="1">
                <a:off x="6446950" y="234546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recto 87">
                <a:extLst>
                  <a:ext uri="{FF2B5EF4-FFF2-40B4-BE49-F238E27FC236}">
                    <a16:creationId xmlns:a16="http://schemas.microsoft.com/office/drawing/2014/main" id="{46065F4F-8F0C-400C-B0EB-6324682AEEDC}"/>
                  </a:ext>
                </a:extLst>
              </p:cNvPr>
              <p:cNvCxnSpPr/>
              <p:nvPr/>
            </p:nvCxnSpPr>
            <p:spPr>
              <a:xfrm rot="5400000" flipH="1">
                <a:off x="6442563" y="3070981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ector recto 97">
                <a:extLst>
                  <a:ext uri="{FF2B5EF4-FFF2-40B4-BE49-F238E27FC236}">
                    <a16:creationId xmlns:a16="http://schemas.microsoft.com/office/drawing/2014/main" id="{B2EBD193-70B4-404D-8842-F806DBDA844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7530655" y="1278237"/>
                <a:ext cx="0" cy="360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upo 98">
              <a:extLst>
                <a:ext uri="{FF2B5EF4-FFF2-40B4-BE49-F238E27FC236}">
                  <a16:creationId xmlns:a16="http://schemas.microsoft.com/office/drawing/2014/main" id="{189B1473-E259-4C45-A3EB-FFE34ED683AE}"/>
                </a:ext>
              </a:extLst>
            </p:cNvPr>
            <p:cNvGrpSpPr/>
            <p:nvPr/>
          </p:nvGrpSpPr>
          <p:grpSpPr>
            <a:xfrm>
              <a:off x="-24390" y="2820791"/>
              <a:ext cx="908627" cy="3273589"/>
              <a:chOff x="4743218" y="1657945"/>
              <a:chExt cx="908627" cy="3273589"/>
            </a:xfrm>
          </p:grpSpPr>
          <p:sp>
            <p:nvSpPr>
              <p:cNvPr id="100" name="CuadroTexto 99">
                <a:extLst>
                  <a:ext uri="{FF2B5EF4-FFF2-40B4-BE49-F238E27FC236}">
                    <a16:creationId xmlns:a16="http://schemas.microsoft.com/office/drawing/2014/main" id="{827D3CDE-5420-4C15-A30E-4189F1C5A01D}"/>
                  </a:ext>
                </a:extLst>
              </p:cNvPr>
              <p:cNvSpPr txBox="1"/>
              <p:nvPr/>
            </p:nvSpPr>
            <p:spPr>
              <a:xfrm>
                <a:off x="4753365" y="2319151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CuadroTexto 100">
                <a:extLst>
                  <a:ext uri="{FF2B5EF4-FFF2-40B4-BE49-F238E27FC236}">
                    <a16:creationId xmlns:a16="http://schemas.microsoft.com/office/drawing/2014/main" id="{08E469BE-0BE3-4A3E-BFDA-A983BD21D3C8}"/>
                  </a:ext>
                </a:extLst>
              </p:cNvPr>
              <p:cNvSpPr txBox="1"/>
              <p:nvPr/>
            </p:nvSpPr>
            <p:spPr>
              <a:xfrm>
                <a:off x="4757048" y="316504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CuadroTexto 101">
                <a:extLst>
                  <a:ext uri="{FF2B5EF4-FFF2-40B4-BE49-F238E27FC236}">
                    <a16:creationId xmlns:a16="http://schemas.microsoft.com/office/drawing/2014/main" id="{92E355EA-4FEB-4BF2-9C91-860583CCF132}"/>
                  </a:ext>
                </a:extLst>
              </p:cNvPr>
              <p:cNvSpPr txBox="1"/>
              <p:nvPr/>
            </p:nvSpPr>
            <p:spPr>
              <a:xfrm>
                <a:off x="4753364" y="385486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CuadroTexto 102">
                <a:extLst>
                  <a:ext uri="{FF2B5EF4-FFF2-40B4-BE49-F238E27FC236}">
                    <a16:creationId xmlns:a16="http://schemas.microsoft.com/office/drawing/2014/main" id="{79F8B7C1-A47B-40C6-AA80-14B1F394A0C0}"/>
                  </a:ext>
                </a:extLst>
              </p:cNvPr>
              <p:cNvSpPr txBox="1"/>
              <p:nvPr/>
            </p:nvSpPr>
            <p:spPr>
              <a:xfrm>
                <a:off x="4743218" y="456220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CuadroTexto 103">
                <a:extLst>
                  <a:ext uri="{FF2B5EF4-FFF2-40B4-BE49-F238E27FC236}">
                    <a16:creationId xmlns:a16="http://schemas.microsoft.com/office/drawing/2014/main" id="{0B91E112-DBCE-4C38-BAAC-F99A73F0627C}"/>
                  </a:ext>
                </a:extLst>
              </p:cNvPr>
              <p:cNvSpPr txBox="1"/>
              <p:nvPr/>
            </p:nvSpPr>
            <p:spPr>
              <a:xfrm>
                <a:off x="4743218" y="1657945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 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5" name="Grupo 104">
              <a:extLst>
                <a:ext uri="{FF2B5EF4-FFF2-40B4-BE49-F238E27FC236}">
                  <a16:creationId xmlns:a16="http://schemas.microsoft.com/office/drawing/2014/main" id="{B2D49621-CF2B-4372-A9F8-8BF8E0C3C388}"/>
                </a:ext>
              </a:extLst>
            </p:cNvPr>
            <p:cNvGrpSpPr/>
            <p:nvPr/>
          </p:nvGrpSpPr>
          <p:grpSpPr>
            <a:xfrm>
              <a:off x="896839" y="2014276"/>
              <a:ext cx="2034763" cy="670624"/>
              <a:chOff x="4388872" y="1848876"/>
              <a:chExt cx="2034763" cy="670624"/>
            </a:xfrm>
          </p:grpSpPr>
          <p:sp>
            <p:nvSpPr>
              <p:cNvPr id="106" name="CuadroTexto 105">
                <a:extLst>
                  <a:ext uri="{FF2B5EF4-FFF2-40B4-BE49-F238E27FC236}">
                    <a16:creationId xmlns:a16="http://schemas.microsoft.com/office/drawing/2014/main" id="{FB1DA1B2-BBEA-471F-8684-5314F0230439}"/>
                  </a:ext>
                </a:extLst>
              </p:cNvPr>
              <p:cNvSpPr txBox="1"/>
              <p:nvPr/>
            </p:nvSpPr>
            <p:spPr>
              <a:xfrm>
                <a:off x="4388872" y="1873169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CuadroTexto 106">
                <a:extLst>
                  <a:ext uri="{FF2B5EF4-FFF2-40B4-BE49-F238E27FC236}">
                    <a16:creationId xmlns:a16="http://schemas.microsoft.com/office/drawing/2014/main" id="{F1ABF65F-C0F5-4BCA-BD9B-DF708602098D}"/>
                  </a:ext>
                </a:extLst>
              </p:cNvPr>
              <p:cNvSpPr txBox="1"/>
              <p:nvPr/>
            </p:nvSpPr>
            <p:spPr>
              <a:xfrm>
                <a:off x="5118562" y="1848876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CuadroTexto 107">
                <a:extLst>
                  <a:ext uri="{FF2B5EF4-FFF2-40B4-BE49-F238E27FC236}">
                    <a16:creationId xmlns:a16="http://schemas.microsoft.com/office/drawing/2014/main" id="{2B38E6B8-C3EF-4F9E-80D6-E0C2F16FD055}"/>
                  </a:ext>
                </a:extLst>
              </p:cNvPr>
              <p:cNvSpPr txBox="1"/>
              <p:nvPr/>
            </p:nvSpPr>
            <p:spPr>
              <a:xfrm>
                <a:off x="5814173" y="1869804"/>
                <a:ext cx="6094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</a:t>
                </a:r>
              </a:p>
              <a:p>
                <a:pPr algn="ctr"/>
                <a:r>
                  <a:rPr lang="es-AR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</a:t>
                </a:r>
                <a:endParaRPr lang="es-A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55D30D04-677C-4362-9BCA-17E9B9578DBE}"/>
                </a:ext>
              </a:extLst>
            </p:cNvPr>
            <p:cNvCxnSpPr/>
            <p:nvPr/>
          </p:nvCxnSpPr>
          <p:spPr>
            <a:xfrm>
              <a:off x="3279700" y="1377011"/>
              <a:ext cx="0" cy="5400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cto 109">
              <a:extLst>
                <a:ext uri="{FF2B5EF4-FFF2-40B4-BE49-F238E27FC236}">
                  <a16:creationId xmlns:a16="http://schemas.microsoft.com/office/drawing/2014/main" id="{305E1472-E5A6-46AD-BF91-FAD19D0CE3D7}"/>
                </a:ext>
              </a:extLst>
            </p:cNvPr>
            <p:cNvCxnSpPr/>
            <p:nvPr/>
          </p:nvCxnSpPr>
          <p:spPr>
            <a:xfrm>
              <a:off x="6981365" y="1377011"/>
              <a:ext cx="0" cy="5400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CuadroTexto 133">
              <a:extLst>
                <a:ext uri="{FF2B5EF4-FFF2-40B4-BE49-F238E27FC236}">
                  <a16:creationId xmlns:a16="http://schemas.microsoft.com/office/drawing/2014/main" id="{56569342-799F-4095-8251-9879B6D76B33}"/>
                </a:ext>
              </a:extLst>
            </p:cNvPr>
            <p:cNvSpPr txBox="1"/>
            <p:nvPr/>
          </p:nvSpPr>
          <p:spPr>
            <a:xfrm>
              <a:off x="984692" y="5738073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5" name="CuadroTexto 134">
              <a:extLst>
                <a:ext uri="{FF2B5EF4-FFF2-40B4-BE49-F238E27FC236}">
                  <a16:creationId xmlns:a16="http://schemas.microsoft.com/office/drawing/2014/main" id="{78AEB343-BA3A-4EAB-92D6-4B13ADEEAA09}"/>
                </a:ext>
              </a:extLst>
            </p:cNvPr>
            <p:cNvSpPr txBox="1"/>
            <p:nvPr/>
          </p:nvSpPr>
          <p:spPr>
            <a:xfrm>
              <a:off x="1686911" y="5749294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6" name="CuadroTexto 135">
              <a:extLst>
                <a:ext uri="{FF2B5EF4-FFF2-40B4-BE49-F238E27FC236}">
                  <a16:creationId xmlns:a16="http://schemas.microsoft.com/office/drawing/2014/main" id="{06FD8E4F-8FC1-4F00-8847-051A83799817}"/>
                </a:ext>
              </a:extLst>
            </p:cNvPr>
            <p:cNvSpPr txBox="1"/>
            <p:nvPr/>
          </p:nvSpPr>
          <p:spPr>
            <a:xfrm>
              <a:off x="2398813" y="5765437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7" name="CuadroTexto 136">
              <a:extLst>
                <a:ext uri="{FF2B5EF4-FFF2-40B4-BE49-F238E27FC236}">
                  <a16:creationId xmlns:a16="http://schemas.microsoft.com/office/drawing/2014/main" id="{9FD2FB0F-D642-4EA4-A872-BF58AE6CF9B3}"/>
                </a:ext>
              </a:extLst>
            </p:cNvPr>
            <p:cNvSpPr txBox="1"/>
            <p:nvPr/>
          </p:nvSpPr>
          <p:spPr>
            <a:xfrm>
              <a:off x="4400259" y="4282961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8" name="CuadroTexto 137">
              <a:extLst>
                <a:ext uri="{FF2B5EF4-FFF2-40B4-BE49-F238E27FC236}">
                  <a16:creationId xmlns:a16="http://schemas.microsoft.com/office/drawing/2014/main" id="{3F1ACD03-222E-435D-910A-853E1EB1BFBA}"/>
                </a:ext>
              </a:extLst>
            </p:cNvPr>
            <p:cNvSpPr txBox="1"/>
            <p:nvPr/>
          </p:nvSpPr>
          <p:spPr>
            <a:xfrm>
              <a:off x="5121939" y="3608733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  <p:sp>
          <p:nvSpPr>
            <p:cNvPr id="139" name="CuadroTexto 138">
              <a:extLst>
                <a:ext uri="{FF2B5EF4-FFF2-40B4-BE49-F238E27FC236}">
                  <a16:creationId xmlns:a16="http://schemas.microsoft.com/office/drawing/2014/main" id="{0B5C4D87-60C7-4FF2-86B9-43693AEC5AA7}"/>
                </a:ext>
              </a:extLst>
            </p:cNvPr>
            <p:cNvSpPr txBox="1"/>
            <p:nvPr/>
          </p:nvSpPr>
          <p:spPr>
            <a:xfrm>
              <a:off x="5835000" y="2878843"/>
              <a:ext cx="455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>
                  <a:sym typeface="Symbol" panose="05050102010706020507" pitchFamily="18" charset="2"/>
                </a:rPr>
                <a:t>1</a:t>
              </a:r>
              <a:endParaRPr lang="es-AR" sz="2000" dirty="0"/>
            </a:p>
          </p:txBody>
        </p:sp>
      </p:grp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95EFB4E5-BE84-43B8-9525-8736255D0178}"/>
              </a:ext>
            </a:extLst>
          </p:cNvPr>
          <p:cNvSpPr txBox="1"/>
          <p:nvPr/>
        </p:nvSpPr>
        <p:spPr>
          <a:xfrm>
            <a:off x="7954480" y="4290845"/>
            <a:ext cx="45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ym typeface="Symbol" panose="05050102010706020507" pitchFamily="18" charset="2"/>
              </a:rPr>
              <a:t>1</a:t>
            </a:r>
            <a:endParaRPr lang="es-AR" sz="2000" dirty="0"/>
          </a:p>
        </p:txBody>
      </p:sp>
      <p:sp>
        <p:nvSpPr>
          <p:cNvPr id="141" name="Rectángulo 140">
            <a:extLst>
              <a:ext uri="{FF2B5EF4-FFF2-40B4-BE49-F238E27FC236}">
                <a16:creationId xmlns:a16="http://schemas.microsoft.com/office/drawing/2014/main" id="{0471795C-B2E7-467F-A154-5A4247052ADD}"/>
              </a:ext>
            </a:extLst>
          </p:cNvPr>
          <p:cNvSpPr/>
          <p:nvPr/>
        </p:nvSpPr>
        <p:spPr>
          <a:xfrm>
            <a:off x="6362677" y="309695"/>
            <a:ext cx="612000" cy="540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2" name="Rectángulo 141">
            <a:extLst>
              <a:ext uri="{FF2B5EF4-FFF2-40B4-BE49-F238E27FC236}">
                <a16:creationId xmlns:a16="http://schemas.microsoft.com/office/drawing/2014/main" id="{B642E150-E4C9-4057-8E82-ED75ACCB3842}"/>
              </a:ext>
            </a:extLst>
          </p:cNvPr>
          <p:cNvSpPr/>
          <p:nvPr/>
        </p:nvSpPr>
        <p:spPr>
          <a:xfrm>
            <a:off x="5588711" y="307788"/>
            <a:ext cx="540000" cy="540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3" name="Rectángulo 142">
            <a:extLst>
              <a:ext uri="{FF2B5EF4-FFF2-40B4-BE49-F238E27FC236}">
                <a16:creationId xmlns:a16="http://schemas.microsoft.com/office/drawing/2014/main" id="{A2250F10-1226-47E1-B78E-BC1CA7AB5AA5}"/>
              </a:ext>
            </a:extLst>
          </p:cNvPr>
          <p:cNvSpPr/>
          <p:nvPr/>
        </p:nvSpPr>
        <p:spPr>
          <a:xfrm>
            <a:off x="7307295" y="299736"/>
            <a:ext cx="864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306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92" grpId="0" animBg="1"/>
      <p:bldP spid="132" grpId="0" animBg="1"/>
      <p:bldP spid="140" grpId="0"/>
      <p:bldP spid="141" grpId="0" animBg="1"/>
      <p:bldP spid="142" grpId="0" animBg="1"/>
      <p:bldP spid="1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797C239-CF63-41EA-A2C2-8347432C015D}"/>
              </a:ext>
            </a:extLst>
          </p:cNvPr>
          <p:cNvSpPr txBox="1"/>
          <p:nvPr/>
        </p:nvSpPr>
        <p:spPr>
          <a:xfrm>
            <a:off x="713043" y="1086766"/>
            <a:ext cx="10693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INFORMACIÓN ORGANIZADA EN FORMA RECTANGULAR</a:t>
            </a:r>
          </a:p>
          <a:p>
            <a:r>
              <a:rPr lang="es-AR" sz="2400" dirty="0"/>
              <a:t>Cada elemento tiene relevancia por sí mismo y por su ubicación de fila y de columna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A5BA1D4-729D-4E0F-8656-34FF8FB6D2DA}"/>
              </a:ext>
            </a:extLst>
          </p:cNvPr>
          <p:cNvSpPr/>
          <p:nvPr/>
        </p:nvSpPr>
        <p:spPr>
          <a:xfrm>
            <a:off x="546002" y="378880"/>
            <a:ext cx="23405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MATRICES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9D0D4534-BDEA-4C4F-8F66-1A27CA306E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892277"/>
              </p:ext>
            </p:extLst>
          </p:nvPr>
        </p:nvGraphicFramePr>
        <p:xfrm>
          <a:off x="998806" y="2238497"/>
          <a:ext cx="9866205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723">
                  <a:extLst>
                    <a:ext uri="{9D8B030D-6E8A-4147-A177-3AD203B41FA5}">
                      <a16:colId xmlns:a16="http://schemas.microsoft.com/office/drawing/2014/main" val="1783863832"/>
                    </a:ext>
                  </a:extLst>
                </a:gridCol>
                <a:gridCol w="1983545">
                  <a:extLst>
                    <a:ext uri="{9D8B030D-6E8A-4147-A177-3AD203B41FA5}">
                      <a16:colId xmlns:a16="http://schemas.microsoft.com/office/drawing/2014/main" val="3308719663"/>
                    </a:ext>
                  </a:extLst>
                </a:gridCol>
                <a:gridCol w="1320061">
                  <a:extLst>
                    <a:ext uri="{9D8B030D-6E8A-4147-A177-3AD203B41FA5}">
                      <a16:colId xmlns:a16="http://schemas.microsoft.com/office/drawing/2014/main" val="2415083277"/>
                    </a:ext>
                  </a:extLst>
                </a:gridCol>
                <a:gridCol w="1324665">
                  <a:extLst>
                    <a:ext uri="{9D8B030D-6E8A-4147-A177-3AD203B41FA5}">
                      <a16:colId xmlns:a16="http://schemas.microsoft.com/office/drawing/2014/main" val="1717734868"/>
                    </a:ext>
                  </a:extLst>
                </a:gridCol>
                <a:gridCol w="1927274">
                  <a:extLst>
                    <a:ext uri="{9D8B030D-6E8A-4147-A177-3AD203B41FA5}">
                      <a16:colId xmlns:a16="http://schemas.microsoft.com/office/drawing/2014/main" val="195691152"/>
                    </a:ext>
                  </a:extLst>
                </a:gridCol>
                <a:gridCol w="1294228">
                  <a:extLst>
                    <a:ext uri="{9D8B030D-6E8A-4147-A177-3AD203B41FA5}">
                      <a16:colId xmlns:a16="http://schemas.microsoft.com/office/drawing/2014/main" val="2256569232"/>
                    </a:ext>
                  </a:extLst>
                </a:gridCol>
                <a:gridCol w="1242709">
                  <a:extLst>
                    <a:ext uri="{9D8B030D-6E8A-4147-A177-3AD203B41FA5}">
                      <a16:colId xmlns:a16="http://schemas.microsoft.com/office/drawing/2014/main" val="1095835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APELLIDO/S</a:t>
                      </a:r>
                    </a:p>
                  </a:txBody>
                  <a:tcPr anchor="ctr">
                    <a:lnL w="12700" cmpd="sng">
                      <a:noFill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NOMBRE/S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LEGAJO </a:t>
                      </a:r>
                      <a:r>
                        <a:rPr lang="es-AR" dirty="0" err="1"/>
                        <a:t>N°</a:t>
                      </a:r>
                      <a:endParaRPr lang="es-AR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CORREO ELECTRÓNICO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CURSO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TURNO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351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74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97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574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689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53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4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194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219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29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456600"/>
                  </a:ext>
                </a:extLst>
              </a:tr>
            </a:tbl>
          </a:graphicData>
        </a:graphic>
      </p:graphicFrame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8C474E70-748A-42A4-A6D0-6CE08691BB0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385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E28213C0-DEBA-4781-8CB9-C1474764828C}"/>
              </a:ext>
            </a:extLst>
          </p:cNvPr>
          <p:cNvGrpSpPr/>
          <p:nvPr/>
        </p:nvGrpSpPr>
        <p:grpSpPr>
          <a:xfrm>
            <a:off x="1747645" y="1985352"/>
            <a:ext cx="3652787" cy="3621708"/>
            <a:chOff x="2761437" y="1985352"/>
            <a:chExt cx="3652787" cy="3621708"/>
          </a:xfrm>
        </p:grpSpPr>
        <p:cxnSp>
          <p:nvCxnSpPr>
            <p:cNvPr id="3" name="Conector recto 2">
              <a:extLst>
                <a:ext uri="{FF2B5EF4-FFF2-40B4-BE49-F238E27FC236}">
                  <a16:creationId xmlns:a16="http://schemas.microsoft.com/office/drawing/2014/main" id="{2A897689-7998-4DD5-9DA6-6E949FFFC0E2}"/>
                </a:ext>
              </a:extLst>
            </p:cNvPr>
            <p:cNvCxnSpPr/>
            <p:nvPr/>
          </p:nvCxnSpPr>
          <p:spPr>
            <a:xfrm rot="5400000" flipH="1">
              <a:off x="4594346" y="1610603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3791179E-24F2-436A-BDBA-4212EA19D9D4}"/>
                </a:ext>
              </a:extLst>
            </p:cNvPr>
            <p:cNvCxnSpPr/>
            <p:nvPr/>
          </p:nvCxnSpPr>
          <p:spPr>
            <a:xfrm rot="5400000" flipH="1">
              <a:off x="4578815" y="18535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D051D04D-32BA-4FD5-8311-D17D727DDF3D}"/>
                </a:ext>
              </a:extLst>
            </p:cNvPr>
            <p:cNvCxnSpPr/>
            <p:nvPr/>
          </p:nvCxnSpPr>
          <p:spPr>
            <a:xfrm rot="5400000" flipH="1">
              <a:off x="4588756" y="894169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0466977F-65D7-41FB-AD06-E0BF574C6128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687856" y="1997121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24D6BBBD-F64B-45D4-A517-82368FDC0F7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50945" y="200706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BB6541B9-69AF-4314-A200-562CF8252CF3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232490" y="1991768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BDC25CBF-C76C-4CC9-A17D-91B8CD8C8F27}"/>
                </a:ext>
              </a:extLst>
            </p:cNvPr>
            <p:cNvCxnSpPr/>
            <p:nvPr/>
          </p:nvCxnSpPr>
          <p:spPr>
            <a:xfrm rot="5400000" flipH="1">
              <a:off x="4614224" y="378225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96CE5D4B-45E7-431B-BAF8-5E5B922EEB81}"/>
                </a:ext>
              </a:extLst>
            </p:cNvPr>
            <p:cNvCxnSpPr/>
            <p:nvPr/>
          </p:nvCxnSpPr>
          <p:spPr>
            <a:xfrm rot="5400000" flipH="1">
              <a:off x="4583202" y="2347664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10E676A5-C0C3-49B4-80FB-2B97043A03C6}"/>
                </a:ext>
              </a:extLst>
            </p:cNvPr>
            <p:cNvCxnSpPr/>
            <p:nvPr/>
          </p:nvCxnSpPr>
          <p:spPr>
            <a:xfrm rot="5400000" flipH="1">
              <a:off x="4578815" y="307318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CBA72669-B875-412C-A7B9-B331A598C35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386907" y="2000436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A9F0B447-A591-4099-962C-3F65BFCFBDB3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761437" y="198535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EB47A829-1519-47FF-8363-7B26E8FAD4D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3503508" y="199712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517A5EFD-8213-48C9-8720-05ECDB444EDB}"/>
              </a:ext>
            </a:extLst>
          </p:cNvPr>
          <p:cNvGrpSpPr/>
          <p:nvPr/>
        </p:nvGrpSpPr>
        <p:grpSpPr>
          <a:xfrm>
            <a:off x="6821386" y="1990497"/>
            <a:ext cx="3652787" cy="3621708"/>
            <a:chOff x="2761437" y="1985352"/>
            <a:chExt cx="3652787" cy="3621708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2FC979ED-39BE-45E8-88F1-BD84007CAB39}"/>
                </a:ext>
              </a:extLst>
            </p:cNvPr>
            <p:cNvCxnSpPr/>
            <p:nvPr/>
          </p:nvCxnSpPr>
          <p:spPr>
            <a:xfrm rot="5400000" flipH="1">
              <a:off x="4594346" y="1610603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10607FDE-DDD4-4DEF-9328-96C1836735F2}"/>
                </a:ext>
              </a:extLst>
            </p:cNvPr>
            <p:cNvCxnSpPr/>
            <p:nvPr/>
          </p:nvCxnSpPr>
          <p:spPr>
            <a:xfrm rot="5400000" flipH="1">
              <a:off x="4578815" y="18535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18EDB109-568C-4F4C-97AB-55A30C03BF0C}"/>
                </a:ext>
              </a:extLst>
            </p:cNvPr>
            <p:cNvCxnSpPr/>
            <p:nvPr/>
          </p:nvCxnSpPr>
          <p:spPr>
            <a:xfrm rot="5400000" flipH="1">
              <a:off x="4588756" y="894169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6F2DEEC5-41AA-475E-B76B-3AF654D7D4F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687856" y="1997121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BD424BD-9C6A-4EAE-83E0-40C219721C6A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950945" y="200706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225B7E05-DC7F-414C-8AC6-53EC9A6F818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232490" y="1991768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4379DB1D-FA3E-4C04-B661-77BC8A566E51}"/>
                </a:ext>
              </a:extLst>
            </p:cNvPr>
            <p:cNvCxnSpPr/>
            <p:nvPr/>
          </p:nvCxnSpPr>
          <p:spPr>
            <a:xfrm rot="5400000" flipH="1">
              <a:off x="4614224" y="378225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54CD9B07-4A69-42C6-A436-BF681E9CEA5B}"/>
                </a:ext>
              </a:extLst>
            </p:cNvPr>
            <p:cNvCxnSpPr/>
            <p:nvPr/>
          </p:nvCxnSpPr>
          <p:spPr>
            <a:xfrm rot="5400000" flipH="1">
              <a:off x="4583202" y="2347664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5E6D8F7C-FCD1-4D04-A630-AE4053A4EF39}"/>
                </a:ext>
              </a:extLst>
            </p:cNvPr>
            <p:cNvCxnSpPr/>
            <p:nvPr/>
          </p:nvCxnSpPr>
          <p:spPr>
            <a:xfrm rot="5400000" flipH="1">
              <a:off x="4578815" y="3073180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A1A5190C-0418-4DA4-A712-2258A0CCE5D2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386907" y="2000436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ECF310AE-7037-4F40-8EC9-3A83BAF513D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761437" y="198535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73AAD558-48D1-44FC-9B20-811E739F3DD2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3503508" y="1997122"/>
              <a:ext cx="0" cy="360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ángulo 30">
            <a:extLst>
              <a:ext uri="{FF2B5EF4-FFF2-40B4-BE49-F238E27FC236}">
                <a16:creationId xmlns:a16="http://schemas.microsoft.com/office/drawing/2014/main" id="{18946980-6DCF-4668-8364-FE168D1C4991}"/>
              </a:ext>
            </a:extLst>
          </p:cNvPr>
          <p:cNvSpPr/>
          <p:nvPr/>
        </p:nvSpPr>
        <p:spPr>
          <a:xfrm>
            <a:off x="3218697" y="2000436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62CF83C-6DA3-43AF-AFE7-6A21CBC47DA5}"/>
              </a:ext>
            </a:extLst>
          </p:cNvPr>
          <p:cNvSpPr/>
          <p:nvPr/>
        </p:nvSpPr>
        <p:spPr>
          <a:xfrm>
            <a:off x="1760734" y="3416427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2FC906DD-7474-4677-9878-18B9F7FEDFFC}"/>
              </a:ext>
            </a:extLst>
          </p:cNvPr>
          <p:cNvSpPr/>
          <p:nvPr/>
        </p:nvSpPr>
        <p:spPr>
          <a:xfrm>
            <a:off x="3232619" y="4865352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3266FFA2-28A7-4936-85D9-97923CA751FE}"/>
              </a:ext>
            </a:extLst>
          </p:cNvPr>
          <p:cNvSpPr/>
          <p:nvPr/>
        </p:nvSpPr>
        <p:spPr>
          <a:xfrm>
            <a:off x="4662762" y="3414899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043478DE-F1B2-466E-A1D0-2654AF0A1F53}"/>
              </a:ext>
            </a:extLst>
          </p:cNvPr>
          <p:cNvSpPr/>
          <p:nvPr/>
        </p:nvSpPr>
        <p:spPr>
          <a:xfrm>
            <a:off x="9016871" y="2002265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0B3CF5B-FF15-43E0-B351-C76EDD56C4BE}"/>
              </a:ext>
            </a:extLst>
          </p:cNvPr>
          <p:cNvSpPr/>
          <p:nvPr/>
        </p:nvSpPr>
        <p:spPr>
          <a:xfrm>
            <a:off x="9726548" y="2000436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2C434D73-843B-4D3D-8572-8FA8E76AB362}"/>
              </a:ext>
            </a:extLst>
          </p:cNvPr>
          <p:cNvSpPr/>
          <p:nvPr/>
        </p:nvSpPr>
        <p:spPr>
          <a:xfrm>
            <a:off x="9720899" y="2718733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A3D6EF84-76F2-4FCB-8B20-97F8021F02BC}"/>
              </a:ext>
            </a:extLst>
          </p:cNvPr>
          <p:cNvSpPr/>
          <p:nvPr/>
        </p:nvSpPr>
        <p:spPr>
          <a:xfrm>
            <a:off x="8289877" y="2001092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25282E48-E3B1-4239-866A-C56457C8E355}"/>
              </a:ext>
            </a:extLst>
          </p:cNvPr>
          <p:cNvSpPr/>
          <p:nvPr/>
        </p:nvSpPr>
        <p:spPr>
          <a:xfrm>
            <a:off x="9720899" y="3425082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715DA407-67E1-4388-85DE-4A258C200603}"/>
              </a:ext>
            </a:extLst>
          </p:cNvPr>
          <p:cNvSpPr/>
          <p:nvPr/>
        </p:nvSpPr>
        <p:spPr>
          <a:xfrm>
            <a:off x="9004918" y="2709000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ADFABF8A-B198-4899-B2BF-8CEEDA595010}"/>
              </a:ext>
            </a:extLst>
          </p:cNvPr>
          <p:cNvSpPr/>
          <p:nvPr/>
        </p:nvSpPr>
        <p:spPr>
          <a:xfrm>
            <a:off x="9721208" y="4152313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2CA3BF8E-82C3-44F0-9DDC-88BEFCE778A6}"/>
              </a:ext>
            </a:extLst>
          </p:cNvPr>
          <p:cNvSpPr/>
          <p:nvPr/>
        </p:nvSpPr>
        <p:spPr>
          <a:xfrm>
            <a:off x="7565809" y="1994307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A4F9DB3-832E-4E17-90B2-9CC6FB7695E7}"/>
              </a:ext>
            </a:extLst>
          </p:cNvPr>
          <p:cNvSpPr/>
          <p:nvPr/>
        </p:nvSpPr>
        <p:spPr>
          <a:xfrm>
            <a:off x="8301705" y="2699267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8D18DEF8-91D6-4191-AC35-F8EEE94C8FF8}"/>
              </a:ext>
            </a:extLst>
          </p:cNvPr>
          <p:cNvSpPr/>
          <p:nvPr/>
        </p:nvSpPr>
        <p:spPr>
          <a:xfrm>
            <a:off x="9004918" y="3436025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EAFD9FB6-26F4-41DD-9BFE-8199CB10C650}"/>
              </a:ext>
            </a:extLst>
          </p:cNvPr>
          <p:cNvSpPr/>
          <p:nvPr/>
        </p:nvSpPr>
        <p:spPr>
          <a:xfrm>
            <a:off x="2496630" y="2696894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51FB73F-EC2F-4543-BDDB-51FF0CAC9B48}"/>
              </a:ext>
            </a:extLst>
          </p:cNvPr>
          <p:cNvSpPr/>
          <p:nvPr/>
        </p:nvSpPr>
        <p:spPr>
          <a:xfrm>
            <a:off x="3941278" y="2700398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4D160212-8745-4B97-9979-739BA1B8E19A}"/>
              </a:ext>
            </a:extLst>
          </p:cNvPr>
          <p:cNvSpPr/>
          <p:nvPr/>
        </p:nvSpPr>
        <p:spPr>
          <a:xfrm>
            <a:off x="2488078" y="4150422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E56240E1-5D9F-4D84-808B-1884B62CE51C}"/>
              </a:ext>
            </a:extLst>
          </p:cNvPr>
          <p:cNvSpPr/>
          <p:nvPr/>
        </p:nvSpPr>
        <p:spPr>
          <a:xfrm>
            <a:off x="3940304" y="4158325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2FCFD8AF-C892-4B65-931D-59DEB35099CC}"/>
              </a:ext>
            </a:extLst>
          </p:cNvPr>
          <p:cNvSpPr/>
          <p:nvPr/>
        </p:nvSpPr>
        <p:spPr>
          <a:xfrm>
            <a:off x="8285060" y="3423827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E389DCF1-6FE0-40AB-9232-24A927DA2FC6}"/>
              </a:ext>
            </a:extLst>
          </p:cNvPr>
          <p:cNvSpPr/>
          <p:nvPr/>
        </p:nvSpPr>
        <p:spPr>
          <a:xfrm>
            <a:off x="7568235" y="4156014"/>
            <a:ext cx="723600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8AFB5AF1-DF7C-4EA4-892D-B4E319C7382C}"/>
              </a:ext>
            </a:extLst>
          </p:cNvPr>
          <p:cNvSpPr/>
          <p:nvPr/>
        </p:nvSpPr>
        <p:spPr>
          <a:xfrm>
            <a:off x="6813674" y="4875291"/>
            <a:ext cx="738000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507A0E14-4C42-474D-9EDB-777E06AE6305}"/>
              </a:ext>
            </a:extLst>
          </p:cNvPr>
          <p:cNvSpPr/>
          <p:nvPr/>
        </p:nvSpPr>
        <p:spPr>
          <a:xfrm>
            <a:off x="1745144" y="2696585"/>
            <a:ext cx="738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EC8222FE-0C97-423A-82B8-42657893DC4C}"/>
              </a:ext>
            </a:extLst>
          </p:cNvPr>
          <p:cNvSpPr/>
          <p:nvPr/>
        </p:nvSpPr>
        <p:spPr>
          <a:xfrm>
            <a:off x="1740956" y="1984368"/>
            <a:ext cx="1482393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E48D66D5-00D8-4EE7-91F4-B84BA247DD1A}"/>
              </a:ext>
            </a:extLst>
          </p:cNvPr>
          <p:cNvSpPr/>
          <p:nvPr/>
        </p:nvSpPr>
        <p:spPr>
          <a:xfrm>
            <a:off x="3955607" y="1982937"/>
            <a:ext cx="1422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29F016AA-7023-4B3A-AF6C-9B5B1A530C66}"/>
              </a:ext>
            </a:extLst>
          </p:cNvPr>
          <p:cNvSpPr/>
          <p:nvPr/>
        </p:nvSpPr>
        <p:spPr>
          <a:xfrm>
            <a:off x="2509187" y="3418146"/>
            <a:ext cx="213494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DB7F68D4-5646-49FA-A6B0-107749FF1FFD}"/>
              </a:ext>
            </a:extLst>
          </p:cNvPr>
          <p:cNvSpPr/>
          <p:nvPr/>
        </p:nvSpPr>
        <p:spPr>
          <a:xfrm>
            <a:off x="3228932" y="2721032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5EE5682C-064D-4FB1-AB21-E02B52F58F04}"/>
              </a:ext>
            </a:extLst>
          </p:cNvPr>
          <p:cNvSpPr/>
          <p:nvPr/>
        </p:nvSpPr>
        <p:spPr>
          <a:xfrm>
            <a:off x="3219409" y="4131199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478349C0-A704-4941-84A8-D97EA42ED9DB}"/>
              </a:ext>
            </a:extLst>
          </p:cNvPr>
          <p:cNvSpPr/>
          <p:nvPr/>
        </p:nvSpPr>
        <p:spPr>
          <a:xfrm>
            <a:off x="4660279" y="2701781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870DD693-7C0C-4AF9-9797-71AF05ABE403}"/>
              </a:ext>
            </a:extLst>
          </p:cNvPr>
          <p:cNvSpPr/>
          <p:nvPr/>
        </p:nvSpPr>
        <p:spPr>
          <a:xfrm>
            <a:off x="1747698" y="4156012"/>
            <a:ext cx="720306" cy="144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A3FA766E-4E70-446E-A3FA-1817DF78FFC2}"/>
              </a:ext>
            </a:extLst>
          </p:cNvPr>
          <p:cNvSpPr/>
          <p:nvPr/>
        </p:nvSpPr>
        <p:spPr>
          <a:xfrm>
            <a:off x="4669575" y="4150288"/>
            <a:ext cx="720306" cy="144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1C9776FA-9079-4C8E-B1A9-327E735BAC5D}"/>
              </a:ext>
            </a:extLst>
          </p:cNvPr>
          <p:cNvSpPr/>
          <p:nvPr/>
        </p:nvSpPr>
        <p:spPr>
          <a:xfrm>
            <a:off x="2484165" y="4865352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EEDA0FAB-53A8-4394-921B-538D116E5EF4}"/>
              </a:ext>
            </a:extLst>
          </p:cNvPr>
          <p:cNvSpPr/>
          <p:nvPr/>
        </p:nvSpPr>
        <p:spPr>
          <a:xfrm>
            <a:off x="3943401" y="4865352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145B812F-602D-407D-B637-F03EC86B8045}"/>
              </a:ext>
            </a:extLst>
          </p:cNvPr>
          <p:cNvSpPr/>
          <p:nvPr/>
        </p:nvSpPr>
        <p:spPr>
          <a:xfrm>
            <a:off x="6807012" y="1994306"/>
            <a:ext cx="738000" cy="288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0E6C528C-A787-4B28-941E-D86E8D0C4E16}"/>
              </a:ext>
            </a:extLst>
          </p:cNvPr>
          <p:cNvSpPr/>
          <p:nvPr/>
        </p:nvSpPr>
        <p:spPr>
          <a:xfrm>
            <a:off x="7562653" y="2728877"/>
            <a:ext cx="720306" cy="14189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B83B3699-EBCA-4ACD-A794-35467A1DC223}"/>
              </a:ext>
            </a:extLst>
          </p:cNvPr>
          <p:cNvSpPr/>
          <p:nvPr/>
        </p:nvSpPr>
        <p:spPr>
          <a:xfrm>
            <a:off x="8309348" y="4170994"/>
            <a:ext cx="140143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2641ABA6-F51F-45E2-80EE-EA0B63895629}"/>
              </a:ext>
            </a:extLst>
          </p:cNvPr>
          <p:cNvSpPr/>
          <p:nvPr/>
        </p:nvSpPr>
        <p:spPr>
          <a:xfrm>
            <a:off x="7563431" y="4886938"/>
            <a:ext cx="288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A5D9FDDD-3D31-48EA-8B91-578FBAEB2B41}"/>
              </a:ext>
            </a:extLst>
          </p:cNvPr>
          <p:cNvSpPr/>
          <p:nvPr/>
        </p:nvSpPr>
        <p:spPr>
          <a:xfrm>
            <a:off x="3600432" y="581977"/>
            <a:ext cx="720306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BA16CF52-5B33-4E59-8757-8888437DCF2E}"/>
              </a:ext>
            </a:extLst>
          </p:cNvPr>
          <p:cNvSpPr/>
          <p:nvPr/>
        </p:nvSpPr>
        <p:spPr>
          <a:xfrm>
            <a:off x="5807285" y="547103"/>
            <a:ext cx="720306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10A20DBB-091D-4F54-A7D7-B76416B892E4}"/>
              </a:ext>
            </a:extLst>
          </p:cNvPr>
          <p:cNvSpPr/>
          <p:nvPr/>
        </p:nvSpPr>
        <p:spPr>
          <a:xfrm>
            <a:off x="8014138" y="525724"/>
            <a:ext cx="720306" cy="72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4D18E09C-1788-4EBB-8F24-11E8F5FCED02}"/>
              </a:ext>
            </a:extLst>
          </p:cNvPr>
          <p:cNvSpPr txBox="1"/>
          <p:nvPr/>
        </p:nvSpPr>
        <p:spPr>
          <a:xfrm>
            <a:off x="6550442" y="720069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B973A247-5124-4713-BC5A-5229CBD079D0}"/>
              </a:ext>
            </a:extLst>
          </p:cNvPr>
          <p:cNvSpPr txBox="1"/>
          <p:nvPr/>
        </p:nvSpPr>
        <p:spPr>
          <a:xfrm>
            <a:off x="4308573" y="760967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81CF07A5-B722-4679-94FD-071B03C08166}"/>
              </a:ext>
            </a:extLst>
          </p:cNvPr>
          <p:cNvSpPr txBox="1"/>
          <p:nvPr/>
        </p:nvSpPr>
        <p:spPr>
          <a:xfrm>
            <a:off x="8734444" y="700905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0E74520E-A2B9-4E93-AEC5-C709FCF7738C}"/>
              </a:ext>
            </a:extLst>
          </p:cNvPr>
          <p:cNvSpPr txBox="1"/>
          <p:nvPr/>
        </p:nvSpPr>
        <p:spPr>
          <a:xfrm>
            <a:off x="4263350" y="6290316"/>
            <a:ext cx="3665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¿Ley de formación de los elementos?</a:t>
            </a:r>
          </a:p>
        </p:txBody>
      </p:sp>
      <p:sp>
        <p:nvSpPr>
          <p:cNvPr id="83" name="Estrella de 5 puntas 70">
            <a:extLst>
              <a:ext uri="{FF2B5EF4-FFF2-40B4-BE49-F238E27FC236}">
                <a16:creationId xmlns:a16="http://schemas.microsoft.com/office/drawing/2014/main" id="{5A936699-8E5C-4B69-8316-4FB0DA9CA79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65EAF2E-C1E3-46FD-87EE-5EE0F94890B4}"/>
              </a:ext>
            </a:extLst>
          </p:cNvPr>
          <p:cNvSpPr/>
          <p:nvPr/>
        </p:nvSpPr>
        <p:spPr>
          <a:xfrm rot="20139802">
            <a:off x="8556770" y="5598219"/>
            <a:ext cx="36695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Para pensar y proponer</a:t>
            </a:r>
          </a:p>
        </p:txBody>
      </p:sp>
    </p:spTree>
    <p:extLst>
      <p:ext uri="{BB962C8B-B14F-4D97-AF65-F5344CB8AC3E}">
        <p14:creationId xmlns:p14="http://schemas.microsoft.com/office/powerpoint/2010/main" val="149574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3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81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422C31F-BD1B-465F-807E-855D2F983A03}"/>
              </a:ext>
            </a:extLst>
          </p:cNvPr>
          <p:cNvSpPr/>
          <p:nvPr/>
        </p:nvSpPr>
        <p:spPr>
          <a:xfrm>
            <a:off x="2306656" y="3010140"/>
            <a:ext cx="1368000" cy="360000"/>
          </a:xfrm>
          <a:prstGeom prst="rect">
            <a:avLst/>
          </a:prstGeom>
          <a:solidFill>
            <a:schemeClr val="accent1">
              <a:alpha val="3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5D664C6E-8733-4A18-852C-37293F2D1F88}"/>
              </a:ext>
            </a:extLst>
          </p:cNvPr>
          <p:cNvSpPr/>
          <p:nvPr/>
        </p:nvSpPr>
        <p:spPr>
          <a:xfrm>
            <a:off x="2298823" y="4075852"/>
            <a:ext cx="1368000" cy="360000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B83C5580-E5D9-4A2C-9D28-150B0DC16073}"/>
              </a:ext>
            </a:extLst>
          </p:cNvPr>
          <p:cNvSpPr/>
          <p:nvPr/>
        </p:nvSpPr>
        <p:spPr>
          <a:xfrm>
            <a:off x="2297201" y="3737615"/>
            <a:ext cx="1368000" cy="360000"/>
          </a:xfrm>
          <a:prstGeom prst="rect">
            <a:avLst/>
          </a:prstGeom>
          <a:solidFill>
            <a:srgbClr val="C00000">
              <a:alpha val="30000"/>
            </a:srgb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C585F731-6369-42CB-9EE6-CAAAD2B124C7}"/>
              </a:ext>
            </a:extLst>
          </p:cNvPr>
          <p:cNvSpPr/>
          <p:nvPr/>
        </p:nvSpPr>
        <p:spPr>
          <a:xfrm>
            <a:off x="2308260" y="3370140"/>
            <a:ext cx="1368000" cy="360000"/>
          </a:xfrm>
          <a:prstGeom prst="rect">
            <a:avLst/>
          </a:prstGeom>
          <a:solidFill>
            <a:schemeClr val="accent4">
              <a:lumMod val="60000"/>
              <a:lumOff val="40000"/>
              <a:alpha val="3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C3699A4-E77C-4A17-9B12-C3308D2390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3949168"/>
              </p:ext>
            </p:extLst>
          </p:nvPr>
        </p:nvGraphicFramePr>
        <p:xfrm>
          <a:off x="1330325" y="1249940"/>
          <a:ext cx="5989638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24080" imgH="355320" progId="Equation.DSMT4">
                  <p:embed/>
                </p:oleObj>
              </mc:Choice>
              <mc:Fallback>
                <p:oleObj name="Equation" r:id="rId2" imgW="3124080" imgH="35532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C3699A4-E77C-4A17-9B12-C3308D2390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1249940"/>
                        <a:ext cx="5989638" cy="681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B5DD87C-3509-4D89-B1E9-E2A5919FCA47}"/>
              </a:ext>
            </a:extLst>
          </p:cNvPr>
          <p:cNvSpPr/>
          <p:nvPr/>
        </p:nvSpPr>
        <p:spPr>
          <a:xfrm>
            <a:off x="181981" y="173263"/>
            <a:ext cx="5844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TRANSPOSICIÓN DE UNA MATRIZ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EA05CF8-092D-4623-A7B8-6FC74402E2BE}"/>
              </a:ext>
            </a:extLst>
          </p:cNvPr>
          <p:cNvSpPr/>
          <p:nvPr/>
        </p:nvSpPr>
        <p:spPr>
          <a:xfrm>
            <a:off x="5738851" y="1351990"/>
            <a:ext cx="576000" cy="57600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8B6FC30-C968-4270-9F03-4EA2EC4FC5D8}"/>
              </a:ext>
            </a:extLst>
          </p:cNvPr>
          <p:cNvSpPr/>
          <p:nvPr/>
        </p:nvSpPr>
        <p:spPr>
          <a:xfrm>
            <a:off x="1846679" y="1298365"/>
            <a:ext cx="576000" cy="57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6469B1B-5EAA-4CDF-9BD7-9255D18A5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25" y="2666563"/>
            <a:ext cx="122417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41" name="Estrella de 5 puntas 70">
            <a:extLst>
              <a:ext uri="{FF2B5EF4-FFF2-40B4-BE49-F238E27FC236}">
                <a16:creationId xmlns:a16="http://schemas.microsoft.com/office/drawing/2014/main" id="{28B94C09-4DDF-45EC-ADBF-6B9A122081EE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417DA0C-4312-4BCD-B55C-BD3F032070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228938"/>
              </p:ext>
            </p:extLst>
          </p:nvPr>
        </p:nvGraphicFramePr>
        <p:xfrm>
          <a:off x="894879" y="3010590"/>
          <a:ext cx="2841625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65080" imgH="914400" progId="Equation.DSMT4">
                  <p:embed/>
                </p:oleObj>
              </mc:Choice>
              <mc:Fallback>
                <p:oleObj name="Equation" r:id="rId4" imgW="1765080" imgH="914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4879" y="3010590"/>
                        <a:ext cx="2841625" cy="1471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Tabla 4">
            <a:extLst>
              <a:ext uri="{FF2B5EF4-FFF2-40B4-BE49-F238E27FC236}">
                <a16:creationId xmlns:a16="http://schemas.microsoft.com/office/drawing/2014/main" id="{599458D3-A136-4422-A37B-8B74821CAB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863926"/>
              </p:ext>
            </p:extLst>
          </p:nvPr>
        </p:nvGraphicFramePr>
        <p:xfrm>
          <a:off x="4673918" y="2787967"/>
          <a:ext cx="2987040" cy="219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760">
                  <a:extLst>
                    <a:ext uri="{9D8B030D-6E8A-4147-A177-3AD203B41FA5}">
                      <a16:colId xmlns:a16="http://schemas.microsoft.com/office/drawing/2014/main" val="1819234139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1171610287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602867583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3665332628"/>
                    </a:ext>
                  </a:extLst>
                </a:gridCol>
              </a:tblGrid>
              <a:tr h="732155">
                <a:tc>
                  <a:txBody>
                    <a:bodyPr/>
                    <a:lstStyle/>
                    <a:p>
                      <a:pPr algn="ctr"/>
                      <a:endParaRPr lang="es-A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829910"/>
                  </a:ext>
                </a:extLst>
              </a:tr>
              <a:tr h="732155"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780870"/>
                  </a:ext>
                </a:extLst>
              </a:tr>
              <a:tr h="732155"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732862"/>
                  </a:ext>
                </a:extLst>
              </a:tr>
            </a:tbl>
          </a:graphicData>
        </a:graphic>
      </p:graphicFrame>
      <p:sp>
        <p:nvSpPr>
          <p:cNvPr id="45" name="Rectángulo 44">
            <a:extLst>
              <a:ext uri="{FF2B5EF4-FFF2-40B4-BE49-F238E27FC236}">
                <a16:creationId xmlns:a16="http://schemas.microsoft.com/office/drawing/2014/main" id="{DA3BA8E8-18B0-495F-9D0F-B98166B409B8}"/>
              </a:ext>
            </a:extLst>
          </p:cNvPr>
          <p:cNvSpPr/>
          <p:nvPr/>
        </p:nvSpPr>
        <p:spPr>
          <a:xfrm rot="5400000">
            <a:off x="3892869" y="3580199"/>
            <a:ext cx="2304000" cy="612000"/>
          </a:xfrm>
          <a:prstGeom prst="rect">
            <a:avLst/>
          </a:prstGeom>
          <a:solidFill>
            <a:schemeClr val="accent1">
              <a:alpha val="3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AEF3790D-587B-4FA5-B3E9-F006451CFB77}"/>
              </a:ext>
            </a:extLst>
          </p:cNvPr>
          <p:cNvSpPr/>
          <p:nvPr/>
        </p:nvSpPr>
        <p:spPr>
          <a:xfrm rot="5400000">
            <a:off x="4638000" y="3580200"/>
            <a:ext cx="2304000" cy="612000"/>
          </a:xfrm>
          <a:prstGeom prst="rect">
            <a:avLst/>
          </a:prstGeom>
          <a:solidFill>
            <a:schemeClr val="accent4">
              <a:lumMod val="60000"/>
              <a:lumOff val="40000"/>
              <a:alpha val="3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18475034-9B97-4CE1-8DEC-78F12904BF2B}"/>
              </a:ext>
            </a:extLst>
          </p:cNvPr>
          <p:cNvSpPr/>
          <p:nvPr/>
        </p:nvSpPr>
        <p:spPr>
          <a:xfrm rot="5400000">
            <a:off x="5377628" y="3580199"/>
            <a:ext cx="2304000" cy="612000"/>
          </a:xfrm>
          <a:prstGeom prst="rect">
            <a:avLst/>
          </a:prstGeom>
          <a:solidFill>
            <a:srgbClr val="C00000">
              <a:alpha val="30000"/>
            </a:srgb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A94C7CD9-3BEF-476B-9ACB-DC5E843C0547}"/>
              </a:ext>
            </a:extLst>
          </p:cNvPr>
          <p:cNvSpPr/>
          <p:nvPr/>
        </p:nvSpPr>
        <p:spPr>
          <a:xfrm rot="5400000">
            <a:off x="6117256" y="3580199"/>
            <a:ext cx="2304000" cy="612000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AA34D4F-BECE-49A6-AB2B-1270F433F0D0}"/>
              </a:ext>
            </a:extLst>
          </p:cNvPr>
          <p:cNvCxnSpPr/>
          <p:nvPr/>
        </p:nvCxnSpPr>
        <p:spPr>
          <a:xfrm>
            <a:off x="3577478" y="3200079"/>
            <a:ext cx="48329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11C04D34-B8DD-494D-AFA2-29BB64B3F9D8}"/>
              </a:ext>
            </a:extLst>
          </p:cNvPr>
          <p:cNvCxnSpPr/>
          <p:nvPr/>
        </p:nvCxnSpPr>
        <p:spPr>
          <a:xfrm>
            <a:off x="5044869" y="2454487"/>
            <a:ext cx="0" cy="10034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7E64291D-06B7-4E14-96D3-F13D75D170C1}"/>
              </a:ext>
            </a:extLst>
          </p:cNvPr>
          <p:cNvCxnSpPr/>
          <p:nvPr/>
        </p:nvCxnSpPr>
        <p:spPr>
          <a:xfrm>
            <a:off x="3620548" y="3534259"/>
            <a:ext cx="48329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9BA9646B-8A6C-424D-A107-412747F8CC4D}"/>
              </a:ext>
            </a:extLst>
          </p:cNvPr>
          <p:cNvCxnSpPr/>
          <p:nvPr/>
        </p:nvCxnSpPr>
        <p:spPr>
          <a:xfrm>
            <a:off x="5790000" y="2454487"/>
            <a:ext cx="0" cy="1003416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C3C04BC3-B6EF-4234-93BB-180C50AA7FB9}"/>
              </a:ext>
            </a:extLst>
          </p:cNvPr>
          <p:cNvCxnSpPr/>
          <p:nvPr/>
        </p:nvCxnSpPr>
        <p:spPr>
          <a:xfrm>
            <a:off x="3610610" y="3889192"/>
            <a:ext cx="483291" cy="0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100BD632-4D9D-4073-A2E0-746ABAC3137A}"/>
              </a:ext>
            </a:extLst>
          </p:cNvPr>
          <p:cNvCxnSpPr/>
          <p:nvPr/>
        </p:nvCxnSpPr>
        <p:spPr>
          <a:xfrm>
            <a:off x="6528733" y="2454487"/>
            <a:ext cx="0" cy="1003416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:a16="http://schemas.microsoft.com/office/drawing/2014/main" id="{FBA9914C-5998-45A4-9E61-8A00EA2B1120}"/>
              </a:ext>
            </a:extLst>
          </p:cNvPr>
          <p:cNvCxnSpPr/>
          <p:nvPr/>
        </p:nvCxnSpPr>
        <p:spPr>
          <a:xfrm>
            <a:off x="3610610" y="4266882"/>
            <a:ext cx="483291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5731C913-80A2-4CC8-9AED-5A9B74A65F83}"/>
              </a:ext>
            </a:extLst>
          </p:cNvPr>
          <p:cNvCxnSpPr/>
          <p:nvPr/>
        </p:nvCxnSpPr>
        <p:spPr>
          <a:xfrm>
            <a:off x="7269256" y="2454487"/>
            <a:ext cx="0" cy="1003416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Objeto 58">
            <a:extLst>
              <a:ext uri="{FF2B5EF4-FFF2-40B4-BE49-F238E27FC236}">
                <a16:creationId xmlns:a16="http://schemas.microsoft.com/office/drawing/2014/main" id="{F511984D-DD51-47D1-891E-242FB1B038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092552"/>
              </p:ext>
            </p:extLst>
          </p:nvPr>
        </p:nvGraphicFramePr>
        <p:xfrm>
          <a:off x="8139113" y="3179763"/>
          <a:ext cx="3475037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58920" imgH="711000" progId="Equation.DSMT4">
                  <p:embed/>
                </p:oleObj>
              </mc:Choice>
              <mc:Fallback>
                <p:oleObj name="Equation" r:id="rId6" imgW="215892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417DA0C-4312-4BCD-B55C-BD3F032070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39113" y="3179763"/>
                        <a:ext cx="3475037" cy="1144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ángulo 23">
            <a:extLst>
              <a:ext uri="{FF2B5EF4-FFF2-40B4-BE49-F238E27FC236}">
                <a16:creationId xmlns:a16="http://schemas.microsoft.com/office/drawing/2014/main" id="{2F45EE85-8BA7-42F3-95CE-78D6DA1FF2E3}"/>
              </a:ext>
            </a:extLst>
          </p:cNvPr>
          <p:cNvSpPr/>
          <p:nvPr/>
        </p:nvSpPr>
        <p:spPr>
          <a:xfrm>
            <a:off x="10319786" y="2956195"/>
            <a:ext cx="393241" cy="1479657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69000">
                <a:schemeClr val="accent6">
                  <a:lumMod val="45000"/>
                  <a:lumOff val="55000"/>
                </a:schemeClr>
              </a:gs>
              <a:gs pos="0">
                <a:schemeClr val="accent6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650FCFD8-F593-4989-9079-2EA82398CF55}"/>
              </a:ext>
            </a:extLst>
          </p:cNvPr>
          <p:cNvSpPr/>
          <p:nvPr/>
        </p:nvSpPr>
        <p:spPr>
          <a:xfrm>
            <a:off x="10713027" y="2956194"/>
            <a:ext cx="450561" cy="1479657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69000">
                <a:schemeClr val="accent6">
                  <a:lumMod val="45000"/>
                  <a:lumOff val="55000"/>
                </a:schemeClr>
              </a:gs>
              <a:gs pos="0">
                <a:schemeClr val="accent6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37A1E75A-900B-4BB6-8286-0D033599A3CD}"/>
              </a:ext>
            </a:extLst>
          </p:cNvPr>
          <p:cNvSpPr/>
          <p:nvPr/>
        </p:nvSpPr>
        <p:spPr>
          <a:xfrm>
            <a:off x="11087099" y="2956193"/>
            <a:ext cx="374072" cy="1479657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69000">
                <a:schemeClr val="accent6">
                  <a:lumMod val="45000"/>
                  <a:lumOff val="55000"/>
                </a:schemeClr>
              </a:gs>
              <a:gs pos="0">
                <a:schemeClr val="accent6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B65CFB5E-2037-4C30-9022-80308C471AC3}"/>
              </a:ext>
            </a:extLst>
          </p:cNvPr>
          <p:cNvSpPr/>
          <p:nvPr/>
        </p:nvSpPr>
        <p:spPr>
          <a:xfrm>
            <a:off x="9869224" y="2968467"/>
            <a:ext cx="450562" cy="1479657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69000">
                <a:schemeClr val="accent6">
                  <a:lumMod val="45000"/>
                  <a:lumOff val="55000"/>
                </a:schemeClr>
              </a:gs>
              <a:gs pos="0">
                <a:schemeClr val="accent6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4C4E2EC-5A66-4089-8905-7F9DB06136AF}"/>
              </a:ext>
            </a:extLst>
          </p:cNvPr>
          <p:cNvSpPr txBox="1"/>
          <p:nvPr/>
        </p:nvSpPr>
        <p:spPr>
          <a:xfrm>
            <a:off x="8716380" y="5116079"/>
            <a:ext cx="244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Transpuesta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3FA5C613-47FE-4C05-B3C5-CF087FF1FD29}"/>
              </a:ext>
            </a:extLst>
          </p:cNvPr>
          <p:cNvSpPr txBox="1"/>
          <p:nvPr/>
        </p:nvSpPr>
        <p:spPr>
          <a:xfrm>
            <a:off x="9148386" y="2041046"/>
            <a:ext cx="14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Transpuesta</a:t>
            </a:r>
          </a:p>
        </p:txBody>
      </p:sp>
    </p:spTree>
    <p:extLst>
      <p:ext uri="{BB962C8B-B14F-4D97-AF65-F5344CB8AC3E}">
        <p14:creationId xmlns:p14="http://schemas.microsoft.com/office/powerpoint/2010/main" val="27216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1" grpId="0" animBg="1"/>
      <p:bldP spid="49" grpId="0" animBg="1"/>
      <p:bldP spid="46" grpId="0" animBg="1"/>
      <p:bldP spid="5" grpId="0" animBg="1"/>
      <p:bldP spid="6" grpId="0" animBg="1"/>
      <p:bldP spid="41" grpId="0" animBg="1"/>
      <p:bldP spid="45" grpId="0" animBg="1"/>
      <p:bldP spid="48" grpId="0" animBg="1"/>
      <p:bldP spid="50" grpId="0" animBg="1"/>
      <p:bldP spid="52" grpId="0" animBg="1"/>
      <p:bldP spid="24" grpId="0" animBg="1"/>
      <p:bldP spid="24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27" grpId="0"/>
      <p:bldP spid="6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81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D376535B-34A3-448E-B923-7895DB775B4C}"/>
              </a:ext>
            </a:extLst>
          </p:cNvPr>
          <p:cNvSpPr/>
          <p:nvPr/>
        </p:nvSpPr>
        <p:spPr>
          <a:xfrm>
            <a:off x="4833257" y="2193452"/>
            <a:ext cx="2452233" cy="239807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TRANSPOSICIÓN DE MATRICES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B72D145-99AA-4222-AC43-F033DF021DA2}"/>
              </a:ext>
            </a:extLst>
          </p:cNvPr>
          <p:cNvSpPr txBox="1"/>
          <p:nvPr/>
        </p:nvSpPr>
        <p:spPr>
          <a:xfrm rot="420000">
            <a:off x="-674129" y="4242863"/>
            <a:ext cx="816537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TRANSFORMACIÓN QUE ES SU PROPIA INVERSA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0CEE196-B18F-4ACE-8575-788B308E62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638139"/>
              </p:ext>
            </p:extLst>
          </p:nvPr>
        </p:nvGraphicFramePr>
        <p:xfrm>
          <a:off x="674688" y="5665788"/>
          <a:ext cx="121285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40" imgH="304560" progId="Equation.DSMT4">
                  <p:embed/>
                </p:oleObj>
              </mc:Choice>
              <mc:Fallback>
                <p:oleObj name="Equation" r:id="rId2" imgW="672840" imgH="30456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2D1FB0A1-7A07-426E-8F47-1FDA77EE1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688" y="5665788"/>
                        <a:ext cx="1212850" cy="547687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1CE83FD8-2405-45AC-A9B6-3D74CB3B3DB7}"/>
              </a:ext>
            </a:extLst>
          </p:cNvPr>
          <p:cNvSpPr/>
          <p:nvPr/>
        </p:nvSpPr>
        <p:spPr>
          <a:xfrm>
            <a:off x="9433923" y="3561832"/>
            <a:ext cx="1730766" cy="18297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SUMA DE MATRICES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A579AD0-3F82-4DD3-A5E6-D6EC40AA20D4}"/>
              </a:ext>
            </a:extLst>
          </p:cNvPr>
          <p:cNvSpPr/>
          <p:nvPr/>
        </p:nvSpPr>
        <p:spPr>
          <a:xfrm>
            <a:off x="1562634" y="988993"/>
            <a:ext cx="1893105" cy="191029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PRODUCTO DE UN ESCALAR POR UNA MATRIZ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2141ED-DCBF-4D2C-BBA5-4F4FBBBA7861}"/>
              </a:ext>
            </a:extLst>
          </p:cNvPr>
          <p:cNvSpPr txBox="1"/>
          <p:nvPr/>
        </p:nvSpPr>
        <p:spPr>
          <a:xfrm rot="2730268">
            <a:off x="5529252" y="3393544"/>
            <a:ext cx="570024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DISTRIBUTIVA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A0E3A8D-6A05-49C5-B6AA-8B515CAC77E1}"/>
              </a:ext>
            </a:extLst>
          </p:cNvPr>
          <p:cNvGrpSpPr/>
          <p:nvPr/>
        </p:nvGrpSpPr>
        <p:grpSpPr>
          <a:xfrm>
            <a:off x="3371682" y="2316180"/>
            <a:ext cx="1782000" cy="396000"/>
            <a:chOff x="3371682" y="2316180"/>
            <a:chExt cx="1782000" cy="396000"/>
          </a:xfrm>
        </p:grpSpPr>
        <p:graphicFrame>
          <p:nvGraphicFramePr>
            <p:cNvPr id="9" name="Objeto 8">
              <a:extLst>
                <a:ext uri="{FF2B5EF4-FFF2-40B4-BE49-F238E27FC236}">
                  <a16:creationId xmlns:a16="http://schemas.microsoft.com/office/drawing/2014/main" id="{3EF4A09C-9C55-41F9-9249-FB6C084790C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5006590"/>
                </p:ext>
              </p:extLst>
            </p:nvPr>
          </p:nvGraphicFramePr>
          <p:xfrm>
            <a:off x="3390317" y="2333720"/>
            <a:ext cx="1737360" cy="3657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965200" imgH="203200" progId="Equation.DSMT4">
                    <p:embed/>
                  </p:oleObj>
                </mc:Choice>
                <mc:Fallback>
                  <p:oleObj name="Equation" r:id="rId4" imgW="965200" imgH="20320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317" y="2333720"/>
                          <a:ext cx="1737360" cy="365760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accent2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72789A6A-5FCA-4389-A044-610EE7AC9E8C}"/>
                </a:ext>
              </a:extLst>
            </p:cNvPr>
            <p:cNvSpPr/>
            <p:nvPr/>
          </p:nvSpPr>
          <p:spPr>
            <a:xfrm>
              <a:off x="3371682" y="2316180"/>
              <a:ext cx="1782000" cy="396000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581C1CBF-5179-466C-AB9D-9C2617255712}"/>
              </a:ext>
            </a:extLst>
          </p:cNvPr>
          <p:cNvGrpSpPr/>
          <p:nvPr/>
        </p:nvGrpSpPr>
        <p:grpSpPr>
          <a:xfrm>
            <a:off x="7054090" y="4248890"/>
            <a:ext cx="1980000" cy="468000"/>
            <a:chOff x="7054090" y="4248890"/>
            <a:chExt cx="1980000" cy="468000"/>
          </a:xfrm>
        </p:grpSpPr>
        <p:graphicFrame>
          <p:nvGraphicFramePr>
            <p:cNvPr id="11" name="Objeto 10">
              <a:extLst>
                <a:ext uri="{FF2B5EF4-FFF2-40B4-BE49-F238E27FC236}">
                  <a16:creationId xmlns:a16="http://schemas.microsoft.com/office/drawing/2014/main" id="{B377FE44-5938-4C53-A419-DB968C2BD6C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6654539"/>
                </p:ext>
              </p:extLst>
            </p:nvPr>
          </p:nvGraphicFramePr>
          <p:xfrm>
            <a:off x="7070364" y="4252075"/>
            <a:ext cx="1947600" cy="450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206360" imgH="279360" progId="Equation.DSMT4">
                    <p:embed/>
                  </p:oleObj>
                </mc:Choice>
                <mc:Fallback>
                  <p:oleObj name="Equation" r:id="rId6" imgW="1206360" imgH="279360" progId="Equation.DSMT4">
                    <p:embed/>
                    <p:pic>
                      <p:nvPicPr>
                        <p:cNvPr id="14" name="Objeto 13">
                          <a:extLst>
                            <a:ext uri="{FF2B5EF4-FFF2-40B4-BE49-F238E27FC236}">
                              <a16:creationId xmlns:a16="http://schemas.microsoft.com/office/drawing/2014/main" id="{68A5AA97-0404-4AC0-97FD-A4AC653434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70364" y="4252075"/>
                          <a:ext cx="1947600" cy="450672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2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5CB85E10-A53E-484F-B5DD-0A32BA784046}"/>
                </a:ext>
              </a:extLst>
            </p:cNvPr>
            <p:cNvSpPr/>
            <p:nvPr/>
          </p:nvSpPr>
          <p:spPr>
            <a:xfrm>
              <a:off x="7054090" y="4248890"/>
              <a:ext cx="1980000" cy="4680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7" name="Estrella de 5 puntas 70">
            <a:extLst>
              <a:ext uri="{FF2B5EF4-FFF2-40B4-BE49-F238E27FC236}">
                <a16:creationId xmlns:a16="http://schemas.microsoft.com/office/drawing/2014/main" id="{CA7189C0-ACFA-4BDE-A426-3C1C205502A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88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DADA8F9-9617-4109-8F82-A439A4D6DFD9}"/>
              </a:ext>
            </a:extLst>
          </p:cNvPr>
          <p:cNvSpPr txBox="1"/>
          <p:nvPr/>
        </p:nvSpPr>
        <p:spPr>
          <a:xfrm>
            <a:off x="384313" y="331305"/>
            <a:ext cx="1425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/>
              <a:t>Ejercicio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875D94B-72E8-4F78-BA1E-5F69146D2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005256"/>
              </p:ext>
            </p:extLst>
          </p:nvPr>
        </p:nvGraphicFramePr>
        <p:xfrm>
          <a:off x="3485679" y="716149"/>
          <a:ext cx="5682413" cy="1336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22560" imgH="711000" progId="Equation.DSMT4">
                  <p:embed/>
                </p:oleObj>
              </mc:Choice>
              <mc:Fallback>
                <p:oleObj name="Equation" r:id="rId2" imgW="3022560" imgH="711000" progId="Equation.DSMT4">
                  <p:embed/>
                  <p:pic>
                    <p:nvPicPr>
                      <p:cNvPr id="59" name="Objeto 58">
                        <a:extLst>
                          <a:ext uri="{FF2B5EF4-FFF2-40B4-BE49-F238E27FC236}">
                            <a16:creationId xmlns:a16="http://schemas.microsoft.com/office/drawing/2014/main" id="{F511984D-DD51-47D1-891E-242FB1B038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85679" y="716149"/>
                        <a:ext cx="5682413" cy="1336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335DBC5-3FA0-4311-8D35-8C9F74468A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352977"/>
              </p:ext>
            </p:extLst>
          </p:nvPr>
        </p:nvGraphicFramePr>
        <p:xfrm>
          <a:off x="797407" y="2182519"/>
          <a:ext cx="2275387" cy="712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57120" imgH="393480" progId="Equation.DSMT4">
                  <p:embed/>
                </p:oleObj>
              </mc:Choice>
              <mc:Fallback>
                <p:oleObj name="Equation" r:id="rId4" imgW="1257120" imgH="39348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875D94B-72E8-4F78-BA1E-5F69146D26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7407" y="2182519"/>
                        <a:ext cx="2275387" cy="7121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2717C91-9B9D-4CC2-8DCB-0AA4694CA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577234"/>
              </p:ext>
            </p:extLst>
          </p:nvPr>
        </p:nvGraphicFramePr>
        <p:xfrm>
          <a:off x="3485679" y="3252561"/>
          <a:ext cx="5539252" cy="827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60360" imgH="457200" progId="Equation.DSMT4">
                  <p:embed/>
                </p:oleObj>
              </mc:Choice>
              <mc:Fallback>
                <p:oleObj name="Equation" r:id="rId6" imgW="3060360" imgH="457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875D94B-72E8-4F78-BA1E-5F69146D26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85679" y="3252561"/>
                        <a:ext cx="5539252" cy="827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2B19560-03D0-4222-8B70-F168324E35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607064"/>
              </p:ext>
            </p:extLst>
          </p:nvPr>
        </p:nvGraphicFramePr>
        <p:xfrm>
          <a:off x="3485679" y="4805172"/>
          <a:ext cx="2057400" cy="822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43000" imgH="457200" progId="Equation.DSMT4">
                  <p:embed/>
                </p:oleObj>
              </mc:Choice>
              <mc:Fallback>
                <p:oleObj name="Equation" r:id="rId8" imgW="1143000" imgH="4572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2717C91-9B9D-4CC2-8DCB-0AA4694CA2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85679" y="4805172"/>
                        <a:ext cx="2057400" cy="822960"/>
                      </a:xfrm>
                      <a:prstGeom prst="rect">
                        <a:avLst/>
                      </a:prstGeom>
                      <a:ln w="22225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075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n 121" descr="Imagen que contiene foto, blanco, grande, viejo&#10;&#10;Descripción generada automáticamente">
            <a:extLst>
              <a:ext uri="{FF2B5EF4-FFF2-40B4-BE49-F238E27FC236}">
                <a16:creationId xmlns:a16="http://schemas.microsoft.com/office/drawing/2014/main" id="{A2599498-F12A-41E3-B834-D8293ACD9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471" y="2681048"/>
            <a:ext cx="7149971" cy="4003984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9FF5276-14E6-40D4-BBE5-CCB1C38578C0}"/>
              </a:ext>
            </a:extLst>
          </p:cNvPr>
          <p:cNvGrpSpPr/>
          <p:nvPr/>
        </p:nvGrpSpPr>
        <p:grpSpPr>
          <a:xfrm>
            <a:off x="2898105" y="3029502"/>
            <a:ext cx="1130964" cy="3414154"/>
            <a:chOff x="2898105" y="3029502"/>
            <a:chExt cx="1130964" cy="3414154"/>
          </a:xfrm>
        </p:grpSpPr>
        <p:sp>
          <p:nvSpPr>
            <p:cNvPr id="124" name="CuadroTexto 123">
              <a:extLst>
                <a:ext uri="{FF2B5EF4-FFF2-40B4-BE49-F238E27FC236}">
                  <a16:creationId xmlns:a16="http://schemas.microsoft.com/office/drawing/2014/main" id="{9A12546D-F2BE-45F4-971D-3BB9E00E8A5C}"/>
                </a:ext>
              </a:extLst>
            </p:cNvPr>
            <p:cNvSpPr txBox="1"/>
            <p:nvPr/>
          </p:nvSpPr>
          <p:spPr>
            <a:xfrm>
              <a:off x="2935711" y="3594500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2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  <p:sp>
          <p:nvSpPr>
            <p:cNvPr id="125" name="CuadroTexto 124">
              <a:extLst>
                <a:ext uri="{FF2B5EF4-FFF2-40B4-BE49-F238E27FC236}">
                  <a16:creationId xmlns:a16="http://schemas.microsoft.com/office/drawing/2014/main" id="{6BA7C72C-2C90-4BD9-A036-714EA819C799}"/>
                </a:ext>
              </a:extLst>
            </p:cNvPr>
            <p:cNvSpPr txBox="1"/>
            <p:nvPr/>
          </p:nvSpPr>
          <p:spPr>
            <a:xfrm>
              <a:off x="2898105" y="4159498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3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  <p:sp>
          <p:nvSpPr>
            <p:cNvPr id="126" name="CuadroTexto 125">
              <a:extLst>
                <a:ext uri="{FF2B5EF4-FFF2-40B4-BE49-F238E27FC236}">
                  <a16:creationId xmlns:a16="http://schemas.microsoft.com/office/drawing/2014/main" id="{485A839B-6D18-42AF-84C2-C19E1F3BB90C}"/>
                </a:ext>
              </a:extLst>
            </p:cNvPr>
            <p:cNvSpPr txBox="1"/>
            <p:nvPr/>
          </p:nvSpPr>
          <p:spPr>
            <a:xfrm>
              <a:off x="2926241" y="4799693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4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  <p:sp>
          <p:nvSpPr>
            <p:cNvPr id="127" name="CuadroTexto 126">
              <a:extLst>
                <a:ext uri="{FF2B5EF4-FFF2-40B4-BE49-F238E27FC236}">
                  <a16:creationId xmlns:a16="http://schemas.microsoft.com/office/drawing/2014/main" id="{4F1BA65A-0F21-48B1-B37A-05A378585D1F}"/>
                </a:ext>
              </a:extLst>
            </p:cNvPr>
            <p:cNvSpPr txBox="1"/>
            <p:nvPr/>
          </p:nvSpPr>
          <p:spPr>
            <a:xfrm>
              <a:off x="2926241" y="5289494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5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  <p:sp>
          <p:nvSpPr>
            <p:cNvPr id="128" name="CuadroTexto 127">
              <a:extLst>
                <a:ext uri="{FF2B5EF4-FFF2-40B4-BE49-F238E27FC236}">
                  <a16:creationId xmlns:a16="http://schemas.microsoft.com/office/drawing/2014/main" id="{D77D88F9-07B5-4DA9-A8B1-45ED08246373}"/>
                </a:ext>
              </a:extLst>
            </p:cNvPr>
            <p:cNvSpPr txBox="1"/>
            <p:nvPr/>
          </p:nvSpPr>
          <p:spPr>
            <a:xfrm>
              <a:off x="2940309" y="5981991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6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  <p:sp>
          <p:nvSpPr>
            <p:cNvPr id="129" name="CuadroTexto 128">
              <a:extLst>
                <a:ext uri="{FF2B5EF4-FFF2-40B4-BE49-F238E27FC236}">
                  <a16:creationId xmlns:a16="http://schemas.microsoft.com/office/drawing/2014/main" id="{12B90224-C1A3-41B7-8061-47C7F8E88AAD}"/>
                </a:ext>
              </a:extLst>
            </p:cNvPr>
            <p:cNvSpPr txBox="1"/>
            <p:nvPr/>
          </p:nvSpPr>
          <p:spPr>
            <a:xfrm>
              <a:off x="2935711" y="3029502"/>
              <a:ext cx="10887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s-AR" sz="2400" dirty="0"/>
                <a:t> = 1 </a:t>
              </a:r>
              <a:r>
                <a:rPr lang="es-AR" sz="2400" dirty="0">
                  <a:sym typeface="Symbol" panose="05050102010706020507" pitchFamily="18" charset="2"/>
                </a:rPr>
                <a:t></a:t>
              </a:r>
              <a:endParaRPr lang="es-AR" sz="2400" dirty="0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55089603-7BF4-488C-8B3F-74214E513F08}"/>
              </a:ext>
            </a:extLst>
          </p:cNvPr>
          <p:cNvGrpSpPr/>
          <p:nvPr/>
        </p:nvGrpSpPr>
        <p:grpSpPr>
          <a:xfrm>
            <a:off x="4289482" y="1833413"/>
            <a:ext cx="6673900" cy="867388"/>
            <a:chOff x="4289482" y="1833413"/>
            <a:chExt cx="6673900" cy="867388"/>
          </a:xfrm>
        </p:grpSpPr>
        <p:sp>
          <p:nvSpPr>
            <p:cNvPr id="123" name="CuadroTexto 122">
              <a:extLst>
                <a:ext uri="{FF2B5EF4-FFF2-40B4-BE49-F238E27FC236}">
                  <a16:creationId xmlns:a16="http://schemas.microsoft.com/office/drawing/2014/main" id="{DC75E718-8BBD-4BAC-BDF7-1160D58D0257}"/>
                </a:ext>
              </a:extLst>
            </p:cNvPr>
            <p:cNvSpPr txBox="1"/>
            <p:nvPr/>
          </p:nvSpPr>
          <p:spPr>
            <a:xfrm>
              <a:off x="4289482" y="1833413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1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0" name="CuadroTexto 129">
              <a:extLst>
                <a:ext uri="{FF2B5EF4-FFF2-40B4-BE49-F238E27FC236}">
                  <a16:creationId xmlns:a16="http://schemas.microsoft.com/office/drawing/2014/main" id="{220FD78B-C72B-460C-AD42-1E4702726FAE}"/>
                </a:ext>
              </a:extLst>
            </p:cNvPr>
            <p:cNvSpPr txBox="1"/>
            <p:nvPr/>
          </p:nvSpPr>
          <p:spPr>
            <a:xfrm>
              <a:off x="5327282" y="1848876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2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1" name="CuadroTexto 130">
              <a:extLst>
                <a:ext uri="{FF2B5EF4-FFF2-40B4-BE49-F238E27FC236}">
                  <a16:creationId xmlns:a16="http://schemas.microsoft.com/office/drawing/2014/main" id="{8B0B7460-A083-456F-82CD-0BFCAC68402D}"/>
                </a:ext>
              </a:extLst>
            </p:cNvPr>
            <p:cNvSpPr txBox="1"/>
            <p:nvPr/>
          </p:nvSpPr>
          <p:spPr>
            <a:xfrm>
              <a:off x="6311129" y="1869804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3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2" name="CuadroTexto 131">
              <a:extLst>
                <a:ext uri="{FF2B5EF4-FFF2-40B4-BE49-F238E27FC236}">
                  <a16:creationId xmlns:a16="http://schemas.microsoft.com/office/drawing/2014/main" id="{3D66C787-82BD-4D3C-8EC9-9201D7CEB7AE}"/>
                </a:ext>
              </a:extLst>
            </p:cNvPr>
            <p:cNvSpPr txBox="1"/>
            <p:nvPr/>
          </p:nvSpPr>
          <p:spPr>
            <a:xfrm>
              <a:off x="7241024" y="1864339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4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3" name="CuadroTexto 132">
              <a:extLst>
                <a:ext uri="{FF2B5EF4-FFF2-40B4-BE49-F238E27FC236}">
                  <a16:creationId xmlns:a16="http://schemas.microsoft.com/office/drawing/2014/main" id="{CA26D05C-A4EB-4448-8757-12C6F6F1D0B6}"/>
                </a:ext>
              </a:extLst>
            </p:cNvPr>
            <p:cNvSpPr txBox="1"/>
            <p:nvPr/>
          </p:nvSpPr>
          <p:spPr>
            <a:xfrm>
              <a:off x="8170919" y="1833414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5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4" name="CuadroTexto 133">
              <a:extLst>
                <a:ext uri="{FF2B5EF4-FFF2-40B4-BE49-F238E27FC236}">
                  <a16:creationId xmlns:a16="http://schemas.microsoft.com/office/drawing/2014/main" id="{B6BAC84C-96AC-4362-8A22-F3136AE9C659}"/>
                </a:ext>
              </a:extLst>
            </p:cNvPr>
            <p:cNvSpPr txBox="1"/>
            <p:nvPr/>
          </p:nvSpPr>
          <p:spPr>
            <a:xfrm>
              <a:off x="9208719" y="1839227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6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  <p:sp>
          <p:nvSpPr>
            <p:cNvPr id="135" name="CuadroTexto 134">
              <a:extLst>
                <a:ext uri="{FF2B5EF4-FFF2-40B4-BE49-F238E27FC236}">
                  <a16:creationId xmlns:a16="http://schemas.microsoft.com/office/drawing/2014/main" id="{061721FD-395B-425F-9DE0-DEF5264B1D50}"/>
                </a:ext>
              </a:extLst>
            </p:cNvPr>
            <p:cNvSpPr txBox="1"/>
            <p:nvPr/>
          </p:nvSpPr>
          <p:spPr>
            <a:xfrm>
              <a:off x="10246519" y="1864339"/>
              <a:ext cx="7168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s-AR" sz="2400" dirty="0"/>
                <a:t> = 7</a:t>
              </a:r>
            </a:p>
            <a:p>
              <a:pPr algn="ctr"/>
              <a:r>
                <a:rPr lang="es-AR" sz="2400" dirty="0">
                  <a:sym typeface="Symbol" panose="05050102010706020507" pitchFamily="18" charset="2"/>
                </a:rPr>
                <a:t></a:t>
              </a:r>
              <a:endParaRPr lang="es-AR" sz="2400" dirty="0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596CA71D-45CB-493F-9A17-7C6127A19E0F}"/>
              </a:ext>
            </a:extLst>
          </p:cNvPr>
          <p:cNvGrpSpPr/>
          <p:nvPr/>
        </p:nvGrpSpPr>
        <p:grpSpPr>
          <a:xfrm>
            <a:off x="8130130" y="689238"/>
            <a:ext cx="3407305" cy="474221"/>
            <a:chOff x="8130130" y="689238"/>
            <a:chExt cx="3407305" cy="474221"/>
          </a:xfrm>
        </p:grpSpPr>
        <p:sp>
          <p:nvSpPr>
            <p:cNvPr id="156" name="CuadroTexto 155">
              <a:extLst>
                <a:ext uri="{FF2B5EF4-FFF2-40B4-BE49-F238E27FC236}">
                  <a16:creationId xmlns:a16="http://schemas.microsoft.com/office/drawing/2014/main" id="{74CE02B8-5DE5-44A3-B12E-3C20D195F78F}"/>
                </a:ext>
              </a:extLst>
            </p:cNvPr>
            <p:cNvSpPr txBox="1"/>
            <p:nvPr/>
          </p:nvSpPr>
          <p:spPr>
            <a:xfrm>
              <a:off x="8130130" y="701794"/>
              <a:ext cx="340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dirty="0">
                  <a:solidFill>
                    <a:schemeClr val="accent6">
                      <a:lumMod val="50000"/>
                    </a:schemeClr>
                  </a:solidFill>
                  <a:sym typeface="Symbol" panose="05050102010706020507" pitchFamily="18" charset="2"/>
                </a:rPr>
                <a:t>Orden </a:t>
              </a:r>
              <a:endParaRPr lang="es-AR" sz="2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36" name="CuadroTexto 135">
              <a:extLst>
                <a:ext uri="{FF2B5EF4-FFF2-40B4-BE49-F238E27FC236}">
                  <a16:creationId xmlns:a16="http://schemas.microsoft.com/office/drawing/2014/main" id="{D3E6A65F-2A58-47EC-9245-DDAF04BE740D}"/>
                </a:ext>
              </a:extLst>
            </p:cNvPr>
            <p:cNvSpPr txBox="1"/>
            <p:nvPr/>
          </p:nvSpPr>
          <p:spPr>
            <a:xfrm>
              <a:off x="9458831" y="689238"/>
              <a:ext cx="865886" cy="461665"/>
            </a:xfrm>
            <a:prstGeom prst="rect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 </a:t>
              </a:r>
              <a:r>
                <a:rPr lang="es-AR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 7</a:t>
              </a:r>
              <a:endParaRPr lang="es-AR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7" name="Imagen 136">
            <a:extLst>
              <a:ext uri="{FF2B5EF4-FFF2-40B4-BE49-F238E27FC236}">
                <a16:creationId xmlns:a16="http://schemas.microsoft.com/office/drawing/2014/main" id="{F86A4BA9-FFAC-4A65-B5D7-7205C3CBE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127" y="151482"/>
            <a:ext cx="981075" cy="561975"/>
          </a:xfrm>
          <a:prstGeom prst="rect">
            <a:avLst/>
          </a:prstGeom>
        </p:spPr>
      </p:pic>
      <p:sp>
        <p:nvSpPr>
          <p:cNvPr id="138" name="CuadroTexto 137">
            <a:extLst>
              <a:ext uri="{FF2B5EF4-FFF2-40B4-BE49-F238E27FC236}">
                <a16:creationId xmlns:a16="http://schemas.microsoft.com/office/drawing/2014/main" id="{810E33B9-ED2F-48F7-9BFE-9CC30626DD7C}"/>
              </a:ext>
            </a:extLst>
          </p:cNvPr>
          <p:cNvSpPr txBox="1"/>
          <p:nvPr/>
        </p:nvSpPr>
        <p:spPr>
          <a:xfrm flipH="1">
            <a:off x="583133" y="504572"/>
            <a:ext cx="2722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AR" sz="3600" dirty="0"/>
              <a:t> </a:t>
            </a:r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((</a:t>
            </a:r>
            <a:r>
              <a:rPr lang="es-AR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AR" sz="36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3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36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</p:txBody>
      </p:sp>
      <p:sp>
        <p:nvSpPr>
          <p:cNvPr id="146" name="Forma libre: forma 145">
            <a:extLst>
              <a:ext uri="{FF2B5EF4-FFF2-40B4-BE49-F238E27FC236}">
                <a16:creationId xmlns:a16="http://schemas.microsoft.com/office/drawing/2014/main" id="{CB14A933-37FA-4794-93D7-E8E003D5532D}"/>
              </a:ext>
            </a:extLst>
          </p:cNvPr>
          <p:cNvSpPr/>
          <p:nvPr/>
        </p:nvSpPr>
        <p:spPr>
          <a:xfrm>
            <a:off x="2358217" y="1151485"/>
            <a:ext cx="1419625" cy="517190"/>
          </a:xfrm>
          <a:custGeom>
            <a:avLst/>
            <a:gdLst>
              <a:gd name="connsiteX0" fmla="*/ 0 w 1083213"/>
              <a:gd name="connsiteY0" fmla="*/ 0 h 365760"/>
              <a:gd name="connsiteX1" fmla="*/ 0 w 1083213"/>
              <a:gd name="connsiteY1" fmla="*/ 365760 h 365760"/>
              <a:gd name="connsiteX2" fmla="*/ 1083213 w 1083213"/>
              <a:gd name="connsiteY2" fmla="*/ 351692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213" h="365760">
                <a:moveTo>
                  <a:pt x="0" y="0"/>
                </a:moveTo>
                <a:lnTo>
                  <a:pt x="0" y="365760"/>
                </a:lnTo>
                <a:lnTo>
                  <a:pt x="1083213" y="351692"/>
                </a:lnTo>
              </a:path>
            </a:pathLst>
          </a:custGeom>
          <a:noFill/>
          <a:ln w="25400">
            <a:solidFill>
              <a:srgbClr val="7030A0"/>
            </a:solidFill>
            <a:headEnd w="lg" len="lg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8AD42AA6-390C-4584-BEA3-FFF8A678945D}"/>
              </a:ext>
            </a:extLst>
          </p:cNvPr>
          <p:cNvSpPr txBox="1"/>
          <p:nvPr/>
        </p:nvSpPr>
        <p:spPr>
          <a:xfrm>
            <a:off x="285897" y="3825332"/>
            <a:ext cx="2546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chemeClr val="accent2"/>
                </a:solidFill>
              </a:rPr>
              <a:t>Coordenada de fila</a:t>
            </a:r>
          </a:p>
        </p:txBody>
      </p:sp>
      <p:cxnSp>
        <p:nvCxnSpPr>
          <p:cNvPr id="152" name="Conector recto de flecha 151">
            <a:extLst>
              <a:ext uri="{FF2B5EF4-FFF2-40B4-BE49-F238E27FC236}">
                <a16:creationId xmlns:a16="http://schemas.microsoft.com/office/drawing/2014/main" id="{602986FD-7103-4939-B367-45F1347A57E9}"/>
              </a:ext>
            </a:extLst>
          </p:cNvPr>
          <p:cNvCxnSpPr>
            <a:cxnSpLocks/>
          </p:cNvCxnSpPr>
          <p:nvPr/>
        </p:nvCxnSpPr>
        <p:spPr>
          <a:xfrm>
            <a:off x="2180492" y="1150903"/>
            <a:ext cx="0" cy="2661442"/>
          </a:xfrm>
          <a:prstGeom prst="straightConnector1">
            <a:avLst/>
          </a:prstGeom>
          <a:ln w="25400">
            <a:solidFill>
              <a:schemeClr val="accent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CuadroTexto 152">
            <a:extLst>
              <a:ext uri="{FF2B5EF4-FFF2-40B4-BE49-F238E27FC236}">
                <a16:creationId xmlns:a16="http://schemas.microsoft.com/office/drawing/2014/main" id="{ABFD56CC-CD4E-4960-A5F7-6AF4947D2CFB}"/>
              </a:ext>
            </a:extLst>
          </p:cNvPr>
          <p:cNvSpPr txBox="1"/>
          <p:nvPr/>
        </p:nvSpPr>
        <p:spPr>
          <a:xfrm>
            <a:off x="3833708" y="1430414"/>
            <a:ext cx="340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</a:rPr>
              <a:t>Coordenada de columna</a:t>
            </a:r>
          </a:p>
        </p:txBody>
      </p:sp>
      <p:sp>
        <p:nvSpPr>
          <p:cNvPr id="154" name="Forma libre: forma 153">
            <a:extLst>
              <a:ext uri="{FF2B5EF4-FFF2-40B4-BE49-F238E27FC236}">
                <a16:creationId xmlns:a16="http://schemas.microsoft.com/office/drawing/2014/main" id="{06400191-0C5C-4DE2-B197-A77AD295630C}"/>
              </a:ext>
            </a:extLst>
          </p:cNvPr>
          <p:cNvSpPr/>
          <p:nvPr/>
        </p:nvSpPr>
        <p:spPr>
          <a:xfrm>
            <a:off x="1997614" y="382315"/>
            <a:ext cx="2307101" cy="321072"/>
          </a:xfrm>
          <a:custGeom>
            <a:avLst/>
            <a:gdLst>
              <a:gd name="connsiteX0" fmla="*/ 0 w 2250831"/>
              <a:gd name="connsiteY0" fmla="*/ 253219 h 253219"/>
              <a:gd name="connsiteX1" fmla="*/ 14068 w 2250831"/>
              <a:gd name="connsiteY1" fmla="*/ 0 h 253219"/>
              <a:gd name="connsiteX2" fmla="*/ 2250831 w 2250831"/>
              <a:gd name="connsiteY2" fmla="*/ 0 h 25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0831" h="253219">
                <a:moveTo>
                  <a:pt x="0" y="253219"/>
                </a:moveTo>
                <a:lnTo>
                  <a:pt x="14068" y="0"/>
                </a:lnTo>
                <a:lnTo>
                  <a:pt x="2250831" y="0"/>
                </a:lnTo>
              </a:path>
            </a:pathLst>
          </a:custGeom>
          <a:noFill/>
          <a:ln w="25400"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5" name="CuadroTexto 154">
            <a:extLst>
              <a:ext uri="{FF2B5EF4-FFF2-40B4-BE49-F238E27FC236}">
                <a16:creationId xmlns:a16="http://schemas.microsoft.com/office/drawing/2014/main" id="{01C9FF21-C54D-4665-9554-A57DE1B845E0}"/>
              </a:ext>
            </a:extLst>
          </p:cNvPr>
          <p:cNvSpPr txBox="1"/>
          <p:nvPr/>
        </p:nvSpPr>
        <p:spPr>
          <a:xfrm>
            <a:off x="4340492" y="151482"/>
            <a:ext cx="340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chemeClr val="accent1">
                    <a:lumMod val="75000"/>
                  </a:schemeClr>
                </a:solidFill>
              </a:rPr>
              <a:t>Elemento</a:t>
            </a:r>
          </a:p>
        </p:txBody>
      </p:sp>
      <p:sp>
        <p:nvSpPr>
          <p:cNvPr id="158" name="Rectángulo 157">
            <a:extLst>
              <a:ext uri="{FF2B5EF4-FFF2-40B4-BE49-F238E27FC236}">
                <a16:creationId xmlns:a16="http://schemas.microsoft.com/office/drawing/2014/main" id="{BB15B3C8-5CAF-4E4F-BF11-8C221F033C00}"/>
              </a:ext>
            </a:extLst>
          </p:cNvPr>
          <p:cNvSpPr/>
          <p:nvPr/>
        </p:nvSpPr>
        <p:spPr>
          <a:xfrm>
            <a:off x="2588455" y="4644023"/>
            <a:ext cx="8948980" cy="648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9" name="Rectángulo 158">
            <a:extLst>
              <a:ext uri="{FF2B5EF4-FFF2-40B4-BE49-F238E27FC236}">
                <a16:creationId xmlns:a16="http://schemas.microsoft.com/office/drawing/2014/main" id="{54599883-BD3B-4219-80B6-01927F4624F5}"/>
              </a:ext>
            </a:extLst>
          </p:cNvPr>
          <p:cNvSpPr/>
          <p:nvPr/>
        </p:nvSpPr>
        <p:spPr>
          <a:xfrm>
            <a:off x="6132513" y="1892079"/>
            <a:ext cx="982820" cy="496592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918198D6-5F2F-45AC-AB12-62360F3A9836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9A463C-0143-45EC-9D94-EA4395CD2E26}"/>
              </a:ext>
            </a:extLst>
          </p:cNvPr>
          <p:cNvSpPr txBox="1"/>
          <p:nvPr/>
        </p:nvSpPr>
        <p:spPr>
          <a:xfrm>
            <a:off x="219914" y="5510456"/>
            <a:ext cx="234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¿Quién está hablando?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A972C92-0616-48A8-BAEB-419464E65E21}"/>
              </a:ext>
            </a:extLst>
          </p:cNvPr>
          <p:cNvSpPr txBox="1"/>
          <p:nvPr/>
        </p:nvSpPr>
        <p:spPr>
          <a:xfrm>
            <a:off x="247023" y="6123543"/>
            <a:ext cx="178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Atentos a… (4, 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70AA1B7-5E66-4954-BDF6-B77F0C2F189E}"/>
              </a:ext>
            </a:extLst>
          </p:cNvPr>
          <p:cNvSpPr txBox="1"/>
          <p:nvPr/>
        </p:nvSpPr>
        <p:spPr>
          <a:xfrm>
            <a:off x="1662426" y="578433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(1, 6)</a:t>
            </a:r>
          </a:p>
        </p:txBody>
      </p:sp>
    </p:spTree>
    <p:extLst>
      <p:ext uri="{BB962C8B-B14F-4D97-AF65-F5344CB8AC3E}">
        <p14:creationId xmlns:p14="http://schemas.microsoft.com/office/powerpoint/2010/main" val="217706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8" grpId="0"/>
      <p:bldP spid="153" grpId="0"/>
      <p:bldP spid="154" grpId="0" animBg="1"/>
      <p:bldP spid="155" grpId="0"/>
      <p:bldP spid="158" grpId="0" animBg="1"/>
      <p:bldP spid="159" grpId="0" animBg="1"/>
      <p:bldP spid="28" grpId="0" animBg="1"/>
      <p:bldP spid="5" grpId="0"/>
      <p:bldP spid="3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6FA28E1-CC7F-4F3C-A2F2-5409AB1A7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32" y="563587"/>
            <a:ext cx="962025" cy="5143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C7071DF-11B9-444B-9EF0-1FCEFC627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297" y="820762"/>
            <a:ext cx="1530191" cy="129016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0F99329-B581-4E14-8D0B-71E804C4F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7851" y="1169661"/>
            <a:ext cx="3528000" cy="352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3AC89F2-7B97-4B72-A0E2-BDFB280C9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564" y="1356889"/>
            <a:ext cx="7010163" cy="5508000"/>
          </a:xfrm>
          <a:prstGeom prst="rect">
            <a:avLst/>
          </a:prstGeom>
        </p:spPr>
      </p:pic>
      <p:grpSp>
        <p:nvGrpSpPr>
          <p:cNvPr id="58" name="Grupo 57">
            <a:extLst>
              <a:ext uri="{FF2B5EF4-FFF2-40B4-BE49-F238E27FC236}">
                <a16:creationId xmlns:a16="http://schemas.microsoft.com/office/drawing/2014/main" id="{302E5CB1-CF35-46B5-992B-879BFCB74C2B}"/>
              </a:ext>
            </a:extLst>
          </p:cNvPr>
          <p:cNvGrpSpPr/>
          <p:nvPr/>
        </p:nvGrpSpPr>
        <p:grpSpPr>
          <a:xfrm>
            <a:off x="6548672" y="717937"/>
            <a:ext cx="4678707" cy="372707"/>
            <a:chOff x="6096000" y="549520"/>
            <a:chExt cx="4678707" cy="372707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BC17A8D-D9EB-4E95-9A76-195DAC701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6000" y="549520"/>
              <a:ext cx="396000" cy="372707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683C0F3-AF6A-4878-867C-7CF2BC5D3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85178" y="562227"/>
              <a:ext cx="360000" cy="36000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F9F3F65-9A1C-486A-BF43-DBCC5EF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42297" y="549520"/>
              <a:ext cx="360000" cy="360000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5DBDD9AF-36F7-4C12-971D-0D480245B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64908" y="549772"/>
              <a:ext cx="360000" cy="360000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7831EC36-5DCF-40F7-9BDD-865A51361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14707" y="562227"/>
              <a:ext cx="360000" cy="360000"/>
            </a:xfrm>
            <a:prstGeom prst="rect">
              <a:avLst/>
            </a:prstGeom>
            <a:effectLst>
              <a:glow>
                <a:schemeClr val="accent1"/>
              </a:glow>
            </a:effectLst>
          </p:spPr>
        </p:pic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5A39697E-0569-4FCA-A6AC-7787FC258AE8}"/>
                </a:ext>
              </a:extLst>
            </p:cNvPr>
            <p:cNvSpPr/>
            <p:nvPr/>
          </p:nvSpPr>
          <p:spPr>
            <a:xfrm>
              <a:off x="8988824" y="549520"/>
              <a:ext cx="360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bg2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AF00E6B7-E960-4ADE-A6E0-C3398F5A2EF0}"/>
                </a:ext>
              </a:extLst>
            </p:cNvPr>
            <p:cNvSpPr/>
            <p:nvPr/>
          </p:nvSpPr>
          <p:spPr>
            <a:xfrm>
              <a:off x="9692096" y="562227"/>
              <a:ext cx="360000" cy="36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glow>
                <a:schemeClr val="bg2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8BBCCB5A-A5A6-4012-A87A-FE66A7B437A1}"/>
              </a:ext>
            </a:extLst>
          </p:cNvPr>
          <p:cNvGrpSpPr/>
          <p:nvPr/>
        </p:nvGrpSpPr>
        <p:grpSpPr>
          <a:xfrm>
            <a:off x="4674235" y="1329443"/>
            <a:ext cx="7080719" cy="5549936"/>
            <a:chOff x="4217000" y="1331275"/>
            <a:chExt cx="7080719" cy="5549936"/>
          </a:xfrm>
        </p:grpSpPr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8C8ACC87-02A7-4E65-B795-B1CB001F06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727000" y="-1662840"/>
              <a:ext cx="0" cy="702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8D1F5456-774D-4684-B5F6-0B65F55ACC48}"/>
                </a:ext>
              </a:extLst>
            </p:cNvPr>
            <p:cNvGrpSpPr/>
            <p:nvPr/>
          </p:nvGrpSpPr>
          <p:grpSpPr>
            <a:xfrm>
              <a:off x="4221452" y="1331275"/>
              <a:ext cx="7076267" cy="5549936"/>
              <a:chOff x="4174801" y="1331504"/>
              <a:chExt cx="7076267" cy="5549936"/>
            </a:xfrm>
          </p:grpSpPr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9AACF7C1-A4D9-452B-B256-E8BD6E76EF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41068" y="1359372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CAEFA00E-A0E3-4ADF-A45E-4F4317F0DBB7}"/>
                  </a:ext>
                </a:extLst>
              </p:cNvPr>
              <p:cNvCxnSpPr/>
              <p:nvPr/>
            </p:nvCxnSpPr>
            <p:spPr>
              <a:xfrm>
                <a:off x="8212325" y="1361720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CE13FAF-0369-40D9-ACE0-3F5A3825C16D}"/>
                  </a:ext>
                </a:extLst>
              </p:cNvPr>
              <p:cNvCxnSpPr/>
              <p:nvPr/>
            </p:nvCxnSpPr>
            <p:spPr>
              <a:xfrm>
                <a:off x="8732827" y="1333852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cto 26">
                <a:extLst>
                  <a:ext uri="{FF2B5EF4-FFF2-40B4-BE49-F238E27FC236}">
                    <a16:creationId xmlns:a16="http://schemas.microsoft.com/office/drawing/2014/main" id="{7C1B049B-48BA-444F-AC09-7A34A0138E0F}"/>
                  </a:ext>
                </a:extLst>
              </p:cNvPr>
              <p:cNvCxnSpPr/>
              <p:nvPr/>
            </p:nvCxnSpPr>
            <p:spPr>
              <a:xfrm>
                <a:off x="9211130" y="1347652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cto 27">
                <a:extLst>
                  <a:ext uri="{FF2B5EF4-FFF2-40B4-BE49-F238E27FC236}">
                    <a16:creationId xmlns:a16="http://schemas.microsoft.com/office/drawing/2014/main" id="{3C071E90-352E-4B43-9506-F9D7068FCAF8}"/>
                  </a:ext>
                </a:extLst>
              </p:cNvPr>
              <p:cNvCxnSpPr/>
              <p:nvPr/>
            </p:nvCxnSpPr>
            <p:spPr>
              <a:xfrm>
                <a:off x="9701157" y="1359372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>
                <a:extLst>
                  <a:ext uri="{FF2B5EF4-FFF2-40B4-BE49-F238E27FC236}">
                    <a16:creationId xmlns:a16="http://schemas.microsoft.com/office/drawing/2014/main" id="{403E3C1F-0D5F-451E-A1FE-A5DCD2406B46}"/>
                  </a:ext>
                </a:extLst>
              </p:cNvPr>
              <p:cNvCxnSpPr/>
              <p:nvPr/>
            </p:nvCxnSpPr>
            <p:spPr>
              <a:xfrm>
                <a:off x="10221659" y="133150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4600E7CF-AEAB-4412-8F32-2EAE3689DD83}"/>
                  </a:ext>
                </a:extLst>
              </p:cNvPr>
              <p:cNvCxnSpPr/>
              <p:nvPr/>
            </p:nvCxnSpPr>
            <p:spPr>
              <a:xfrm>
                <a:off x="10716374" y="133358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21A0FF7F-CEF6-46F6-A807-09E117A8D9A1}"/>
                  </a:ext>
                </a:extLst>
              </p:cNvPr>
              <p:cNvCxnSpPr/>
              <p:nvPr/>
            </p:nvCxnSpPr>
            <p:spPr>
              <a:xfrm>
                <a:off x="11206401" y="134530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32">
                <a:extLst>
                  <a:ext uri="{FF2B5EF4-FFF2-40B4-BE49-F238E27FC236}">
                    <a16:creationId xmlns:a16="http://schemas.microsoft.com/office/drawing/2014/main" id="{DE174DD0-EB26-4A6F-9E17-1B392EFD65AA}"/>
                  </a:ext>
                </a:extLst>
              </p:cNvPr>
              <p:cNvCxnSpPr/>
              <p:nvPr/>
            </p:nvCxnSpPr>
            <p:spPr>
              <a:xfrm>
                <a:off x="6228773" y="1361720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cto 33">
                <a:extLst>
                  <a:ext uri="{FF2B5EF4-FFF2-40B4-BE49-F238E27FC236}">
                    <a16:creationId xmlns:a16="http://schemas.microsoft.com/office/drawing/2014/main" id="{7B82ADE8-8ADC-4A38-95B0-4684A30385CC}"/>
                  </a:ext>
                </a:extLst>
              </p:cNvPr>
              <p:cNvCxnSpPr/>
              <p:nvPr/>
            </p:nvCxnSpPr>
            <p:spPr>
              <a:xfrm>
                <a:off x="6718800" y="1373440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>
                <a:extLst>
                  <a:ext uri="{FF2B5EF4-FFF2-40B4-BE49-F238E27FC236}">
                    <a16:creationId xmlns:a16="http://schemas.microsoft.com/office/drawing/2014/main" id="{22C5997C-A3AA-44D4-9C8B-5EBDF27B65B2}"/>
                  </a:ext>
                </a:extLst>
              </p:cNvPr>
              <p:cNvCxnSpPr/>
              <p:nvPr/>
            </p:nvCxnSpPr>
            <p:spPr>
              <a:xfrm>
                <a:off x="7239302" y="1345572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B492D14F-DE33-457E-A027-674C8C0308E0}"/>
                  </a:ext>
                </a:extLst>
              </p:cNvPr>
              <p:cNvCxnSpPr/>
              <p:nvPr/>
            </p:nvCxnSpPr>
            <p:spPr>
              <a:xfrm>
                <a:off x="4695402" y="133358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>
                <a:extLst>
                  <a:ext uri="{FF2B5EF4-FFF2-40B4-BE49-F238E27FC236}">
                    <a16:creationId xmlns:a16="http://schemas.microsoft.com/office/drawing/2014/main" id="{94493A1E-EE2B-4A4A-B75F-57077163E6FC}"/>
                  </a:ext>
                </a:extLst>
              </p:cNvPr>
              <p:cNvCxnSpPr/>
              <p:nvPr/>
            </p:nvCxnSpPr>
            <p:spPr>
              <a:xfrm>
                <a:off x="5185429" y="134530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cto 37">
                <a:extLst>
                  <a:ext uri="{FF2B5EF4-FFF2-40B4-BE49-F238E27FC236}">
                    <a16:creationId xmlns:a16="http://schemas.microsoft.com/office/drawing/2014/main" id="{51CD7769-0E60-458E-A20F-413606324395}"/>
                  </a:ext>
                </a:extLst>
              </p:cNvPr>
              <p:cNvCxnSpPr/>
              <p:nvPr/>
            </p:nvCxnSpPr>
            <p:spPr>
              <a:xfrm>
                <a:off x="5705931" y="1331504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F9F8B00B-6BD6-4180-9A45-EF2A3E1CBDDC}"/>
                  </a:ext>
                </a:extLst>
              </p:cNvPr>
              <p:cNvCxnSpPr/>
              <p:nvPr/>
            </p:nvCxnSpPr>
            <p:spPr>
              <a:xfrm>
                <a:off x="4200688" y="1359640"/>
                <a:ext cx="0" cy="5508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BCC04CC5-65A0-4AE5-8491-44D06BD4652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03560" y="1081870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cto 43">
                <a:extLst>
                  <a:ext uri="{FF2B5EF4-FFF2-40B4-BE49-F238E27FC236}">
                    <a16:creationId xmlns:a16="http://schemas.microsoft.com/office/drawing/2014/main" id="{DB80647F-1C9A-42F0-98F9-B775622F04E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03560" y="580014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>
                <a:extLst>
                  <a:ext uri="{FF2B5EF4-FFF2-40B4-BE49-F238E27FC236}">
                    <a16:creationId xmlns:a16="http://schemas.microsoft.com/office/drawing/2014/main" id="{4DDAF333-D9CD-47D9-BD64-07F793FC8FC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15280" y="122922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45">
                <a:extLst>
                  <a:ext uri="{FF2B5EF4-FFF2-40B4-BE49-F238E27FC236}">
                    <a16:creationId xmlns:a16="http://schemas.microsoft.com/office/drawing/2014/main" id="{C3B6283A-0362-44A3-97E9-0C2DD3A7A01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15280" y="-393002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46">
                <a:extLst>
                  <a:ext uri="{FF2B5EF4-FFF2-40B4-BE49-F238E27FC236}">
                    <a16:creationId xmlns:a16="http://schemas.microsoft.com/office/drawing/2014/main" id="{70BAB901-B01A-4751-85FB-2DD1FEE428C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27000" y="-864165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ector recto 47">
                <a:extLst>
                  <a:ext uri="{FF2B5EF4-FFF2-40B4-BE49-F238E27FC236}">
                    <a16:creationId xmlns:a16="http://schemas.microsoft.com/office/drawing/2014/main" id="{50D31B0F-3984-461D-B9E7-01C58A1F8B3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12932" y="-1253477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1B062656-CE19-433B-BB61-23FC34811B8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27000" y="-2150628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50">
                <a:extLst>
                  <a:ext uri="{FF2B5EF4-FFF2-40B4-BE49-F238E27FC236}">
                    <a16:creationId xmlns:a16="http://schemas.microsoft.com/office/drawing/2014/main" id="{C09D2364-D18A-48B1-A867-7446160F11F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684801" y="2132256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cto 51">
                <a:extLst>
                  <a:ext uri="{FF2B5EF4-FFF2-40B4-BE49-F238E27FC236}">
                    <a16:creationId xmlns:a16="http://schemas.microsoft.com/office/drawing/2014/main" id="{1C1D7E18-9853-46A0-8EB2-F08BC881983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684801" y="1616332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52">
                <a:extLst>
                  <a:ext uri="{FF2B5EF4-FFF2-40B4-BE49-F238E27FC236}">
                    <a16:creationId xmlns:a16="http://schemas.microsoft.com/office/drawing/2014/main" id="{10838140-7FD9-42E8-854B-47E53635CCF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27000" y="3074791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20817F7F-9061-4A79-822F-5BE5FA50386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741068" y="2587003"/>
                <a:ext cx="0" cy="70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B3E7F541-4D71-4B81-B352-2E8E3FF1232E}"/>
              </a:ext>
            </a:extLst>
          </p:cNvPr>
          <p:cNvGrpSpPr/>
          <p:nvPr/>
        </p:nvGrpSpPr>
        <p:grpSpPr>
          <a:xfrm>
            <a:off x="6581816" y="333785"/>
            <a:ext cx="4622818" cy="415545"/>
            <a:chOff x="6581816" y="333785"/>
            <a:chExt cx="4622818" cy="415545"/>
          </a:xfrm>
        </p:grpSpPr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BB2B11E3-862E-47F4-83F1-BE25307DADD0}"/>
                </a:ext>
              </a:extLst>
            </p:cNvPr>
            <p:cNvSpPr txBox="1"/>
            <p:nvPr/>
          </p:nvSpPr>
          <p:spPr>
            <a:xfrm>
              <a:off x="6581816" y="338616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1</a:t>
              </a: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D78659D2-B4E6-438A-A7B2-D7757DCD81A8}"/>
                </a:ext>
              </a:extLst>
            </p:cNvPr>
            <p:cNvSpPr txBox="1"/>
            <p:nvPr/>
          </p:nvSpPr>
          <p:spPr>
            <a:xfrm>
              <a:off x="7283340" y="34922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2</a:t>
              </a: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C59DDD79-625A-4992-B4BC-75AA781363FF}"/>
                </a:ext>
              </a:extLst>
            </p:cNvPr>
            <p:cNvSpPr txBox="1"/>
            <p:nvPr/>
          </p:nvSpPr>
          <p:spPr>
            <a:xfrm>
              <a:off x="7996378" y="336127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3</a:t>
              </a:r>
            </a:p>
          </p:txBody>
        </p: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DE24FE80-883C-4951-868F-7867AE88552A}"/>
                </a:ext>
              </a:extLst>
            </p:cNvPr>
            <p:cNvSpPr txBox="1"/>
            <p:nvPr/>
          </p:nvSpPr>
          <p:spPr>
            <a:xfrm>
              <a:off x="8759964" y="336274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4</a:t>
              </a: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9C5A6BE2-B119-453F-9A64-E032FADC0A14}"/>
                </a:ext>
              </a:extLst>
            </p:cNvPr>
            <p:cNvSpPr txBox="1"/>
            <p:nvPr/>
          </p:nvSpPr>
          <p:spPr>
            <a:xfrm>
              <a:off x="9461488" y="34687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5</a:t>
              </a:r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A60169F1-4625-4C38-92FE-54BA75A0AA52}"/>
                </a:ext>
              </a:extLst>
            </p:cNvPr>
            <p:cNvSpPr txBox="1"/>
            <p:nvPr/>
          </p:nvSpPr>
          <p:spPr>
            <a:xfrm>
              <a:off x="10174526" y="333785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6</a:t>
              </a:r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153FB007-01E4-4020-9DEB-88260DBD4FFF}"/>
                </a:ext>
              </a:extLst>
            </p:cNvPr>
            <p:cNvSpPr txBox="1"/>
            <p:nvPr/>
          </p:nvSpPr>
          <p:spPr>
            <a:xfrm>
              <a:off x="10890124" y="346012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8E7517D2-3E09-4BEF-8C8E-59B4A8407131}"/>
              </a:ext>
            </a:extLst>
          </p:cNvPr>
          <p:cNvGrpSpPr/>
          <p:nvPr/>
        </p:nvGrpSpPr>
        <p:grpSpPr>
          <a:xfrm>
            <a:off x="7341745" y="1414964"/>
            <a:ext cx="4283999" cy="3676701"/>
            <a:chOff x="7341745" y="1414964"/>
            <a:chExt cx="4283999" cy="3676701"/>
          </a:xfrm>
        </p:grpSpPr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3A2FF78B-37B5-4F4F-9608-E9BC526C4E65}"/>
                </a:ext>
              </a:extLst>
            </p:cNvPr>
            <p:cNvSpPr txBox="1"/>
            <p:nvPr/>
          </p:nvSpPr>
          <p:spPr>
            <a:xfrm>
              <a:off x="11275305" y="142643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69" name="CuadroTexto 68">
              <a:extLst>
                <a:ext uri="{FF2B5EF4-FFF2-40B4-BE49-F238E27FC236}">
                  <a16:creationId xmlns:a16="http://schemas.microsoft.com/office/drawing/2014/main" id="{58A192A7-E3E8-42B2-BA3C-0A9ACD7E1647}"/>
                </a:ext>
              </a:extLst>
            </p:cNvPr>
            <p:cNvSpPr txBox="1"/>
            <p:nvPr/>
          </p:nvSpPr>
          <p:spPr>
            <a:xfrm>
              <a:off x="10846190" y="1414964"/>
              <a:ext cx="259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FD47FA20-BC66-4385-AB22-B59E9603F77F}"/>
                </a:ext>
              </a:extLst>
            </p:cNvPr>
            <p:cNvSpPr txBox="1"/>
            <p:nvPr/>
          </p:nvSpPr>
          <p:spPr>
            <a:xfrm>
              <a:off x="11311234" y="187845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A5A6A441-FB65-4FE3-839E-A2CB26B9CB12}"/>
                </a:ext>
              </a:extLst>
            </p:cNvPr>
            <p:cNvSpPr txBox="1"/>
            <p:nvPr/>
          </p:nvSpPr>
          <p:spPr>
            <a:xfrm>
              <a:off x="10314508" y="1429032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72" name="CuadroTexto 71">
              <a:extLst>
                <a:ext uri="{FF2B5EF4-FFF2-40B4-BE49-F238E27FC236}">
                  <a16:creationId xmlns:a16="http://schemas.microsoft.com/office/drawing/2014/main" id="{1A72C9C4-BBB8-403D-9C9A-D6883E09452C}"/>
                </a:ext>
              </a:extLst>
            </p:cNvPr>
            <p:cNvSpPr txBox="1"/>
            <p:nvPr/>
          </p:nvSpPr>
          <p:spPr>
            <a:xfrm>
              <a:off x="10846866" y="184996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73" name="CuadroTexto 72">
              <a:extLst>
                <a:ext uri="{FF2B5EF4-FFF2-40B4-BE49-F238E27FC236}">
                  <a16:creationId xmlns:a16="http://schemas.microsoft.com/office/drawing/2014/main" id="{E59B1EFE-F71F-410F-8A87-3BF2B549F433}"/>
                </a:ext>
              </a:extLst>
            </p:cNvPr>
            <p:cNvSpPr txBox="1"/>
            <p:nvPr/>
          </p:nvSpPr>
          <p:spPr>
            <a:xfrm>
              <a:off x="11311234" y="227317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7</a:t>
              </a:r>
            </a:p>
          </p:txBody>
        </p:sp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26888A3F-12CD-41AA-A29F-F2114E085DC4}"/>
                </a:ext>
              </a:extLst>
            </p:cNvPr>
            <p:cNvSpPr txBox="1"/>
            <p:nvPr/>
          </p:nvSpPr>
          <p:spPr>
            <a:xfrm>
              <a:off x="10299268" y="3228945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6</a:t>
              </a:r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ED08D7F2-E74D-4616-8772-5BF3095A14A2}"/>
                </a:ext>
              </a:extLst>
            </p:cNvPr>
            <p:cNvSpPr txBox="1"/>
            <p:nvPr/>
          </p:nvSpPr>
          <p:spPr>
            <a:xfrm>
              <a:off x="9821698" y="3201336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6</a:t>
              </a:r>
            </a:p>
          </p:txBody>
        </p:sp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id="{6CAE931F-BFF2-4EBD-AB3C-4C390CD4DC77}"/>
                </a:ext>
              </a:extLst>
            </p:cNvPr>
            <p:cNvSpPr txBox="1"/>
            <p:nvPr/>
          </p:nvSpPr>
          <p:spPr>
            <a:xfrm>
              <a:off x="9326816" y="3214335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5</a:t>
              </a:r>
            </a:p>
          </p:txBody>
        </p:sp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B4A2206A-27CC-47D8-A962-C3B604EF8DFB}"/>
                </a:ext>
              </a:extLst>
            </p:cNvPr>
            <p:cNvSpPr txBox="1"/>
            <p:nvPr/>
          </p:nvSpPr>
          <p:spPr>
            <a:xfrm>
              <a:off x="8835270" y="3676397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1</a:t>
              </a:r>
            </a:p>
          </p:txBody>
        </p:sp>
        <p:sp>
          <p:nvSpPr>
            <p:cNvPr id="79" name="CuadroTexto 78">
              <a:extLst>
                <a:ext uri="{FF2B5EF4-FFF2-40B4-BE49-F238E27FC236}">
                  <a16:creationId xmlns:a16="http://schemas.microsoft.com/office/drawing/2014/main" id="{D184EF0F-D6E7-401B-B49D-C5E97175FD06}"/>
                </a:ext>
              </a:extLst>
            </p:cNvPr>
            <p:cNvSpPr txBox="1"/>
            <p:nvPr/>
          </p:nvSpPr>
          <p:spPr>
            <a:xfrm>
              <a:off x="7837714" y="367925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3</a:t>
              </a:r>
            </a:p>
          </p:txBody>
        </p:sp>
        <p:sp>
          <p:nvSpPr>
            <p:cNvPr id="80" name="CuadroTexto 79">
              <a:extLst>
                <a:ext uri="{FF2B5EF4-FFF2-40B4-BE49-F238E27FC236}">
                  <a16:creationId xmlns:a16="http://schemas.microsoft.com/office/drawing/2014/main" id="{C4C8F3DE-4901-4D2E-811E-5F950868C330}"/>
                </a:ext>
              </a:extLst>
            </p:cNvPr>
            <p:cNvSpPr txBox="1"/>
            <p:nvPr/>
          </p:nvSpPr>
          <p:spPr>
            <a:xfrm>
              <a:off x="8327735" y="3676907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2</a:t>
              </a:r>
            </a:p>
          </p:txBody>
        </p:sp>
        <p:sp>
          <p:nvSpPr>
            <p:cNvPr id="81" name="CuadroTexto 80">
              <a:extLst>
                <a:ext uri="{FF2B5EF4-FFF2-40B4-BE49-F238E27FC236}">
                  <a16:creationId xmlns:a16="http://schemas.microsoft.com/office/drawing/2014/main" id="{A999FF29-9EE3-452B-9C5F-EE8DDBB42A5A}"/>
                </a:ext>
              </a:extLst>
            </p:cNvPr>
            <p:cNvSpPr txBox="1"/>
            <p:nvPr/>
          </p:nvSpPr>
          <p:spPr>
            <a:xfrm>
              <a:off x="8806037" y="414113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2</a:t>
              </a:r>
            </a:p>
          </p:txBody>
        </p:sp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D60346A4-1551-4012-AA9A-82C503B67003}"/>
                </a:ext>
              </a:extLst>
            </p:cNvPr>
            <p:cNvSpPr txBox="1"/>
            <p:nvPr/>
          </p:nvSpPr>
          <p:spPr>
            <a:xfrm>
              <a:off x="8341954" y="4127078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3</a:t>
              </a:r>
            </a:p>
          </p:txBody>
        </p:sp>
        <p:sp>
          <p:nvSpPr>
            <p:cNvPr id="83" name="CuadroTexto 82">
              <a:extLst>
                <a:ext uri="{FF2B5EF4-FFF2-40B4-BE49-F238E27FC236}">
                  <a16:creationId xmlns:a16="http://schemas.microsoft.com/office/drawing/2014/main" id="{514CBA90-F866-4DEE-8D5C-ED43B006204B}"/>
                </a:ext>
              </a:extLst>
            </p:cNvPr>
            <p:cNvSpPr txBox="1"/>
            <p:nvPr/>
          </p:nvSpPr>
          <p:spPr>
            <a:xfrm>
              <a:off x="7834217" y="4691555"/>
              <a:ext cx="2584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000" dirty="0"/>
                <a:t>4</a:t>
              </a: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917406A6-38B4-4D91-A24F-C65C94A77E4C}"/>
                </a:ext>
              </a:extLst>
            </p:cNvPr>
            <p:cNvSpPr txBox="1"/>
            <p:nvPr/>
          </p:nvSpPr>
          <p:spPr>
            <a:xfrm>
              <a:off x="7341745" y="467719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4</a:t>
              </a:r>
            </a:p>
          </p:txBody>
        </p:sp>
        <p:sp>
          <p:nvSpPr>
            <p:cNvPr id="85" name="CuadroTexto 84">
              <a:extLst>
                <a:ext uri="{FF2B5EF4-FFF2-40B4-BE49-F238E27FC236}">
                  <a16:creationId xmlns:a16="http://schemas.microsoft.com/office/drawing/2014/main" id="{489436E8-2358-4EF1-8B14-772A0B919AD8}"/>
                </a:ext>
              </a:extLst>
            </p:cNvPr>
            <p:cNvSpPr txBox="1"/>
            <p:nvPr/>
          </p:nvSpPr>
          <p:spPr>
            <a:xfrm>
              <a:off x="7343048" y="415512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000" dirty="0"/>
                <a:t>4</a:t>
              </a:r>
            </a:p>
          </p:txBody>
        </p:sp>
      </p:grpSp>
      <p:sp>
        <p:nvSpPr>
          <p:cNvPr id="78" name="Estrella de 5 puntas 70">
            <a:extLst>
              <a:ext uri="{FF2B5EF4-FFF2-40B4-BE49-F238E27FC236}">
                <a16:creationId xmlns:a16="http://schemas.microsoft.com/office/drawing/2014/main" id="{2D560439-0C0E-49FF-90EF-6BC2E08AD0B1}"/>
              </a:ext>
            </a:extLst>
          </p:cNvPr>
          <p:cNvSpPr/>
          <p:nvPr/>
        </p:nvSpPr>
        <p:spPr>
          <a:xfrm>
            <a:off x="11720932" y="632286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4D17C8FF-DA07-4FA0-872C-606774E71728}"/>
              </a:ext>
            </a:extLst>
          </p:cNvPr>
          <p:cNvSpPr txBox="1"/>
          <p:nvPr/>
        </p:nvSpPr>
        <p:spPr>
          <a:xfrm>
            <a:off x="-2755" y="636096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dirty="0"/>
              <a:t> = 4 </a:t>
            </a:r>
            <a:r>
              <a:rPr lang="es-AR" dirty="0">
                <a:sym typeface="Symbol" panose="05050102010706020507" pitchFamily="18" charset="2"/>
              </a:rPr>
              <a:t></a:t>
            </a:r>
            <a:endParaRPr lang="es-AR" dirty="0"/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C652BD40-44B2-4B1D-A999-5F9E088FFAF8}"/>
              </a:ext>
            </a:extLst>
          </p:cNvPr>
          <p:cNvSpPr txBox="1"/>
          <p:nvPr/>
        </p:nvSpPr>
        <p:spPr>
          <a:xfrm>
            <a:off x="1008381" y="-1023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/>
              <a:t> = 3</a:t>
            </a:r>
          </a:p>
          <a:p>
            <a:pPr algn="ctr"/>
            <a:r>
              <a:rPr lang="es-AR" dirty="0">
                <a:sym typeface="Symbol" panose="05050102010706020507" pitchFamily="18" charset="2"/>
              </a:rPr>
              <a:t></a:t>
            </a:r>
            <a:endParaRPr lang="es-AR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6DD469-D607-442A-86E8-AD1314D9CA3A}"/>
              </a:ext>
            </a:extLst>
          </p:cNvPr>
          <p:cNvSpPr txBox="1"/>
          <p:nvPr/>
        </p:nvSpPr>
        <p:spPr>
          <a:xfrm flipH="1">
            <a:off x="162960" y="5021624"/>
            <a:ext cx="4122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PIXEL: menor unidad homogénea en color en una imagen digital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0E4CC040-819F-4342-8EE8-3C371DDAD288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2224411" y="5667955"/>
            <a:ext cx="0" cy="539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CuadroTexto 88">
            <a:extLst>
              <a:ext uri="{FF2B5EF4-FFF2-40B4-BE49-F238E27FC236}">
                <a16:creationId xmlns:a16="http://schemas.microsoft.com/office/drawing/2014/main" id="{EC7F6BC1-0704-4E50-B165-9DDC687C2F61}"/>
              </a:ext>
            </a:extLst>
          </p:cNvPr>
          <p:cNvSpPr txBox="1"/>
          <p:nvPr/>
        </p:nvSpPr>
        <p:spPr>
          <a:xfrm flipH="1">
            <a:off x="1102321" y="6233317"/>
            <a:ext cx="2266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MATRIZ</a:t>
            </a:r>
          </a:p>
        </p:txBody>
      </p:sp>
    </p:spTree>
    <p:extLst>
      <p:ext uri="{BB962C8B-B14F-4D97-AF65-F5344CB8AC3E}">
        <p14:creationId xmlns:p14="http://schemas.microsoft.com/office/powerpoint/2010/main" val="41045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2" grpId="0"/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7183554-7287-CF9E-F291-4F161B8DD500}"/>
              </a:ext>
            </a:extLst>
          </p:cNvPr>
          <p:cNvSpPr txBox="1"/>
          <p:nvPr/>
        </p:nvSpPr>
        <p:spPr>
          <a:xfrm>
            <a:off x="532435" y="370390"/>
            <a:ext cx="6099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MODELO DE COLORES RGB (Rojo, Verde, Azul)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567641E-058C-88C3-71CC-0C8D044EAF1D}"/>
              </a:ext>
            </a:extLst>
          </p:cNvPr>
          <p:cNvSpPr txBox="1"/>
          <p:nvPr/>
        </p:nvSpPr>
        <p:spPr>
          <a:xfrm>
            <a:off x="542861" y="843436"/>
            <a:ext cx="6675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Cada color aparece descompuesto en sus tres componentes primarias</a:t>
            </a: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909C50BA-C75F-FC30-1900-2868EB2C39A4}"/>
              </a:ext>
            </a:extLst>
          </p:cNvPr>
          <p:cNvGrpSpPr/>
          <p:nvPr/>
        </p:nvGrpSpPr>
        <p:grpSpPr>
          <a:xfrm>
            <a:off x="1929398" y="1444457"/>
            <a:ext cx="3719510" cy="3321864"/>
            <a:chOff x="448213" y="1553502"/>
            <a:chExt cx="3719510" cy="3321864"/>
          </a:xfrm>
        </p:grpSpPr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D540C276-E6BE-A571-F3DD-BBE54AF2E497}"/>
                </a:ext>
              </a:extLst>
            </p:cNvPr>
            <p:cNvCxnSpPr>
              <a:cxnSpLocks/>
            </p:cNvCxnSpPr>
            <p:nvPr/>
          </p:nvCxnSpPr>
          <p:spPr>
            <a:xfrm>
              <a:off x="3209175" y="3853415"/>
              <a:ext cx="864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906FCAAF-E3E0-E1F9-BF40-A7E2C016D5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4788" y="1669024"/>
              <a:ext cx="0" cy="864000"/>
            </a:xfrm>
            <a:prstGeom prst="straightConnector1">
              <a:avLst/>
            </a:prstGeom>
            <a:ln w="19050">
              <a:solidFill>
                <a:srgbClr val="2518D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B813D64C-0ABC-775C-C694-1C828B15C436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957904" y="4268164"/>
              <a:ext cx="504000" cy="47574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ubo 5">
              <a:extLst>
                <a:ext uri="{FF2B5EF4-FFF2-40B4-BE49-F238E27FC236}">
                  <a16:creationId xmlns:a16="http://schemas.microsoft.com/office/drawing/2014/main" id="{21EB85B0-6324-D30E-CD1F-E5913120899C}"/>
                </a:ext>
              </a:extLst>
            </p:cNvPr>
            <p:cNvSpPr/>
            <p:nvPr/>
          </p:nvSpPr>
          <p:spPr>
            <a:xfrm>
              <a:off x="1455713" y="2566686"/>
              <a:ext cx="1747777" cy="1724628"/>
            </a:xfrm>
            <a:prstGeom prst="cub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CEC86528-5FF6-97CE-5C32-77D8B77E242E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1459456" y="3828239"/>
              <a:ext cx="468000" cy="441762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3A9E5F44-334C-F732-CE82-5469B6A56918}"/>
                </a:ext>
              </a:extLst>
            </p:cNvPr>
            <p:cNvCxnSpPr>
              <a:cxnSpLocks/>
            </p:cNvCxnSpPr>
            <p:nvPr/>
          </p:nvCxnSpPr>
          <p:spPr>
            <a:xfrm>
              <a:off x="1874501" y="3854390"/>
              <a:ext cx="1296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de flecha 18">
              <a:extLst>
                <a:ext uri="{FF2B5EF4-FFF2-40B4-BE49-F238E27FC236}">
                  <a16:creationId xmlns:a16="http://schemas.microsoft.com/office/drawing/2014/main" id="{07889B06-7836-47E3-0BD9-ABC3FA5B32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6716" y="2521115"/>
              <a:ext cx="0" cy="1332000"/>
            </a:xfrm>
            <a:prstGeom prst="straightConnector1">
              <a:avLst/>
            </a:prstGeom>
            <a:ln w="19050">
              <a:solidFill>
                <a:srgbClr val="2518D2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06284769-79FC-3DBE-AB3F-2272A8BD44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4788" y="3003610"/>
              <a:ext cx="847212" cy="84950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F0856C8A-8ABF-0DD7-4065-16DE708360EB}"/>
                </a:ext>
              </a:extLst>
            </p:cNvPr>
            <p:cNvSpPr txBox="1"/>
            <p:nvPr/>
          </p:nvSpPr>
          <p:spPr>
            <a:xfrm>
              <a:off x="1586053" y="1553502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b="1" i="1" dirty="0">
                  <a:solidFill>
                    <a:srgbClr val="2518D2"/>
                  </a:solidFill>
                </a:rPr>
                <a:t>B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AA11EE5-7375-5B9D-7157-631BE5794121}"/>
                </a:ext>
              </a:extLst>
            </p:cNvPr>
            <p:cNvSpPr txBox="1"/>
            <p:nvPr/>
          </p:nvSpPr>
          <p:spPr>
            <a:xfrm>
              <a:off x="648204" y="4506034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b="1" i="1" dirty="0">
                  <a:solidFill>
                    <a:srgbClr val="FF0000"/>
                  </a:solidFill>
                </a:rPr>
                <a:t>R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D759AF1-9F07-4BBB-6596-CF969C8D8927}"/>
                </a:ext>
              </a:extLst>
            </p:cNvPr>
            <p:cNvSpPr txBox="1"/>
            <p:nvPr/>
          </p:nvSpPr>
          <p:spPr>
            <a:xfrm>
              <a:off x="3837183" y="3828239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b="1" i="1" dirty="0">
                  <a:solidFill>
                    <a:srgbClr val="00B050"/>
                  </a:solidFill>
                </a:rPr>
                <a:t>G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6318B59E-B252-4B81-AF28-7E036EBC2DE4}"/>
                </a:ext>
              </a:extLst>
            </p:cNvPr>
            <p:cNvSpPr txBox="1"/>
            <p:nvPr/>
          </p:nvSpPr>
          <p:spPr>
            <a:xfrm>
              <a:off x="1348900" y="2298897"/>
              <a:ext cx="578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Azul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57245A74-458B-AABA-DFBD-1CFCEB5E10CE}"/>
                </a:ext>
              </a:extLst>
            </p:cNvPr>
            <p:cNvSpPr txBox="1"/>
            <p:nvPr/>
          </p:nvSpPr>
          <p:spPr>
            <a:xfrm>
              <a:off x="3148424" y="2285656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Cian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00F42A96-3EE5-B06B-45A5-BF93036122A4}"/>
                </a:ext>
              </a:extLst>
            </p:cNvPr>
            <p:cNvSpPr txBox="1"/>
            <p:nvPr/>
          </p:nvSpPr>
          <p:spPr>
            <a:xfrm>
              <a:off x="448213" y="2806761"/>
              <a:ext cx="10193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Magenta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AB1ED126-944F-3EEA-5FAC-6333DEA022D5}"/>
                </a:ext>
              </a:extLst>
            </p:cNvPr>
            <p:cNvSpPr txBox="1"/>
            <p:nvPr/>
          </p:nvSpPr>
          <p:spPr>
            <a:xfrm>
              <a:off x="2747605" y="2840231"/>
              <a:ext cx="812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Blanco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97912B6F-84FC-3160-6902-C8E33163B3F1}"/>
                </a:ext>
              </a:extLst>
            </p:cNvPr>
            <p:cNvSpPr txBox="1"/>
            <p:nvPr/>
          </p:nvSpPr>
          <p:spPr>
            <a:xfrm>
              <a:off x="3089583" y="3853115"/>
              <a:ext cx="734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Verde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F97DE9A-8EF6-5CA6-32F0-A5C7CCFD61BE}"/>
                </a:ext>
              </a:extLst>
            </p:cNvPr>
            <p:cNvSpPr txBox="1"/>
            <p:nvPr/>
          </p:nvSpPr>
          <p:spPr>
            <a:xfrm>
              <a:off x="2628763" y="4312001"/>
              <a:ext cx="973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Amarillo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9F43E1CE-7114-99EC-E768-634048094AA6}"/>
                </a:ext>
              </a:extLst>
            </p:cNvPr>
            <p:cNvSpPr txBox="1"/>
            <p:nvPr/>
          </p:nvSpPr>
          <p:spPr>
            <a:xfrm>
              <a:off x="1279013" y="4312001"/>
              <a:ext cx="603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Rojo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4D99E40D-B57D-8A02-8D3B-40C9EC9EB134}"/>
                </a:ext>
              </a:extLst>
            </p:cNvPr>
            <p:cNvSpPr txBox="1"/>
            <p:nvPr/>
          </p:nvSpPr>
          <p:spPr>
            <a:xfrm>
              <a:off x="1188977" y="3620788"/>
              <a:ext cx="7564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Negro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320B1AAA-6A17-1EF9-6F1B-8D7AAB126962}"/>
                </a:ext>
              </a:extLst>
            </p:cNvPr>
            <p:cNvSpPr txBox="1"/>
            <p:nvPr/>
          </p:nvSpPr>
          <p:spPr>
            <a:xfrm rot="18953833">
              <a:off x="1913218" y="3386878"/>
              <a:ext cx="9893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00" dirty="0"/>
                <a:t>Escala de grises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FEF9E164-1EC3-C830-C045-BEFA66AD32DE}"/>
                </a:ext>
              </a:extLst>
            </p:cNvPr>
            <p:cNvSpPr txBox="1"/>
            <p:nvPr/>
          </p:nvSpPr>
          <p:spPr>
            <a:xfrm>
              <a:off x="1838787" y="2287311"/>
              <a:ext cx="5902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200" dirty="0"/>
                <a:t>(0,0,1)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5EB4954D-1D71-0220-172B-E5AAC364CE68}"/>
                </a:ext>
              </a:extLst>
            </p:cNvPr>
            <p:cNvSpPr txBox="1"/>
            <p:nvPr/>
          </p:nvSpPr>
          <p:spPr>
            <a:xfrm>
              <a:off x="3171681" y="3585266"/>
              <a:ext cx="5902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200" dirty="0"/>
                <a:t>(0,1,0)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84CB211A-01ED-1319-F887-648BE6FE40CE}"/>
                </a:ext>
              </a:extLst>
            </p:cNvPr>
            <p:cNvSpPr txBox="1"/>
            <p:nvPr/>
          </p:nvSpPr>
          <p:spPr>
            <a:xfrm>
              <a:off x="902797" y="4095744"/>
              <a:ext cx="5902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200" dirty="0"/>
                <a:t>(1,0,0)</a:t>
              </a:r>
            </a:p>
          </p:txBody>
        </p: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45171AF-4E37-D890-34D2-09A3933B9D59}"/>
              </a:ext>
            </a:extLst>
          </p:cNvPr>
          <p:cNvSpPr txBox="1"/>
          <p:nvPr/>
        </p:nvSpPr>
        <p:spPr>
          <a:xfrm>
            <a:off x="2520112" y="1133726"/>
            <a:ext cx="967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Combinando distintas intensidades de los tres colores primarios se obtienen todos los colores visibles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4027E511-806D-1E5E-6B9B-DC7868E13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836" y="2083780"/>
            <a:ext cx="2505075" cy="22574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1244C00-A90A-C3E7-F505-159131F76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962" y="4921927"/>
            <a:ext cx="8982075" cy="1562100"/>
          </a:xfrm>
          <a:prstGeom prst="rect">
            <a:avLst/>
          </a:prstGeom>
        </p:spPr>
      </p:pic>
      <p:sp>
        <p:nvSpPr>
          <p:cNvPr id="7" name="Estrella de 5 puntas 70">
            <a:extLst>
              <a:ext uri="{FF2B5EF4-FFF2-40B4-BE49-F238E27FC236}">
                <a16:creationId xmlns:a16="http://schemas.microsoft.com/office/drawing/2014/main" id="{D15C470B-4C88-4084-7D17-829374CAFDE9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92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EC11489-875D-4E63-8FDD-6A4EEBCDE8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956960"/>
              </p:ext>
            </p:extLst>
          </p:nvPr>
        </p:nvGraphicFramePr>
        <p:xfrm>
          <a:off x="2932040" y="1061085"/>
          <a:ext cx="4264660" cy="1112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68200" imgH="304560" progId="Equation.DSMT4">
                  <p:embed/>
                </p:oleObj>
              </mc:Choice>
              <mc:Fallback>
                <p:oleObj name="Equation" r:id="rId2" imgW="116820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32040" y="1061085"/>
                        <a:ext cx="4264660" cy="1112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lipse 3">
            <a:extLst>
              <a:ext uri="{FF2B5EF4-FFF2-40B4-BE49-F238E27FC236}">
                <a16:creationId xmlns:a16="http://schemas.microsoft.com/office/drawing/2014/main" id="{8347A460-436B-4821-8EFF-090190EE276A}"/>
              </a:ext>
            </a:extLst>
          </p:cNvPr>
          <p:cNvSpPr/>
          <p:nvPr/>
        </p:nvSpPr>
        <p:spPr>
          <a:xfrm>
            <a:off x="5978769" y="1180514"/>
            <a:ext cx="478301" cy="859302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9B43B6A-83BB-42A1-AE6A-2CCD9EEDB3BE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6217920" y="2039816"/>
            <a:ext cx="1" cy="468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0118BA4C-B6F2-415C-9B7E-B0C58879CBA0}"/>
              </a:ext>
            </a:extLst>
          </p:cNvPr>
          <p:cNvSpPr txBox="1"/>
          <p:nvPr/>
        </p:nvSpPr>
        <p:spPr>
          <a:xfrm>
            <a:off x="5270724" y="2519583"/>
            <a:ext cx="1925976" cy="369332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/>
              <a:t>Tipo de elementos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7DBEE2D-68E3-4818-B64A-11E4C4920334}"/>
              </a:ext>
            </a:extLst>
          </p:cNvPr>
          <p:cNvSpPr/>
          <p:nvPr/>
        </p:nvSpPr>
        <p:spPr>
          <a:xfrm>
            <a:off x="6457070" y="1172894"/>
            <a:ext cx="252000" cy="43727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D5911FA-CAA5-4B98-B632-DAEAFAEC404A}"/>
              </a:ext>
            </a:extLst>
          </p:cNvPr>
          <p:cNvSpPr txBox="1"/>
          <p:nvPr/>
        </p:nvSpPr>
        <p:spPr>
          <a:xfrm>
            <a:off x="6472863" y="1916082"/>
            <a:ext cx="2160400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/>
              <a:t>Número total de filas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3C09E4F0-D416-4753-910E-E053080CB764}"/>
              </a:ext>
            </a:extLst>
          </p:cNvPr>
          <p:cNvCxnSpPr>
            <a:stCxn id="8" idx="2"/>
          </p:cNvCxnSpPr>
          <p:nvPr/>
        </p:nvCxnSpPr>
        <p:spPr>
          <a:xfrm>
            <a:off x="6583070" y="1610165"/>
            <a:ext cx="28745" cy="305917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FB36A57-561A-4833-B826-A445CD552E31}"/>
              </a:ext>
            </a:extLst>
          </p:cNvPr>
          <p:cNvSpPr/>
          <p:nvPr/>
        </p:nvSpPr>
        <p:spPr>
          <a:xfrm>
            <a:off x="6900859" y="1172894"/>
            <a:ext cx="252000" cy="43727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3DC3-F58B-4F79-91F4-2F0FEC2CE3B9}"/>
              </a:ext>
            </a:extLst>
          </p:cNvPr>
          <p:cNvSpPr txBox="1"/>
          <p:nvPr/>
        </p:nvSpPr>
        <p:spPr>
          <a:xfrm>
            <a:off x="7550779" y="1180514"/>
            <a:ext cx="2682657" cy="369332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/>
              <a:t>Número total de columnas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A938DFCC-875E-4637-9618-16A43DE4A870}"/>
              </a:ext>
            </a:extLst>
          </p:cNvPr>
          <p:cNvCxnSpPr>
            <a:cxnSpLocks/>
          </p:cNvCxnSpPr>
          <p:nvPr/>
        </p:nvCxnSpPr>
        <p:spPr>
          <a:xfrm rot="16200000">
            <a:off x="7397821" y="1219842"/>
            <a:ext cx="0" cy="305917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 16">
            <a:extLst>
              <a:ext uri="{FF2B5EF4-FFF2-40B4-BE49-F238E27FC236}">
                <a16:creationId xmlns:a16="http://schemas.microsoft.com/office/drawing/2014/main" id="{6EF9FB62-EECD-449A-BE0E-858CB498EB07}"/>
              </a:ext>
            </a:extLst>
          </p:cNvPr>
          <p:cNvSpPr/>
          <p:nvPr/>
        </p:nvSpPr>
        <p:spPr>
          <a:xfrm>
            <a:off x="6360983" y="943149"/>
            <a:ext cx="900331" cy="859302"/>
          </a:xfrm>
          <a:prstGeom prst="ellipse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C1D5482-0A3B-45CB-A6B3-39B5FB5A2BA1}"/>
              </a:ext>
            </a:extLst>
          </p:cNvPr>
          <p:cNvSpPr txBox="1"/>
          <p:nvPr/>
        </p:nvSpPr>
        <p:spPr>
          <a:xfrm>
            <a:off x="8097074" y="539542"/>
            <a:ext cx="1926681" cy="369332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AR" dirty="0"/>
              <a:t>Orden de la matriz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B15899A2-C94C-4471-B051-88EE78D9B32E}"/>
              </a:ext>
            </a:extLst>
          </p:cNvPr>
          <p:cNvCxnSpPr>
            <a:cxnSpLocks/>
            <a:stCxn id="17" idx="7"/>
            <a:endCxn id="18" idx="1"/>
          </p:cNvCxnSpPr>
          <p:nvPr/>
        </p:nvCxnSpPr>
        <p:spPr>
          <a:xfrm flipV="1">
            <a:off x="7129464" y="724208"/>
            <a:ext cx="967610" cy="344783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EBAD62A4-E831-459E-8E79-87AB86653B08}"/>
              </a:ext>
            </a:extLst>
          </p:cNvPr>
          <p:cNvSpPr/>
          <p:nvPr/>
        </p:nvSpPr>
        <p:spPr>
          <a:xfrm>
            <a:off x="2888690" y="1061085"/>
            <a:ext cx="540000" cy="97873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205A159-5618-4A07-8552-87E0B8909C76}"/>
              </a:ext>
            </a:extLst>
          </p:cNvPr>
          <p:cNvSpPr txBox="1"/>
          <p:nvPr/>
        </p:nvSpPr>
        <p:spPr>
          <a:xfrm>
            <a:off x="2238356" y="2519583"/>
            <a:ext cx="2107949" cy="369332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AR" dirty="0"/>
              <a:t>Nombre de la matriz</a:t>
            </a:r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3DD6A0F1-6CA3-47E1-B424-742CFF46BB66}"/>
              </a:ext>
            </a:extLst>
          </p:cNvPr>
          <p:cNvCxnSpPr/>
          <p:nvPr/>
        </p:nvCxnSpPr>
        <p:spPr>
          <a:xfrm>
            <a:off x="3179298" y="2039816"/>
            <a:ext cx="0" cy="468000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F76D3AB8-B2B7-4E86-ADA6-46A3A482DA52}"/>
              </a:ext>
            </a:extLst>
          </p:cNvPr>
          <p:cNvGrpSpPr/>
          <p:nvPr/>
        </p:nvGrpSpPr>
        <p:grpSpPr>
          <a:xfrm>
            <a:off x="4252495" y="3465979"/>
            <a:ext cx="1952772" cy="983585"/>
            <a:chOff x="4252495" y="3465979"/>
            <a:chExt cx="1952772" cy="983585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3052DFA-94BE-4A74-88B6-8081346388E2}"/>
                </a:ext>
              </a:extLst>
            </p:cNvPr>
            <p:cNvSpPr/>
            <p:nvPr/>
          </p:nvSpPr>
          <p:spPr>
            <a:xfrm>
              <a:off x="4252495" y="3468153"/>
              <a:ext cx="924419" cy="98141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4AFE79BF-CB09-4A25-B305-AAD6569CA1F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6443078"/>
                </p:ext>
              </p:extLst>
            </p:nvPr>
          </p:nvGraphicFramePr>
          <p:xfrm>
            <a:off x="4346305" y="3465979"/>
            <a:ext cx="1858962" cy="882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07960" imgH="241200" progId="Equation.DSMT4">
                    <p:embed/>
                  </p:oleObj>
                </mc:Choice>
                <mc:Fallback>
                  <p:oleObj name="Equation" r:id="rId4" imgW="50796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346305" y="3465979"/>
                          <a:ext cx="1858962" cy="8826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CA28C0DC-F80E-4E68-A305-92BCA7FB6D3D}"/>
              </a:ext>
            </a:extLst>
          </p:cNvPr>
          <p:cNvSpPr/>
          <p:nvPr/>
        </p:nvSpPr>
        <p:spPr>
          <a:xfrm>
            <a:off x="4712677" y="4262511"/>
            <a:ext cx="1083212" cy="1083212"/>
          </a:xfrm>
          <a:custGeom>
            <a:avLst/>
            <a:gdLst>
              <a:gd name="connsiteX0" fmla="*/ 0 w 1997612"/>
              <a:gd name="connsiteY0" fmla="*/ 0 h 1083212"/>
              <a:gd name="connsiteX1" fmla="*/ 0 w 1997612"/>
              <a:gd name="connsiteY1" fmla="*/ 1055077 h 1083212"/>
              <a:gd name="connsiteX2" fmla="*/ 1997612 w 1997612"/>
              <a:gd name="connsiteY2" fmla="*/ 1083212 h 108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7612" h="1083212">
                <a:moveTo>
                  <a:pt x="0" y="0"/>
                </a:moveTo>
                <a:lnTo>
                  <a:pt x="0" y="1055077"/>
                </a:lnTo>
                <a:lnTo>
                  <a:pt x="1997612" y="1083212"/>
                </a:lnTo>
              </a:path>
            </a:pathLst>
          </a:custGeom>
          <a:noFill/>
          <a:ln>
            <a:solidFill>
              <a:schemeClr val="accent2"/>
            </a:solidFill>
            <a:headEnd w="lg" len="lg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949A387-393F-403A-A92F-3CD0DD7D5310}"/>
              </a:ext>
            </a:extLst>
          </p:cNvPr>
          <p:cNvSpPr txBox="1"/>
          <p:nvPr/>
        </p:nvSpPr>
        <p:spPr>
          <a:xfrm>
            <a:off x="5819724" y="5161057"/>
            <a:ext cx="2299989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2"/>
                </a:solidFill>
              </a:rPr>
              <a:t>COORDENADA DE FILA</a:t>
            </a:r>
          </a:p>
        </p:txBody>
      </p:sp>
      <p:sp>
        <p:nvSpPr>
          <p:cNvPr id="36" name="Forma libre: forma 35">
            <a:extLst>
              <a:ext uri="{FF2B5EF4-FFF2-40B4-BE49-F238E27FC236}">
                <a16:creationId xmlns:a16="http://schemas.microsoft.com/office/drawing/2014/main" id="{A0DA4FA8-B116-415D-AD46-EF871D0F2341}"/>
              </a:ext>
            </a:extLst>
          </p:cNvPr>
          <p:cNvSpPr/>
          <p:nvPr/>
        </p:nvSpPr>
        <p:spPr>
          <a:xfrm>
            <a:off x="5064370" y="4101588"/>
            <a:ext cx="5092505" cy="506437"/>
          </a:xfrm>
          <a:custGeom>
            <a:avLst/>
            <a:gdLst>
              <a:gd name="connsiteX0" fmla="*/ 0 w 5092505"/>
              <a:gd name="connsiteY0" fmla="*/ 28135 h 506437"/>
              <a:gd name="connsiteX1" fmla="*/ 5092505 w 5092505"/>
              <a:gd name="connsiteY1" fmla="*/ 0 h 506437"/>
              <a:gd name="connsiteX2" fmla="*/ 5078437 w 5092505"/>
              <a:gd name="connsiteY2" fmla="*/ 506437 h 5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92505" h="506437">
                <a:moveTo>
                  <a:pt x="0" y="28135"/>
                </a:moveTo>
                <a:lnTo>
                  <a:pt x="5092505" y="0"/>
                </a:lnTo>
                <a:lnTo>
                  <a:pt x="5078437" y="506437"/>
                </a:lnTo>
              </a:path>
            </a:pathLst>
          </a:custGeom>
          <a:noFill/>
          <a:ln>
            <a:solidFill>
              <a:srgbClr val="7030A0"/>
            </a:solidFill>
            <a:headEnd w="lg" len="lg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9560019-8922-47E3-B0AB-57457CD138D1}"/>
              </a:ext>
            </a:extLst>
          </p:cNvPr>
          <p:cNvSpPr txBox="1"/>
          <p:nvPr/>
        </p:nvSpPr>
        <p:spPr>
          <a:xfrm>
            <a:off x="8821262" y="4647587"/>
            <a:ext cx="2898935" cy="369332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7030A0"/>
                </a:solidFill>
              </a:rPr>
              <a:t>COORDENADA DE COLUMNA</a:t>
            </a:r>
          </a:p>
        </p:txBody>
      </p:sp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B0CDD1C3-F41C-4291-A8AB-8502364C12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518703"/>
              </p:ext>
            </p:extLst>
          </p:nvPr>
        </p:nvGraphicFramePr>
        <p:xfrm>
          <a:off x="967828" y="4131828"/>
          <a:ext cx="1884357" cy="740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000" imgH="279360" progId="Equation.DSMT4">
                  <p:embed/>
                </p:oleObj>
              </mc:Choice>
              <mc:Fallback>
                <p:oleObj name="Equation" r:id="rId6" imgW="7110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67828" y="4131828"/>
                        <a:ext cx="1884357" cy="740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uadroTexto 38">
            <a:extLst>
              <a:ext uri="{FF2B5EF4-FFF2-40B4-BE49-F238E27FC236}">
                <a16:creationId xmlns:a16="http://schemas.microsoft.com/office/drawing/2014/main" id="{13AA3A0C-518C-40F8-B9E2-E4808BF0AF35}"/>
              </a:ext>
            </a:extLst>
          </p:cNvPr>
          <p:cNvSpPr txBox="1"/>
          <p:nvPr/>
        </p:nvSpPr>
        <p:spPr>
          <a:xfrm>
            <a:off x="550054" y="4888757"/>
            <a:ext cx="299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olidFill>
                  <a:schemeClr val="accent1"/>
                </a:solidFill>
              </a:rPr>
              <a:t>Elemento de la posición </a:t>
            </a:r>
            <a:r>
              <a:rPr lang="es-A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A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5F9BFE0D-FDAB-4C07-BF06-0240121A68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087664"/>
              </p:ext>
            </p:extLst>
          </p:nvPr>
        </p:nvGraphicFramePr>
        <p:xfrm>
          <a:off x="4574931" y="5991914"/>
          <a:ext cx="2554533" cy="464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17440" imgH="203040" progId="Equation.DSMT4">
                  <p:embed/>
                </p:oleObj>
              </mc:Choice>
              <mc:Fallback>
                <p:oleObj name="Equation" r:id="rId8" imgW="11174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74931" y="5991914"/>
                        <a:ext cx="2554533" cy="464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uadroTexto 40">
            <a:extLst>
              <a:ext uri="{FF2B5EF4-FFF2-40B4-BE49-F238E27FC236}">
                <a16:creationId xmlns:a16="http://schemas.microsoft.com/office/drawing/2014/main" id="{C50F2731-A4C0-4F5B-90F1-C7DB1D320DC6}"/>
              </a:ext>
            </a:extLst>
          </p:cNvPr>
          <p:cNvSpPr txBox="1"/>
          <p:nvPr/>
        </p:nvSpPr>
        <p:spPr>
          <a:xfrm>
            <a:off x="7463690" y="6024089"/>
            <a:ext cx="3076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Matriz cuadrada de orden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graphicFrame>
        <p:nvGraphicFramePr>
          <p:cNvPr id="30" name="Objeto 29">
            <a:extLst>
              <a:ext uri="{FF2B5EF4-FFF2-40B4-BE49-F238E27FC236}">
                <a16:creationId xmlns:a16="http://schemas.microsoft.com/office/drawing/2014/main" id="{C260E1C4-062D-4806-A007-C5492D53FA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781458"/>
              </p:ext>
            </p:extLst>
          </p:nvPr>
        </p:nvGraphicFramePr>
        <p:xfrm>
          <a:off x="1398213" y="5449444"/>
          <a:ext cx="14462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45760" imgH="291960" progId="Equation.DSMT4">
                  <p:embed/>
                </p:oleObj>
              </mc:Choice>
              <mc:Fallback>
                <p:oleObj name="Equation" r:id="rId10" imgW="545760" imgH="291960" progId="Equation.DSMT4">
                  <p:embed/>
                  <p:pic>
                    <p:nvPicPr>
                      <p:cNvPr id="38" name="Objeto 37">
                        <a:extLst>
                          <a:ext uri="{FF2B5EF4-FFF2-40B4-BE49-F238E27FC236}">
                            <a16:creationId xmlns:a16="http://schemas.microsoft.com/office/drawing/2014/main" id="{B0CDD1C3-F41C-4291-A8AB-8502364C12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98213" y="5449444"/>
                        <a:ext cx="1446213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uadroTexto 30">
            <a:extLst>
              <a:ext uri="{FF2B5EF4-FFF2-40B4-BE49-F238E27FC236}">
                <a16:creationId xmlns:a16="http://schemas.microsoft.com/office/drawing/2014/main" id="{D34BE684-978D-46B6-9064-7EDABDC292B8}"/>
              </a:ext>
            </a:extLst>
          </p:cNvPr>
          <p:cNvSpPr txBox="1"/>
          <p:nvPr/>
        </p:nvSpPr>
        <p:spPr>
          <a:xfrm>
            <a:off x="684757" y="6190363"/>
            <a:ext cx="2607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Matriz </a:t>
            </a:r>
            <a:r>
              <a:rPr lang="es-AR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orden </a:t>
            </a:r>
            <a:r>
              <a:rPr lang="es-AR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AR" sz="2000" dirty="0" err="1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</a:t>
            </a:r>
            <a:r>
              <a:rPr lang="es-AR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s-AR" sz="2000" i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Estrella de 5 puntas 70">
            <a:extLst>
              <a:ext uri="{FF2B5EF4-FFF2-40B4-BE49-F238E27FC236}">
                <a16:creationId xmlns:a16="http://schemas.microsoft.com/office/drawing/2014/main" id="{3C4B9337-8DB9-472C-854F-25AC46320EE6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6209B368-31D3-48E0-96FD-E701D5E163F9}"/>
              </a:ext>
            </a:extLst>
          </p:cNvPr>
          <p:cNvSpPr/>
          <p:nvPr/>
        </p:nvSpPr>
        <p:spPr>
          <a:xfrm>
            <a:off x="15240" y="3398520"/>
            <a:ext cx="3749040" cy="3474720"/>
          </a:xfrm>
          <a:custGeom>
            <a:avLst/>
            <a:gdLst>
              <a:gd name="connsiteX0" fmla="*/ 0 w 3749040"/>
              <a:gd name="connsiteY0" fmla="*/ 0 h 3474720"/>
              <a:gd name="connsiteX1" fmla="*/ 3749040 w 3749040"/>
              <a:gd name="connsiteY1" fmla="*/ 15240 h 3474720"/>
              <a:gd name="connsiteX2" fmla="*/ 3749040 w 3749040"/>
              <a:gd name="connsiteY2" fmla="*/ 3474720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9040" h="3474720">
                <a:moveTo>
                  <a:pt x="0" y="0"/>
                </a:moveTo>
                <a:lnTo>
                  <a:pt x="3749040" y="15240"/>
                </a:lnTo>
                <a:lnTo>
                  <a:pt x="3749040" y="3474720"/>
                </a:lnTo>
              </a:path>
            </a:pathLst>
          </a:custGeom>
          <a:noFill/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5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583A640-9A8F-4E8A-8446-68EAE59DD56D}"/>
              </a:ext>
            </a:extLst>
          </p:cNvPr>
          <p:cNvSpPr txBox="1"/>
          <p:nvPr/>
        </p:nvSpPr>
        <p:spPr>
          <a:xfrm>
            <a:off x="684757" y="3629834"/>
            <a:ext cx="2364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olidFill>
                  <a:schemeClr val="accent6">
                    <a:lumMod val="50000"/>
                  </a:schemeClr>
                </a:solidFill>
              </a:rPr>
              <a:t>Otras nomenclaturas</a:t>
            </a:r>
          </a:p>
        </p:txBody>
      </p:sp>
    </p:spTree>
    <p:extLst>
      <p:ext uri="{BB962C8B-B14F-4D97-AF65-F5344CB8AC3E}">
        <p14:creationId xmlns:p14="http://schemas.microsoft.com/office/powerpoint/2010/main" val="3729428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1" grpId="0" animBg="1"/>
      <p:bldP spid="14" grpId="0" animBg="1"/>
      <p:bldP spid="15" grpId="0" animBg="1"/>
      <p:bldP spid="17" grpId="0" animBg="1"/>
      <p:bldP spid="18" grpId="0" animBg="1"/>
      <p:bldP spid="24" grpId="0" animBg="1"/>
      <p:bldP spid="25" grpId="0" animBg="1"/>
      <p:bldP spid="32" grpId="0" animBg="1"/>
      <p:bldP spid="33" grpId="0" animBg="1"/>
      <p:bldP spid="36" grpId="0" animBg="1"/>
      <p:bldP spid="37" grpId="0" animBg="1"/>
      <p:bldP spid="39" grpId="0"/>
      <p:bldP spid="41" grpId="0"/>
      <p:bldP spid="31" grpId="0"/>
      <p:bldP spid="34" grpId="0" animBg="1"/>
      <p:bldP spid="5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CC195954-AAE6-417B-B1F4-00900FEBE3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865105"/>
              </p:ext>
            </p:extLst>
          </p:nvPr>
        </p:nvGraphicFramePr>
        <p:xfrm>
          <a:off x="6227856" y="2098528"/>
          <a:ext cx="5256000" cy="65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30320" imgH="241200" progId="Equation.DSMT4">
                  <p:embed/>
                </p:oleObj>
              </mc:Choice>
              <mc:Fallback>
                <p:oleObj name="Equation" r:id="rId2" imgW="19303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27856" y="2098528"/>
                        <a:ext cx="5256000" cy="65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44315A0-0E4A-4C2A-894F-F8D116B7F6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736725"/>
              </p:ext>
            </p:extLst>
          </p:nvPr>
        </p:nvGraphicFramePr>
        <p:xfrm>
          <a:off x="6201580" y="2856816"/>
          <a:ext cx="5292000" cy="63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280" imgH="241200" progId="Equation.DSMT4">
                  <p:embed/>
                </p:oleObj>
              </mc:Choice>
              <mc:Fallback>
                <p:oleObj name="Equation" r:id="rId4" imgW="2006280" imgH="2412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CC195954-AAE6-417B-B1F4-00900FEBE3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01580" y="2856816"/>
                        <a:ext cx="5292000" cy="637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CAA05AB-EC7D-4D25-9043-7F4E42762D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482243"/>
              </p:ext>
            </p:extLst>
          </p:nvPr>
        </p:nvGraphicFramePr>
        <p:xfrm>
          <a:off x="6261542" y="3595591"/>
          <a:ext cx="5224463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81080" imgH="241200" progId="Equation.DSMT4">
                  <p:embed/>
                </p:oleObj>
              </mc:Choice>
              <mc:Fallback>
                <p:oleObj name="Equation" r:id="rId6" imgW="1981080" imgH="241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44315A0-0E4A-4C2A-894F-F8D116B7F6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61542" y="3595591"/>
                        <a:ext cx="5224463" cy="636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11373A0-5E96-42FE-941E-FB4B33E0E8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124005"/>
              </p:ext>
            </p:extLst>
          </p:nvPr>
        </p:nvGraphicFramePr>
        <p:xfrm>
          <a:off x="6239317" y="4367116"/>
          <a:ext cx="518636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19240" imgH="215640" progId="Equation.DSMT4">
                  <p:embed/>
                </p:oleObj>
              </mc:Choice>
              <mc:Fallback>
                <p:oleObj name="Equation" r:id="rId8" imgW="2019240" imgH="21564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44315A0-0E4A-4C2A-894F-F8D116B7F6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39317" y="4367116"/>
                        <a:ext cx="5186363" cy="55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97EBCFC6-1CAF-4CAA-81A8-A35A9FD32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754862"/>
              </p:ext>
            </p:extLst>
          </p:nvPr>
        </p:nvGraphicFramePr>
        <p:xfrm>
          <a:off x="6249603" y="5062441"/>
          <a:ext cx="5328000" cy="610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08160" imgH="241200" progId="Equation.DSMT4">
                  <p:embed/>
                </p:oleObj>
              </mc:Choice>
              <mc:Fallback>
                <p:oleObj name="Equation" r:id="rId10" imgW="2108160" imgH="241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44315A0-0E4A-4C2A-894F-F8D116B7F6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49603" y="5062441"/>
                        <a:ext cx="5328000" cy="610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rchetes 6">
            <a:extLst>
              <a:ext uri="{FF2B5EF4-FFF2-40B4-BE49-F238E27FC236}">
                <a16:creationId xmlns:a16="http://schemas.microsoft.com/office/drawing/2014/main" id="{B89C3D11-1221-4201-A419-14D1ADF08A68}"/>
              </a:ext>
            </a:extLst>
          </p:cNvPr>
          <p:cNvSpPr/>
          <p:nvPr/>
        </p:nvSpPr>
        <p:spPr>
          <a:xfrm>
            <a:off x="5683349" y="1969478"/>
            <a:ext cx="6358596" cy="4079630"/>
          </a:xfrm>
          <a:prstGeom prst="bracketPair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0E44971-8CF9-4FDD-A8CA-547B0CF2A9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113026"/>
              </p:ext>
            </p:extLst>
          </p:nvPr>
        </p:nvGraphicFramePr>
        <p:xfrm>
          <a:off x="6872431" y="427091"/>
          <a:ext cx="4082344" cy="1064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68200" imgH="304560" progId="Equation.DSMT4">
                  <p:embed/>
                </p:oleObj>
              </mc:Choice>
              <mc:Fallback>
                <p:oleObj name="Equation" r:id="rId12" imgW="116820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EC11489-875D-4E63-8FDD-6A4EEBCDE8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872431" y="427091"/>
                        <a:ext cx="4082344" cy="1064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80BE19D6-A791-4B33-860B-8AC8EF02B6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167902"/>
              </p:ext>
            </p:extLst>
          </p:nvPr>
        </p:nvGraphicFramePr>
        <p:xfrm>
          <a:off x="668422" y="268186"/>
          <a:ext cx="3605359" cy="972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30040" imgH="304560" progId="Equation.DSMT4">
                  <p:embed/>
                </p:oleObj>
              </mc:Choice>
              <mc:Fallback>
                <p:oleObj name="Equation" r:id="rId14" imgW="113004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90E44971-8CF9-4FDD-A8CA-547B0CF2A9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68422" y="268186"/>
                        <a:ext cx="3605359" cy="9720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55AA49FB-4342-46B4-BE2E-9951099E9E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489553"/>
              </p:ext>
            </p:extLst>
          </p:nvPr>
        </p:nvGraphicFramePr>
        <p:xfrm>
          <a:off x="66662" y="1600384"/>
          <a:ext cx="539115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044440" imgH="279360" progId="Equation.DSMT4">
                  <p:embed/>
                </p:oleObj>
              </mc:Choice>
              <mc:Fallback>
                <p:oleObj name="Equation" r:id="rId16" imgW="2044440" imgH="27936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CAA05AB-EC7D-4D25-9043-7F4E42762D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6662" y="1600384"/>
                        <a:ext cx="5391150" cy="738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F1AB995F-5275-4FE7-B0E2-2B44AD8C1EBC}"/>
              </a:ext>
            </a:extLst>
          </p:cNvPr>
          <p:cNvSpPr txBox="1"/>
          <p:nvPr/>
        </p:nvSpPr>
        <p:spPr>
          <a:xfrm>
            <a:off x="1603716" y="1199721"/>
            <a:ext cx="1734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MATRIZ FILA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DA8098CF-A521-4E77-ABFC-09056CB175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577496"/>
              </p:ext>
            </p:extLst>
          </p:nvPr>
        </p:nvGraphicFramePr>
        <p:xfrm>
          <a:off x="594479" y="2497266"/>
          <a:ext cx="36861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155600" imgH="304560" progId="Equation.DSMT4">
                  <p:embed/>
                </p:oleObj>
              </mc:Choice>
              <mc:Fallback>
                <p:oleObj name="Equation" r:id="rId18" imgW="1155600" imgH="30456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80BE19D6-A791-4B33-860B-8AC8EF02B6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94479" y="2497266"/>
                        <a:ext cx="3686175" cy="97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D93BFA6B-06DB-4E91-82F6-935B7A65C6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557971"/>
              </p:ext>
            </p:extLst>
          </p:nvPr>
        </p:nvGraphicFramePr>
        <p:xfrm>
          <a:off x="1935318" y="3808814"/>
          <a:ext cx="1071563" cy="308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06080" imgH="1168200" progId="Equation.DSMT4">
                  <p:embed/>
                </p:oleObj>
              </mc:Choice>
              <mc:Fallback>
                <p:oleObj name="Equation" r:id="rId20" imgW="406080" imgH="1168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55AA49FB-4342-46B4-BE2E-9951099E9E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935318" y="3808814"/>
                        <a:ext cx="1071563" cy="308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18815663-9748-48C8-98CF-EC9D5ECD55FB}"/>
              </a:ext>
            </a:extLst>
          </p:cNvPr>
          <p:cNvSpPr txBox="1"/>
          <p:nvPr/>
        </p:nvSpPr>
        <p:spPr>
          <a:xfrm>
            <a:off x="1204407" y="3400817"/>
            <a:ext cx="2533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MATRIZ COLUMNA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28F507C-72AF-461A-B559-6F4C5239CFB6}"/>
              </a:ext>
            </a:extLst>
          </p:cNvPr>
          <p:cNvCxnSpPr/>
          <p:nvPr/>
        </p:nvCxnSpPr>
        <p:spPr>
          <a:xfrm>
            <a:off x="66662" y="2427028"/>
            <a:ext cx="539115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8DF78C97-14AE-4924-80EA-83E19B722C21}"/>
              </a:ext>
            </a:extLst>
          </p:cNvPr>
          <p:cNvCxnSpPr/>
          <p:nvPr/>
        </p:nvCxnSpPr>
        <p:spPr>
          <a:xfrm flipH="1">
            <a:off x="5486403" y="268186"/>
            <a:ext cx="0" cy="6357697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trella de 5 puntas 70">
            <a:extLst>
              <a:ext uri="{FF2B5EF4-FFF2-40B4-BE49-F238E27FC236}">
                <a16:creationId xmlns:a16="http://schemas.microsoft.com/office/drawing/2014/main" id="{404AB303-4DE6-48F4-BBF2-922D10A4BD63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7511405-BD65-4419-9A2E-94701BA74BD6}"/>
              </a:ext>
            </a:extLst>
          </p:cNvPr>
          <p:cNvSpPr txBox="1"/>
          <p:nvPr/>
        </p:nvSpPr>
        <p:spPr>
          <a:xfrm>
            <a:off x="7206422" y="1331290"/>
            <a:ext cx="3231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MATRIZ DE ORDEN </a:t>
            </a:r>
            <a:r>
              <a:rPr lang="es-A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AR" sz="2800" dirty="0" err="1">
                <a:sym typeface="Symbol" panose="05050102010706020507" pitchFamily="18" charset="2"/>
              </a:rPr>
              <a:t></a:t>
            </a:r>
            <a:r>
              <a:rPr lang="es-A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s-A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37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7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2BA2E5F-C5E0-407F-94E5-DB0DF6E73B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946278"/>
              </p:ext>
            </p:extLst>
          </p:nvPr>
        </p:nvGraphicFramePr>
        <p:xfrm>
          <a:off x="895350" y="804863"/>
          <a:ext cx="2217738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31560" imgH="660240" progId="Equation.DSMT4">
                  <p:embed/>
                </p:oleObj>
              </mc:Choice>
              <mc:Fallback>
                <p:oleObj name="Equation" r:id="rId2" imgW="1231560" imgH="66024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2BA2E5F-C5E0-407F-94E5-DB0DF6E73B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5350" y="804863"/>
                        <a:ext cx="2217738" cy="118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24DAD3F-2449-4310-9FB8-F18926512C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5688" y="1993158"/>
          <a:ext cx="1420296" cy="443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58720" imgH="190440" progId="Equation.DSMT4">
                  <p:embed/>
                </p:oleObj>
              </mc:Choice>
              <mc:Fallback>
                <p:oleObj name="Equation" r:id="rId4" imgW="558720" imgH="19044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24DAD3F-2449-4310-9FB8-F18926512C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5688" y="1993158"/>
                        <a:ext cx="1420296" cy="443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AFCCBEF-837D-44FA-88E3-9685BED7FC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6723" y="609553"/>
          <a:ext cx="1166813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47640" imgH="761760" progId="Equation.DSMT4">
                  <p:embed/>
                </p:oleObj>
              </mc:Choice>
              <mc:Fallback>
                <p:oleObj name="Equation" r:id="rId6" imgW="647640" imgH="76176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BAFCCBEF-837D-44FA-88E3-9685BED7FC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06723" y="609553"/>
                        <a:ext cx="1166813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CA301E2-BBA2-4E05-9550-40AB6EF572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79276" y="1975700"/>
          <a:ext cx="13874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45760" imgH="190440" progId="Equation.DSMT4">
                  <p:embed/>
                </p:oleObj>
              </mc:Choice>
              <mc:Fallback>
                <p:oleObj name="Equation" r:id="rId8" imgW="545760" imgH="19044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4CA301E2-BBA2-4E05-9550-40AB6EF572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79276" y="1975700"/>
                        <a:ext cx="1387475" cy="44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F6416137-0151-4CAF-8257-377A8250EB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2321" y="1057041"/>
          <a:ext cx="269716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98320" imgH="253800" progId="Equation.DSMT4">
                  <p:embed/>
                </p:oleObj>
              </mc:Choice>
              <mc:Fallback>
                <p:oleObj name="Equation" r:id="rId10" imgW="1498320" imgH="2538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F6416137-0151-4CAF-8257-377A8250EB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792321" y="1057041"/>
                        <a:ext cx="2697163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5E5A8E3B-7B99-40FE-A611-3966740316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6372" y="1637323"/>
          <a:ext cx="138906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45760" imgH="203040" progId="Equation.DSMT4">
                  <p:embed/>
                </p:oleObj>
              </mc:Choice>
              <mc:Fallback>
                <p:oleObj name="Equation" r:id="rId12" imgW="545760" imgH="2030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5E5A8E3B-7B99-40FE-A611-3966740316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446372" y="1637323"/>
                        <a:ext cx="1389063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A9879D3F-B19D-43E6-900B-6101F793BCC4}"/>
              </a:ext>
            </a:extLst>
          </p:cNvPr>
          <p:cNvSpPr txBox="1"/>
          <p:nvPr/>
        </p:nvSpPr>
        <p:spPr>
          <a:xfrm>
            <a:off x="585788" y="195151"/>
            <a:ext cx="1279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/>
              <a:t>EJEMPLOS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A318329-7869-49CD-88AD-3BEE4E3D87BD}"/>
              </a:ext>
            </a:extLst>
          </p:cNvPr>
          <p:cNvCxnSpPr/>
          <p:nvPr/>
        </p:nvCxnSpPr>
        <p:spPr>
          <a:xfrm>
            <a:off x="257175" y="2671763"/>
            <a:ext cx="11401425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94863216-8782-44B2-89C3-601D472F11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3772" y="4005541"/>
          <a:ext cx="1622425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61760" imgH="711000" progId="Equation.DSMT4">
                  <p:embed/>
                </p:oleObj>
              </mc:Choice>
              <mc:Fallback>
                <p:oleObj name="Equation" r:id="rId14" imgW="761760" imgH="7110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94863216-8782-44B2-89C3-601D472F11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833772" y="4005541"/>
                        <a:ext cx="1622425" cy="1514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5A9805C2-9BF8-43C0-9E22-6700FC8C61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5622" y="2874780"/>
          <a:ext cx="49403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942920" imgH="304560" progId="Equation.DSMT4">
                  <p:embed/>
                </p:oleObj>
              </mc:Choice>
              <mc:Fallback>
                <p:oleObj name="Equation" r:id="rId16" imgW="1942920" imgH="30456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5A9805C2-9BF8-43C0-9E22-6700FC8C61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315622" y="2874780"/>
                        <a:ext cx="4940300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7" name="Grupo 66">
            <a:extLst>
              <a:ext uri="{FF2B5EF4-FFF2-40B4-BE49-F238E27FC236}">
                <a16:creationId xmlns:a16="http://schemas.microsoft.com/office/drawing/2014/main" id="{B89E1078-09C1-41BB-98F1-1E59F6C09E79}"/>
              </a:ext>
            </a:extLst>
          </p:cNvPr>
          <p:cNvGrpSpPr/>
          <p:nvPr/>
        </p:nvGrpSpPr>
        <p:grpSpPr>
          <a:xfrm>
            <a:off x="1235327" y="4005265"/>
            <a:ext cx="1451704" cy="2174288"/>
            <a:chOff x="1281056" y="3984020"/>
            <a:chExt cx="1451704" cy="2174288"/>
          </a:xfrm>
        </p:grpSpPr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F8DC889E-F0C9-48DC-9579-8BE4242515DF}"/>
                </a:ext>
              </a:extLst>
            </p:cNvPr>
            <p:cNvCxnSpPr/>
            <p:nvPr/>
          </p:nvCxnSpPr>
          <p:spPr>
            <a:xfrm flipH="1">
              <a:off x="2712722" y="3998308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cto 43">
              <a:extLst>
                <a:ext uri="{FF2B5EF4-FFF2-40B4-BE49-F238E27FC236}">
                  <a16:creationId xmlns:a16="http://schemas.microsoft.com/office/drawing/2014/main" id="{4F2CA7FB-D5E5-473C-9761-395B9595768C}"/>
                </a:ext>
              </a:extLst>
            </p:cNvPr>
            <p:cNvCxnSpPr/>
            <p:nvPr/>
          </p:nvCxnSpPr>
          <p:spPr>
            <a:xfrm flipH="1">
              <a:off x="1287471" y="398402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47F5A628-EC58-4C3B-92BA-E397E8231052}"/>
                </a:ext>
              </a:extLst>
            </p:cNvPr>
            <p:cNvCxnSpPr/>
            <p:nvPr/>
          </p:nvCxnSpPr>
          <p:spPr>
            <a:xfrm flipH="1">
              <a:off x="1996288" y="3984020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DA1E6B49-1C4B-4C5E-8579-43A6D54852C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05824" y="3265417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8F22B43C-4E2C-4D1E-BCFB-A03848BC32F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01056" y="3975033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5EBDD9C7-4753-4688-9B35-7C8ED0F1A58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01056" y="4687127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6FA30E0A-3945-4856-9FAF-1CDCC05F583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12760" y="5418379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Estrella de 5 puntas 70">
            <a:extLst>
              <a:ext uri="{FF2B5EF4-FFF2-40B4-BE49-F238E27FC236}">
                <a16:creationId xmlns:a16="http://schemas.microsoft.com/office/drawing/2014/main" id="{64A154A8-57C4-4A28-818D-529B047D1AD9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853B83-C35E-4970-9490-E290BDD97F5F}"/>
              </a:ext>
            </a:extLst>
          </p:cNvPr>
          <p:cNvSpPr txBox="1"/>
          <p:nvPr/>
        </p:nvSpPr>
        <p:spPr>
          <a:xfrm>
            <a:off x="1336014" y="4144276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0F77A02A-C8ED-4314-BA98-58AA26040844}"/>
              </a:ext>
            </a:extLst>
          </p:cNvPr>
          <p:cNvSpPr txBox="1"/>
          <p:nvPr/>
        </p:nvSpPr>
        <p:spPr>
          <a:xfrm>
            <a:off x="4293133" y="3928832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=3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595B05EB-441A-41B0-8769-8255E9A9DAA6}"/>
              </a:ext>
            </a:extLst>
          </p:cNvPr>
          <p:cNvSpPr txBox="1"/>
          <p:nvPr/>
        </p:nvSpPr>
        <p:spPr>
          <a:xfrm>
            <a:off x="6284285" y="3913955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=4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647F185-2435-47AE-AE92-3357BAC3E6C2}"/>
              </a:ext>
            </a:extLst>
          </p:cNvPr>
          <p:cNvSpPr txBox="1"/>
          <p:nvPr/>
        </p:nvSpPr>
        <p:spPr>
          <a:xfrm>
            <a:off x="2022794" y="4129399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397B87BE-E836-4C54-8D08-073AC8384A5E}"/>
              </a:ext>
            </a:extLst>
          </p:cNvPr>
          <p:cNvSpPr txBox="1"/>
          <p:nvPr/>
        </p:nvSpPr>
        <p:spPr>
          <a:xfrm>
            <a:off x="1329290" y="4824725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EACD40C2-6260-4148-B8D2-279E03F9A36B}"/>
              </a:ext>
            </a:extLst>
          </p:cNvPr>
          <p:cNvSpPr txBox="1"/>
          <p:nvPr/>
        </p:nvSpPr>
        <p:spPr>
          <a:xfrm>
            <a:off x="2022794" y="4824724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B21F3737-E974-4A8D-AC2B-CCE7AE63FC1B}"/>
              </a:ext>
            </a:extLst>
          </p:cNvPr>
          <p:cNvSpPr txBox="1"/>
          <p:nvPr/>
        </p:nvSpPr>
        <p:spPr>
          <a:xfrm>
            <a:off x="1349745" y="5536818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919C2A3E-078D-4812-870D-0A05681E23CC}"/>
              </a:ext>
            </a:extLst>
          </p:cNvPr>
          <p:cNvSpPr txBox="1"/>
          <p:nvPr/>
        </p:nvSpPr>
        <p:spPr>
          <a:xfrm>
            <a:off x="2038999" y="5521657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400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A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sz="24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AR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0082F244-1CD0-4727-9C86-4825EA43A317}"/>
              </a:ext>
            </a:extLst>
          </p:cNvPr>
          <p:cNvSpPr txBox="1"/>
          <p:nvPr/>
        </p:nvSpPr>
        <p:spPr>
          <a:xfrm>
            <a:off x="4289388" y="4834278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=5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D5963618-9FE0-4AE7-8636-9E5A64EC7C08}"/>
              </a:ext>
            </a:extLst>
          </p:cNvPr>
          <p:cNvSpPr txBox="1"/>
          <p:nvPr/>
        </p:nvSpPr>
        <p:spPr>
          <a:xfrm>
            <a:off x="6284285" y="4803798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=6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A84E7937-55E5-4F81-A24C-FC38CE3AE7D7}"/>
              </a:ext>
            </a:extLst>
          </p:cNvPr>
          <p:cNvSpPr txBox="1"/>
          <p:nvPr/>
        </p:nvSpPr>
        <p:spPr>
          <a:xfrm>
            <a:off x="4288838" y="5622993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=7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3C6B9587-DA21-4E9A-B3C0-FF82E1CE956E}"/>
              </a:ext>
            </a:extLst>
          </p:cNvPr>
          <p:cNvSpPr txBox="1"/>
          <p:nvPr/>
        </p:nvSpPr>
        <p:spPr>
          <a:xfrm>
            <a:off x="6333974" y="5624623"/>
            <a:ext cx="16097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s-A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s-AR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s-A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=8</a:t>
            </a:r>
            <a:endParaRPr lang="es-A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CD59EC8F-9587-473B-A46A-3C483433CF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01662" y="2173658"/>
          <a:ext cx="1697069" cy="408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054080" imgH="253800" progId="Equation.DSMT4">
                  <p:embed/>
                </p:oleObj>
              </mc:Choice>
              <mc:Fallback>
                <p:oleObj name="Equation" r:id="rId18" imgW="1054080" imgH="25380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CD59EC8F-9587-473B-A46A-3C483433CF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0301662" y="2173658"/>
                        <a:ext cx="1697069" cy="408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DA583E9E-9668-4B34-9C54-15DB0AEC3C0E}"/>
              </a:ext>
            </a:extLst>
          </p:cNvPr>
          <p:cNvSpPr txBox="1"/>
          <p:nvPr/>
        </p:nvSpPr>
        <p:spPr>
          <a:xfrm>
            <a:off x="8810677" y="2173107"/>
            <a:ext cx="1574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Matriz Nula:</a:t>
            </a:r>
          </a:p>
        </p:txBody>
      </p:sp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19AE4CE7-4B46-414D-ACD7-ECE28EEE0D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2599" y="485150"/>
          <a:ext cx="1389063" cy="1703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749160" imgH="914400" progId="Equation.DSMT4">
                  <p:embed/>
                </p:oleObj>
              </mc:Choice>
              <mc:Fallback>
                <p:oleObj name="Equation" r:id="rId20" imgW="749160" imgH="91440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19AE4CE7-4B46-414D-ACD7-ECE28EEE0D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912599" y="485150"/>
                        <a:ext cx="1389063" cy="1703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30BE3E6F-5342-46E3-945C-8900B6F229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77918" y="1067201"/>
          <a:ext cx="142081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58720" imgH="203040" progId="Equation.DSMT4">
                  <p:embed/>
                </p:oleObj>
              </mc:Choice>
              <mc:Fallback>
                <p:oleObj name="Equation" r:id="rId22" imgW="558720" imgH="20304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30BE3E6F-5342-46E3-945C-8900B6F229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0577918" y="1067201"/>
                        <a:ext cx="1420813" cy="47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95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9879D3F-B19D-43E6-900B-6101F793BCC4}"/>
              </a:ext>
            </a:extLst>
          </p:cNvPr>
          <p:cNvSpPr txBox="1"/>
          <p:nvPr/>
        </p:nvSpPr>
        <p:spPr>
          <a:xfrm>
            <a:off x="585788" y="195151"/>
            <a:ext cx="1279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/>
              <a:t>EJEMPLOS</a:t>
            </a:r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10881811-B69D-4269-993E-A724E4E269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7663" y="1035050"/>
          <a:ext cx="594201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760" imgH="482400" progId="Equation.DSMT4">
                  <p:embed/>
                </p:oleObj>
              </mc:Choice>
              <mc:Fallback>
                <p:oleObj name="Equation" r:id="rId2" imgW="2336760" imgH="4824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10881811-B69D-4269-993E-A724E4E269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87663" y="1035050"/>
                        <a:ext cx="5942012" cy="112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079B249B-2F03-4812-85F1-4383C5BEB1E5}"/>
              </a:ext>
            </a:extLst>
          </p:cNvPr>
          <p:cNvGrpSpPr/>
          <p:nvPr/>
        </p:nvGrpSpPr>
        <p:grpSpPr>
          <a:xfrm>
            <a:off x="4933250" y="3093760"/>
            <a:ext cx="2885452" cy="2157746"/>
            <a:chOff x="4933250" y="3106460"/>
            <a:chExt cx="2885452" cy="2157746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2A345A87-6051-4E2C-850F-87596DD58CAF}"/>
                </a:ext>
              </a:extLst>
            </p:cNvPr>
            <p:cNvGrpSpPr/>
            <p:nvPr/>
          </p:nvGrpSpPr>
          <p:grpSpPr>
            <a:xfrm>
              <a:off x="5659858" y="3106460"/>
              <a:ext cx="2158844" cy="2157746"/>
              <a:chOff x="5660219" y="3085053"/>
              <a:chExt cx="2158844" cy="2157746"/>
            </a:xfrm>
          </p:grpSpPr>
          <p:grpSp>
            <p:nvGrpSpPr>
              <p:cNvPr id="69" name="Grupo 68">
                <a:extLst>
                  <a:ext uri="{FF2B5EF4-FFF2-40B4-BE49-F238E27FC236}">
                    <a16:creationId xmlns:a16="http://schemas.microsoft.com/office/drawing/2014/main" id="{BD4A2711-D145-40C4-835F-A9BE894E3004}"/>
                  </a:ext>
                </a:extLst>
              </p:cNvPr>
              <p:cNvGrpSpPr/>
              <p:nvPr/>
            </p:nvGrpSpPr>
            <p:grpSpPr>
              <a:xfrm>
                <a:off x="5660219" y="3085053"/>
                <a:ext cx="1439925" cy="1441954"/>
                <a:chOff x="8267633" y="4140866"/>
                <a:chExt cx="1439925" cy="1441954"/>
              </a:xfrm>
            </p:grpSpPr>
            <p:sp>
              <p:nvSpPr>
                <p:cNvPr id="29" name="Rectángulo 28">
                  <a:extLst>
                    <a:ext uri="{FF2B5EF4-FFF2-40B4-BE49-F238E27FC236}">
                      <a16:creationId xmlns:a16="http://schemas.microsoft.com/office/drawing/2014/main" id="{DD471223-C2A4-4487-9593-86190053AE61}"/>
                    </a:ext>
                  </a:extLst>
                </p:cNvPr>
                <p:cNvSpPr/>
                <p:nvPr/>
              </p:nvSpPr>
              <p:spPr>
                <a:xfrm>
                  <a:off x="8267633" y="4140866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55B9B4F9-F9B5-4B88-877A-BC460A2F7D18}"/>
                    </a:ext>
                  </a:extLst>
                </p:cNvPr>
                <p:cNvSpPr/>
                <p:nvPr/>
              </p:nvSpPr>
              <p:spPr>
                <a:xfrm>
                  <a:off x="8987558" y="4141690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1" name="Rectángulo 30">
                  <a:extLst>
                    <a:ext uri="{FF2B5EF4-FFF2-40B4-BE49-F238E27FC236}">
                      <a16:creationId xmlns:a16="http://schemas.microsoft.com/office/drawing/2014/main" id="{16721E3C-CF7A-49CC-AF21-E1C54C41B175}"/>
                    </a:ext>
                  </a:extLst>
                </p:cNvPr>
                <p:cNvSpPr/>
                <p:nvPr/>
              </p:nvSpPr>
              <p:spPr>
                <a:xfrm>
                  <a:off x="8978008" y="4862820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grpSp>
            <p:nvGrpSpPr>
              <p:cNvPr id="2" name="Grupo 1">
                <a:extLst>
                  <a:ext uri="{FF2B5EF4-FFF2-40B4-BE49-F238E27FC236}">
                    <a16:creationId xmlns:a16="http://schemas.microsoft.com/office/drawing/2014/main" id="{190A82A8-EDD9-47D2-895D-669264EDA93E}"/>
                  </a:ext>
                </a:extLst>
              </p:cNvPr>
              <p:cNvGrpSpPr/>
              <p:nvPr/>
            </p:nvGrpSpPr>
            <p:grpSpPr>
              <a:xfrm>
                <a:off x="7097942" y="3099832"/>
                <a:ext cx="721121" cy="2142967"/>
                <a:chOff x="7097942" y="3099832"/>
                <a:chExt cx="721121" cy="2142967"/>
              </a:xfrm>
            </p:grpSpPr>
            <p:sp>
              <p:nvSpPr>
                <p:cNvPr id="92" name="Rectángulo 91">
                  <a:extLst>
                    <a:ext uri="{FF2B5EF4-FFF2-40B4-BE49-F238E27FC236}">
                      <a16:creationId xmlns:a16="http://schemas.microsoft.com/office/drawing/2014/main" id="{4956640D-54B0-42DF-8A59-025E26F3C57E}"/>
                    </a:ext>
                  </a:extLst>
                </p:cNvPr>
                <p:cNvSpPr/>
                <p:nvPr/>
              </p:nvSpPr>
              <p:spPr>
                <a:xfrm>
                  <a:off x="7098732" y="3099832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3" name="Rectángulo 92">
                  <a:extLst>
                    <a:ext uri="{FF2B5EF4-FFF2-40B4-BE49-F238E27FC236}">
                      <a16:creationId xmlns:a16="http://schemas.microsoft.com/office/drawing/2014/main" id="{A54B1078-DEC3-4F8F-96BC-633AA310CC46}"/>
                    </a:ext>
                  </a:extLst>
                </p:cNvPr>
                <p:cNvSpPr/>
                <p:nvPr/>
              </p:nvSpPr>
              <p:spPr>
                <a:xfrm>
                  <a:off x="7099063" y="4522799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4" name="Rectángulo 93">
                  <a:extLst>
                    <a:ext uri="{FF2B5EF4-FFF2-40B4-BE49-F238E27FC236}">
                      <a16:creationId xmlns:a16="http://schemas.microsoft.com/office/drawing/2014/main" id="{8AA03CB1-DB29-451C-A784-D4D8BC5ADE03}"/>
                    </a:ext>
                  </a:extLst>
                </p:cNvPr>
                <p:cNvSpPr/>
                <p:nvPr/>
              </p:nvSpPr>
              <p:spPr>
                <a:xfrm>
                  <a:off x="7097942" y="3808000"/>
                  <a:ext cx="720000" cy="720000"/>
                </a:xfrm>
                <a:prstGeom prst="rect">
                  <a:avLst/>
                </a:prstGeom>
                <a:solidFill>
                  <a:schemeClr val="accent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ABF6B096-415A-4B13-9983-C7D1DA0A5607}"/>
                </a:ext>
              </a:extLst>
            </p:cNvPr>
            <p:cNvGrpSpPr/>
            <p:nvPr/>
          </p:nvGrpSpPr>
          <p:grpSpPr>
            <a:xfrm>
              <a:off x="4933250" y="3116112"/>
              <a:ext cx="2156358" cy="2145009"/>
              <a:chOff x="7555699" y="4169363"/>
              <a:chExt cx="2156358" cy="2145009"/>
            </a:xfrm>
          </p:grpSpPr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A77AC520-99D5-4B17-9FBC-EE542169E215}"/>
                  </a:ext>
                </a:extLst>
              </p:cNvPr>
              <p:cNvSpPr/>
              <p:nvPr/>
            </p:nvSpPr>
            <p:spPr>
              <a:xfrm>
                <a:off x="8992057" y="5594372"/>
                <a:ext cx="720000" cy="720000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E6B0328C-FAE1-436C-8150-99B5B623A8DF}"/>
                  </a:ext>
                </a:extLst>
              </p:cNvPr>
              <p:cNvSpPr/>
              <p:nvPr/>
            </p:nvSpPr>
            <p:spPr>
              <a:xfrm>
                <a:off x="7555699" y="4169363"/>
                <a:ext cx="720000" cy="720000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2000" dirty="0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FD639DA3-3B66-4690-BDA2-000CA84BEEC9}"/>
                  </a:ext>
                </a:extLst>
              </p:cNvPr>
              <p:cNvSpPr/>
              <p:nvPr/>
            </p:nvSpPr>
            <p:spPr>
              <a:xfrm>
                <a:off x="8269041" y="4878982"/>
                <a:ext cx="720000" cy="720000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D62D51A-9FB3-483F-8CA3-AC0CD38CA7F4}"/>
              </a:ext>
            </a:extLst>
          </p:cNvPr>
          <p:cNvSpPr txBox="1"/>
          <p:nvPr/>
        </p:nvSpPr>
        <p:spPr>
          <a:xfrm>
            <a:off x="5865212" y="327161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2</a:t>
            </a:r>
            <a:endParaRPr lang="es-AR" sz="20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2BC4F68-2D06-4510-8D3C-601E9E819003}"/>
              </a:ext>
            </a:extLst>
          </p:cNvPr>
          <p:cNvSpPr txBox="1"/>
          <p:nvPr/>
        </p:nvSpPr>
        <p:spPr>
          <a:xfrm>
            <a:off x="6575591" y="324614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3</a:t>
            </a:r>
            <a:endParaRPr lang="es-AR" sz="2000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7D7402F-72CA-4670-ACE6-79E5FB548F2D}"/>
              </a:ext>
            </a:extLst>
          </p:cNvPr>
          <p:cNvSpPr txBox="1"/>
          <p:nvPr/>
        </p:nvSpPr>
        <p:spPr>
          <a:xfrm>
            <a:off x="5883125" y="398556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315127-95C8-48D8-BF09-705512B0A7CD}"/>
              </a:ext>
            </a:extLst>
          </p:cNvPr>
          <p:cNvSpPr txBox="1"/>
          <p:nvPr/>
        </p:nvSpPr>
        <p:spPr>
          <a:xfrm>
            <a:off x="6586742" y="398518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9</a:t>
            </a:r>
            <a:endParaRPr lang="es-AR" sz="2000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97E7D63-6D15-481C-BF20-D2924958C122}"/>
              </a:ext>
            </a:extLst>
          </p:cNvPr>
          <p:cNvSpPr txBox="1"/>
          <p:nvPr/>
        </p:nvSpPr>
        <p:spPr>
          <a:xfrm>
            <a:off x="6549953" y="4701558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27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21BF408-8C48-40FB-8DA0-4773113DACE4}"/>
              </a:ext>
            </a:extLst>
          </p:cNvPr>
          <p:cNvSpPr txBox="1"/>
          <p:nvPr/>
        </p:nvSpPr>
        <p:spPr>
          <a:xfrm>
            <a:off x="5196294" y="327161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07A22A50-2B8F-4127-9DEF-7977C6171D23}"/>
              </a:ext>
            </a:extLst>
          </p:cNvPr>
          <p:cNvGrpSpPr/>
          <p:nvPr/>
        </p:nvGrpSpPr>
        <p:grpSpPr>
          <a:xfrm>
            <a:off x="5102047" y="3973891"/>
            <a:ext cx="1155787" cy="1144678"/>
            <a:chOff x="7698189" y="5030531"/>
            <a:chExt cx="1155787" cy="1144678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6A99D6A-B0CE-4538-B361-295931A75A6A}"/>
                </a:ext>
              </a:extLst>
            </p:cNvPr>
            <p:cNvSpPr txBox="1"/>
            <p:nvPr/>
          </p:nvSpPr>
          <p:spPr>
            <a:xfrm>
              <a:off x="7698189" y="5030531"/>
              <a:ext cx="4443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000" dirty="0"/>
                <a:t>10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5B0DC756-CEA8-4516-841D-3FD10A2F5479}"/>
                </a:ext>
              </a:extLst>
            </p:cNvPr>
            <p:cNvSpPr txBox="1"/>
            <p:nvPr/>
          </p:nvSpPr>
          <p:spPr>
            <a:xfrm>
              <a:off x="7700808" y="5726912"/>
              <a:ext cx="4443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000" dirty="0"/>
                <a:t>10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3BEDD787-B766-4EC8-8F17-672C1FBBC7A4}"/>
                </a:ext>
              </a:extLst>
            </p:cNvPr>
            <p:cNvSpPr txBox="1"/>
            <p:nvPr/>
          </p:nvSpPr>
          <p:spPr>
            <a:xfrm>
              <a:off x="8409624" y="5775099"/>
              <a:ext cx="4443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000" dirty="0"/>
                <a:t>10</a:t>
              </a:r>
            </a:p>
          </p:txBody>
        </p:sp>
      </p:grpSp>
      <p:graphicFrame>
        <p:nvGraphicFramePr>
          <p:cNvPr id="70" name="Objeto 69">
            <a:extLst>
              <a:ext uri="{FF2B5EF4-FFF2-40B4-BE49-F238E27FC236}">
                <a16:creationId xmlns:a16="http://schemas.microsoft.com/office/drawing/2014/main" id="{684E0DA8-73B5-498B-A7CF-F8A26E103C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0575" y="3271838"/>
          <a:ext cx="3163888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711000" progId="Equation.DSMT4">
                  <p:embed/>
                </p:oleObj>
              </mc:Choice>
              <mc:Fallback>
                <p:oleObj name="Equation" r:id="rId4" imgW="1485720" imgH="711000" progId="Equation.DSMT4">
                  <p:embed/>
                  <p:pic>
                    <p:nvPicPr>
                      <p:cNvPr id="70" name="Objeto 69">
                        <a:extLst>
                          <a:ext uri="{FF2B5EF4-FFF2-40B4-BE49-F238E27FC236}">
                            <a16:creationId xmlns:a16="http://schemas.microsoft.com/office/drawing/2014/main" id="{684E0DA8-73B5-498B-A7CF-F8A26E103C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10575" y="3271838"/>
                        <a:ext cx="3163888" cy="1514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Estrella de 5 puntas 70">
            <a:extLst>
              <a:ext uri="{FF2B5EF4-FFF2-40B4-BE49-F238E27FC236}">
                <a16:creationId xmlns:a16="http://schemas.microsoft.com/office/drawing/2014/main" id="{64A154A8-57C4-4A28-818D-529B047D1AD9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BDDEFFA3-E866-4B36-A313-2E41CCD6DAA0}"/>
              </a:ext>
            </a:extLst>
          </p:cNvPr>
          <p:cNvSpPr/>
          <p:nvPr/>
        </p:nvSpPr>
        <p:spPr>
          <a:xfrm>
            <a:off x="1063024" y="3779317"/>
            <a:ext cx="720000" cy="720000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4FE8D547-201B-4D50-A703-922CB5C6A0B4}"/>
              </a:ext>
            </a:extLst>
          </p:cNvPr>
          <p:cNvSpPr/>
          <p:nvPr/>
        </p:nvSpPr>
        <p:spPr>
          <a:xfrm>
            <a:off x="1061826" y="4489775"/>
            <a:ext cx="720000" cy="720000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999BE49F-A2AB-4DCF-AD05-D4A5BE58D7AE}"/>
              </a:ext>
            </a:extLst>
          </p:cNvPr>
          <p:cNvSpPr/>
          <p:nvPr/>
        </p:nvSpPr>
        <p:spPr>
          <a:xfrm>
            <a:off x="1783024" y="4489775"/>
            <a:ext cx="720000" cy="720000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BC89663-D58C-4A9D-AB4A-EB72A76230BC}"/>
              </a:ext>
            </a:extLst>
          </p:cNvPr>
          <p:cNvGrpSpPr/>
          <p:nvPr/>
        </p:nvGrpSpPr>
        <p:grpSpPr>
          <a:xfrm>
            <a:off x="4923558" y="3103412"/>
            <a:ext cx="2891704" cy="2191652"/>
            <a:chOff x="4930495" y="3084460"/>
            <a:chExt cx="2891704" cy="2191652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74F784BB-AF09-4BD1-A4A8-6667BCF54EBC}"/>
                </a:ext>
              </a:extLst>
            </p:cNvPr>
            <p:cNvGrpSpPr/>
            <p:nvPr/>
          </p:nvGrpSpPr>
          <p:grpSpPr>
            <a:xfrm>
              <a:off x="4930495" y="3084460"/>
              <a:ext cx="2891704" cy="2188263"/>
              <a:chOff x="7526637" y="4141100"/>
              <a:chExt cx="2891704" cy="2188263"/>
            </a:xfrm>
          </p:grpSpPr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62C5AA35-5FE2-4BF5-A4E4-0F4111BB56CF}"/>
                  </a:ext>
                </a:extLst>
              </p:cNvPr>
              <p:cNvCxnSpPr/>
              <p:nvPr/>
            </p:nvCxnSpPr>
            <p:spPr>
              <a:xfrm flipH="1">
                <a:off x="7529514" y="414110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D578CF2D-CF47-41CA-97CD-A2FFD5F2E6E6}"/>
                  </a:ext>
                </a:extLst>
              </p:cNvPr>
              <p:cNvCxnSpPr/>
              <p:nvPr/>
            </p:nvCxnSpPr>
            <p:spPr>
              <a:xfrm flipH="1">
                <a:off x="8251161" y="415507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85DEC67A-4F08-400D-990D-DDA265767D06}"/>
                  </a:ext>
                </a:extLst>
              </p:cNvPr>
              <p:cNvCxnSpPr/>
              <p:nvPr/>
            </p:nvCxnSpPr>
            <p:spPr>
              <a:xfrm flipH="1">
                <a:off x="8959978" y="415507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19">
                <a:extLst>
                  <a:ext uri="{FF2B5EF4-FFF2-40B4-BE49-F238E27FC236}">
                    <a16:creationId xmlns:a16="http://schemas.microsoft.com/office/drawing/2014/main" id="{8EE05F8F-A47B-4952-A25B-477B2C4BF982}"/>
                  </a:ext>
                </a:extLst>
              </p:cNvPr>
              <p:cNvCxnSpPr/>
              <p:nvPr/>
            </p:nvCxnSpPr>
            <p:spPr>
              <a:xfrm flipH="1">
                <a:off x="9696450" y="4169363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587E0AFE-99E3-49C6-8561-C787C436461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71407" y="2716472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32878AC1-8D26-4E5D-B618-0F9180B0CE4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66639" y="3426088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cto 22">
                <a:extLst>
                  <a:ext uri="{FF2B5EF4-FFF2-40B4-BE49-F238E27FC236}">
                    <a16:creationId xmlns:a16="http://schemas.microsoft.com/office/drawing/2014/main" id="{B7A0B975-85E1-455D-BC89-AE5B618F019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66637" y="4138182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9F166ECD-177E-4AAC-ABD6-73426A5BD52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78341" y="4869434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F2EDFC7A-198D-4B48-A2E0-303AC5F1A620}"/>
                </a:ext>
              </a:extLst>
            </p:cNvPr>
            <p:cNvCxnSpPr/>
            <p:nvPr/>
          </p:nvCxnSpPr>
          <p:spPr>
            <a:xfrm flipH="1">
              <a:off x="7810495" y="3116112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F60F2A0F-8FA8-4F03-A8BA-7F75ABFA9F8A}"/>
              </a:ext>
            </a:extLst>
          </p:cNvPr>
          <p:cNvGrpSpPr/>
          <p:nvPr/>
        </p:nvGrpSpPr>
        <p:grpSpPr>
          <a:xfrm>
            <a:off x="1056674" y="3056197"/>
            <a:ext cx="2892700" cy="2188263"/>
            <a:chOff x="901374" y="4943855"/>
            <a:chExt cx="2892700" cy="2188263"/>
          </a:xfrm>
        </p:grpSpPr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7F7715AD-F9ED-4B82-82DE-16894D2F896C}"/>
                </a:ext>
              </a:extLst>
            </p:cNvPr>
            <p:cNvGrpSpPr/>
            <p:nvPr/>
          </p:nvGrpSpPr>
          <p:grpSpPr>
            <a:xfrm>
              <a:off x="901374" y="4943855"/>
              <a:ext cx="2884776" cy="2188263"/>
              <a:chOff x="7517012" y="4141100"/>
              <a:chExt cx="2884776" cy="2188263"/>
            </a:xfrm>
          </p:grpSpPr>
          <p:cxnSp>
            <p:nvCxnSpPr>
              <p:cNvPr id="59" name="Conector recto 58">
                <a:extLst>
                  <a:ext uri="{FF2B5EF4-FFF2-40B4-BE49-F238E27FC236}">
                    <a16:creationId xmlns:a16="http://schemas.microsoft.com/office/drawing/2014/main" id="{6AD8F3B4-55C9-4522-8FEE-4066582129F8}"/>
                  </a:ext>
                </a:extLst>
              </p:cNvPr>
              <p:cNvCxnSpPr/>
              <p:nvPr/>
            </p:nvCxnSpPr>
            <p:spPr>
              <a:xfrm flipH="1">
                <a:off x="7529514" y="4141100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59">
                <a:extLst>
                  <a:ext uri="{FF2B5EF4-FFF2-40B4-BE49-F238E27FC236}">
                    <a16:creationId xmlns:a16="http://schemas.microsoft.com/office/drawing/2014/main" id="{7D8E9913-8597-4634-9E1F-4BA5D3BF5864}"/>
                  </a:ext>
                </a:extLst>
              </p:cNvPr>
              <p:cNvCxnSpPr/>
              <p:nvPr/>
            </p:nvCxnSpPr>
            <p:spPr>
              <a:xfrm flipH="1">
                <a:off x="8251161" y="415507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60">
                <a:extLst>
                  <a:ext uri="{FF2B5EF4-FFF2-40B4-BE49-F238E27FC236}">
                    <a16:creationId xmlns:a16="http://schemas.microsoft.com/office/drawing/2014/main" id="{DBFA25A0-F95A-45E5-86FC-BE8265B1DC46}"/>
                  </a:ext>
                </a:extLst>
              </p:cNvPr>
              <p:cNvCxnSpPr/>
              <p:nvPr/>
            </p:nvCxnSpPr>
            <p:spPr>
              <a:xfrm flipH="1">
                <a:off x="8959978" y="4155075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ctor recto 61">
                <a:extLst>
                  <a:ext uri="{FF2B5EF4-FFF2-40B4-BE49-F238E27FC236}">
                    <a16:creationId xmlns:a16="http://schemas.microsoft.com/office/drawing/2014/main" id="{F9C2643B-8394-45AC-9517-B0E180E9D0EC}"/>
                  </a:ext>
                </a:extLst>
              </p:cNvPr>
              <p:cNvCxnSpPr/>
              <p:nvPr/>
            </p:nvCxnSpPr>
            <p:spPr>
              <a:xfrm flipH="1">
                <a:off x="9696450" y="4169363"/>
                <a:ext cx="0" cy="216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cto 62">
                <a:extLst>
                  <a:ext uri="{FF2B5EF4-FFF2-40B4-BE49-F238E27FC236}">
                    <a16:creationId xmlns:a16="http://schemas.microsoft.com/office/drawing/2014/main" id="{C7D2E7DB-78C3-4BEF-9604-E269A757A1C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61788" y="2716472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ector recto 63">
                <a:extLst>
                  <a:ext uri="{FF2B5EF4-FFF2-40B4-BE49-F238E27FC236}">
                    <a16:creationId xmlns:a16="http://schemas.microsoft.com/office/drawing/2014/main" id="{AF945CAA-0D95-4C40-9617-6CFCC1CB984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57020" y="3426088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ctor recto 64">
                <a:extLst>
                  <a:ext uri="{FF2B5EF4-FFF2-40B4-BE49-F238E27FC236}">
                    <a16:creationId xmlns:a16="http://schemas.microsoft.com/office/drawing/2014/main" id="{C60FD285-22F8-42CD-8D37-D78AFB1CF86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57012" y="4138182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ector recto 65">
                <a:extLst>
                  <a:ext uri="{FF2B5EF4-FFF2-40B4-BE49-F238E27FC236}">
                    <a16:creationId xmlns:a16="http://schemas.microsoft.com/office/drawing/2014/main" id="{F8EBD52C-F036-4CD6-A956-75D25960D5E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8959095" y="4869434"/>
                <a:ext cx="0" cy="28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Conector recto 86">
              <a:extLst>
                <a:ext uri="{FF2B5EF4-FFF2-40B4-BE49-F238E27FC236}">
                  <a16:creationId xmlns:a16="http://schemas.microsoft.com/office/drawing/2014/main" id="{89F7ACF0-7C35-4686-9BF4-DE0A01CFAA34}"/>
                </a:ext>
              </a:extLst>
            </p:cNvPr>
            <p:cNvCxnSpPr/>
            <p:nvPr/>
          </p:nvCxnSpPr>
          <p:spPr>
            <a:xfrm flipH="1">
              <a:off x="3794074" y="4952189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CuadroTexto 94">
            <a:extLst>
              <a:ext uri="{FF2B5EF4-FFF2-40B4-BE49-F238E27FC236}">
                <a16:creationId xmlns:a16="http://schemas.microsoft.com/office/drawing/2014/main" id="{E5C6E90B-5294-44A2-A9BA-728A6AE5A078}"/>
              </a:ext>
            </a:extLst>
          </p:cNvPr>
          <p:cNvSpPr txBox="1"/>
          <p:nvPr/>
        </p:nvSpPr>
        <p:spPr>
          <a:xfrm>
            <a:off x="7282221" y="324127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4</a:t>
            </a:r>
            <a:endParaRPr lang="es-AR" sz="2000" dirty="0"/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7E6A1660-4938-492C-9EA1-EAA6619943DF}"/>
              </a:ext>
            </a:extLst>
          </p:cNvPr>
          <p:cNvSpPr txBox="1"/>
          <p:nvPr/>
        </p:nvSpPr>
        <p:spPr>
          <a:xfrm>
            <a:off x="7235766" y="469323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64</a:t>
            </a:r>
            <a:endParaRPr lang="es-AR" sz="2000" dirty="0"/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330EA482-8D12-478D-8E8A-052672846002}"/>
              </a:ext>
            </a:extLst>
          </p:cNvPr>
          <p:cNvSpPr txBox="1"/>
          <p:nvPr/>
        </p:nvSpPr>
        <p:spPr>
          <a:xfrm>
            <a:off x="7217300" y="397374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>
                <a:sym typeface="Symbol" panose="05050102010706020507" pitchFamily="18" charset="2"/>
              </a:rPr>
              <a:t>16</a:t>
            </a:r>
            <a:endParaRPr lang="es-AR" sz="200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4985A39-22C6-4B3C-9085-0D0EE23F1255}"/>
              </a:ext>
            </a:extLst>
          </p:cNvPr>
          <p:cNvGrpSpPr/>
          <p:nvPr/>
        </p:nvGrpSpPr>
        <p:grpSpPr>
          <a:xfrm>
            <a:off x="1127612" y="3139953"/>
            <a:ext cx="2777428" cy="495584"/>
            <a:chOff x="1127612" y="3139953"/>
            <a:chExt cx="2777428" cy="495584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9853B83-C35E-4970-9490-E290BDD97F5F}"/>
                </a:ext>
              </a:extLst>
            </p:cNvPr>
            <p:cNvSpPr txBox="1"/>
            <p:nvPr/>
          </p:nvSpPr>
          <p:spPr>
            <a:xfrm>
              <a:off x="1127612" y="3139953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EC671E31-F786-47CB-A748-D0072761A83E}"/>
                </a:ext>
              </a:extLst>
            </p:cNvPr>
            <p:cNvSpPr txBox="1"/>
            <p:nvPr/>
          </p:nvSpPr>
          <p:spPr>
            <a:xfrm>
              <a:off x="1870597" y="3173872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CuadroTexto 71">
              <a:extLst>
                <a:ext uri="{FF2B5EF4-FFF2-40B4-BE49-F238E27FC236}">
                  <a16:creationId xmlns:a16="http://schemas.microsoft.com/office/drawing/2014/main" id="{86358DC2-484E-4449-981F-53EE995978B3}"/>
                </a:ext>
              </a:extLst>
            </p:cNvPr>
            <p:cNvSpPr txBox="1"/>
            <p:nvPr/>
          </p:nvSpPr>
          <p:spPr>
            <a:xfrm>
              <a:off x="2579980" y="3163230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CuadroTexto 97">
              <a:extLst>
                <a:ext uri="{FF2B5EF4-FFF2-40B4-BE49-F238E27FC236}">
                  <a16:creationId xmlns:a16="http://schemas.microsoft.com/office/drawing/2014/main" id="{B781311D-2135-4A15-AE99-E440D7CAE1AC}"/>
                </a:ext>
              </a:extLst>
            </p:cNvPr>
            <p:cNvSpPr txBox="1"/>
            <p:nvPr/>
          </p:nvSpPr>
          <p:spPr>
            <a:xfrm>
              <a:off x="3310005" y="3171579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1,4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5AC0BF2A-71E2-4010-AFA1-BA38A222BA5D}"/>
              </a:ext>
            </a:extLst>
          </p:cNvPr>
          <p:cNvGrpSpPr/>
          <p:nvPr/>
        </p:nvGrpSpPr>
        <p:grpSpPr>
          <a:xfrm>
            <a:off x="1167823" y="3850587"/>
            <a:ext cx="2756512" cy="492638"/>
            <a:chOff x="1167823" y="3850587"/>
            <a:chExt cx="2756512" cy="492638"/>
          </a:xfrm>
        </p:grpSpPr>
        <p:sp>
          <p:nvSpPr>
            <p:cNvPr id="73" name="CuadroTexto 72">
              <a:extLst>
                <a:ext uri="{FF2B5EF4-FFF2-40B4-BE49-F238E27FC236}">
                  <a16:creationId xmlns:a16="http://schemas.microsoft.com/office/drawing/2014/main" id="{BC776022-E5B0-42A3-84D0-408C6BE93995}"/>
                </a:ext>
              </a:extLst>
            </p:cNvPr>
            <p:cNvSpPr txBox="1"/>
            <p:nvPr/>
          </p:nvSpPr>
          <p:spPr>
            <a:xfrm>
              <a:off x="1167823" y="3863713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112C6582-1A3B-4924-9927-303F5F1D1804}"/>
                </a:ext>
              </a:extLst>
            </p:cNvPr>
            <p:cNvSpPr txBox="1"/>
            <p:nvPr/>
          </p:nvSpPr>
          <p:spPr>
            <a:xfrm>
              <a:off x="1858725" y="3850587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A9A94E78-0B95-4C3B-AC17-1AA122A21CD7}"/>
                </a:ext>
              </a:extLst>
            </p:cNvPr>
            <p:cNvSpPr txBox="1"/>
            <p:nvPr/>
          </p:nvSpPr>
          <p:spPr>
            <a:xfrm>
              <a:off x="2570054" y="3860030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id="{B346E981-C8D8-42CB-B245-6FAE48D0D8E7}"/>
                </a:ext>
              </a:extLst>
            </p:cNvPr>
            <p:cNvSpPr txBox="1"/>
            <p:nvPr/>
          </p:nvSpPr>
          <p:spPr>
            <a:xfrm>
              <a:off x="3329300" y="3881560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2,4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B8E0F0B-12C2-4805-9AAF-5E20AA920E4F}"/>
              </a:ext>
            </a:extLst>
          </p:cNvPr>
          <p:cNvGrpSpPr/>
          <p:nvPr/>
        </p:nvGrpSpPr>
        <p:grpSpPr>
          <a:xfrm>
            <a:off x="1189151" y="4555261"/>
            <a:ext cx="2715889" cy="488242"/>
            <a:chOff x="1189151" y="4555261"/>
            <a:chExt cx="2715889" cy="488242"/>
          </a:xfrm>
        </p:grpSpPr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id="{9A5C62B2-8F6B-4E0B-B5B9-3C9352262FEA}"/>
                </a:ext>
              </a:extLst>
            </p:cNvPr>
            <p:cNvSpPr txBox="1"/>
            <p:nvPr/>
          </p:nvSpPr>
          <p:spPr>
            <a:xfrm>
              <a:off x="1189151" y="4555261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3,1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DF89EE16-8B86-42F7-8F0B-4991976D0E8F}"/>
                </a:ext>
              </a:extLst>
            </p:cNvPr>
            <p:cNvSpPr txBox="1"/>
            <p:nvPr/>
          </p:nvSpPr>
          <p:spPr>
            <a:xfrm>
              <a:off x="1890187" y="4581838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3,2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C918E08F-44B6-4D7E-B405-1C4C1D426BB7}"/>
                </a:ext>
              </a:extLst>
            </p:cNvPr>
            <p:cNvSpPr txBox="1"/>
            <p:nvPr/>
          </p:nvSpPr>
          <p:spPr>
            <a:xfrm>
              <a:off x="2570054" y="4581838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3,3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EA0A6B62-1465-4007-B6F8-ED116D93DDA4}"/>
                </a:ext>
              </a:extLst>
            </p:cNvPr>
            <p:cNvSpPr txBox="1"/>
            <p:nvPr/>
          </p:nvSpPr>
          <p:spPr>
            <a:xfrm>
              <a:off x="3310005" y="4555261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s-A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3,4</a:t>
              </a:r>
              <a:endPara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89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51" grpId="0" animBg="1"/>
      <p:bldP spid="80" grpId="0" animBg="1"/>
      <p:bldP spid="82" grpId="0" animBg="1"/>
      <p:bldP spid="83" grpId="0" animBg="1"/>
      <p:bldP spid="95" grpId="0"/>
      <p:bldP spid="96" grpId="0"/>
      <p:bldP spid="97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2613</TotalTime>
  <Words>939</Words>
  <Application>Microsoft Office PowerPoint</Application>
  <PresentationFormat>Panorámica</PresentationFormat>
  <Paragraphs>340</Paragraphs>
  <Slides>23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Tema de Office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176</cp:revision>
  <dcterms:created xsi:type="dcterms:W3CDTF">2020-05-17T22:15:46Z</dcterms:created>
  <dcterms:modified xsi:type="dcterms:W3CDTF">2023-06-13T16:28:54Z</dcterms:modified>
</cp:coreProperties>
</file>