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306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1148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4422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0580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89425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6980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630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666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8558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1160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024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3C896-8D83-44FE-8803-B05EEACDB964}" type="datetimeFigureOut">
              <a:rPr lang="es-AR" smtClean="0"/>
              <a:t>21/4/2026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04BDB-0345-4482-925E-9F7682439FC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299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12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jpe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4.jpe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6.jpeg"/><Relationship Id="rId10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33.png"/><Relationship Id="rId3" Type="http://schemas.openxmlformats.org/officeDocument/2006/relationships/image" Target="../media/image8.jpe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7.jpe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395471" y="2382592"/>
            <a:ext cx="31534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4000" b="1" dirty="0" smtClean="0">
                <a:latin typeface="Ink Free" panose="03080402000500000000" pitchFamily="66" charset="0"/>
              </a:rPr>
              <a:t>AyGA </a:t>
            </a:r>
            <a:r>
              <a:rPr lang="es-AR" sz="4000" b="1" smtClean="0">
                <a:latin typeface="Ink Free" panose="03080402000500000000" pitchFamily="66" charset="0"/>
              </a:rPr>
              <a:t>1ro </a:t>
            </a:r>
            <a:r>
              <a:rPr lang="es-AR" sz="4000" b="1" dirty="0">
                <a:latin typeface="Ink Free" panose="03080402000500000000" pitchFamily="66" charset="0"/>
              </a:rPr>
              <a:t>7</a:t>
            </a:r>
            <a:r>
              <a:rPr lang="es-AR" sz="4000" b="1" smtClean="0">
                <a:latin typeface="Ink Free" panose="03080402000500000000" pitchFamily="66" charset="0"/>
              </a:rPr>
              <a:t>ra</a:t>
            </a:r>
            <a:endParaRPr lang="es-AR" sz="4000" b="1" dirty="0">
              <a:latin typeface="Ink Free" panose="03080402000500000000" pitchFamily="66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349285" y="3429001"/>
            <a:ext cx="28184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b="1" dirty="0" smtClean="0">
                <a:latin typeface="Ink Free" panose="03080402000500000000" pitchFamily="66" charset="0"/>
              </a:rPr>
              <a:t>EJERCICIO 6</a:t>
            </a:r>
          </a:p>
          <a:p>
            <a:r>
              <a:rPr lang="es-AR" sz="3200" b="1" dirty="0" smtClean="0">
                <a:latin typeface="Ink Free" panose="03080402000500000000" pitchFamily="66" charset="0"/>
              </a:rPr>
              <a:t>    </a:t>
            </a:r>
            <a:endParaRPr lang="es-AR" sz="3200" b="1" dirty="0">
              <a:latin typeface="Ink Free" panose="03080402000500000000" pitchFamily="66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64093" y="1483669"/>
            <a:ext cx="1274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smtClean="0">
                <a:latin typeface="Ink Free" panose="03080402000500000000" pitchFamily="66" charset="0"/>
              </a:rPr>
              <a:t>Unidad 1</a:t>
            </a:r>
            <a:endParaRPr lang="es-AR" sz="2400" b="1" dirty="0">
              <a:latin typeface="Ink Free" panose="030804020005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5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409049CF-A01C-4B7B-B4C9-C509201FBE3F}"/>
              </a:ext>
            </a:extLst>
          </p:cNvPr>
          <p:cNvSpPr/>
          <p:nvPr/>
        </p:nvSpPr>
        <p:spPr>
          <a:xfrm>
            <a:off x="379827" y="191886"/>
            <a:ext cx="9214338" cy="512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Resolución Ejercicio 6</a:t>
            </a:r>
          </a:p>
        </p:txBody>
      </p:sp>
      <p:sp>
        <p:nvSpPr>
          <p:cNvPr id="13" name="Freeform 30">
            <a:extLst>
              <a:ext uri="{FF2B5EF4-FFF2-40B4-BE49-F238E27FC236}">
                <a16:creationId xmlns:a16="http://schemas.microsoft.com/office/drawing/2014/main" xmlns="" id="{9F4CC39A-9053-4B43-9AF1-4DAF4953D410}"/>
              </a:ext>
            </a:extLst>
          </p:cNvPr>
          <p:cNvSpPr>
            <a:spLocks/>
          </p:cNvSpPr>
          <p:nvPr/>
        </p:nvSpPr>
        <p:spPr bwMode="auto">
          <a:xfrm>
            <a:off x="379827" y="886136"/>
            <a:ext cx="11676185" cy="512693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24BBBC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sz="2000" b="1" dirty="0">
                <a:solidFill>
                  <a:schemeClr val="bg1"/>
                </a:solidFill>
                <a:latin typeface="Candara Light" panose="020E0502030303020204" pitchFamily="34" charset="0"/>
              </a:rPr>
              <a:t>Vamos primero a leer el enunciado…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473D6085-BBDD-4C22-94C3-37287920E4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814" t="38865" r="32118" b="29029"/>
          <a:stretch/>
        </p:blipFill>
        <p:spPr>
          <a:xfrm>
            <a:off x="2402236" y="1781863"/>
            <a:ext cx="7635167" cy="404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589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D9B8251-664F-4982-8AD3-95155AA564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88" t="22359" r="43178" b="27673"/>
          <a:stretch/>
        </p:blipFill>
        <p:spPr>
          <a:xfrm>
            <a:off x="1035985" y="1428961"/>
            <a:ext cx="5778020" cy="5186736"/>
          </a:xfrm>
          <a:prstGeom prst="rect">
            <a:avLst/>
          </a:prstGeom>
        </p:spPr>
      </p:pic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2DEEB58A-9D62-4411-BE34-A06084E412CB}"/>
              </a:ext>
            </a:extLst>
          </p:cNvPr>
          <p:cNvSpPr/>
          <p:nvPr/>
        </p:nvSpPr>
        <p:spPr>
          <a:xfrm>
            <a:off x="379827" y="191886"/>
            <a:ext cx="9214338" cy="512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Resolución Ejercicio 6</a:t>
            </a:r>
          </a:p>
        </p:txBody>
      </p:sp>
      <p:sp>
        <p:nvSpPr>
          <p:cNvPr id="52" name="Freeform 30">
            <a:extLst>
              <a:ext uri="{FF2B5EF4-FFF2-40B4-BE49-F238E27FC236}">
                <a16:creationId xmlns:a16="http://schemas.microsoft.com/office/drawing/2014/main" xmlns="" id="{F6B187EB-1651-4301-BE7B-B759606A2768}"/>
              </a:ext>
            </a:extLst>
          </p:cNvPr>
          <p:cNvSpPr>
            <a:spLocks/>
          </p:cNvSpPr>
          <p:nvPr/>
        </p:nvSpPr>
        <p:spPr bwMode="auto">
          <a:xfrm>
            <a:off x="379827" y="886136"/>
            <a:ext cx="11676185" cy="803179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24BBBC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sz="2000" b="1" dirty="0">
                <a:solidFill>
                  <a:schemeClr val="bg1"/>
                </a:solidFill>
                <a:latin typeface="Candara Light" panose="020E0502030303020204" pitchFamily="34" charset="0"/>
              </a:rPr>
              <a:t>6.1.a) Mientras un avión se encuentra volando hacia el sur con una rapidez de 120 km/h, el viento sopla desde el este a razón de 100 km/h. Calcular la velocidad y orientación resultante del avión.</a:t>
            </a:r>
          </a:p>
        </p:txBody>
      </p:sp>
      <p:pic>
        <p:nvPicPr>
          <p:cNvPr id="7172" name="Picture 4" descr="Puntos cardinales - Representación de la Tierra">
            <a:extLst>
              <a:ext uri="{FF2B5EF4-FFF2-40B4-BE49-F238E27FC236}">
                <a16:creationId xmlns:a16="http://schemas.microsoft.com/office/drawing/2014/main" xmlns="" id="{8AABA3D6-11C9-4467-B5C9-3C37771FB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97" y="1720195"/>
            <a:ext cx="1511960" cy="1478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xmlns="" id="{459420DE-CD1C-4602-AAEA-5394F8691CDE}"/>
              </a:ext>
            </a:extLst>
          </p:cNvPr>
          <p:cNvGrpSpPr/>
          <p:nvPr/>
        </p:nvGrpSpPr>
        <p:grpSpPr>
          <a:xfrm>
            <a:off x="3695666" y="3648419"/>
            <a:ext cx="805724" cy="2907214"/>
            <a:chOff x="4269104" y="3167972"/>
            <a:chExt cx="805724" cy="2907214"/>
          </a:xfrm>
        </p:grpSpPr>
        <p:pic>
          <p:nvPicPr>
            <p:cNvPr id="7170" name="Picture 2" descr="Ilustraciones, imágenes y vectores de stock sobre Plane Icon Fly ...">
              <a:extLst>
                <a:ext uri="{FF2B5EF4-FFF2-40B4-BE49-F238E27FC236}">
                  <a16:creationId xmlns:a16="http://schemas.microsoft.com/office/drawing/2014/main" xmlns="" id="{27516C6F-6A0C-4787-BCC8-5477A08F1D2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938" t="17755" r="16007" b="24558"/>
            <a:stretch/>
          </p:blipFill>
          <p:spPr bwMode="auto">
            <a:xfrm rot="8038159">
              <a:off x="4250100" y="5250459"/>
              <a:ext cx="843731" cy="8057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" name="Conector recto de flecha 2">
              <a:extLst>
                <a:ext uri="{FF2B5EF4-FFF2-40B4-BE49-F238E27FC236}">
                  <a16:creationId xmlns:a16="http://schemas.microsoft.com/office/drawing/2014/main" xmlns="" id="{6C3FBF2E-E4C7-41CE-9CF4-DAF1A3180B86}"/>
                </a:ext>
              </a:extLst>
            </p:cNvPr>
            <p:cNvCxnSpPr/>
            <p:nvPr/>
          </p:nvCxnSpPr>
          <p:spPr>
            <a:xfrm>
              <a:off x="4665161" y="3167972"/>
              <a:ext cx="0" cy="1944000"/>
            </a:xfrm>
            <a:prstGeom prst="straightConnector1">
              <a:avLst/>
            </a:prstGeom>
            <a:ln w="2857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1F7946F9-239D-4314-BD16-008C54860A67}"/>
              </a:ext>
            </a:extLst>
          </p:cNvPr>
          <p:cNvGrpSpPr/>
          <p:nvPr/>
        </p:nvGrpSpPr>
        <p:grpSpPr>
          <a:xfrm>
            <a:off x="521923" y="2605044"/>
            <a:ext cx="2993770" cy="845010"/>
            <a:chOff x="1671391" y="2579906"/>
            <a:chExt cx="2993770" cy="845010"/>
          </a:xfrm>
        </p:grpSpPr>
        <p:pic>
          <p:nvPicPr>
            <p:cNvPr id="7174" name="Picture 6" descr="Vector icono de viento - Descargar Vectores Gratis, Illustrator ...">
              <a:extLst>
                <a:ext uri="{FF2B5EF4-FFF2-40B4-BE49-F238E27FC236}">
                  <a16:creationId xmlns:a16="http://schemas.microsoft.com/office/drawing/2014/main" xmlns="" id="{84B511B0-74B8-451A-AEE5-C650A7B6F25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982" t="24154" r="12919" b="21406"/>
            <a:stretch/>
          </p:blipFill>
          <p:spPr bwMode="auto">
            <a:xfrm>
              <a:off x="1671391" y="2579906"/>
              <a:ext cx="1165669" cy="8450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xmlns="" id="{E4A503DC-2989-43EC-8B18-C0C6B9D3974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855161" y="2326976"/>
              <a:ext cx="0" cy="1620000"/>
            </a:xfrm>
            <a:prstGeom prst="straightConnector1">
              <a:avLst/>
            </a:prstGeom>
            <a:ln w="2857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93B04513-9AAC-4AE5-A463-C1DBDA4C0279}"/>
              </a:ext>
            </a:extLst>
          </p:cNvPr>
          <p:cNvCxnSpPr/>
          <p:nvPr/>
        </p:nvCxnSpPr>
        <p:spPr>
          <a:xfrm>
            <a:off x="2400206" y="1689315"/>
            <a:ext cx="0" cy="5027771"/>
          </a:xfrm>
          <a:prstGeom prst="line">
            <a:avLst/>
          </a:prstGeom>
          <a:ln w="28575">
            <a:solidFill>
              <a:srgbClr val="EF4BB8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xmlns="" id="{3BF88A0D-68E1-4C40-96A9-1E4B9AB6B961}"/>
              </a:ext>
            </a:extLst>
          </p:cNvPr>
          <p:cNvCxnSpPr>
            <a:cxnSpLocks/>
          </p:cNvCxnSpPr>
          <p:nvPr/>
        </p:nvCxnSpPr>
        <p:spPr>
          <a:xfrm rot="5400000">
            <a:off x="3890995" y="2779591"/>
            <a:ext cx="0" cy="5796000"/>
          </a:xfrm>
          <a:prstGeom prst="line">
            <a:avLst/>
          </a:prstGeom>
          <a:ln w="28575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046F9FB8-8383-4CAF-976D-5085B6136709}"/>
              </a:ext>
            </a:extLst>
          </p:cNvPr>
          <p:cNvSpPr/>
          <p:nvPr/>
        </p:nvSpPr>
        <p:spPr>
          <a:xfrm>
            <a:off x="4033048" y="3566893"/>
            <a:ext cx="108488" cy="108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64" name="Elipse 63">
            <a:extLst>
              <a:ext uri="{FF2B5EF4-FFF2-40B4-BE49-F238E27FC236}">
                <a16:creationId xmlns:a16="http://schemas.microsoft.com/office/drawing/2014/main" xmlns="" id="{53828FF5-AEE9-4D0E-B614-A45A0541F7A1}"/>
              </a:ext>
            </a:extLst>
          </p:cNvPr>
          <p:cNvSpPr/>
          <p:nvPr/>
        </p:nvSpPr>
        <p:spPr>
          <a:xfrm>
            <a:off x="2345962" y="5611469"/>
            <a:ext cx="108488" cy="108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xmlns="" id="{D630A8B8-30D6-4D68-864B-1A3FF2EA3271}"/>
              </a:ext>
            </a:extLst>
          </p:cNvPr>
          <p:cNvCxnSpPr>
            <a:cxnSpLocks/>
            <a:stCxn id="9" idx="3"/>
            <a:endCxn id="64" idx="7"/>
          </p:cNvCxnSpPr>
          <p:nvPr/>
        </p:nvCxnSpPr>
        <p:spPr>
          <a:xfrm flipH="1">
            <a:off x="2438562" y="3659493"/>
            <a:ext cx="1610374" cy="1967864"/>
          </a:xfrm>
          <a:prstGeom prst="straightConnector1">
            <a:avLst/>
          </a:prstGeom>
          <a:ln w="28575">
            <a:solidFill>
              <a:srgbClr val="DF002D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xmlns="" id="{4168A291-6F0F-4ABD-8C8B-32ACE6F74602}"/>
                  </a:ext>
                </a:extLst>
              </p:cNvPr>
              <p:cNvSpPr txBox="1"/>
              <p:nvPr/>
            </p:nvSpPr>
            <p:spPr>
              <a:xfrm>
                <a:off x="7689015" y="2481934"/>
                <a:ext cx="104964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AR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120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4168A291-6F0F-4ABD-8C8B-32ACE6F74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2481934"/>
                <a:ext cx="1049646" cy="246221"/>
              </a:xfrm>
              <a:prstGeom prst="rect">
                <a:avLst/>
              </a:prstGeom>
              <a:blipFill rotWithShape="0">
                <a:blip r:embed="rId6"/>
                <a:stretch>
                  <a:fillRect r="-2890" b="-1219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CuadroTexto 73">
                <a:extLst>
                  <a:ext uri="{FF2B5EF4-FFF2-40B4-BE49-F238E27FC236}">
                    <a16:creationId xmlns:a16="http://schemas.microsoft.com/office/drawing/2014/main" xmlns="" id="{6B5D22DC-ADBF-4592-9405-524451B20312}"/>
                  </a:ext>
                </a:extLst>
              </p:cNvPr>
              <p:cNvSpPr txBox="1"/>
              <p:nvPr/>
            </p:nvSpPr>
            <p:spPr>
              <a:xfrm>
                <a:off x="7689015" y="2139130"/>
                <a:ext cx="138871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acc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−12</m:t>
                          </m:r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74" name="CuadroTexto 7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6B5D22DC-ADBF-4592-9405-524451B203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2139130"/>
                <a:ext cx="1388713" cy="246221"/>
              </a:xfrm>
              <a:prstGeom prst="rect">
                <a:avLst/>
              </a:prstGeom>
              <a:blipFill rotWithShape="0">
                <a:blip r:embed="rId7"/>
                <a:stretch>
                  <a:fillRect l="-877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CuadroTexto 74">
                <a:extLst>
                  <a:ext uri="{FF2B5EF4-FFF2-40B4-BE49-F238E27FC236}">
                    <a16:creationId xmlns:a16="http://schemas.microsoft.com/office/drawing/2014/main" xmlns="" id="{AF462C62-BBC2-4484-BAC2-54598141FF17}"/>
                  </a:ext>
                </a:extLst>
              </p:cNvPr>
              <p:cNvSpPr txBox="1"/>
              <p:nvPr/>
            </p:nvSpPr>
            <p:spPr>
              <a:xfrm>
                <a:off x="7689015" y="3577740"/>
                <a:ext cx="106131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AR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s-AR" sz="1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s-AR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75" name="CuadroTexto 7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F462C62-BBC2-4484-BAC2-54598141FF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3577740"/>
                <a:ext cx="1061316" cy="246221"/>
              </a:xfrm>
              <a:prstGeom prst="rect">
                <a:avLst/>
              </a:prstGeom>
              <a:blipFill rotWithShape="0">
                <a:blip r:embed="rId8"/>
                <a:stretch>
                  <a:fillRect r="-3448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CuadroTexto 75">
                <a:extLst>
                  <a:ext uri="{FF2B5EF4-FFF2-40B4-BE49-F238E27FC236}">
                    <a16:creationId xmlns:a16="http://schemas.microsoft.com/office/drawing/2014/main" xmlns="" id="{99DB2163-5D56-41CB-B9BD-996E56EA646F}"/>
                  </a:ext>
                </a:extLst>
              </p:cNvPr>
              <p:cNvSpPr txBox="1"/>
              <p:nvPr/>
            </p:nvSpPr>
            <p:spPr>
              <a:xfrm>
                <a:off x="7689015" y="3250976"/>
                <a:ext cx="140038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</m:e>
                      </m:acc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−100,</m:t>
                          </m:r>
                          <m:r>
                            <a:rPr lang="es-AR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76" name="CuadroTexto 7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9DB2163-5D56-41CB-B9BD-996E56EA64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3250976"/>
                <a:ext cx="1400383" cy="246221"/>
              </a:xfrm>
              <a:prstGeom prst="rect">
                <a:avLst/>
              </a:prstGeom>
              <a:blipFill rotWithShape="0">
                <a:blip r:embed="rId9"/>
                <a:stretch>
                  <a:fillRect l="-870" b="-1219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CuadroTexto 76">
                <a:extLst>
                  <a:ext uri="{FF2B5EF4-FFF2-40B4-BE49-F238E27FC236}">
                    <a16:creationId xmlns:a16="http://schemas.microsoft.com/office/drawing/2014/main" xmlns="" id="{8748CE46-01F4-40DD-BC82-DD830BF6031E}"/>
                  </a:ext>
                </a:extLst>
              </p:cNvPr>
              <p:cNvSpPr txBox="1"/>
              <p:nvPr/>
            </p:nvSpPr>
            <p:spPr>
              <a:xfrm>
                <a:off x="7689015" y="5171629"/>
                <a:ext cx="2546851" cy="2981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s-AR" sz="16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16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(−100)</m:t>
                              </m:r>
                            </m:e>
                            <m:sup>
                              <m:r>
                                <a:rPr lang="es-AR" sz="16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(−1</m:t>
                              </m:r>
                              <m:r>
                                <a:rPr lang="es-AR" sz="16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0)</m:t>
                              </m:r>
                            </m:e>
                            <m:sup>
                              <m: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77" name="CuadroTexto 7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748CE46-01F4-40DD-BC82-DD830BF60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5171629"/>
                <a:ext cx="2546851" cy="298159"/>
              </a:xfrm>
              <a:prstGeom prst="rect">
                <a:avLst/>
              </a:prstGeom>
              <a:blipFill rotWithShape="0">
                <a:blip r:embed="rId10"/>
                <a:stretch>
                  <a:fillRect b="-2857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CuadroTexto 77">
                <a:extLst>
                  <a:ext uri="{FF2B5EF4-FFF2-40B4-BE49-F238E27FC236}">
                    <a16:creationId xmlns:a16="http://schemas.microsoft.com/office/drawing/2014/main" xmlns="" id="{793E628B-6BA8-4BDF-B9E6-59F354C8AB4E}"/>
                  </a:ext>
                </a:extLst>
              </p:cNvPr>
              <p:cNvSpPr txBox="1"/>
              <p:nvPr/>
            </p:nvSpPr>
            <p:spPr>
              <a:xfrm>
                <a:off x="7689015" y="4459854"/>
                <a:ext cx="111184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1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s-AR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</m:e>
                    </m:acc>
                    <m:r>
                      <a:rPr lang="es-AR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s-A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e>
                    </m:acc>
                  </m:oMath>
                </a14:m>
                <a:r>
                  <a:rPr lang="es-AR" sz="1600" dirty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s-A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e>
                    </m:acc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78" name="CuadroTexto 7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793E628B-6BA8-4BDF-B9E6-59F354C8AB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4459854"/>
                <a:ext cx="1111843" cy="246221"/>
              </a:xfrm>
              <a:prstGeom prst="rect">
                <a:avLst/>
              </a:prstGeom>
              <a:blipFill rotWithShape="0">
                <a:blip r:embed="rId11"/>
                <a:stretch>
                  <a:fillRect l="-4372" t="-27500" b="-5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Freeform 30">
            <a:extLst>
              <a:ext uri="{FF2B5EF4-FFF2-40B4-BE49-F238E27FC236}">
                <a16:creationId xmlns:a16="http://schemas.microsoft.com/office/drawing/2014/main" xmlns="" id="{752C63E1-EB5D-4E55-BBC1-64A8F687C543}"/>
              </a:ext>
            </a:extLst>
          </p:cNvPr>
          <p:cNvSpPr>
            <a:spLocks/>
          </p:cNvSpPr>
          <p:nvPr/>
        </p:nvSpPr>
        <p:spPr bwMode="auto">
          <a:xfrm>
            <a:off x="7507994" y="1756840"/>
            <a:ext cx="3883585" cy="335413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b="1" dirty="0">
                <a:solidFill>
                  <a:schemeClr val="bg1"/>
                </a:solidFill>
                <a:latin typeface="Candara Light" panose="020E0502030303020204" pitchFamily="34" charset="0"/>
              </a:rPr>
              <a:t>Velocidad y orientación del avión</a:t>
            </a:r>
          </a:p>
        </p:txBody>
      </p:sp>
      <p:sp>
        <p:nvSpPr>
          <p:cNvPr id="80" name="Freeform 30">
            <a:extLst>
              <a:ext uri="{FF2B5EF4-FFF2-40B4-BE49-F238E27FC236}">
                <a16:creationId xmlns:a16="http://schemas.microsoft.com/office/drawing/2014/main" xmlns="" id="{7A4EB578-83FF-4660-8E31-B03CDDB044F4}"/>
              </a:ext>
            </a:extLst>
          </p:cNvPr>
          <p:cNvSpPr>
            <a:spLocks/>
          </p:cNvSpPr>
          <p:nvPr/>
        </p:nvSpPr>
        <p:spPr bwMode="auto">
          <a:xfrm>
            <a:off x="7507994" y="2865554"/>
            <a:ext cx="3883585" cy="335413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b="1" dirty="0">
                <a:solidFill>
                  <a:schemeClr val="bg1"/>
                </a:solidFill>
                <a:latin typeface="Candara Light" panose="020E0502030303020204" pitchFamily="34" charset="0"/>
              </a:rPr>
              <a:t>Velocidad y orientación del viento</a:t>
            </a:r>
          </a:p>
        </p:txBody>
      </p:sp>
      <p:sp>
        <p:nvSpPr>
          <p:cNvPr id="85" name="Freeform 30">
            <a:extLst>
              <a:ext uri="{FF2B5EF4-FFF2-40B4-BE49-F238E27FC236}">
                <a16:creationId xmlns:a16="http://schemas.microsoft.com/office/drawing/2014/main" xmlns="" id="{F638FE35-4EC2-40E8-BC89-1087874BBE1F}"/>
              </a:ext>
            </a:extLst>
          </p:cNvPr>
          <p:cNvSpPr>
            <a:spLocks/>
          </p:cNvSpPr>
          <p:nvPr/>
        </p:nvSpPr>
        <p:spPr bwMode="auto">
          <a:xfrm>
            <a:off x="7507994" y="4022329"/>
            <a:ext cx="3883585" cy="335413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  <a:effectLst/>
        </p:spPr>
        <p:txBody>
          <a:bodyPr lIns="0" rIns="0" anchor="ctr"/>
          <a:lstStyle/>
          <a:p>
            <a:pPr marL="185738">
              <a:defRPr/>
            </a:pPr>
            <a:r>
              <a:rPr lang="es-MX" b="1" dirty="0">
                <a:solidFill>
                  <a:schemeClr val="bg1"/>
                </a:solidFill>
                <a:latin typeface="Candara Light" panose="020E0502030303020204" pitchFamily="34" charset="0"/>
              </a:rPr>
              <a:t>Velocidad y orientación Resultante</a:t>
            </a:r>
          </a:p>
        </p:txBody>
      </p:sp>
      <p:grpSp>
        <p:nvGrpSpPr>
          <p:cNvPr id="87" name="Grupo 86">
            <a:extLst>
              <a:ext uri="{FF2B5EF4-FFF2-40B4-BE49-F238E27FC236}">
                <a16:creationId xmlns:a16="http://schemas.microsoft.com/office/drawing/2014/main" xmlns="" id="{179234A7-17C8-444C-893F-C9C965AA61A3}"/>
              </a:ext>
            </a:extLst>
          </p:cNvPr>
          <p:cNvGrpSpPr/>
          <p:nvPr/>
        </p:nvGrpSpPr>
        <p:grpSpPr>
          <a:xfrm>
            <a:off x="4326156" y="1774487"/>
            <a:ext cx="2896442" cy="2630671"/>
            <a:chOff x="8887326" y="2990395"/>
            <a:chExt cx="2896442" cy="2630671"/>
          </a:xfrm>
        </p:grpSpPr>
        <p:sp>
          <p:nvSpPr>
            <p:cNvPr id="92" name="Freeform 30">
              <a:extLst>
                <a:ext uri="{FF2B5EF4-FFF2-40B4-BE49-F238E27FC236}">
                  <a16:creationId xmlns:a16="http://schemas.microsoft.com/office/drawing/2014/main" xmlns="" id="{93F11F51-A443-4C45-B1F0-5FD856D77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7326" y="2990395"/>
              <a:ext cx="2896442" cy="2630671"/>
            </a:xfrm>
            <a:custGeom>
              <a:avLst/>
              <a:gdLst/>
              <a:ahLst/>
              <a:cxnLst>
                <a:cxn ang="0">
                  <a:pos x="21" y="265"/>
                </a:cxn>
                <a:cxn ang="0">
                  <a:pos x="140" y="0"/>
                </a:cxn>
                <a:cxn ang="0">
                  <a:pos x="1856" y="16"/>
                </a:cxn>
                <a:cxn ang="0">
                  <a:pos x="2141" y="25"/>
                </a:cxn>
                <a:cxn ang="0">
                  <a:pos x="2213" y="57"/>
                </a:cxn>
                <a:cxn ang="0">
                  <a:pos x="2257" y="129"/>
                </a:cxn>
                <a:cxn ang="0">
                  <a:pos x="2241" y="641"/>
                </a:cxn>
                <a:cxn ang="0">
                  <a:pos x="2177" y="689"/>
                </a:cxn>
                <a:cxn ang="0">
                  <a:pos x="152" y="656"/>
                </a:cxn>
                <a:cxn ang="0">
                  <a:pos x="72" y="644"/>
                </a:cxn>
                <a:cxn ang="0">
                  <a:pos x="48" y="632"/>
                </a:cxn>
                <a:cxn ang="0">
                  <a:pos x="28" y="580"/>
                </a:cxn>
                <a:cxn ang="0">
                  <a:pos x="21" y="265"/>
                </a:cxn>
              </a:cxnLst>
              <a:rect l="0" t="0" r="r" b="b"/>
              <a:pathLst>
                <a:path w="2257" h="689">
                  <a:moveTo>
                    <a:pt x="21" y="265"/>
                  </a:moveTo>
                  <a:cubicBezTo>
                    <a:pt x="24" y="81"/>
                    <a:pt x="0" y="35"/>
                    <a:pt x="140" y="0"/>
                  </a:cubicBezTo>
                  <a:cubicBezTo>
                    <a:pt x="969" y="2"/>
                    <a:pt x="1225" y="8"/>
                    <a:pt x="1856" y="16"/>
                  </a:cubicBezTo>
                  <a:cubicBezTo>
                    <a:pt x="1907" y="26"/>
                    <a:pt x="2068" y="22"/>
                    <a:pt x="2141" y="25"/>
                  </a:cubicBezTo>
                  <a:cubicBezTo>
                    <a:pt x="2170" y="35"/>
                    <a:pt x="2189" y="51"/>
                    <a:pt x="2213" y="57"/>
                  </a:cubicBezTo>
                  <a:cubicBezTo>
                    <a:pt x="2227" y="78"/>
                    <a:pt x="2249" y="105"/>
                    <a:pt x="2257" y="129"/>
                  </a:cubicBezTo>
                  <a:cubicBezTo>
                    <a:pt x="2256" y="194"/>
                    <a:pt x="2233" y="453"/>
                    <a:pt x="2241" y="641"/>
                  </a:cubicBezTo>
                  <a:cubicBezTo>
                    <a:pt x="2222" y="657"/>
                    <a:pt x="2200" y="681"/>
                    <a:pt x="2177" y="689"/>
                  </a:cubicBezTo>
                  <a:cubicBezTo>
                    <a:pt x="1437" y="665"/>
                    <a:pt x="797" y="662"/>
                    <a:pt x="152" y="656"/>
                  </a:cubicBezTo>
                  <a:cubicBezTo>
                    <a:pt x="123" y="653"/>
                    <a:pt x="100" y="650"/>
                    <a:pt x="72" y="644"/>
                  </a:cubicBezTo>
                  <a:cubicBezTo>
                    <a:pt x="65" y="639"/>
                    <a:pt x="53" y="639"/>
                    <a:pt x="48" y="632"/>
                  </a:cubicBezTo>
                  <a:cubicBezTo>
                    <a:pt x="37" y="617"/>
                    <a:pt x="39" y="596"/>
                    <a:pt x="28" y="580"/>
                  </a:cubicBezTo>
                  <a:cubicBezTo>
                    <a:pt x="24" y="519"/>
                    <a:pt x="2" y="362"/>
                    <a:pt x="21" y="26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rgbClr val="FFC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MX" sz="2000" dirty="0">
                <a:solidFill>
                  <a:schemeClr val="bg1"/>
                </a:solidFill>
                <a:latin typeface="Candara Light" panose="020E0502030303020204" pitchFamily="34" charset="0"/>
              </a:endParaRPr>
            </a:p>
          </p:txBody>
        </p:sp>
        <p:pic>
          <p:nvPicPr>
            <p:cNvPr id="93" name="Picture 4" descr="Ilustraciones, imágenes y vectores de stock sobre Yellow Warning ...">
              <a:extLst>
                <a:ext uri="{FF2B5EF4-FFF2-40B4-BE49-F238E27FC236}">
                  <a16:creationId xmlns:a16="http://schemas.microsoft.com/office/drawing/2014/main" xmlns="" id="{EDED3C59-5F0D-4EF9-954C-043915ED1A2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9019909" y="3245576"/>
              <a:ext cx="406979" cy="3702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4" name="Rectángulo 93">
              <a:extLst>
                <a:ext uri="{FF2B5EF4-FFF2-40B4-BE49-F238E27FC236}">
                  <a16:creationId xmlns:a16="http://schemas.microsoft.com/office/drawing/2014/main" xmlns="" id="{6FA4FCE0-B635-4284-BDE1-BBCFCD4B2DD2}"/>
                </a:ext>
              </a:extLst>
            </p:cNvPr>
            <p:cNvSpPr/>
            <p:nvPr/>
          </p:nvSpPr>
          <p:spPr>
            <a:xfrm>
              <a:off x="9378849" y="3119302"/>
              <a:ext cx="2404918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ndara Light" panose="020E0502030303020204" pitchFamily="34" charset="0"/>
                </a:rPr>
                <a:t>La resultante será la suma de ambos vectores. Trazo rectas paralelas a los vectores y la resultante se traza desde el origen (de donde parten ambos vectores), hasta la intersección de las rectas paralelas trazadas.</a:t>
              </a:r>
              <a:endParaRPr lang="es-MX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ndara Light" panose="020E0502030303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CuadroTexto 94">
                <a:extLst>
                  <a:ext uri="{FF2B5EF4-FFF2-40B4-BE49-F238E27FC236}">
                    <a16:creationId xmlns:a16="http://schemas.microsoft.com/office/drawing/2014/main" xmlns="" id="{D10D0B8C-CBC2-496D-8CFB-4FE715ADB29A}"/>
                  </a:ext>
                </a:extLst>
              </p:cNvPr>
              <p:cNvSpPr txBox="1"/>
              <p:nvPr/>
            </p:nvSpPr>
            <p:spPr>
              <a:xfrm>
                <a:off x="7689015" y="4813598"/>
                <a:ext cx="387381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1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s-AR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</m:e>
                    </m:acc>
                    <m:r>
                      <a:rPr lang="es-AR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AR" sz="1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AR" sz="1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</m:t>
                        </m:r>
                        <m: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−12</m:t>
                        </m:r>
                        <m:r>
                          <a:rPr lang="es-AR" sz="1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s-AR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−100, 0</m:t>
                        </m:r>
                      </m:e>
                    </m:d>
                  </m:oMath>
                </a14:m>
                <a:r>
                  <a:rPr lang="es-AR" sz="1600" dirty="0"/>
                  <a:t>=</a:t>
                </a:r>
                <a:r>
                  <a:rPr lang="es-AR" sz="1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−100, </m:t>
                        </m:r>
                        <m:r>
                          <a:rPr lang="es-AR" sz="1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−120</m:t>
                        </m:r>
                      </m:e>
                    </m:d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95" name="CuadroTexto 9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D10D0B8C-CBC2-496D-8CFB-4FE715ADB2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4813598"/>
                <a:ext cx="3873817" cy="246221"/>
              </a:xfrm>
              <a:prstGeom prst="rect">
                <a:avLst/>
              </a:prstGeom>
              <a:blipFill rotWithShape="0">
                <a:blip r:embed="rId13"/>
                <a:stretch>
                  <a:fillRect l="-1258" t="-27500" b="-5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CuadroTexto 104">
                <a:extLst>
                  <a:ext uri="{FF2B5EF4-FFF2-40B4-BE49-F238E27FC236}">
                    <a16:creationId xmlns:a16="http://schemas.microsoft.com/office/drawing/2014/main" xmlns="" id="{2D8AB492-D5DF-43DE-8040-0C28948441BE}"/>
                  </a:ext>
                </a:extLst>
              </p:cNvPr>
              <p:cNvSpPr txBox="1"/>
              <p:nvPr/>
            </p:nvSpPr>
            <p:spPr>
              <a:xfrm>
                <a:off x="7689015" y="5591537"/>
                <a:ext cx="3088153" cy="2752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24.400</m:t>
                          </m:r>
                        </m:e>
                      </m:ra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20</m:t>
                      </m:r>
                      <m:rad>
                        <m:radPr>
                          <m:degHide m:val="on"/>
                          <m:ctrlP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61</m:t>
                          </m:r>
                        </m:e>
                      </m:rad>
                      <m:r>
                        <a:rPr lang="es-AR" sz="1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es-AR" sz="1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156,2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105" name="CuadroTexto 10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2D8AB492-D5DF-43DE-8040-0C28948441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5591537"/>
                <a:ext cx="3088153" cy="275268"/>
              </a:xfrm>
              <a:prstGeom prst="rect">
                <a:avLst/>
              </a:prstGeom>
              <a:blipFill rotWithShape="0">
                <a:blip r:embed="rId14"/>
                <a:stretch>
                  <a:fillRect r="-789" b="-1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6" name="Grupo 105">
            <a:extLst>
              <a:ext uri="{FF2B5EF4-FFF2-40B4-BE49-F238E27FC236}">
                <a16:creationId xmlns:a16="http://schemas.microsoft.com/office/drawing/2014/main" xmlns="" id="{F4BCD1C1-CFB9-4DA8-BCA0-B1628615040C}"/>
              </a:ext>
            </a:extLst>
          </p:cNvPr>
          <p:cNvGrpSpPr/>
          <p:nvPr/>
        </p:nvGrpSpPr>
        <p:grpSpPr>
          <a:xfrm>
            <a:off x="5277853" y="5936088"/>
            <a:ext cx="6778159" cy="868490"/>
            <a:chOff x="8887325" y="2990396"/>
            <a:chExt cx="3956003" cy="966028"/>
          </a:xfrm>
        </p:grpSpPr>
        <p:sp>
          <p:nvSpPr>
            <p:cNvPr id="120" name="Freeform 30">
              <a:extLst>
                <a:ext uri="{FF2B5EF4-FFF2-40B4-BE49-F238E27FC236}">
                  <a16:creationId xmlns:a16="http://schemas.microsoft.com/office/drawing/2014/main" xmlns="" id="{86508ED2-58DF-4567-A416-884E74AA45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7325" y="2990396"/>
              <a:ext cx="3956003" cy="966028"/>
            </a:xfrm>
            <a:custGeom>
              <a:avLst/>
              <a:gdLst/>
              <a:ahLst/>
              <a:cxnLst>
                <a:cxn ang="0">
                  <a:pos x="21" y="265"/>
                </a:cxn>
                <a:cxn ang="0">
                  <a:pos x="140" y="0"/>
                </a:cxn>
                <a:cxn ang="0">
                  <a:pos x="1856" y="16"/>
                </a:cxn>
                <a:cxn ang="0">
                  <a:pos x="2141" y="25"/>
                </a:cxn>
                <a:cxn ang="0">
                  <a:pos x="2213" y="57"/>
                </a:cxn>
                <a:cxn ang="0">
                  <a:pos x="2257" y="129"/>
                </a:cxn>
                <a:cxn ang="0">
                  <a:pos x="2241" y="641"/>
                </a:cxn>
                <a:cxn ang="0">
                  <a:pos x="2177" y="689"/>
                </a:cxn>
                <a:cxn ang="0">
                  <a:pos x="152" y="656"/>
                </a:cxn>
                <a:cxn ang="0">
                  <a:pos x="72" y="644"/>
                </a:cxn>
                <a:cxn ang="0">
                  <a:pos x="48" y="632"/>
                </a:cxn>
                <a:cxn ang="0">
                  <a:pos x="28" y="580"/>
                </a:cxn>
                <a:cxn ang="0">
                  <a:pos x="21" y="265"/>
                </a:cxn>
              </a:cxnLst>
              <a:rect l="0" t="0" r="r" b="b"/>
              <a:pathLst>
                <a:path w="2257" h="689">
                  <a:moveTo>
                    <a:pt x="21" y="265"/>
                  </a:moveTo>
                  <a:cubicBezTo>
                    <a:pt x="24" y="81"/>
                    <a:pt x="0" y="35"/>
                    <a:pt x="140" y="0"/>
                  </a:cubicBezTo>
                  <a:cubicBezTo>
                    <a:pt x="969" y="2"/>
                    <a:pt x="1225" y="8"/>
                    <a:pt x="1856" y="16"/>
                  </a:cubicBezTo>
                  <a:cubicBezTo>
                    <a:pt x="1907" y="26"/>
                    <a:pt x="2068" y="22"/>
                    <a:pt x="2141" y="25"/>
                  </a:cubicBezTo>
                  <a:cubicBezTo>
                    <a:pt x="2170" y="35"/>
                    <a:pt x="2189" y="51"/>
                    <a:pt x="2213" y="57"/>
                  </a:cubicBezTo>
                  <a:cubicBezTo>
                    <a:pt x="2227" y="78"/>
                    <a:pt x="2249" y="105"/>
                    <a:pt x="2257" y="129"/>
                  </a:cubicBezTo>
                  <a:cubicBezTo>
                    <a:pt x="2256" y="194"/>
                    <a:pt x="2233" y="453"/>
                    <a:pt x="2241" y="641"/>
                  </a:cubicBezTo>
                  <a:cubicBezTo>
                    <a:pt x="2222" y="657"/>
                    <a:pt x="2200" y="681"/>
                    <a:pt x="2177" y="689"/>
                  </a:cubicBezTo>
                  <a:cubicBezTo>
                    <a:pt x="1437" y="665"/>
                    <a:pt x="797" y="662"/>
                    <a:pt x="152" y="656"/>
                  </a:cubicBezTo>
                  <a:cubicBezTo>
                    <a:pt x="123" y="653"/>
                    <a:pt x="100" y="650"/>
                    <a:pt x="72" y="644"/>
                  </a:cubicBezTo>
                  <a:cubicBezTo>
                    <a:pt x="65" y="639"/>
                    <a:pt x="53" y="639"/>
                    <a:pt x="48" y="632"/>
                  </a:cubicBezTo>
                  <a:cubicBezTo>
                    <a:pt x="37" y="617"/>
                    <a:pt x="39" y="596"/>
                    <a:pt x="28" y="580"/>
                  </a:cubicBezTo>
                  <a:cubicBezTo>
                    <a:pt x="24" y="519"/>
                    <a:pt x="2" y="362"/>
                    <a:pt x="21" y="265"/>
                  </a:cubicBezTo>
                  <a:close/>
                </a:path>
              </a:pathLst>
            </a:custGeom>
            <a:solidFill>
              <a:srgbClr val="EE4060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MX" sz="2000" dirty="0">
                <a:solidFill>
                  <a:schemeClr val="bg1"/>
                </a:solidFill>
                <a:latin typeface="Candara Light" panose="020E0502030303020204" pitchFamily="34" charset="0"/>
              </a:endParaRPr>
            </a:p>
          </p:txBody>
        </p:sp>
        <p:sp>
          <p:nvSpPr>
            <p:cNvPr id="121" name="Rectángulo 120">
              <a:extLst>
                <a:ext uri="{FF2B5EF4-FFF2-40B4-BE49-F238E27FC236}">
                  <a16:creationId xmlns:a16="http://schemas.microsoft.com/office/drawing/2014/main" xmlns="" id="{8B6A678A-910B-4CE5-85C2-3942064447F9}"/>
                </a:ext>
              </a:extLst>
            </p:cNvPr>
            <p:cNvSpPr/>
            <p:nvPr/>
          </p:nvSpPr>
          <p:spPr>
            <a:xfrm>
              <a:off x="9039370" y="3078634"/>
              <a:ext cx="3651913" cy="7873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s-AR" sz="2000" b="1" dirty="0">
                  <a:solidFill>
                    <a:schemeClr val="bg1"/>
                  </a:solidFill>
                  <a:latin typeface="Candara Light" panose="020E0502030303020204" pitchFamily="34" charset="0"/>
                </a:rPr>
                <a:t>La velocidad resultante del avión es de (aprox) 156,2 km/h con orientación Suroeste</a:t>
              </a:r>
              <a:endParaRPr lang="es-MX" sz="2000" b="1" dirty="0">
                <a:solidFill>
                  <a:schemeClr val="bg1"/>
                </a:solidFill>
                <a:latin typeface="Candara Light" panose="020E0502030303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36700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4" grpId="0" animBg="1"/>
      <p:bldP spid="14" grpId="0"/>
      <p:bldP spid="74" grpId="0"/>
      <p:bldP spid="75" grpId="0"/>
      <p:bldP spid="76" grpId="0"/>
      <p:bldP spid="77" grpId="0"/>
      <p:bldP spid="78" grpId="0"/>
      <p:bldP spid="79" grpId="0" animBg="1"/>
      <p:bldP spid="80" grpId="0" animBg="1"/>
      <p:bldP spid="85" grpId="0" animBg="1"/>
      <p:bldP spid="95" grpId="0"/>
      <p:bldP spid="1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D9B8251-664F-4982-8AD3-95155AA564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88" t="22359" r="43178" b="27673"/>
          <a:stretch/>
        </p:blipFill>
        <p:spPr>
          <a:xfrm>
            <a:off x="1023758" y="1415210"/>
            <a:ext cx="5778020" cy="5186736"/>
          </a:xfrm>
          <a:prstGeom prst="rect">
            <a:avLst/>
          </a:prstGeom>
        </p:spPr>
      </p:pic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2DEEB58A-9D62-4411-BE34-A06084E412CB}"/>
              </a:ext>
            </a:extLst>
          </p:cNvPr>
          <p:cNvSpPr/>
          <p:nvPr/>
        </p:nvSpPr>
        <p:spPr>
          <a:xfrm>
            <a:off x="379827" y="191886"/>
            <a:ext cx="9214338" cy="512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Resolución Ejercicio 6</a:t>
            </a:r>
          </a:p>
        </p:txBody>
      </p:sp>
      <p:sp>
        <p:nvSpPr>
          <p:cNvPr id="52" name="Freeform 30">
            <a:extLst>
              <a:ext uri="{FF2B5EF4-FFF2-40B4-BE49-F238E27FC236}">
                <a16:creationId xmlns:a16="http://schemas.microsoft.com/office/drawing/2014/main" xmlns="" id="{F6B187EB-1651-4301-BE7B-B759606A2768}"/>
              </a:ext>
            </a:extLst>
          </p:cNvPr>
          <p:cNvSpPr>
            <a:spLocks/>
          </p:cNvSpPr>
          <p:nvPr/>
        </p:nvSpPr>
        <p:spPr bwMode="auto">
          <a:xfrm>
            <a:off x="379827" y="886136"/>
            <a:ext cx="11676185" cy="803179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24BBBC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sz="2000" b="1" dirty="0">
                <a:solidFill>
                  <a:schemeClr val="bg1"/>
                </a:solidFill>
                <a:latin typeface="Candara Light" panose="020E0502030303020204" pitchFamily="34" charset="0"/>
              </a:rPr>
              <a:t>6.1.a) Mientras un avión se encuentra volando hacia el sur con una rapidez de 120 km/h, el viento sopla desde el este a razón de 100 km/h. Calcular la velocidad y orientación resultante del avión.</a:t>
            </a:r>
          </a:p>
        </p:txBody>
      </p:sp>
      <p:pic>
        <p:nvPicPr>
          <p:cNvPr id="7172" name="Picture 4" descr="Puntos cardinales - Representación de la Tierra">
            <a:extLst>
              <a:ext uri="{FF2B5EF4-FFF2-40B4-BE49-F238E27FC236}">
                <a16:creationId xmlns:a16="http://schemas.microsoft.com/office/drawing/2014/main" xmlns="" id="{8AABA3D6-11C9-4467-B5C9-3C37771FB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97" y="1720195"/>
            <a:ext cx="1511960" cy="1478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xmlns="" id="{459420DE-CD1C-4602-AAEA-5394F8691CDE}"/>
              </a:ext>
            </a:extLst>
          </p:cNvPr>
          <p:cNvGrpSpPr/>
          <p:nvPr/>
        </p:nvGrpSpPr>
        <p:grpSpPr>
          <a:xfrm>
            <a:off x="3695666" y="3648419"/>
            <a:ext cx="805724" cy="2907214"/>
            <a:chOff x="4269104" y="3167972"/>
            <a:chExt cx="805724" cy="2907214"/>
          </a:xfrm>
        </p:grpSpPr>
        <p:pic>
          <p:nvPicPr>
            <p:cNvPr id="7170" name="Picture 2" descr="Ilustraciones, imágenes y vectores de stock sobre Plane Icon Fly ...">
              <a:extLst>
                <a:ext uri="{FF2B5EF4-FFF2-40B4-BE49-F238E27FC236}">
                  <a16:creationId xmlns:a16="http://schemas.microsoft.com/office/drawing/2014/main" xmlns="" id="{27516C6F-6A0C-4787-BCC8-5477A08F1D2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938" t="17755" r="16007" b="24558"/>
            <a:stretch/>
          </p:blipFill>
          <p:spPr bwMode="auto">
            <a:xfrm rot="8038159">
              <a:off x="4250100" y="5250459"/>
              <a:ext cx="843731" cy="8057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" name="Conector recto de flecha 2">
              <a:extLst>
                <a:ext uri="{FF2B5EF4-FFF2-40B4-BE49-F238E27FC236}">
                  <a16:creationId xmlns:a16="http://schemas.microsoft.com/office/drawing/2014/main" xmlns="" id="{6C3FBF2E-E4C7-41CE-9CF4-DAF1A3180B86}"/>
                </a:ext>
              </a:extLst>
            </p:cNvPr>
            <p:cNvCxnSpPr/>
            <p:nvPr/>
          </p:nvCxnSpPr>
          <p:spPr>
            <a:xfrm>
              <a:off x="4665161" y="3167972"/>
              <a:ext cx="0" cy="1944000"/>
            </a:xfrm>
            <a:prstGeom prst="straightConnector1">
              <a:avLst/>
            </a:prstGeom>
            <a:ln w="2857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1F7946F9-239D-4314-BD16-008C54860A67}"/>
              </a:ext>
            </a:extLst>
          </p:cNvPr>
          <p:cNvGrpSpPr/>
          <p:nvPr/>
        </p:nvGrpSpPr>
        <p:grpSpPr>
          <a:xfrm>
            <a:off x="1097953" y="3060353"/>
            <a:ext cx="2993770" cy="845010"/>
            <a:chOff x="1671391" y="2579906"/>
            <a:chExt cx="2993770" cy="845010"/>
          </a:xfrm>
        </p:grpSpPr>
        <p:pic>
          <p:nvPicPr>
            <p:cNvPr id="7174" name="Picture 6" descr="Vector icono de viento - Descargar Vectores Gratis, Illustrator ...">
              <a:extLst>
                <a:ext uri="{FF2B5EF4-FFF2-40B4-BE49-F238E27FC236}">
                  <a16:creationId xmlns:a16="http://schemas.microsoft.com/office/drawing/2014/main" xmlns="" id="{84B511B0-74B8-451A-AEE5-C650A7B6F25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982" t="24154" r="12919" b="21406"/>
            <a:stretch/>
          </p:blipFill>
          <p:spPr bwMode="auto">
            <a:xfrm>
              <a:off x="1671391" y="2579906"/>
              <a:ext cx="1165669" cy="8450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xmlns="" id="{E4A503DC-2989-43EC-8B18-C0C6B9D3974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855161" y="2326976"/>
              <a:ext cx="0" cy="1620000"/>
            </a:xfrm>
            <a:prstGeom prst="straightConnector1">
              <a:avLst/>
            </a:prstGeom>
            <a:ln w="2857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93B04513-9AAC-4AE5-A463-C1DBDA4C0279}"/>
              </a:ext>
            </a:extLst>
          </p:cNvPr>
          <p:cNvCxnSpPr/>
          <p:nvPr/>
        </p:nvCxnSpPr>
        <p:spPr>
          <a:xfrm>
            <a:off x="2400206" y="1689315"/>
            <a:ext cx="0" cy="5027771"/>
          </a:xfrm>
          <a:prstGeom prst="line">
            <a:avLst/>
          </a:prstGeom>
          <a:ln w="28575">
            <a:solidFill>
              <a:srgbClr val="EF4BB8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xmlns="" id="{3BF88A0D-68E1-4C40-96A9-1E4B9AB6B961}"/>
              </a:ext>
            </a:extLst>
          </p:cNvPr>
          <p:cNvCxnSpPr>
            <a:cxnSpLocks/>
          </p:cNvCxnSpPr>
          <p:nvPr/>
        </p:nvCxnSpPr>
        <p:spPr>
          <a:xfrm rot="5400000">
            <a:off x="3890995" y="2779591"/>
            <a:ext cx="0" cy="5796000"/>
          </a:xfrm>
          <a:prstGeom prst="line">
            <a:avLst/>
          </a:prstGeom>
          <a:ln w="28575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046F9FB8-8383-4CAF-976D-5085B6136709}"/>
              </a:ext>
            </a:extLst>
          </p:cNvPr>
          <p:cNvSpPr/>
          <p:nvPr/>
        </p:nvSpPr>
        <p:spPr>
          <a:xfrm>
            <a:off x="4033048" y="3566893"/>
            <a:ext cx="108488" cy="108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64" name="Elipse 63">
            <a:extLst>
              <a:ext uri="{FF2B5EF4-FFF2-40B4-BE49-F238E27FC236}">
                <a16:creationId xmlns:a16="http://schemas.microsoft.com/office/drawing/2014/main" xmlns="" id="{53828FF5-AEE9-4D0E-B614-A45A0541F7A1}"/>
              </a:ext>
            </a:extLst>
          </p:cNvPr>
          <p:cNvSpPr/>
          <p:nvPr/>
        </p:nvSpPr>
        <p:spPr>
          <a:xfrm>
            <a:off x="2345962" y="5592419"/>
            <a:ext cx="108488" cy="108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xmlns="" id="{D630A8B8-30D6-4D68-864B-1A3FF2EA3271}"/>
              </a:ext>
            </a:extLst>
          </p:cNvPr>
          <p:cNvCxnSpPr>
            <a:cxnSpLocks/>
            <a:stCxn id="9" idx="3"/>
            <a:endCxn id="64" idx="7"/>
          </p:cNvCxnSpPr>
          <p:nvPr/>
        </p:nvCxnSpPr>
        <p:spPr>
          <a:xfrm flipH="1">
            <a:off x="2438562" y="3659493"/>
            <a:ext cx="1610374" cy="1948814"/>
          </a:xfrm>
          <a:prstGeom prst="straightConnector1">
            <a:avLst/>
          </a:prstGeom>
          <a:ln w="28575">
            <a:solidFill>
              <a:srgbClr val="DF002D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Freeform 30">
            <a:extLst>
              <a:ext uri="{FF2B5EF4-FFF2-40B4-BE49-F238E27FC236}">
                <a16:creationId xmlns:a16="http://schemas.microsoft.com/office/drawing/2014/main" xmlns="" id="{752C63E1-EB5D-4E55-BBC1-64A8F687C543}"/>
              </a:ext>
            </a:extLst>
          </p:cNvPr>
          <p:cNvSpPr>
            <a:spLocks/>
          </p:cNvSpPr>
          <p:nvPr/>
        </p:nvSpPr>
        <p:spPr bwMode="auto">
          <a:xfrm>
            <a:off x="7069540" y="1756840"/>
            <a:ext cx="4870063" cy="803179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b="1" dirty="0">
                <a:solidFill>
                  <a:schemeClr val="bg1"/>
                </a:solidFill>
                <a:latin typeface="Candara Light" panose="020E0502030303020204" pitchFamily="34" charset="0"/>
              </a:rPr>
              <a:t>¿cuál es el ángulo entre los vectores de velocidad del avión y su resultante?</a:t>
            </a:r>
          </a:p>
        </p:txBody>
      </p:sp>
      <p:grpSp>
        <p:nvGrpSpPr>
          <p:cNvPr id="106" name="Grupo 105">
            <a:extLst>
              <a:ext uri="{FF2B5EF4-FFF2-40B4-BE49-F238E27FC236}">
                <a16:creationId xmlns:a16="http://schemas.microsoft.com/office/drawing/2014/main" xmlns="" id="{F4BCD1C1-CFB9-4DA8-BCA0-B1628615040C}"/>
              </a:ext>
            </a:extLst>
          </p:cNvPr>
          <p:cNvGrpSpPr/>
          <p:nvPr/>
        </p:nvGrpSpPr>
        <p:grpSpPr>
          <a:xfrm>
            <a:off x="5277853" y="5936088"/>
            <a:ext cx="6778159" cy="868490"/>
            <a:chOff x="8887325" y="2990396"/>
            <a:chExt cx="3956003" cy="966028"/>
          </a:xfrm>
        </p:grpSpPr>
        <p:sp>
          <p:nvSpPr>
            <p:cNvPr id="120" name="Freeform 30">
              <a:extLst>
                <a:ext uri="{FF2B5EF4-FFF2-40B4-BE49-F238E27FC236}">
                  <a16:creationId xmlns:a16="http://schemas.microsoft.com/office/drawing/2014/main" xmlns="" id="{86508ED2-58DF-4567-A416-884E74AA45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7325" y="2990396"/>
              <a:ext cx="3956003" cy="966028"/>
            </a:xfrm>
            <a:custGeom>
              <a:avLst/>
              <a:gdLst/>
              <a:ahLst/>
              <a:cxnLst>
                <a:cxn ang="0">
                  <a:pos x="21" y="265"/>
                </a:cxn>
                <a:cxn ang="0">
                  <a:pos x="140" y="0"/>
                </a:cxn>
                <a:cxn ang="0">
                  <a:pos x="1856" y="16"/>
                </a:cxn>
                <a:cxn ang="0">
                  <a:pos x="2141" y="25"/>
                </a:cxn>
                <a:cxn ang="0">
                  <a:pos x="2213" y="57"/>
                </a:cxn>
                <a:cxn ang="0">
                  <a:pos x="2257" y="129"/>
                </a:cxn>
                <a:cxn ang="0">
                  <a:pos x="2241" y="641"/>
                </a:cxn>
                <a:cxn ang="0">
                  <a:pos x="2177" y="689"/>
                </a:cxn>
                <a:cxn ang="0">
                  <a:pos x="152" y="656"/>
                </a:cxn>
                <a:cxn ang="0">
                  <a:pos x="72" y="644"/>
                </a:cxn>
                <a:cxn ang="0">
                  <a:pos x="48" y="632"/>
                </a:cxn>
                <a:cxn ang="0">
                  <a:pos x="28" y="580"/>
                </a:cxn>
                <a:cxn ang="0">
                  <a:pos x="21" y="265"/>
                </a:cxn>
              </a:cxnLst>
              <a:rect l="0" t="0" r="r" b="b"/>
              <a:pathLst>
                <a:path w="2257" h="689">
                  <a:moveTo>
                    <a:pt x="21" y="265"/>
                  </a:moveTo>
                  <a:cubicBezTo>
                    <a:pt x="24" y="81"/>
                    <a:pt x="0" y="35"/>
                    <a:pt x="140" y="0"/>
                  </a:cubicBezTo>
                  <a:cubicBezTo>
                    <a:pt x="969" y="2"/>
                    <a:pt x="1225" y="8"/>
                    <a:pt x="1856" y="16"/>
                  </a:cubicBezTo>
                  <a:cubicBezTo>
                    <a:pt x="1907" y="26"/>
                    <a:pt x="2068" y="22"/>
                    <a:pt x="2141" y="25"/>
                  </a:cubicBezTo>
                  <a:cubicBezTo>
                    <a:pt x="2170" y="35"/>
                    <a:pt x="2189" y="51"/>
                    <a:pt x="2213" y="57"/>
                  </a:cubicBezTo>
                  <a:cubicBezTo>
                    <a:pt x="2227" y="78"/>
                    <a:pt x="2249" y="105"/>
                    <a:pt x="2257" y="129"/>
                  </a:cubicBezTo>
                  <a:cubicBezTo>
                    <a:pt x="2256" y="194"/>
                    <a:pt x="2233" y="453"/>
                    <a:pt x="2241" y="641"/>
                  </a:cubicBezTo>
                  <a:cubicBezTo>
                    <a:pt x="2222" y="657"/>
                    <a:pt x="2200" y="681"/>
                    <a:pt x="2177" y="689"/>
                  </a:cubicBezTo>
                  <a:cubicBezTo>
                    <a:pt x="1437" y="665"/>
                    <a:pt x="797" y="662"/>
                    <a:pt x="152" y="656"/>
                  </a:cubicBezTo>
                  <a:cubicBezTo>
                    <a:pt x="123" y="653"/>
                    <a:pt x="100" y="650"/>
                    <a:pt x="72" y="644"/>
                  </a:cubicBezTo>
                  <a:cubicBezTo>
                    <a:pt x="65" y="639"/>
                    <a:pt x="53" y="639"/>
                    <a:pt x="48" y="632"/>
                  </a:cubicBezTo>
                  <a:cubicBezTo>
                    <a:pt x="37" y="617"/>
                    <a:pt x="39" y="596"/>
                    <a:pt x="28" y="580"/>
                  </a:cubicBezTo>
                  <a:cubicBezTo>
                    <a:pt x="24" y="519"/>
                    <a:pt x="2" y="362"/>
                    <a:pt x="21" y="265"/>
                  </a:cubicBezTo>
                  <a:close/>
                </a:path>
              </a:pathLst>
            </a:custGeom>
            <a:solidFill>
              <a:srgbClr val="EE4060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MX" sz="2000" dirty="0">
                <a:solidFill>
                  <a:schemeClr val="bg1"/>
                </a:solidFill>
                <a:latin typeface="Candara Light" panose="020E0502030303020204" pitchFamily="34" charset="0"/>
              </a:endParaRPr>
            </a:p>
          </p:txBody>
        </p:sp>
        <p:sp>
          <p:nvSpPr>
            <p:cNvPr id="121" name="Rectángulo 120">
              <a:extLst>
                <a:ext uri="{FF2B5EF4-FFF2-40B4-BE49-F238E27FC236}">
                  <a16:creationId xmlns:a16="http://schemas.microsoft.com/office/drawing/2014/main" xmlns="" id="{8B6A678A-910B-4CE5-85C2-3942064447F9}"/>
                </a:ext>
              </a:extLst>
            </p:cNvPr>
            <p:cNvSpPr/>
            <p:nvPr/>
          </p:nvSpPr>
          <p:spPr>
            <a:xfrm>
              <a:off x="9039370" y="3245623"/>
              <a:ext cx="3651913" cy="4450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s-AR" sz="2000" b="1" dirty="0">
                  <a:solidFill>
                    <a:schemeClr val="bg1"/>
                  </a:solidFill>
                  <a:latin typeface="Candara Light" panose="020E0502030303020204" pitchFamily="34" charset="0"/>
                </a:rPr>
                <a:t>El ángulo en el que se desvía el avión (</a:t>
              </a:r>
              <a:r>
                <a:rPr lang="el-GR" sz="2000" b="1" dirty="0">
                  <a:solidFill>
                    <a:schemeClr val="bg1"/>
                  </a:solidFill>
                  <a:latin typeface="Candara Light" panose="020E0502030303020204" pitchFamily="34" charset="0"/>
                </a:rPr>
                <a:t>α</a:t>
              </a:r>
              <a:r>
                <a:rPr lang="es-AR" sz="2000" b="1" dirty="0">
                  <a:solidFill>
                    <a:schemeClr val="bg1"/>
                  </a:solidFill>
                  <a:latin typeface="Candara Light" panose="020E0502030303020204" pitchFamily="34" charset="0"/>
                </a:rPr>
                <a:t>) es de  39°48´20”</a:t>
              </a:r>
              <a:endParaRPr lang="es-MX" sz="2000" b="1" dirty="0">
                <a:solidFill>
                  <a:schemeClr val="bg1"/>
                </a:solidFill>
                <a:latin typeface="Candara Light" panose="020E0502030303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uadroTexto 34">
                <a:extLst>
                  <a:ext uri="{FF2B5EF4-FFF2-40B4-BE49-F238E27FC236}">
                    <a16:creationId xmlns:a16="http://schemas.microsoft.com/office/drawing/2014/main" xmlns="" id="{3FC923C8-1606-4FB8-84FF-601BE3653769}"/>
                  </a:ext>
                </a:extLst>
              </p:cNvPr>
              <p:cNvSpPr txBox="1"/>
              <p:nvPr/>
            </p:nvSpPr>
            <p:spPr>
              <a:xfrm>
                <a:off x="7689015" y="3120732"/>
                <a:ext cx="104964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AR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120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35" name="CuadroTexto 3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3FC923C8-1606-4FB8-84FF-601BE3653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3120732"/>
                <a:ext cx="1049646" cy="246221"/>
              </a:xfrm>
              <a:prstGeom prst="rect">
                <a:avLst/>
              </a:prstGeom>
              <a:blipFill rotWithShape="0">
                <a:blip r:embed="rId6"/>
                <a:stretch>
                  <a:fillRect r="-2890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uadroTexto 35">
                <a:extLst>
                  <a:ext uri="{FF2B5EF4-FFF2-40B4-BE49-F238E27FC236}">
                    <a16:creationId xmlns:a16="http://schemas.microsoft.com/office/drawing/2014/main" xmlns="" id="{36CADDF6-407E-4CF1-BB1E-E4A544C2DF2D}"/>
                  </a:ext>
                </a:extLst>
              </p:cNvPr>
              <p:cNvSpPr txBox="1"/>
              <p:nvPr/>
            </p:nvSpPr>
            <p:spPr>
              <a:xfrm>
                <a:off x="7689015" y="2725984"/>
                <a:ext cx="138871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acc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−12</m:t>
                          </m:r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36" name="CuadroTexto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36CADDF6-407E-4CF1-BB1E-E4A544C2D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2725984"/>
                <a:ext cx="1388713" cy="246221"/>
              </a:xfrm>
              <a:prstGeom prst="rect">
                <a:avLst/>
              </a:prstGeom>
              <a:blipFill rotWithShape="0">
                <a:blip r:embed="rId7"/>
                <a:stretch>
                  <a:fillRect l="-877" b="-1219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uadroTexto 36">
                <a:extLst>
                  <a:ext uri="{FF2B5EF4-FFF2-40B4-BE49-F238E27FC236}">
                    <a16:creationId xmlns:a16="http://schemas.microsoft.com/office/drawing/2014/main" xmlns="" id="{709B8452-22F3-4EE8-9CDE-FC94416C3388}"/>
                  </a:ext>
                </a:extLst>
              </p:cNvPr>
              <p:cNvSpPr txBox="1"/>
              <p:nvPr/>
            </p:nvSpPr>
            <p:spPr>
              <a:xfrm>
                <a:off x="7689015" y="3515480"/>
                <a:ext cx="178189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b>
                          </m:sSub>
                        </m:e>
                      </m:acc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−100, </m:t>
                          </m:r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−120</m:t>
                          </m:r>
                        </m:e>
                      </m:d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37" name="CuadroTexto 3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709B8452-22F3-4EE8-9CDE-FC94416C3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3515480"/>
                <a:ext cx="1781898" cy="246221"/>
              </a:xfrm>
              <a:prstGeom prst="rect">
                <a:avLst/>
              </a:prstGeom>
              <a:blipFill rotWithShape="0">
                <a:blip r:embed="rId8"/>
                <a:stretch>
                  <a:fillRect l="-683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xmlns="" id="{CC775112-4F1D-4760-AEC6-EE664E39F7DD}"/>
                  </a:ext>
                </a:extLst>
              </p:cNvPr>
              <p:cNvSpPr txBox="1"/>
              <p:nvPr/>
            </p:nvSpPr>
            <p:spPr>
              <a:xfrm>
                <a:off x="7689015" y="3910228"/>
                <a:ext cx="2029851" cy="2752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20</m:t>
                      </m:r>
                      <m:rad>
                        <m:radPr>
                          <m:degHide m:val="on"/>
                          <m:ctrlP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61</m:t>
                          </m:r>
                        </m:e>
                      </m:rad>
                      <m:r>
                        <a:rPr lang="es-AR" sz="1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es-AR" sz="1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156,2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38" name="CuadroTexto 3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CC775112-4F1D-4760-AEC6-EE664E39F7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3910228"/>
                <a:ext cx="2029851" cy="275268"/>
              </a:xfrm>
              <a:prstGeom prst="rect">
                <a:avLst/>
              </a:prstGeom>
              <a:blipFill rotWithShape="0">
                <a:blip r:embed="rId9"/>
                <a:stretch>
                  <a:fillRect r="-1502" b="-1087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uadroTexto 38">
                <a:extLst>
                  <a:ext uri="{FF2B5EF4-FFF2-40B4-BE49-F238E27FC236}">
                    <a16:creationId xmlns:a16="http://schemas.microsoft.com/office/drawing/2014/main" xmlns="" id="{7E193A5E-D384-4C1D-ABEE-0507C383F98B}"/>
                  </a:ext>
                </a:extLst>
              </p:cNvPr>
              <p:cNvSpPr txBox="1"/>
              <p:nvPr/>
            </p:nvSpPr>
            <p:spPr>
              <a:xfrm>
                <a:off x="7689015" y="4334023"/>
                <a:ext cx="21639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1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s-A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AR" sz="16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e>
                    </m:acc>
                    <m:r>
                      <a:rPr lang="es-AR" sz="1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1600" b="0" i="1" smtClean="0">
                        <a:latin typeface="Cambria Math" panose="02040503050406030204" pitchFamily="18" charset="0"/>
                      </a:rPr>
                      <m:t>.</m:t>
                    </m:r>
                    <m:acc>
                      <m:accPr>
                        <m:chr m:val="⃗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s-A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AR" sz="16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</m:e>
                    </m:acc>
                    <m:r>
                      <a:rPr lang="es-AR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AR" sz="1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AR" sz="1600" i="1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s-AR" sz="16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e>
                        </m:acc>
                      </m:e>
                    </m:d>
                  </m:oMath>
                </a14:m>
                <a:r>
                  <a:rPr lang="es-AR" sz="1600" dirty="0"/>
                  <a:t>.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AR" sz="1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AR" sz="1600" i="1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s-AR" sz="1600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a:rPr lang="es-AR" sz="1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1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s-AR" sz="16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s-A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∡</m:t>
                    </m:r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39" name="CuadroTexto 3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7E193A5E-D384-4C1D-ABEE-0507C383F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4334023"/>
                <a:ext cx="2163990" cy="246221"/>
              </a:xfrm>
              <a:prstGeom prst="rect">
                <a:avLst/>
              </a:prstGeom>
              <a:blipFill rotWithShape="0">
                <a:blip r:embed="rId10"/>
                <a:stretch>
                  <a:fillRect l="-2254" t="-27500" r="-2254" b="-5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uadroTexto 39">
                <a:extLst>
                  <a:ext uri="{FF2B5EF4-FFF2-40B4-BE49-F238E27FC236}">
                    <a16:creationId xmlns:a16="http://schemas.microsoft.com/office/drawing/2014/main" xmlns="" id="{E7F0B40D-813B-48E2-BE04-3D47A79E6E60}"/>
                  </a:ext>
                </a:extLst>
              </p:cNvPr>
              <p:cNvSpPr txBox="1"/>
              <p:nvPr/>
            </p:nvSpPr>
            <p:spPr>
              <a:xfrm>
                <a:off x="7689015" y="4728771"/>
                <a:ext cx="4033092" cy="2694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0,−120</m:t>
                        </m:r>
                      </m:e>
                    </m:d>
                    <m:r>
                      <a:rPr lang="es-AR" sz="1600" b="0" i="1" smtClean="0">
                        <a:latin typeface="Cambria Math" panose="02040503050406030204" pitchFamily="18" charset="0"/>
                      </a:rPr>
                      <m:t>.</m:t>
                    </m:r>
                    <m:d>
                      <m:dPr>
                        <m:ctrlP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−100, −120</m:t>
                        </m:r>
                      </m:e>
                    </m:d>
                    <m:r>
                      <a:rPr lang="es-AR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s-AR" sz="16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120</m:t>
                    </m:r>
                  </m:oMath>
                </a14:m>
                <a:r>
                  <a:rPr lang="es-AR" sz="1600" dirty="0"/>
                  <a:t> . </a:t>
                </a:r>
                <a14:m>
                  <m:oMath xmlns:m="http://schemas.openxmlformats.org/officeDocument/2006/math">
                    <m:r>
                      <a:rPr lang="es-AR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</m:t>
                    </m:r>
                    <m:rad>
                      <m:radPr>
                        <m:degHide m:val="on"/>
                        <m:ctrlP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AR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61</m:t>
                        </m:r>
                      </m:e>
                    </m:rad>
                    <m:r>
                      <a:rPr lang="es-AR" sz="1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s-AR" sz="16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s-A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∡</m:t>
                    </m:r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40" name="CuadroTexto 3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7F0B40D-813B-48E2-BE04-3D47A79E6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4728771"/>
                <a:ext cx="4033092" cy="269433"/>
              </a:xfrm>
              <a:prstGeom prst="rect">
                <a:avLst/>
              </a:prstGeom>
              <a:blipFill rotWithShape="0">
                <a:blip r:embed="rId11"/>
                <a:stretch>
                  <a:fillRect t="-15909" r="-302" b="-4545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uadroTexto 40">
                <a:extLst>
                  <a:ext uri="{FF2B5EF4-FFF2-40B4-BE49-F238E27FC236}">
                    <a16:creationId xmlns:a16="http://schemas.microsoft.com/office/drawing/2014/main" xmlns="" id="{BA71DDCA-B85C-4DE5-BECA-197F51E244BF}"/>
                  </a:ext>
                </a:extLst>
              </p:cNvPr>
              <p:cNvSpPr txBox="1"/>
              <p:nvPr/>
            </p:nvSpPr>
            <p:spPr>
              <a:xfrm>
                <a:off x="7689015" y="5146729"/>
                <a:ext cx="2475678" cy="508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14400</m:t>
                          </m:r>
                        </m:num>
                        <m:den>
                          <m: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120</m:t>
                          </m:r>
                          <m:r>
                            <m:rPr>
                              <m:nor/>
                            </m:rPr>
                            <a:rPr lang="es-AR" sz="1600" dirty="0"/>
                            <m:t> . </m:t>
                          </m:r>
                          <m:r>
                            <a:rPr lang="es-AR" sz="16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</m:t>
                          </m:r>
                          <m:rad>
                            <m:radPr>
                              <m:degHide m:val="on"/>
                              <m:ctrlP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61</m:t>
                              </m:r>
                            </m:e>
                          </m:rad>
                        </m:den>
                      </m:f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61</m:t>
                              </m:r>
                            </m:e>
                          </m:rad>
                        </m:den>
                      </m:f>
                      <m:r>
                        <a:rPr lang="es-AR" sz="1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s-AR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∡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41" name="CuadroTexto 40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BA71DDCA-B85C-4DE5-BECA-197F51E24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15" y="5146729"/>
                <a:ext cx="2475678" cy="50866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Arco 1">
            <a:extLst>
              <a:ext uri="{FF2B5EF4-FFF2-40B4-BE49-F238E27FC236}">
                <a16:creationId xmlns:a16="http://schemas.microsoft.com/office/drawing/2014/main" xmlns="" id="{3CB49883-1F3B-4D34-9A3D-2B5C9FFDCADC}"/>
              </a:ext>
            </a:extLst>
          </p:cNvPr>
          <p:cNvSpPr/>
          <p:nvPr/>
        </p:nvSpPr>
        <p:spPr>
          <a:xfrm rot="8923487">
            <a:off x="3565050" y="3679829"/>
            <a:ext cx="614355" cy="741755"/>
          </a:xfrm>
          <a:prstGeom prst="arc">
            <a:avLst/>
          </a:prstGeom>
          <a:ln w="571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8707F82E-BC5A-4872-8686-142BA10D2892}"/>
              </a:ext>
            </a:extLst>
          </p:cNvPr>
          <p:cNvSpPr txBox="1"/>
          <p:nvPr/>
        </p:nvSpPr>
        <p:spPr>
          <a:xfrm>
            <a:off x="3722786" y="3894845"/>
            <a:ext cx="517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s-AR" sz="2400" b="1" dirty="0">
              <a:solidFill>
                <a:srgbClr val="FF9900"/>
              </a:solidFill>
            </a:endParaRPr>
          </a:p>
        </p:txBody>
      </p:sp>
      <p:sp>
        <p:nvSpPr>
          <p:cNvPr id="45" name="Freeform 21">
            <a:extLst>
              <a:ext uri="{FF2B5EF4-FFF2-40B4-BE49-F238E27FC236}">
                <a16:creationId xmlns:a16="http://schemas.microsoft.com/office/drawing/2014/main" xmlns="" id="{457BDE29-5A70-4894-9C5E-A24CB80AA673}"/>
              </a:ext>
            </a:extLst>
          </p:cNvPr>
          <p:cNvSpPr>
            <a:spLocks noEditPoints="1"/>
          </p:cNvSpPr>
          <p:nvPr/>
        </p:nvSpPr>
        <p:spPr bwMode="auto">
          <a:xfrm rot="18089733" flipH="1">
            <a:off x="4190451" y="2526548"/>
            <a:ext cx="3088512" cy="1793634"/>
          </a:xfrm>
          <a:custGeom>
            <a:avLst/>
            <a:gdLst>
              <a:gd name="T0" fmla="*/ 2147483647 w 1608"/>
              <a:gd name="T1" fmla="*/ 2147483647 h 1338"/>
              <a:gd name="T2" fmla="*/ 2147483647 w 1608"/>
              <a:gd name="T3" fmla="*/ 2147483647 h 1338"/>
              <a:gd name="T4" fmla="*/ 2147483647 w 1608"/>
              <a:gd name="T5" fmla="*/ 2147483647 h 1338"/>
              <a:gd name="T6" fmla="*/ 2147483647 w 1608"/>
              <a:gd name="T7" fmla="*/ 2147483647 h 1338"/>
              <a:gd name="T8" fmla="*/ 2147483647 w 1608"/>
              <a:gd name="T9" fmla="*/ 2147483647 h 1338"/>
              <a:gd name="T10" fmla="*/ 2147483647 w 1608"/>
              <a:gd name="T11" fmla="*/ 2147483647 h 1338"/>
              <a:gd name="T12" fmla="*/ 2147483647 w 1608"/>
              <a:gd name="T13" fmla="*/ 2147483647 h 1338"/>
              <a:gd name="T14" fmla="*/ 2147483647 w 1608"/>
              <a:gd name="T15" fmla="*/ 2147483647 h 1338"/>
              <a:gd name="T16" fmla="*/ 2147483647 w 1608"/>
              <a:gd name="T17" fmla="*/ 2147483647 h 1338"/>
              <a:gd name="T18" fmla="*/ 2147483647 w 1608"/>
              <a:gd name="T19" fmla="*/ 2147483647 h 1338"/>
              <a:gd name="T20" fmla="*/ 2147483647 w 1608"/>
              <a:gd name="T21" fmla="*/ 2147483647 h 1338"/>
              <a:gd name="T22" fmla="*/ 2147483647 w 1608"/>
              <a:gd name="T23" fmla="*/ 2147483647 h 1338"/>
              <a:gd name="T24" fmla="*/ 2147483647 w 1608"/>
              <a:gd name="T25" fmla="*/ 2147483647 h 1338"/>
              <a:gd name="T26" fmla="*/ 2147483647 w 1608"/>
              <a:gd name="T27" fmla="*/ 2147483647 h 1338"/>
              <a:gd name="T28" fmla="*/ 2147483647 w 1608"/>
              <a:gd name="T29" fmla="*/ 2147483647 h 1338"/>
              <a:gd name="T30" fmla="*/ 2147483647 w 1608"/>
              <a:gd name="T31" fmla="*/ 2147483647 h 1338"/>
              <a:gd name="T32" fmla="*/ 2147483647 w 1608"/>
              <a:gd name="T33" fmla="*/ 2147483647 h 1338"/>
              <a:gd name="T34" fmla="*/ 2147483647 w 1608"/>
              <a:gd name="T35" fmla="*/ 2147483647 h 1338"/>
              <a:gd name="T36" fmla="*/ 2147483647 w 1608"/>
              <a:gd name="T37" fmla="*/ 2147483647 h 1338"/>
              <a:gd name="T38" fmla="*/ 2147483647 w 1608"/>
              <a:gd name="T39" fmla="*/ 2147483647 h 1338"/>
              <a:gd name="T40" fmla="*/ 2147483647 w 1608"/>
              <a:gd name="T41" fmla="*/ 2147483647 h 1338"/>
              <a:gd name="T42" fmla="*/ 2147483647 w 1608"/>
              <a:gd name="T43" fmla="*/ 2147483647 h 1338"/>
              <a:gd name="T44" fmla="*/ 2147483647 w 1608"/>
              <a:gd name="T45" fmla="*/ 2147483647 h 1338"/>
              <a:gd name="T46" fmla="*/ 2147483647 w 1608"/>
              <a:gd name="T47" fmla="*/ 2147483647 h 1338"/>
              <a:gd name="T48" fmla="*/ 2147483647 w 1608"/>
              <a:gd name="T49" fmla="*/ 2147483647 h 1338"/>
              <a:gd name="T50" fmla="*/ 2147483647 w 1608"/>
              <a:gd name="T51" fmla="*/ 2147483647 h 1338"/>
              <a:gd name="T52" fmla="*/ 2147483647 w 1608"/>
              <a:gd name="T53" fmla="*/ 2147483647 h 1338"/>
              <a:gd name="T54" fmla="*/ 2147483647 w 1608"/>
              <a:gd name="T55" fmla="*/ 2147483647 h 1338"/>
              <a:gd name="T56" fmla="*/ 2147483647 w 1608"/>
              <a:gd name="T57" fmla="*/ 2147483647 h 1338"/>
              <a:gd name="T58" fmla="*/ 2147483647 w 1608"/>
              <a:gd name="T59" fmla="*/ 2147483647 h 1338"/>
              <a:gd name="T60" fmla="*/ 2147483647 w 1608"/>
              <a:gd name="T61" fmla="*/ 2147483647 h 1338"/>
              <a:gd name="T62" fmla="*/ 2147483647 w 1608"/>
              <a:gd name="T63" fmla="*/ 2147483647 h 1338"/>
              <a:gd name="T64" fmla="*/ 2147483647 w 1608"/>
              <a:gd name="T65" fmla="*/ 2147483647 h 1338"/>
              <a:gd name="T66" fmla="*/ 2147483647 w 1608"/>
              <a:gd name="T67" fmla="*/ 2147483647 h 1338"/>
              <a:gd name="T68" fmla="*/ 2147483647 w 1608"/>
              <a:gd name="T69" fmla="*/ 2147483647 h 1338"/>
              <a:gd name="T70" fmla="*/ 2147483647 w 1608"/>
              <a:gd name="T71" fmla="*/ 2147483647 h 1338"/>
              <a:gd name="T72" fmla="*/ 2147483647 w 1608"/>
              <a:gd name="T73" fmla="*/ 2147483647 h 1338"/>
              <a:gd name="T74" fmla="*/ 2147483647 w 1608"/>
              <a:gd name="T75" fmla="*/ 2147483647 h 1338"/>
              <a:gd name="T76" fmla="*/ 2147483647 w 1608"/>
              <a:gd name="T77" fmla="*/ 2147483647 h 1338"/>
              <a:gd name="T78" fmla="*/ 2147483647 w 1608"/>
              <a:gd name="T79" fmla="*/ 2147483647 h 1338"/>
              <a:gd name="T80" fmla="*/ 2147483647 w 1608"/>
              <a:gd name="T81" fmla="*/ 2147483647 h 1338"/>
              <a:gd name="T82" fmla="*/ 2147483647 w 1608"/>
              <a:gd name="T83" fmla="*/ 2147483647 h 1338"/>
              <a:gd name="T84" fmla="*/ 2147483647 w 1608"/>
              <a:gd name="T85" fmla="*/ 2147483647 h 1338"/>
              <a:gd name="T86" fmla="*/ 2147483647 w 1608"/>
              <a:gd name="T87" fmla="*/ 2147483647 h 1338"/>
              <a:gd name="T88" fmla="*/ 2147483647 w 1608"/>
              <a:gd name="T89" fmla="*/ 2147483647 h 1338"/>
              <a:gd name="T90" fmla="*/ 2147483647 w 1608"/>
              <a:gd name="T91" fmla="*/ 2147483647 h 1338"/>
              <a:gd name="T92" fmla="*/ 2147483647 w 1608"/>
              <a:gd name="T93" fmla="*/ 2147483647 h 1338"/>
              <a:gd name="T94" fmla="*/ 2147483647 w 1608"/>
              <a:gd name="T95" fmla="*/ 2147483647 h 1338"/>
              <a:gd name="T96" fmla="*/ 2147483647 w 1608"/>
              <a:gd name="T97" fmla="*/ 2147483647 h 1338"/>
              <a:gd name="T98" fmla="*/ 2147483647 w 1608"/>
              <a:gd name="T99" fmla="*/ 2147483647 h 1338"/>
              <a:gd name="T100" fmla="*/ 2147483647 w 1608"/>
              <a:gd name="T101" fmla="*/ 2147483647 h 1338"/>
              <a:gd name="T102" fmla="*/ 2147483647 w 1608"/>
              <a:gd name="T103" fmla="*/ 2147483647 h 1338"/>
              <a:gd name="T104" fmla="*/ 2147483647 w 1608"/>
              <a:gd name="T105" fmla="*/ 2147483647 h 1338"/>
              <a:gd name="T106" fmla="*/ 2147483647 w 1608"/>
              <a:gd name="T107" fmla="*/ 2147483647 h 1338"/>
              <a:gd name="T108" fmla="*/ 2147483647 w 1608"/>
              <a:gd name="T109" fmla="*/ 2147483647 h 1338"/>
              <a:gd name="T110" fmla="*/ 2147483647 w 1608"/>
              <a:gd name="T111" fmla="*/ 2147483647 h 1338"/>
              <a:gd name="T112" fmla="*/ 2147483647 w 1608"/>
              <a:gd name="T113" fmla="*/ 2147483647 h 1338"/>
              <a:gd name="T114" fmla="*/ 2147483647 w 1608"/>
              <a:gd name="T115" fmla="*/ 2147483647 h 1338"/>
              <a:gd name="T116" fmla="*/ 2147483647 w 1608"/>
              <a:gd name="T117" fmla="*/ 2147483647 h 1338"/>
              <a:gd name="T118" fmla="*/ 2147483647 w 1608"/>
              <a:gd name="T119" fmla="*/ 2147483647 h 1338"/>
              <a:gd name="T120" fmla="*/ 2147483647 w 1608"/>
              <a:gd name="T121" fmla="*/ 2147483647 h 1338"/>
              <a:gd name="T122" fmla="*/ 2147483647 w 1608"/>
              <a:gd name="T123" fmla="*/ 2147483647 h 1338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608"/>
              <a:gd name="T187" fmla="*/ 0 h 1338"/>
              <a:gd name="T188" fmla="*/ 1608 w 1608"/>
              <a:gd name="T189" fmla="*/ 1338 h 1338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608" h="1338">
                <a:moveTo>
                  <a:pt x="62" y="1240"/>
                </a:moveTo>
                <a:lnTo>
                  <a:pt x="62" y="1240"/>
                </a:lnTo>
                <a:lnTo>
                  <a:pt x="62" y="1238"/>
                </a:lnTo>
                <a:lnTo>
                  <a:pt x="64" y="1238"/>
                </a:lnTo>
                <a:lnTo>
                  <a:pt x="70" y="1238"/>
                </a:lnTo>
                <a:lnTo>
                  <a:pt x="70" y="1242"/>
                </a:lnTo>
                <a:lnTo>
                  <a:pt x="78" y="1242"/>
                </a:lnTo>
                <a:lnTo>
                  <a:pt x="82" y="1240"/>
                </a:lnTo>
                <a:lnTo>
                  <a:pt x="82" y="1238"/>
                </a:lnTo>
                <a:lnTo>
                  <a:pt x="84" y="1238"/>
                </a:lnTo>
                <a:lnTo>
                  <a:pt x="86" y="1238"/>
                </a:lnTo>
                <a:lnTo>
                  <a:pt x="86" y="1240"/>
                </a:lnTo>
                <a:lnTo>
                  <a:pt x="88" y="1242"/>
                </a:lnTo>
                <a:lnTo>
                  <a:pt x="90" y="1240"/>
                </a:lnTo>
                <a:lnTo>
                  <a:pt x="90" y="1238"/>
                </a:lnTo>
                <a:lnTo>
                  <a:pt x="120" y="1238"/>
                </a:lnTo>
                <a:lnTo>
                  <a:pt x="120" y="1240"/>
                </a:lnTo>
                <a:lnTo>
                  <a:pt x="120" y="1242"/>
                </a:lnTo>
                <a:lnTo>
                  <a:pt x="122" y="1242"/>
                </a:lnTo>
                <a:lnTo>
                  <a:pt x="124" y="1242"/>
                </a:lnTo>
                <a:lnTo>
                  <a:pt x="124" y="1240"/>
                </a:lnTo>
                <a:lnTo>
                  <a:pt x="124" y="1238"/>
                </a:lnTo>
                <a:lnTo>
                  <a:pt x="140" y="1238"/>
                </a:lnTo>
                <a:lnTo>
                  <a:pt x="140" y="1242"/>
                </a:lnTo>
                <a:lnTo>
                  <a:pt x="150" y="1242"/>
                </a:lnTo>
                <a:lnTo>
                  <a:pt x="150" y="1240"/>
                </a:lnTo>
                <a:lnTo>
                  <a:pt x="150" y="1238"/>
                </a:lnTo>
                <a:lnTo>
                  <a:pt x="216" y="1238"/>
                </a:lnTo>
                <a:lnTo>
                  <a:pt x="216" y="1236"/>
                </a:lnTo>
                <a:lnTo>
                  <a:pt x="216" y="1234"/>
                </a:lnTo>
                <a:lnTo>
                  <a:pt x="250" y="1234"/>
                </a:lnTo>
                <a:lnTo>
                  <a:pt x="252" y="1232"/>
                </a:lnTo>
                <a:lnTo>
                  <a:pt x="252" y="1230"/>
                </a:lnTo>
                <a:lnTo>
                  <a:pt x="284" y="1230"/>
                </a:lnTo>
                <a:lnTo>
                  <a:pt x="286" y="1228"/>
                </a:lnTo>
                <a:lnTo>
                  <a:pt x="286" y="1226"/>
                </a:lnTo>
                <a:lnTo>
                  <a:pt x="292" y="1226"/>
                </a:lnTo>
                <a:lnTo>
                  <a:pt x="300" y="1226"/>
                </a:lnTo>
                <a:lnTo>
                  <a:pt x="306" y="1226"/>
                </a:lnTo>
                <a:lnTo>
                  <a:pt x="308" y="1224"/>
                </a:lnTo>
                <a:lnTo>
                  <a:pt x="308" y="1222"/>
                </a:lnTo>
                <a:lnTo>
                  <a:pt x="334" y="1222"/>
                </a:lnTo>
                <a:lnTo>
                  <a:pt x="336" y="1220"/>
                </a:lnTo>
                <a:lnTo>
                  <a:pt x="336" y="1218"/>
                </a:lnTo>
                <a:lnTo>
                  <a:pt x="342" y="1218"/>
                </a:lnTo>
                <a:lnTo>
                  <a:pt x="348" y="1218"/>
                </a:lnTo>
                <a:lnTo>
                  <a:pt x="352" y="1218"/>
                </a:lnTo>
                <a:lnTo>
                  <a:pt x="354" y="1216"/>
                </a:lnTo>
                <a:lnTo>
                  <a:pt x="354" y="1214"/>
                </a:lnTo>
                <a:lnTo>
                  <a:pt x="362" y="1214"/>
                </a:lnTo>
                <a:lnTo>
                  <a:pt x="366" y="1214"/>
                </a:lnTo>
                <a:lnTo>
                  <a:pt x="366" y="1210"/>
                </a:lnTo>
                <a:lnTo>
                  <a:pt x="372" y="1210"/>
                </a:lnTo>
                <a:lnTo>
                  <a:pt x="376" y="1210"/>
                </a:lnTo>
                <a:lnTo>
                  <a:pt x="380" y="1210"/>
                </a:lnTo>
                <a:lnTo>
                  <a:pt x="382" y="1208"/>
                </a:lnTo>
                <a:lnTo>
                  <a:pt x="382" y="1206"/>
                </a:lnTo>
                <a:lnTo>
                  <a:pt x="412" y="1206"/>
                </a:lnTo>
                <a:lnTo>
                  <a:pt x="412" y="1204"/>
                </a:lnTo>
                <a:lnTo>
                  <a:pt x="412" y="1202"/>
                </a:lnTo>
                <a:lnTo>
                  <a:pt x="418" y="1202"/>
                </a:lnTo>
                <a:lnTo>
                  <a:pt x="420" y="1202"/>
                </a:lnTo>
                <a:lnTo>
                  <a:pt x="420" y="1198"/>
                </a:lnTo>
                <a:lnTo>
                  <a:pt x="428" y="1200"/>
                </a:lnTo>
                <a:lnTo>
                  <a:pt x="432" y="1198"/>
                </a:lnTo>
                <a:lnTo>
                  <a:pt x="432" y="1194"/>
                </a:lnTo>
                <a:lnTo>
                  <a:pt x="438" y="1194"/>
                </a:lnTo>
                <a:lnTo>
                  <a:pt x="444" y="1196"/>
                </a:lnTo>
                <a:lnTo>
                  <a:pt x="448" y="1194"/>
                </a:lnTo>
                <a:lnTo>
                  <a:pt x="450" y="1194"/>
                </a:lnTo>
                <a:lnTo>
                  <a:pt x="450" y="1192"/>
                </a:lnTo>
                <a:lnTo>
                  <a:pt x="458" y="1192"/>
                </a:lnTo>
                <a:lnTo>
                  <a:pt x="462" y="1190"/>
                </a:lnTo>
                <a:lnTo>
                  <a:pt x="462" y="1188"/>
                </a:lnTo>
                <a:lnTo>
                  <a:pt x="470" y="1188"/>
                </a:lnTo>
                <a:lnTo>
                  <a:pt x="474" y="1186"/>
                </a:lnTo>
                <a:lnTo>
                  <a:pt x="474" y="1184"/>
                </a:lnTo>
                <a:lnTo>
                  <a:pt x="482" y="1184"/>
                </a:lnTo>
                <a:lnTo>
                  <a:pt x="486" y="1182"/>
                </a:lnTo>
                <a:lnTo>
                  <a:pt x="486" y="1180"/>
                </a:lnTo>
                <a:lnTo>
                  <a:pt x="494" y="1180"/>
                </a:lnTo>
                <a:lnTo>
                  <a:pt x="498" y="1180"/>
                </a:lnTo>
                <a:lnTo>
                  <a:pt x="498" y="1176"/>
                </a:lnTo>
                <a:lnTo>
                  <a:pt x="506" y="1176"/>
                </a:lnTo>
                <a:lnTo>
                  <a:pt x="508" y="1176"/>
                </a:lnTo>
                <a:lnTo>
                  <a:pt x="510" y="1172"/>
                </a:lnTo>
                <a:lnTo>
                  <a:pt x="518" y="1172"/>
                </a:lnTo>
                <a:lnTo>
                  <a:pt x="520" y="1172"/>
                </a:lnTo>
                <a:lnTo>
                  <a:pt x="522" y="1168"/>
                </a:lnTo>
                <a:lnTo>
                  <a:pt x="528" y="1168"/>
                </a:lnTo>
                <a:lnTo>
                  <a:pt x="532" y="1168"/>
                </a:lnTo>
                <a:lnTo>
                  <a:pt x="532" y="1164"/>
                </a:lnTo>
                <a:lnTo>
                  <a:pt x="540" y="1164"/>
                </a:lnTo>
                <a:lnTo>
                  <a:pt x="544" y="1164"/>
                </a:lnTo>
                <a:lnTo>
                  <a:pt x="544" y="1160"/>
                </a:lnTo>
                <a:lnTo>
                  <a:pt x="550" y="1160"/>
                </a:lnTo>
                <a:lnTo>
                  <a:pt x="552" y="1160"/>
                </a:lnTo>
                <a:lnTo>
                  <a:pt x="552" y="1156"/>
                </a:lnTo>
                <a:lnTo>
                  <a:pt x="560" y="1156"/>
                </a:lnTo>
                <a:lnTo>
                  <a:pt x="562" y="1156"/>
                </a:lnTo>
                <a:lnTo>
                  <a:pt x="564" y="1152"/>
                </a:lnTo>
                <a:lnTo>
                  <a:pt x="572" y="1152"/>
                </a:lnTo>
                <a:lnTo>
                  <a:pt x="574" y="1152"/>
                </a:lnTo>
                <a:lnTo>
                  <a:pt x="574" y="1148"/>
                </a:lnTo>
                <a:lnTo>
                  <a:pt x="580" y="1148"/>
                </a:lnTo>
                <a:lnTo>
                  <a:pt x="582" y="1148"/>
                </a:lnTo>
                <a:lnTo>
                  <a:pt x="582" y="1146"/>
                </a:lnTo>
                <a:lnTo>
                  <a:pt x="590" y="1146"/>
                </a:lnTo>
                <a:lnTo>
                  <a:pt x="594" y="1144"/>
                </a:lnTo>
                <a:lnTo>
                  <a:pt x="594" y="1142"/>
                </a:lnTo>
                <a:lnTo>
                  <a:pt x="600" y="1140"/>
                </a:lnTo>
                <a:lnTo>
                  <a:pt x="602" y="1140"/>
                </a:lnTo>
                <a:lnTo>
                  <a:pt x="602" y="1138"/>
                </a:lnTo>
                <a:lnTo>
                  <a:pt x="604" y="1138"/>
                </a:lnTo>
                <a:lnTo>
                  <a:pt x="606" y="1138"/>
                </a:lnTo>
                <a:lnTo>
                  <a:pt x="606" y="1140"/>
                </a:lnTo>
                <a:lnTo>
                  <a:pt x="608" y="1142"/>
                </a:lnTo>
                <a:lnTo>
                  <a:pt x="610" y="1138"/>
                </a:lnTo>
                <a:lnTo>
                  <a:pt x="612" y="1136"/>
                </a:lnTo>
                <a:lnTo>
                  <a:pt x="614" y="1134"/>
                </a:lnTo>
                <a:lnTo>
                  <a:pt x="618" y="1134"/>
                </a:lnTo>
                <a:lnTo>
                  <a:pt x="620" y="1132"/>
                </a:lnTo>
                <a:lnTo>
                  <a:pt x="620" y="1130"/>
                </a:lnTo>
                <a:lnTo>
                  <a:pt x="626" y="1130"/>
                </a:lnTo>
                <a:lnTo>
                  <a:pt x="628" y="1128"/>
                </a:lnTo>
                <a:lnTo>
                  <a:pt x="628" y="1126"/>
                </a:lnTo>
                <a:lnTo>
                  <a:pt x="640" y="1126"/>
                </a:lnTo>
                <a:lnTo>
                  <a:pt x="640" y="1124"/>
                </a:lnTo>
                <a:lnTo>
                  <a:pt x="640" y="1122"/>
                </a:lnTo>
                <a:lnTo>
                  <a:pt x="646" y="1122"/>
                </a:lnTo>
                <a:lnTo>
                  <a:pt x="648" y="1120"/>
                </a:lnTo>
                <a:lnTo>
                  <a:pt x="648" y="1118"/>
                </a:lnTo>
                <a:lnTo>
                  <a:pt x="654" y="1118"/>
                </a:lnTo>
                <a:lnTo>
                  <a:pt x="656" y="1116"/>
                </a:lnTo>
                <a:lnTo>
                  <a:pt x="656" y="1114"/>
                </a:lnTo>
                <a:lnTo>
                  <a:pt x="662" y="1114"/>
                </a:lnTo>
                <a:lnTo>
                  <a:pt x="664" y="1112"/>
                </a:lnTo>
                <a:lnTo>
                  <a:pt x="664" y="1110"/>
                </a:lnTo>
                <a:lnTo>
                  <a:pt x="670" y="1110"/>
                </a:lnTo>
                <a:lnTo>
                  <a:pt x="674" y="1110"/>
                </a:lnTo>
                <a:lnTo>
                  <a:pt x="674" y="1106"/>
                </a:lnTo>
                <a:lnTo>
                  <a:pt x="680" y="1106"/>
                </a:lnTo>
                <a:lnTo>
                  <a:pt x="682" y="1104"/>
                </a:lnTo>
                <a:lnTo>
                  <a:pt x="682" y="1102"/>
                </a:lnTo>
                <a:lnTo>
                  <a:pt x="686" y="1102"/>
                </a:lnTo>
                <a:lnTo>
                  <a:pt x="690" y="1100"/>
                </a:lnTo>
                <a:lnTo>
                  <a:pt x="692" y="1098"/>
                </a:lnTo>
                <a:lnTo>
                  <a:pt x="694" y="1094"/>
                </a:lnTo>
                <a:lnTo>
                  <a:pt x="700" y="1094"/>
                </a:lnTo>
                <a:lnTo>
                  <a:pt x="702" y="1094"/>
                </a:lnTo>
                <a:lnTo>
                  <a:pt x="702" y="1090"/>
                </a:lnTo>
                <a:lnTo>
                  <a:pt x="708" y="1090"/>
                </a:lnTo>
                <a:lnTo>
                  <a:pt x="710" y="1090"/>
                </a:lnTo>
                <a:lnTo>
                  <a:pt x="710" y="1086"/>
                </a:lnTo>
                <a:lnTo>
                  <a:pt x="714" y="1086"/>
                </a:lnTo>
                <a:lnTo>
                  <a:pt x="716" y="1086"/>
                </a:lnTo>
                <a:lnTo>
                  <a:pt x="716" y="1082"/>
                </a:lnTo>
                <a:lnTo>
                  <a:pt x="722" y="1082"/>
                </a:lnTo>
                <a:lnTo>
                  <a:pt x="724" y="1082"/>
                </a:lnTo>
                <a:lnTo>
                  <a:pt x="724" y="1078"/>
                </a:lnTo>
                <a:lnTo>
                  <a:pt x="730" y="1078"/>
                </a:lnTo>
                <a:lnTo>
                  <a:pt x="732" y="1078"/>
                </a:lnTo>
                <a:lnTo>
                  <a:pt x="732" y="1074"/>
                </a:lnTo>
                <a:lnTo>
                  <a:pt x="738" y="1076"/>
                </a:lnTo>
                <a:lnTo>
                  <a:pt x="740" y="1074"/>
                </a:lnTo>
                <a:lnTo>
                  <a:pt x="740" y="1072"/>
                </a:lnTo>
                <a:lnTo>
                  <a:pt x="746" y="1072"/>
                </a:lnTo>
                <a:lnTo>
                  <a:pt x="748" y="1068"/>
                </a:lnTo>
                <a:lnTo>
                  <a:pt x="750" y="1068"/>
                </a:lnTo>
                <a:lnTo>
                  <a:pt x="752" y="1066"/>
                </a:lnTo>
                <a:lnTo>
                  <a:pt x="752" y="1064"/>
                </a:lnTo>
                <a:lnTo>
                  <a:pt x="758" y="1064"/>
                </a:lnTo>
                <a:lnTo>
                  <a:pt x="760" y="1062"/>
                </a:lnTo>
                <a:lnTo>
                  <a:pt x="760" y="1060"/>
                </a:lnTo>
                <a:lnTo>
                  <a:pt x="764" y="1060"/>
                </a:lnTo>
                <a:lnTo>
                  <a:pt x="768" y="1058"/>
                </a:lnTo>
                <a:lnTo>
                  <a:pt x="770" y="1056"/>
                </a:lnTo>
                <a:lnTo>
                  <a:pt x="772" y="1052"/>
                </a:lnTo>
                <a:lnTo>
                  <a:pt x="778" y="1052"/>
                </a:lnTo>
                <a:lnTo>
                  <a:pt x="780" y="1052"/>
                </a:lnTo>
                <a:lnTo>
                  <a:pt x="780" y="1048"/>
                </a:lnTo>
                <a:lnTo>
                  <a:pt x="786" y="1048"/>
                </a:lnTo>
                <a:lnTo>
                  <a:pt x="786" y="1044"/>
                </a:lnTo>
                <a:lnTo>
                  <a:pt x="792" y="1044"/>
                </a:lnTo>
                <a:lnTo>
                  <a:pt x="794" y="1044"/>
                </a:lnTo>
                <a:lnTo>
                  <a:pt x="794" y="1040"/>
                </a:lnTo>
                <a:lnTo>
                  <a:pt x="800" y="1040"/>
                </a:lnTo>
                <a:lnTo>
                  <a:pt x="802" y="1038"/>
                </a:lnTo>
                <a:lnTo>
                  <a:pt x="804" y="1036"/>
                </a:lnTo>
                <a:lnTo>
                  <a:pt x="806" y="1032"/>
                </a:lnTo>
                <a:lnTo>
                  <a:pt x="812" y="1032"/>
                </a:lnTo>
                <a:lnTo>
                  <a:pt x="814" y="1032"/>
                </a:lnTo>
                <a:lnTo>
                  <a:pt x="814" y="1028"/>
                </a:lnTo>
                <a:lnTo>
                  <a:pt x="818" y="1028"/>
                </a:lnTo>
                <a:lnTo>
                  <a:pt x="822" y="1028"/>
                </a:lnTo>
                <a:lnTo>
                  <a:pt x="824" y="1024"/>
                </a:lnTo>
                <a:lnTo>
                  <a:pt x="826" y="1022"/>
                </a:lnTo>
                <a:lnTo>
                  <a:pt x="830" y="1022"/>
                </a:lnTo>
                <a:lnTo>
                  <a:pt x="834" y="1020"/>
                </a:lnTo>
                <a:lnTo>
                  <a:pt x="836" y="1016"/>
                </a:lnTo>
                <a:lnTo>
                  <a:pt x="836" y="1014"/>
                </a:lnTo>
                <a:lnTo>
                  <a:pt x="842" y="1014"/>
                </a:lnTo>
                <a:lnTo>
                  <a:pt x="844" y="1012"/>
                </a:lnTo>
                <a:lnTo>
                  <a:pt x="846" y="1010"/>
                </a:lnTo>
                <a:lnTo>
                  <a:pt x="848" y="1006"/>
                </a:lnTo>
                <a:lnTo>
                  <a:pt x="854" y="1006"/>
                </a:lnTo>
                <a:lnTo>
                  <a:pt x="856" y="1004"/>
                </a:lnTo>
                <a:lnTo>
                  <a:pt x="858" y="1002"/>
                </a:lnTo>
                <a:lnTo>
                  <a:pt x="860" y="998"/>
                </a:lnTo>
                <a:lnTo>
                  <a:pt x="864" y="998"/>
                </a:lnTo>
                <a:lnTo>
                  <a:pt x="868" y="996"/>
                </a:lnTo>
                <a:lnTo>
                  <a:pt x="870" y="994"/>
                </a:lnTo>
                <a:lnTo>
                  <a:pt x="872" y="990"/>
                </a:lnTo>
                <a:lnTo>
                  <a:pt x="878" y="990"/>
                </a:lnTo>
                <a:lnTo>
                  <a:pt x="882" y="988"/>
                </a:lnTo>
                <a:lnTo>
                  <a:pt x="886" y="978"/>
                </a:lnTo>
                <a:lnTo>
                  <a:pt x="892" y="978"/>
                </a:lnTo>
                <a:lnTo>
                  <a:pt x="894" y="978"/>
                </a:lnTo>
                <a:lnTo>
                  <a:pt x="896" y="974"/>
                </a:lnTo>
                <a:lnTo>
                  <a:pt x="898" y="972"/>
                </a:lnTo>
                <a:lnTo>
                  <a:pt x="904" y="970"/>
                </a:lnTo>
                <a:lnTo>
                  <a:pt x="908" y="968"/>
                </a:lnTo>
                <a:lnTo>
                  <a:pt x="914" y="960"/>
                </a:lnTo>
                <a:lnTo>
                  <a:pt x="920" y="960"/>
                </a:lnTo>
                <a:lnTo>
                  <a:pt x="924" y="956"/>
                </a:lnTo>
                <a:lnTo>
                  <a:pt x="928" y="948"/>
                </a:lnTo>
                <a:lnTo>
                  <a:pt x="934" y="948"/>
                </a:lnTo>
                <a:lnTo>
                  <a:pt x="938" y="944"/>
                </a:lnTo>
                <a:lnTo>
                  <a:pt x="944" y="936"/>
                </a:lnTo>
                <a:lnTo>
                  <a:pt x="950" y="936"/>
                </a:lnTo>
                <a:lnTo>
                  <a:pt x="954" y="934"/>
                </a:lnTo>
                <a:lnTo>
                  <a:pt x="960" y="926"/>
                </a:lnTo>
                <a:lnTo>
                  <a:pt x="966" y="926"/>
                </a:lnTo>
                <a:lnTo>
                  <a:pt x="970" y="922"/>
                </a:lnTo>
                <a:lnTo>
                  <a:pt x="972" y="918"/>
                </a:lnTo>
                <a:lnTo>
                  <a:pt x="976" y="914"/>
                </a:lnTo>
                <a:lnTo>
                  <a:pt x="978" y="910"/>
                </a:lnTo>
                <a:lnTo>
                  <a:pt x="986" y="910"/>
                </a:lnTo>
                <a:lnTo>
                  <a:pt x="990" y="904"/>
                </a:lnTo>
                <a:lnTo>
                  <a:pt x="994" y="900"/>
                </a:lnTo>
                <a:lnTo>
                  <a:pt x="998" y="896"/>
                </a:lnTo>
                <a:lnTo>
                  <a:pt x="1002" y="890"/>
                </a:lnTo>
                <a:lnTo>
                  <a:pt x="1008" y="890"/>
                </a:lnTo>
                <a:lnTo>
                  <a:pt x="1012" y="886"/>
                </a:lnTo>
                <a:lnTo>
                  <a:pt x="1018" y="882"/>
                </a:lnTo>
                <a:lnTo>
                  <a:pt x="1022" y="878"/>
                </a:lnTo>
                <a:lnTo>
                  <a:pt x="1024" y="872"/>
                </a:lnTo>
                <a:lnTo>
                  <a:pt x="1028" y="872"/>
                </a:lnTo>
                <a:lnTo>
                  <a:pt x="1030" y="870"/>
                </a:lnTo>
                <a:lnTo>
                  <a:pt x="1030" y="868"/>
                </a:lnTo>
                <a:lnTo>
                  <a:pt x="1036" y="864"/>
                </a:lnTo>
                <a:lnTo>
                  <a:pt x="1042" y="858"/>
                </a:lnTo>
                <a:lnTo>
                  <a:pt x="1046" y="852"/>
                </a:lnTo>
                <a:lnTo>
                  <a:pt x="1052" y="848"/>
                </a:lnTo>
                <a:lnTo>
                  <a:pt x="1052" y="844"/>
                </a:lnTo>
                <a:lnTo>
                  <a:pt x="1058" y="842"/>
                </a:lnTo>
                <a:lnTo>
                  <a:pt x="1060" y="836"/>
                </a:lnTo>
                <a:lnTo>
                  <a:pt x="1066" y="836"/>
                </a:lnTo>
                <a:lnTo>
                  <a:pt x="1068" y="834"/>
                </a:lnTo>
                <a:lnTo>
                  <a:pt x="1070" y="832"/>
                </a:lnTo>
                <a:lnTo>
                  <a:pt x="1072" y="828"/>
                </a:lnTo>
                <a:lnTo>
                  <a:pt x="1080" y="828"/>
                </a:lnTo>
                <a:lnTo>
                  <a:pt x="1080" y="820"/>
                </a:lnTo>
                <a:lnTo>
                  <a:pt x="1084" y="822"/>
                </a:lnTo>
                <a:lnTo>
                  <a:pt x="1086" y="820"/>
                </a:lnTo>
                <a:lnTo>
                  <a:pt x="1088" y="818"/>
                </a:lnTo>
                <a:lnTo>
                  <a:pt x="1092" y="816"/>
                </a:lnTo>
                <a:lnTo>
                  <a:pt x="1092" y="810"/>
                </a:lnTo>
                <a:lnTo>
                  <a:pt x="1098" y="810"/>
                </a:lnTo>
                <a:lnTo>
                  <a:pt x="1098" y="808"/>
                </a:lnTo>
                <a:lnTo>
                  <a:pt x="1098" y="806"/>
                </a:lnTo>
                <a:lnTo>
                  <a:pt x="1106" y="802"/>
                </a:lnTo>
                <a:lnTo>
                  <a:pt x="1110" y="796"/>
                </a:lnTo>
                <a:lnTo>
                  <a:pt x="1116" y="790"/>
                </a:lnTo>
                <a:lnTo>
                  <a:pt x="1122" y="786"/>
                </a:lnTo>
                <a:lnTo>
                  <a:pt x="1122" y="778"/>
                </a:lnTo>
                <a:lnTo>
                  <a:pt x="1126" y="778"/>
                </a:lnTo>
                <a:lnTo>
                  <a:pt x="1128" y="774"/>
                </a:lnTo>
                <a:lnTo>
                  <a:pt x="1130" y="772"/>
                </a:lnTo>
                <a:lnTo>
                  <a:pt x="1134" y="770"/>
                </a:lnTo>
                <a:lnTo>
                  <a:pt x="1134" y="764"/>
                </a:lnTo>
                <a:lnTo>
                  <a:pt x="1140" y="758"/>
                </a:lnTo>
                <a:lnTo>
                  <a:pt x="1144" y="754"/>
                </a:lnTo>
                <a:lnTo>
                  <a:pt x="1150" y="748"/>
                </a:lnTo>
                <a:lnTo>
                  <a:pt x="1156" y="744"/>
                </a:lnTo>
                <a:lnTo>
                  <a:pt x="1156" y="736"/>
                </a:lnTo>
                <a:lnTo>
                  <a:pt x="1162" y="732"/>
                </a:lnTo>
                <a:lnTo>
                  <a:pt x="1166" y="728"/>
                </a:lnTo>
                <a:lnTo>
                  <a:pt x="1170" y="724"/>
                </a:lnTo>
                <a:lnTo>
                  <a:pt x="1176" y="720"/>
                </a:lnTo>
                <a:lnTo>
                  <a:pt x="1176" y="714"/>
                </a:lnTo>
                <a:lnTo>
                  <a:pt x="1180" y="712"/>
                </a:lnTo>
                <a:lnTo>
                  <a:pt x="1182" y="710"/>
                </a:lnTo>
                <a:lnTo>
                  <a:pt x="1184" y="706"/>
                </a:lnTo>
                <a:lnTo>
                  <a:pt x="1188" y="706"/>
                </a:lnTo>
                <a:lnTo>
                  <a:pt x="1188" y="698"/>
                </a:lnTo>
                <a:lnTo>
                  <a:pt x="1190" y="696"/>
                </a:lnTo>
                <a:lnTo>
                  <a:pt x="1192" y="694"/>
                </a:lnTo>
                <a:lnTo>
                  <a:pt x="1194" y="692"/>
                </a:lnTo>
                <a:lnTo>
                  <a:pt x="1198" y="690"/>
                </a:lnTo>
                <a:lnTo>
                  <a:pt x="1198" y="682"/>
                </a:lnTo>
                <a:lnTo>
                  <a:pt x="1202" y="682"/>
                </a:lnTo>
                <a:lnTo>
                  <a:pt x="1204" y="678"/>
                </a:lnTo>
                <a:lnTo>
                  <a:pt x="1206" y="676"/>
                </a:lnTo>
                <a:lnTo>
                  <a:pt x="1210" y="674"/>
                </a:lnTo>
                <a:lnTo>
                  <a:pt x="1210" y="668"/>
                </a:lnTo>
                <a:lnTo>
                  <a:pt x="1214" y="664"/>
                </a:lnTo>
                <a:lnTo>
                  <a:pt x="1218" y="662"/>
                </a:lnTo>
                <a:lnTo>
                  <a:pt x="1220" y="658"/>
                </a:lnTo>
                <a:lnTo>
                  <a:pt x="1226" y="656"/>
                </a:lnTo>
                <a:lnTo>
                  <a:pt x="1226" y="648"/>
                </a:lnTo>
                <a:lnTo>
                  <a:pt x="1228" y="648"/>
                </a:lnTo>
                <a:lnTo>
                  <a:pt x="1230" y="646"/>
                </a:lnTo>
                <a:lnTo>
                  <a:pt x="1230" y="644"/>
                </a:lnTo>
                <a:lnTo>
                  <a:pt x="1234" y="644"/>
                </a:lnTo>
                <a:lnTo>
                  <a:pt x="1234" y="636"/>
                </a:lnTo>
                <a:lnTo>
                  <a:pt x="1236" y="636"/>
                </a:lnTo>
                <a:lnTo>
                  <a:pt x="1238" y="632"/>
                </a:lnTo>
                <a:lnTo>
                  <a:pt x="1242" y="630"/>
                </a:lnTo>
                <a:lnTo>
                  <a:pt x="1244" y="628"/>
                </a:lnTo>
                <a:lnTo>
                  <a:pt x="1244" y="620"/>
                </a:lnTo>
                <a:lnTo>
                  <a:pt x="1248" y="620"/>
                </a:lnTo>
                <a:lnTo>
                  <a:pt x="1250" y="618"/>
                </a:lnTo>
                <a:lnTo>
                  <a:pt x="1252" y="618"/>
                </a:lnTo>
                <a:lnTo>
                  <a:pt x="1252" y="610"/>
                </a:lnTo>
                <a:lnTo>
                  <a:pt x="1256" y="608"/>
                </a:lnTo>
                <a:lnTo>
                  <a:pt x="1258" y="606"/>
                </a:lnTo>
                <a:lnTo>
                  <a:pt x="1260" y="602"/>
                </a:lnTo>
                <a:lnTo>
                  <a:pt x="1264" y="602"/>
                </a:lnTo>
                <a:lnTo>
                  <a:pt x="1264" y="594"/>
                </a:lnTo>
                <a:lnTo>
                  <a:pt x="1266" y="594"/>
                </a:lnTo>
                <a:lnTo>
                  <a:pt x="1268" y="592"/>
                </a:lnTo>
                <a:lnTo>
                  <a:pt x="1268" y="590"/>
                </a:lnTo>
                <a:lnTo>
                  <a:pt x="1272" y="590"/>
                </a:lnTo>
                <a:lnTo>
                  <a:pt x="1272" y="582"/>
                </a:lnTo>
                <a:lnTo>
                  <a:pt x="1274" y="582"/>
                </a:lnTo>
                <a:lnTo>
                  <a:pt x="1276" y="580"/>
                </a:lnTo>
                <a:lnTo>
                  <a:pt x="1276" y="578"/>
                </a:lnTo>
                <a:lnTo>
                  <a:pt x="1280" y="578"/>
                </a:lnTo>
                <a:lnTo>
                  <a:pt x="1280" y="572"/>
                </a:lnTo>
                <a:lnTo>
                  <a:pt x="1282" y="570"/>
                </a:lnTo>
                <a:lnTo>
                  <a:pt x="1284" y="568"/>
                </a:lnTo>
                <a:lnTo>
                  <a:pt x="1284" y="566"/>
                </a:lnTo>
                <a:lnTo>
                  <a:pt x="1286" y="566"/>
                </a:lnTo>
                <a:lnTo>
                  <a:pt x="1286" y="558"/>
                </a:lnTo>
                <a:lnTo>
                  <a:pt x="1290" y="558"/>
                </a:lnTo>
                <a:lnTo>
                  <a:pt x="1290" y="556"/>
                </a:lnTo>
                <a:lnTo>
                  <a:pt x="1292" y="554"/>
                </a:lnTo>
                <a:lnTo>
                  <a:pt x="1294" y="554"/>
                </a:lnTo>
                <a:lnTo>
                  <a:pt x="1294" y="548"/>
                </a:lnTo>
                <a:lnTo>
                  <a:pt x="1298" y="548"/>
                </a:lnTo>
                <a:lnTo>
                  <a:pt x="1298" y="546"/>
                </a:lnTo>
                <a:lnTo>
                  <a:pt x="1300" y="544"/>
                </a:lnTo>
                <a:lnTo>
                  <a:pt x="1302" y="544"/>
                </a:lnTo>
                <a:lnTo>
                  <a:pt x="1302" y="536"/>
                </a:lnTo>
                <a:lnTo>
                  <a:pt x="1306" y="534"/>
                </a:lnTo>
                <a:lnTo>
                  <a:pt x="1308" y="532"/>
                </a:lnTo>
                <a:lnTo>
                  <a:pt x="1310" y="530"/>
                </a:lnTo>
                <a:lnTo>
                  <a:pt x="1314" y="528"/>
                </a:lnTo>
                <a:lnTo>
                  <a:pt x="1314" y="520"/>
                </a:lnTo>
                <a:lnTo>
                  <a:pt x="1318" y="520"/>
                </a:lnTo>
                <a:lnTo>
                  <a:pt x="1318" y="518"/>
                </a:lnTo>
                <a:lnTo>
                  <a:pt x="1320" y="516"/>
                </a:lnTo>
                <a:lnTo>
                  <a:pt x="1322" y="516"/>
                </a:lnTo>
                <a:lnTo>
                  <a:pt x="1322" y="508"/>
                </a:lnTo>
                <a:lnTo>
                  <a:pt x="1328" y="506"/>
                </a:lnTo>
                <a:lnTo>
                  <a:pt x="1332" y="502"/>
                </a:lnTo>
                <a:lnTo>
                  <a:pt x="1336" y="496"/>
                </a:lnTo>
                <a:lnTo>
                  <a:pt x="1342" y="494"/>
                </a:lnTo>
                <a:lnTo>
                  <a:pt x="1342" y="486"/>
                </a:lnTo>
                <a:lnTo>
                  <a:pt x="1346" y="486"/>
                </a:lnTo>
                <a:lnTo>
                  <a:pt x="1346" y="478"/>
                </a:lnTo>
                <a:lnTo>
                  <a:pt x="1350" y="478"/>
                </a:lnTo>
                <a:lnTo>
                  <a:pt x="1350" y="466"/>
                </a:lnTo>
                <a:lnTo>
                  <a:pt x="1354" y="466"/>
                </a:lnTo>
                <a:lnTo>
                  <a:pt x="1354" y="458"/>
                </a:lnTo>
                <a:lnTo>
                  <a:pt x="1358" y="458"/>
                </a:lnTo>
                <a:lnTo>
                  <a:pt x="1358" y="452"/>
                </a:lnTo>
                <a:lnTo>
                  <a:pt x="1360" y="452"/>
                </a:lnTo>
                <a:lnTo>
                  <a:pt x="1360" y="450"/>
                </a:lnTo>
                <a:lnTo>
                  <a:pt x="1362" y="448"/>
                </a:lnTo>
                <a:lnTo>
                  <a:pt x="1364" y="448"/>
                </a:lnTo>
                <a:lnTo>
                  <a:pt x="1364" y="440"/>
                </a:lnTo>
                <a:lnTo>
                  <a:pt x="1368" y="440"/>
                </a:lnTo>
                <a:lnTo>
                  <a:pt x="1368" y="432"/>
                </a:lnTo>
                <a:lnTo>
                  <a:pt x="1372" y="432"/>
                </a:lnTo>
                <a:lnTo>
                  <a:pt x="1372" y="430"/>
                </a:lnTo>
                <a:lnTo>
                  <a:pt x="1374" y="428"/>
                </a:lnTo>
                <a:lnTo>
                  <a:pt x="1376" y="428"/>
                </a:lnTo>
                <a:lnTo>
                  <a:pt x="1376" y="420"/>
                </a:lnTo>
                <a:lnTo>
                  <a:pt x="1380" y="420"/>
                </a:lnTo>
                <a:lnTo>
                  <a:pt x="1380" y="412"/>
                </a:lnTo>
                <a:lnTo>
                  <a:pt x="1382" y="412"/>
                </a:lnTo>
                <a:lnTo>
                  <a:pt x="1384" y="410"/>
                </a:lnTo>
                <a:lnTo>
                  <a:pt x="1384" y="408"/>
                </a:lnTo>
                <a:lnTo>
                  <a:pt x="1388" y="408"/>
                </a:lnTo>
                <a:lnTo>
                  <a:pt x="1388" y="394"/>
                </a:lnTo>
                <a:lnTo>
                  <a:pt x="1392" y="394"/>
                </a:lnTo>
                <a:lnTo>
                  <a:pt x="1392" y="386"/>
                </a:lnTo>
                <a:lnTo>
                  <a:pt x="1396" y="386"/>
                </a:lnTo>
                <a:lnTo>
                  <a:pt x="1396" y="378"/>
                </a:lnTo>
                <a:lnTo>
                  <a:pt x="1400" y="378"/>
                </a:lnTo>
                <a:lnTo>
                  <a:pt x="1400" y="370"/>
                </a:lnTo>
                <a:lnTo>
                  <a:pt x="1404" y="370"/>
                </a:lnTo>
                <a:lnTo>
                  <a:pt x="1404" y="362"/>
                </a:lnTo>
                <a:lnTo>
                  <a:pt x="1406" y="362"/>
                </a:lnTo>
                <a:lnTo>
                  <a:pt x="1406" y="356"/>
                </a:lnTo>
                <a:lnTo>
                  <a:pt x="1410" y="356"/>
                </a:lnTo>
                <a:lnTo>
                  <a:pt x="1410" y="354"/>
                </a:lnTo>
                <a:lnTo>
                  <a:pt x="1412" y="352"/>
                </a:lnTo>
                <a:lnTo>
                  <a:pt x="1414" y="352"/>
                </a:lnTo>
                <a:lnTo>
                  <a:pt x="1414" y="344"/>
                </a:lnTo>
                <a:lnTo>
                  <a:pt x="1418" y="344"/>
                </a:lnTo>
                <a:lnTo>
                  <a:pt x="1418" y="336"/>
                </a:lnTo>
                <a:lnTo>
                  <a:pt x="1422" y="336"/>
                </a:lnTo>
                <a:lnTo>
                  <a:pt x="1422" y="328"/>
                </a:lnTo>
                <a:lnTo>
                  <a:pt x="1426" y="328"/>
                </a:lnTo>
                <a:lnTo>
                  <a:pt x="1426" y="326"/>
                </a:lnTo>
                <a:lnTo>
                  <a:pt x="1428" y="324"/>
                </a:lnTo>
                <a:lnTo>
                  <a:pt x="1430" y="324"/>
                </a:lnTo>
                <a:lnTo>
                  <a:pt x="1430" y="316"/>
                </a:lnTo>
                <a:lnTo>
                  <a:pt x="1434" y="316"/>
                </a:lnTo>
                <a:lnTo>
                  <a:pt x="1434" y="310"/>
                </a:lnTo>
                <a:lnTo>
                  <a:pt x="1438" y="310"/>
                </a:lnTo>
                <a:lnTo>
                  <a:pt x="1438" y="302"/>
                </a:lnTo>
                <a:lnTo>
                  <a:pt x="1440" y="302"/>
                </a:lnTo>
                <a:lnTo>
                  <a:pt x="1442" y="300"/>
                </a:lnTo>
                <a:lnTo>
                  <a:pt x="1442" y="298"/>
                </a:lnTo>
                <a:lnTo>
                  <a:pt x="1446" y="298"/>
                </a:lnTo>
                <a:lnTo>
                  <a:pt x="1446" y="290"/>
                </a:lnTo>
                <a:lnTo>
                  <a:pt x="1450" y="290"/>
                </a:lnTo>
                <a:lnTo>
                  <a:pt x="1450" y="282"/>
                </a:lnTo>
                <a:lnTo>
                  <a:pt x="1452" y="282"/>
                </a:lnTo>
                <a:lnTo>
                  <a:pt x="1452" y="274"/>
                </a:lnTo>
                <a:lnTo>
                  <a:pt x="1456" y="274"/>
                </a:lnTo>
                <a:lnTo>
                  <a:pt x="1456" y="266"/>
                </a:lnTo>
                <a:lnTo>
                  <a:pt x="1460" y="266"/>
                </a:lnTo>
                <a:lnTo>
                  <a:pt x="1460" y="258"/>
                </a:lnTo>
                <a:lnTo>
                  <a:pt x="1464" y="258"/>
                </a:lnTo>
                <a:lnTo>
                  <a:pt x="1464" y="250"/>
                </a:lnTo>
                <a:lnTo>
                  <a:pt x="1468" y="250"/>
                </a:lnTo>
                <a:lnTo>
                  <a:pt x="1468" y="242"/>
                </a:lnTo>
                <a:lnTo>
                  <a:pt x="1472" y="242"/>
                </a:lnTo>
                <a:lnTo>
                  <a:pt x="1472" y="236"/>
                </a:lnTo>
                <a:lnTo>
                  <a:pt x="1476" y="236"/>
                </a:lnTo>
                <a:lnTo>
                  <a:pt x="1476" y="228"/>
                </a:lnTo>
                <a:lnTo>
                  <a:pt x="1480" y="228"/>
                </a:lnTo>
                <a:lnTo>
                  <a:pt x="1480" y="220"/>
                </a:lnTo>
                <a:lnTo>
                  <a:pt x="1484" y="220"/>
                </a:lnTo>
                <a:lnTo>
                  <a:pt x="1484" y="212"/>
                </a:lnTo>
                <a:lnTo>
                  <a:pt x="1488" y="212"/>
                </a:lnTo>
                <a:lnTo>
                  <a:pt x="1488" y="204"/>
                </a:lnTo>
                <a:lnTo>
                  <a:pt x="1492" y="204"/>
                </a:lnTo>
                <a:lnTo>
                  <a:pt x="1492" y="192"/>
                </a:lnTo>
                <a:lnTo>
                  <a:pt x="1496" y="192"/>
                </a:lnTo>
                <a:lnTo>
                  <a:pt x="1496" y="186"/>
                </a:lnTo>
                <a:lnTo>
                  <a:pt x="1500" y="186"/>
                </a:lnTo>
                <a:lnTo>
                  <a:pt x="1500" y="178"/>
                </a:lnTo>
                <a:lnTo>
                  <a:pt x="1502" y="178"/>
                </a:lnTo>
                <a:lnTo>
                  <a:pt x="1502" y="170"/>
                </a:lnTo>
                <a:lnTo>
                  <a:pt x="1506" y="170"/>
                </a:lnTo>
                <a:lnTo>
                  <a:pt x="1506" y="168"/>
                </a:lnTo>
                <a:lnTo>
                  <a:pt x="1508" y="166"/>
                </a:lnTo>
                <a:lnTo>
                  <a:pt x="1510" y="166"/>
                </a:lnTo>
                <a:lnTo>
                  <a:pt x="1510" y="158"/>
                </a:lnTo>
                <a:lnTo>
                  <a:pt x="1514" y="158"/>
                </a:lnTo>
                <a:lnTo>
                  <a:pt x="1514" y="150"/>
                </a:lnTo>
                <a:lnTo>
                  <a:pt x="1518" y="150"/>
                </a:lnTo>
                <a:lnTo>
                  <a:pt x="1518" y="144"/>
                </a:lnTo>
                <a:lnTo>
                  <a:pt x="1522" y="144"/>
                </a:lnTo>
                <a:lnTo>
                  <a:pt x="1522" y="136"/>
                </a:lnTo>
                <a:lnTo>
                  <a:pt x="1526" y="136"/>
                </a:lnTo>
                <a:lnTo>
                  <a:pt x="1526" y="130"/>
                </a:lnTo>
                <a:lnTo>
                  <a:pt x="1526" y="128"/>
                </a:lnTo>
                <a:lnTo>
                  <a:pt x="1530" y="128"/>
                </a:lnTo>
                <a:lnTo>
                  <a:pt x="1530" y="120"/>
                </a:lnTo>
                <a:lnTo>
                  <a:pt x="1526" y="120"/>
                </a:lnTo>
                <a:lnTo>
                  <a:pt x="1526" y="122"/>
                </a:lnTo>
                <a:lnTo>
                  <a:pt x="1526" y="124"/>
                </a:lnTo>
                <a:lnTo>
                  <a:pt x="1526" y="128"/>
                </a:lnTo>
                <a:lnTo>
                  <a:pt x="1520" y="130"/>
                </a:lnTo>
                <a:lnTo>
                  <a:pt x="1516" y="136"/>
                </a:lnTo>
                <a:lnTo>
                  <a:pt x="1512" y="140"/>
                </a:lnTo>
                <a:lnTo>
                  <a:pt x="1506" y="144"/>
                </a:lnTo>
                <a:lnTo>
                  <a:pt x="1506" y="150"/>
                </a:lnTo>
                <a:lnTo>
                  <a:pt x="1504" y="152"/>
                </a:lnTo>
                <a:lnTo>
                  <a:pt x="1502" y="154"/>
                </a:lnTo>
                <a:lnTo>
                  <a:pt x="1496" y="154"/>
                </a:lnTo>
                <a:lnTo>
                  <a:pt x="1496" y="156"/>
                </a:lnTo>
                <a:lnTo>
                  <a:pt x="1496" y="158"/>
                </a:lnTo>
                <a:lnTo>
                  <a:pt x="1496" y="162"/>
                </a:lnTo>
                <a:lnTo>
                  <a:pt x="1492" y="162"/>
                </a:lnTo>
                <a:lnTo>
                  <a:pt x="1492" y="166"/>
                </a:lnTo>
                <a:lnTo>
                  <a:pt x="1484" y="166"/>
                </a:lnTo>
                <a:lnTo>
                  <a:pt x="1484" y="168"/>
                </a:lnTo>
                <a:lnTo>
                  <a:pt x="1484" y="170"/>
                </a:lnTo>
                <a:lnTo>
                  <a:pt x="1484" y="174"/>
                </a:lnTo>
                <a:lnTo>
                  <a:pt x="1480" y="174"/>
                </a:lnTo>
                <a:lnTo>
                  <a:pt x="1480" y="178"/>
                </a:lnTo>
                <a:lnTo>
                  <a:pt x="1474" y="178"/>
                </a:lnTo>
                <a:lnTo>
                  <a:pt x="1472" y="180"/>
                </a:lnTo>
                <a:lnTo>
                  <a:pt x="1472" y="182"/>
                </a:lnTo>
                <a:lnTo>
                  <a:pt x="1466" y="186"/>
                </a:lnTo>
                <a:lnTo>
                  <a:pt x="1460" y="192"/>
                </a:lnTo>
                <a:lnTo>
                  <a:pt x="1456" y="196"/>
                </a:lnTo>
                <a:lnTo>
                  <a:pt x="1452" y="200"/>
                </a:lnTo>
                <a:lnTo>
                  <a:pt x="1448" y="204"/>
                </a:lnTo>
                <a:lnTo>
                  <a:pt x="1446" y="208"/>
                </a:lnTo>
                <a:lnTo>
                  <a:pt x="1438" y="208"/>
                </a:lnTo>
                <a:lnTo>
                  <a:pt x="1434" y="214"/>
                </a:lnTo>
                <a:lnTo>
                  <a:pt x="1430" y="218"/>
                </a:lnTo>
                <a:lnTo>
                  <a:pt x="1426" y="222"/>
                </a:lnTo>
                <a:lnTo>
                  <a:pt x="1422" y="228"/>
                </a:lnTo>
                <a:lnTo>
                  <a:pt x="1416" y="228"/>
                </a:lnTo>
                <a:lnTo>
                  <a:pt x="1414" y="230"/>
                </a:lnTo>
                <a:lnTo>
                  <a:pt x="1414" y="232"/>
                </a:lnTo>
                <a:lnTo>
                  <a:pt x="1410" y="232"/>
                </a:lnTo>
                <a:lnTo>
                  <a:pt x="1410" y="238"/>
                </a:lnTo>
                <a:lnTo>
                  <a:pt x="1404" y="238"/>
                </a:lnTo>
                <a:lnTo>
                  <a:pt x="1404" y="240"/>
                </a:lnTo>
                <a:lnTo>
                  <a:pt x="1404" y="242"/>
                </a:lnTo>
                <a:lnTo>
                  <a:pt x="1398" y="244"/>
                </a:lnTo>
                <a:lnTo>
                  <a:pt x="1394" y="246"/>
                </a:lnTo>
                <a:lnTo>
                  <a:pt x="1388" y="254"/>
                </a:lnTo>
                <a:lnTo>
                  <a:pt x="1382" y="254"/>
                </a:lnTo>
                <a:lnTo>
                  <a:pt x="1380" y="256"/>
                </a:lnTo>
                <a:lnTo>
                  <a:pt x="1380" y="258"/>
                </a:lnTo>
                <a:lnTo>
                  <a:pt x="1372" y="258"/>
                </a:lnTo>
                <a:lnTo>
                  <a:pt x="1372" y="266"/>
                </a:lnTo>
                <a:lnTo>
                  <a:pt x="1362" y="266"/>
                </a:lnTo>
                <a:lnTo>
                  <a:pt x="1360" y="268"/>
                </a:lnTo>
                <a:lnTo>
                  <a:pt x="1360" y="270"/>
                </a:lnTo>
                <a:lnTo>
                  <a:pt x="1358" y="270"/>
                </a:lnTo>
                <a:lnTo>
                  <a:pt x="1358" y="274"/>
                </a:lnTo>
                <a:lnTo>
                  <a:pt x="1346" y="274"/>
                </a:lnTo>
                <a:lnTo>
                  <a:pt x="1346" y="276"/>
                </a:lnTo>
                <a:lnTo>
                  <a:pt x="1344" y="278"/>
                </a:lnTo>
                <a:lnTo>
                  <a:pt x="1342" y="278"/>
                </a:lnTo>
                <a:lnTo>
                  <a:pt x="1342" y="282"/>
                </a:lnTo>
                <a:lnTo>
                  <a:pt x="1334" y="282"/>
                </a:lnTo>
                <a:lnTo>
                  <a:pt x="1334" y="278"/>
                </a:lnTo>
                <a:lnTo>
                  <a:pt x="1328" y="280"/>
                </a:lnTo>
                <a:lnTo>
                  <a:pt x="1326" y="286"/>
                </a:lnTo>
                <a:lnTo>
                  <a:pt x="1320" y="286"/>
                </a:lnTo>
                <a:lnTo>
                  <a:pt x="1318" y="286"/>
                </a:lnTo>
                <a:lnTo>
                  <a:pt x="1318" y="290"/>
                </a:lnTo>
                <a:lnTo>
                  <a:pt x="1316" y="290"/>
                </a:lnTo>
                <a:lnTo>
                  <a:pt x="1314" y="294"/>
                </a:lnTo>
                <a:lnTo>
                  <a:pt x="1306" y="294"/>
                </a:lnTo>
                <a:lnTo>
                  <a:pt x="1302" y="294"/>
                </a:lnTo>
                <a:lnTo>
                  <a:pt x="1302" y="298"/>
                </a:lnTo>
                <a:lnTo>
                  <a:pt x="1296" y="298"/>
                </a:lnTo>
                <a:lnTo>
                  <a:pt x="1294" y="298"/>
                </a:lnTo>
                <a:lnTo>
                  <a:pt x="1294" y="302"/>
                </a:lnTo>
                <a:lnTo>
                  <a:pt x="1288" y="302"/>
                </a:lnTo>
                <a:lnTo>
                  <a:pt x="1286" y="302"/>
                </a:lnTo>
                <a:lnTo>
                  <a:pt x="1286" y="306"/>
                </a:lnTo>
                <a:lnTo>
                  <a:pt x="1278" y="306"/>
                </a:lnTo>
                <a:lnTo>
                  <a:pt x="1274" y="306"/>
                </a:lnTo>
                <a:lnTo>
                  <a:pt x="1272" y="304"/>
                </a:lnTo>
                <a:lnTo>
                  <a:pt x="1272" y="302"/>
                </a:lnTo>
                <a:lnTo>
                  <a:pt x="1274" y="302"/>
                </a:lnTo>
                <a:lnTo>
                  <a:pt x="1276" y="300"/>
                </a:lnTo>
                <a:lnTo>
                  <a:pt x="1276" y="298"/>
                </a:lnTo>
                <a:lnTo>
                  <a:pt x="1286" y="298"/>
                </a:lnTo>
                <a:lnTo>
                  <a:pt x="1286" y="296"/>
                </a:lnTo>
                <a:lnTo>
                  <a:pt x="1288" y="294"/>
                </a:lnTo>
                <a:lnTo>
                  <a:pt x="1290" y="292"/>
                </a:lnTo>
                <a:lnTo>
                  <a:pt x="1290" y="290"/>
                </a:lnTo>
                <a:lnTo>
                  <a:pt x="1298" y="290"/>
                </a:lnTo>
                <a:lnTo>
                  <a:pt x="1298" y="288"/>
                </a:lnTo>
                <a:lnTo>
                  <a:pt x="1300" y="286"/>
                </a:lnTo>
                <a:lnTo>
                  <a:pt x="1302" y="284"/>
                </a:lnTo>
                <a:lnTo>
                  <a:pt x="1302" y="282"/>
                </a:lnTo>
                <a:lnTo>
                  <a:pt x="1306" y="280"/>
                </a:lnTo>
                <a:lnTo>
                  <a:pt x="1308" y="280"/>
                </a:lnTo>
                <a:lnTo>
                  <a:pt x="1308" y="278"/>
                </a:lnTo>
                <a:lnTo>
                  <a:pt x="1312" y="278"/>
                </a:lnTo>
                <a:lnTo>
                  <a:pt x="1314" y="276"/>
                </a:lnTo>
                <a:lnTo>
                  <a:pt x="1314" y="274"/>
                </a:lnTo>
                <a:lnTo>
                  <a:pt x="1320" y="274"/>
                </a:lnTo>
                <a:lnTo>
                  <a:pt x="1322" y="272"/>
                </a:lnTo>
                <a:lnTo>
                  <a:pt x="1324" y="270"/>
                </a:lnTo>
                <a:lnTo>
                  <a:pt x="1326" y="266"/>
                </a:lnTo>
                <a:lnTo>
                  <a:pt x="1330" y="266"/>
                </a:lnTo>
                <a:lnTo>
                  <a:pt x="1334" y="264"/>
                </a:lnTo>
                <a:lnTo>
                  <a:pt x="1336" y="262"/>
                </a:lnTo>
                <a:lnTo>
                  <a:pt x="1338" y="258"/>
                </a:lnTo>
                <a:lnTo>
                  <a:pt x="1342" y="258"/>
                </a:lnTo>
                <a:lnTo>
                  <a:pt x="1346" y="256"/>
                </a:lnTo>
                <a:lnTo>
                  <a:pt x="1348" y="254"/>
                </a:lnTo>
                <a:lnTo>
                  <a:pt x="1350" y="250"/>
                </a:lnTo>
                <a:lnTo>
                  <a:pt x="1354" y="250"/>
                </a:lnTo>
                <a:lnTo>
                  <a:pt x="1358" y="248"/>
                </a:lnTo>
                <a:lnTo>
                  <a:pt x="1360" y="246"/>
                </a:lnTo>
                <a:lnTo>
                  <a:pt x="1360" y="242"/>
                </a:lnTo>
                <a:lnTo>
                  <a:pt x="1368" y="242"/>
                </a:lnTo>
                <a:lnTo>
                  <a:pt x="1370" y="238"/>
                </a:lnTo>
                <a:lnTo>
                  <a:pt x="1374" y="236"/>
                </a:lnTo>
                <a:lnTo>
                  <a:pt x="1378" y="232"/>
                </a:lnTo>
                <a:lnTo>
                  <a:pt x="1380" y="228"/>
                </a:lnTo>
                <a:lnTo>
                  <a:pt x="1386" y="228"/>
                </a:lnTo>
                <a:lnTo>
                  <a:pt x="1388" y="226"/>
                </a:lnTo>
                <a:lnTo>
                  <a:pt x="1388" y="224"/>
                </a:lnTo>
                <a:lnTo>
                  <a:pt x="1396" y="224"/>
                </a:lnTo>
                <a:lnTo>
                  <a:pt x="1396" y="216"/>
                </a:lnTo>
                <a:lnTo>
                  <a:pt x="1398" y="216"/>
                </a:lnTo>
                <a:lnTo>
                  <a:pt x="1400" y="212"/>
                </a:lnTo>
                <a:lnTo>
                  <a:pt x="1406" y="212"/>
                </a:lnTo>
                <a:lnTo>
                  <a:pt x="1410" y="206"/>
                </a:lnTo>
                <a:lnTo>
                  <a:pt x="1416" y="200"/>
                </a:lnTo>
                <a:lnTo>
                  <a:pt x="1422" y="196"/>
                </a:lnTo>
                <a:lnTo>
                  <a:pt x="1426" y="190"/>
                </a:lnTo>
                <a:lnTo>
                  <a:pt x="1432" y="190"/>
                </a:lnTo>
                <a:lnTo>
                  <a:pt x="1434" y="188"/>
                </a:lnTo>
                <a:lnTo>
                  <a:pt x="1434" y="186"/>
                </a:lnTo>
                <a:lnTo>
                  <a:pt x="1440" y="180"/>
                </a:lnTo>
                <a:lnTo>
                  <a:pt x="1446" y="174"/>
                </a:lnTo>
                <a:lnTo>
                  <a:pt x="1450" y="172"/>
                </a:lnTo>
                <a:lnTo>
                  <a:pt x="1452" y="166"/>
                </a:lnTo>
                <a:lnTo>
                  <a:pt x="1458" y="164"/>
                </a:lnTo>
                <a:lnTo>
                  <a:pt x="1460" y="158"/>
                </a:lnTo>
                <a:lnTo>
                  <a:pt x="1468" y="158"/>
                </a:lnTo>
                <a:lnTo>
                  <a:pt x="1468" y="156"/>
                </a:lnTo>
                <a:lnTo>
                  <a:pt x="1468" y="150"/>
                </a:lnTo>
                <a:lnTo>
                  <a:pt x="1474" y="148"/>
                </a:lnTo>
                <a:lnTo>
                  <a:pt x="1476" y="144"/>
                </a:lnTo>
                <a:lnTo>
                  <a:pt x="1480" y="142"/>
                </a:lnTo>
                <a:lnTo>
                  <a:pt x="1480" y="140"/>
                </a:lnTo>
                <a:lnTo>
                  <a:pt x="1488" y="132"/>
                </a:lnTo>
                <a:lnTo>
                  <a:pt x="1496" y="124"/>
                </a:lnTo>
                <a:lnTo>
                  <a:pt x="1500" y="122"/>
                </a:lnTo>
                <a:lnTo>
                  <a:pt x="1502" y="116"/>
                </a:lnTo>
                <a:lnTo>
                  <a:pt x="1506" y="116"/>
                </a:lnTo>
                <a:lnTo>
                  <a:pt x="1506" y="108"/>
                </a:lnTo>
                <a:lnTo>
                  <a:pt x="1512" y="106"/>
                </a:lnTo>
                <a:lnTo>
                  <a:pt x="1514" y="100"/>
                </a:lnTo>
                <a:lnTo>
                  <a:pt x="1522" y="100"/>
                </a:lnTo>
                <a:lnTo>
                  <a:pt x="1522" y="98"/>
                </a:lnTo>
                <a:lnTo>
                  <a:pt x="1522" y="94"/>
                </a:lnTo>
                <a:lnTo>
                  <a:pt x="1524" y="94"/>
                </a:lnTo>
                <a:lnTo>
                  <a:pt x="1526" y="92"/>
                </a:lnTo>
                <a:lnTo>
                  <a:pt x="1526" y="90"/>
                </a:lnTo>
                <a:lnTo>
                  <a:pt x="1530" y="90"/>
                </a:lnTo>
                <a:lnTo>
                  <a:pt x="1530" y="82"/>
                </a:lnTo>
                <a:lnTo>
                  <a:pt x="1534" y="80"/>
                </a:lnTo>
                <a:lnTo>
                  <a:pt x="1536" y="78"/>
                </a:lnTo>
                <a:lnTo>
                  <a:pt x="1538" y="76"/>
                </a:lnTo>
                <a:lnTo>
                  <a:pt x="1542" y="74"/>
                </a:lnTo>
                <a:lnTo>
                  <a:pt x="1542" y="66"/>
                </a:lnTo>
                <a:lnTo>
                  <a:pt x="1544" y="66"/>
                </a:lnTo>
                <a:lnTo>
                  <a:pt x="1548" y="62"/>
                </a:lnTo>
                <a:lnTo>
                  <a:pt x="1550" y="60"/>
                </a:lnTo>
                <a:lnTo>
                  <a:pt x="1552" y="58"/>
                </a:lnTo>
                <a:lnTo>
                  <a:pt x="1552" y="50"/>
                </a:lnTo>
                <a:lnTo>
                  <a:pt x="1556" y="50"/>
                </a:lnTo>
                <a:lnTo>
                  <a:pt x="1556" y="48"/>
                </a:lnTo>
                <a:lnTo>
                  <a:pt x="1558" y="48"/>
                </a:lnTo>
                <a:lnTo>
                  <a:pt x="1560" y="48"/>
                </a:lnTo>
                <a:lnTo>
                  <a:pt x="1560" y="40"/>
                </a:lnTo>
                <a:lnTo>
                  <a:pt x="1564" y="40"/>
                </a:lnTo>
                <a:lnTo>
                  <a:pt x="1564" y="38"/>
                </a:lnTo>
                <a:lnTo>
                  <a:pt x="1566" y="36"/>
                </a:lnTo>
                <a:lnTo>
                  <a:pt x="1568" y="36"/>
                </a:lnTo>
                <a:lnTo>
                  <a:pt x="1568" y="28"/>
                </a:lnTo>
                <a:lnTo>
                  <a:pt x="1572" y="28"/>
                </a:lnTo>
                <a:lnTo>
                  <a:pt x="1572" y="26"/>
                </a:lnTo>
                <a:lnTo>
                  <a:pt x="1572" y="24"/>
                </a:lnTo>
                <a:lnTo>
                  <a:pt x="1576" y="24"/>
                </a:lnTo>
                <a:lnTo>
                  <a:pt x="1576" y="16"/>
                </a:lnTo>
                <a:lnTo>
                  <a:pt x="1580" y="16"/>
                </a:lnTo>
                <a:lnTo>
                  <a:pt x="1580" y="8"/>
                </a:lnTo>
                <a:lnTo>
                  <a:pt x="1582" y="8"/>
                </a:lnTo>
                <a:lnTo>
                  <a:pt x="1584" y="8"/>
                </a:lnTo>
                <a:lnTo>
                  <a:pt x="1584" y="6"/>
                </a:lnTo>
                <a:lnTo>
                  <a:pt x="1584" y="4"/>
                </a:lnTo>
                <a:lnTo>
                  <a:pt x="1582" y="4"/>
                </a:lnTo>
                <a:lnTo>
                  <a:pt x="1580" y="4"/>
                </a:lnTo>
                <a:lnTo>
                  <a:pt x="1580" y="2"/>
                </a:lnTo>
                <a:lnTo>
                  <a:pt x="1582" y="0"/>
                </a:lnTo>
                <a:lnTo>
                  <a:pt x="1584" y="0"/>
                </a:lnTo>
                <a:lnTo>
                  <a:pt x="1592" y="0"/>
                </a:lnTo>
                <a:lnTo>
                  <a:pt x="1592" y="4"/>
                </a:lnTo>
                <a:lnTo>
                  <a:pt x="1600" y="4"/>
                </a:lnTo>
                <a:lnTo>
                  <a:pt x="1600" y="8"/>
                </a:lnTo>
                <a:lnTo>
                  <a:pt x="1608" y="8"/>
                </a:lnTo>
                <a:lnTo>
                  <a:pt x="1608" y="16"/>
                </a:lnTo>
                <a:lnTo>
                  <a:pt x="1604" y="16"/>
                </a:lnTo>
                <a:lnTo>
                  <a:pt x="1604" y="18"/>
                </a:lnTo>
                <a:lnTo>
                  <a:pt x="1604" y="24"/>
                </a:lnTo>
                <a:lnTo>
                  <a:pt x="1600" y="24"/>
                </a:lnTo>
                <a:lnTo>
                  <a:pt x="1600" y="36"/>
                </a:lnTo>
                <a:lnTo>
                  <a:pt x="1596" y="36"/>
                </a:lnTo>
                <a:lnTo>
                  <a:pt x="1596" y="58"/>
                </a:lnTo>
                <a:lnTo>
                  <a:pt x="1592" y="58"/>
                </a:lnTo>
                <a:lnTo>
                  <a:pt x="1592" y="82"/>
                </a:lnTo>
                <a:lnTo>
                  <a:pt x="1588" y="82"/>
                </a:lnTo>
                <a:lnTo>
                  <a:pt x="1588" y="108"/>
                </a:lnTo>
                <a:lnTo>
                  <a:pt x="1584" y="108"/>
                </a:lnTo>
                <a:lnTo>
                  <a:pt x="1584" y="140"/>
                </a:lnTo>
                <a:lnTo>
                  <a:pt x="1580" y="140"/>
                </a:lnTo>
                <a:lnTo>
                  <a:pt x="1580" y="174"/>
                </a:lnTo>
                <a:lnTo>
                  <a:pt x="1576" y="174"/>
                </a:lnTo>
                <a:lnTo>
                  <a:pt x="1576" y="212"/>
                </a:lnTo>
                <a:lnTo>
                  <a:pt x="1572" y="212"/>
                </a:lnTo>
                <a:lnTo>
                  <a:pt x="1572" y="216"/>
                </a:lnTo>
                <a:lnTo>
                  <a:pt x="1572" y="222"/>
                </a:lnTo>
                <a:lnTo>
                  <a:pt x="1572" y="226"/>
                </a:lnTo>
                <a:lnTo>
                  <a:pt x="1574" y="228"/>
                </a:lnTo>
                <a:lnTo>
                  <a:pt x="1576" y="228"/>
                </a:lnTo>
                <a:lnTo>
                  <a:pt x="1576" y="316"/>
                </a:lnTo>
                <a:lnTo>
                  <a:pt x="1578" y="316"/>
                </a:lnTo>
                <a:lnTo>
                  <a:pt x="1580" y="316"/>
                </a:lnTo>
                <a:lnTo>
                  <a:pt x="1580" y="342"/>
                </a:lnTo>
                <a:lnTo>
                  <a:pt x="1580" y="344"/>
                </a:lnTo>
                <a:lnTo>
                  <a:pt x="1582" y="344"/>
                </a:lnTo>
                <a:lnTo>
                  <a:pt x="1584" y="344"/>
                </a:lnTo>
                <a:lnTo>
                  <a:pt x="1584" y="382"/>
                </a:lnTo>
                <a:lnTo>
                  <a:pt x="1586" y="382"/>
                </a:lnTo>
                <a:lnTo>
                  <a:pt x="1588" y="382"/>
                </a:lnTo>
                <a:lnTo>
                  <a:pt x="1588" y="386"/>
                </a:lnTo>
                <a:lnTo>
                  <a:pt x="1588" y="392"/>
                </a:lnTo>
                <a:lnTo>
                  <a:pt x="1588" y="396"/>
                </a:lnTo>
                <a:lnTo>
                  <a:pt x="1590" y="398"/>
                </a:lnTo>
                <a:lnTo>
                  <a:pt x="1592" y="398"/>
                </a:lnTo>
                <a:lnTo>
                  <a:pt x="1592" y="406"/>
                </a:lnTo>
                <a:lnTo>
                  <a:pt x="1588" y="406"/>
                </a:lnTo>
                <a:lnTo>
                  <a:pt x="1586" y="404"/>
                </a:lnTo>
                <a:lnTo>
                  <a:pt x="1584" y="402"/>
                </a:lnTo>
                <a:lnTo>
                  <a:pt x="1580" y="402"/>
                </a:lnTo>
                <a:lnTo>
                  <a:pt x="1580" y="396"/>
                </a:lnTo>
                <a:lnTo>
                  <a:pt x="1578" y="394"/>
                </a:lnTo>
                <a:lnTo>
                  <a:pt x="1576" y="394"/>
                </a:lnTo>
                <a:lnTo>
                  <a:pt x="1576" y="388"/>
                </a:lnTo>
                <a:lnTo>
                  <a:pt x="1574" y="386"/>
                </a:lnTo>
                <a:lnTo>
                  <a:pt x="1572" y="386"/>
                </a:lnTo>
                <a:lnTo>
                  <a:pt x="1572" y="380"/>
                </a:lnTo>
                <a:lnTo>
                  <a:pt x="1572" y="374"/>
                </a:lnTo>
                <a:lnTo>
                  <a:pt x="1572" y="368"/>
                </a:lnTo>
                <a:lnTo>
                  <a:pt x="1570" y="368"/>
                </a:lnTo>
                <a:lnTo>
                  <a:pt x="1568" y="366"/>
                </a:lnTo>
                <a:lnTo>
                  <a:pt x="1568" y="362"/>
                </a:lnTo>
                <a:lnTo>
                  <a:pt x="1568" y="356"/>
                </a:lnTo>
                <a:lnTo>
                  <a:pt x="1568" y="352"/>
                </a:lnTo>
                <a:lnTo>
                  <a:pt x="1566" y="352"/>
                </a:lnTo>
                <a:lnTo>
                  <a:pt x="1564" y="352"/>
                </a:lnTo>
                <a:lnTo>
                  <a:pt x="1564" y="306"/>
                </a:lnTo>
                <a:lnTo>
                  <a:pt x="1562" y="306"/>
                </a:lnTo>
                <a:lnTo>
                  <a:pt x="1560" y="306"/>
                </a:lnTo>
                <a:lnTo>
                  <a:pt x="1560" y="278"/>
                </a:lnTo>
                <a:lnTo>
                  <a:pt x="1558" y="278"/>
                </a:lnTo>
                <a:lnTo>
                  <a:pt x="1556" y="278"/>
                </a:lnTo>
                <a:lnTo>
                  <a:pt x="1556" y="182"/>
                </a:lnTo>
                <a:lnTo>
                  <a:pt x="1560" y="182"/>
                </a:lnTo>
                <a:lnTo>
                  <a:pt x="1560" y="144"/>
                </a:lnTo>
                <a:lnTo>
                  <a:pt x="1564" y="144"/>
                </a:lnTo>
                <a:lnTo>
                  <a:pt x="1564" y="112"/>
                </a:lnTo>
                <a:lnTo>
                  <a:pt x="1562" y="112"/>
                </a:lnTo>
                <a:lnTo>
                  <a:pt x="1560" y="114"/>
                </a:lnTo>
                <a:lnTo>
                  <a:pt x="1560" y="118"/>
                </a:lnTo>
                <a:lnTo>
                  <a:pt x="1560" y="124"/>
                </a:lnTo>
                <a:lnTo>
                  <a:pt x="1556" y="124"/>
                </a:lnTo>
                <a:lnTo>
                  <a:pt x="1556" y="132"/>
                </a:lnTo>
                <a:lnTo>
                  <a:pt x="1552" y="132"/>
                </a:lnTo>
                <a:lnTo>
                  <a:pt x="1552" y="140"/>
                </a:lnTo>
                <a:lnTo>
                  <a:pt x="1548" y="140"/>
                </a:lnTo>
                <a:lnTo>
                  <a:pt x="1548" y="150"/>
                </a:lnTo>
                <a:lnTo>
                  <a:pt x="1546" y="150"/>
                </a:lnTo>
                <a:lnTo>
                  <a:pt x="1546" y="158"/>
                </a:lnTo>
                <a:lnTo>
                  <a:pt x="1542" y="158"/>
                </a:lnTo>
                <a:lnTo>
                  <a:pt x="1542" y="166"/>
                </a:lnTo>
                <a:lnTo>
                  <a:pt x="1538" y="166"/>
                </a:lnTo>
                <a:lnTo>
                  <a:pt x="1538" y="174"/>
                </a:lnTo>
                <a:lnTo>
                  <a:pt x="1534" y="174"/>
                </a:lnTo>
                <a:lnTo>
                  <a:pt x="1534" y="182"/>
                </a:lnTo>
                <a:lnTo>
                  <a:pt x="1530" y="182"/>
                </a:lnTo>
                <a:lnTo>
                  <a:pt x="1530" y="190"/>
                </a:lnTo>
                <a:lnTo>
                  <a:pt x="1526" y="190"/>
                </a:lnTo>
                <a:lnTo>
                  <a:pt x="1526" y="196"/>
                </a:lnTo>
                <a:lnTo>
                  <a:pt x="1522" y="196"/>
                </a:lnTo>
                <a:lnTo>
                  <a:pt x="1522" y="204"/>
                </a:lnTo>
                <a:lnTo>
                  <a:pt x="1518" y="204"/>
                </a:lnTo>
                <a:lnTo>
                  <a:pt x="1518" y="212"/>
                </a:lnTo>
                <a:lnTo>
                  <a:pt x="1514" y="212"/>
                </a:lnTo>
                <a:lnTo>
                  <a:pt x="1514" y="220"/>
                </a:lnTo>
                <a:lnTo>
                  <a:pt x="1510" y="220"/>
                </a:lnTo>
                <a:lnTo>
                  <a:pt x="1510" y="228"/>
                </a:lnTo>
                <a:lnTo>
                  <a:pt x="1506" y="228"/>
                </a:lnTo>
                <a:lnTo>
                  <a:pt x="1506" y="236"/>
                </a:lnTo>
                <a:lnTo>
                  <a:pt x="1502" y="236"/>
                </a:lnTo>
                <a:lnTo>
                  <a:pt x="1502" y="242"/>
                </a:lnTo>
                <a:lnTo>
                  <a:pt x="1500" y="242"/>
                </a:lnTo>
                <a:lnTo>
                  <a:pt x="1500" y="250"/>
                </a:lnTo>
                <a:lnTo>
                  <a:pt x="1496" y="250"/>
                </a:lnTo>
                <a:lnTo>
                  <a:pt x="1496" y="252"/>
                </a:lnTo>
                <a:lnTo>
                  <a:pt x="1494" y="254"/>
                </a:lnTo>
                <a:lnTo>
                  <a:pt x="1492" y="254"/>
                </a:lnTo>
                <a:lnTo>
                  <a:pt x="1492" y="270"/>
                </a:lnTo>
                <a:lnTo>
                  <a:pt x="1488" y="270"/>
                </a:lnTo>
                <a:lnTo>
                  <a:pt x="1488" y="278"/>
                </a:lnTo>
                <a:lnTo>
                  <a:pt x="1484" y="278"/>
                </a:lnTo>
                <a:lnTo>
                  <a:pt x="1484" y="286"/>
                </a:lnTo>
                <a:lnTo>
                  <a:pt x="1480" y="286"/>
                </a:lnTo>
                <a:lnTo>
                  <a:pt x="1480" y="288"/>
                </a:lnTo>
                <a:lnTo>
                  <a:pt x="1480" y="290"/>
                </a:lnTo>
                <a:lnTo>
                  <a:pt x="1476" y="290"/>
                </a:lnTo>
                <a:lnTo>
                  <a:pt x="1476" y="298"/>
                </a:lnTo>
                <a:lnTo>
                  <a:pt x="1472" y="298"/>
                </a:lnTo>
                <a:lnTo>
                  <a:pt x="1472" y="306"/>
                </a:lnTo>
                <a:lnTo>
                  <a:pt x="1468" y="306"/>
                </a:lnTo>
                <a:lnTo>
                  <a:pt x="1468" y="316"/>
                </a:lnTo>
                <a:lnTo>
                  <a:pt x="1464" y="316"/>
                </a:lnTo>
                <a:lnTo>
                  <a:pt x="1464" y="324"/>
                </a:lnTo>
                <a:lnTo>
                  <a:pt x="1460" y="324"/>
                </a:lnTo>
                <a:lnTo>
                  <a:pt x="1460" y="332"/>
                </a:lnTo>
                <a:lnTo>
                  <a:pt x="1456" y="332"/>
                </a:lnTo>
                <a:lnTo>
                  <a:pt x="1456" y="340"/>
                </a:lnTo>
                <a:lnTo>
                  <a:pt x="1452" y="340"/>
                </a:lnTo>
                <a:lnTo>
                  <a:pt x="1452" y="348"/>
                </a:lnTo>
                <a:lnTo>
                  <a:pt x="1450" y="348"/>
                </a:lnTo>
                <a:lnTo>
                  <a:pt x="1450" y="356"/>
                </a:lnTo>
                <a:lnTo>
                  <a:pt x="1446" y="356"/>
                </a:lnTo>
                <a:lnTo>
                  <a:pt x="1446" y="362"/>
                </a:lnTo>
                <a:lnTo>
                  <a:pt x="1442" y="362"/>
                </a:lnTo>
                <a:lnTo>
                  <a:pt x="1442" y="364"/>
                </a:lnTo>
                <a:lnTo>
                  <a:pt x="1440" y="366"/>
                </a:lnTo>
                <a:lnTo>
                  <a:pt x="1438" y="366"/>
                </a:lnTo>
                <a:lnTo>
                  <a:pt x="1438" y="374"/>
                </a:lnTo>
                <a:lnTo>
                  <a:pt x="1434" y="374"/>
                </a:lnTo>
                <a:lnTo>
                  <a:pt x="1434" y="382"/>
                </a:lnTo>
                <a:lnTo>
                  <a:pt x="1430" y="382"/>
                </a:lnTo>
                <a:lnTo>
                  <a:pt x="1430" y="390"/>
                </a:lnTo>
                <a:lnTo>
                  <a:pt x="1426" y="390"/>
                </a:lnTo>
                <a:lnTo>
                  <a:pt x="1426" y="398"/>
                </a:lnTo>
                <a:lnTo>
                  <a:pt x="1422" y="398"/>
                </a:lnTo>
                <a:lnTo>
                  <a:pt x="1422" y="406"/>
                </a:lnTo>
                <a:lnTo>
                  <a:pt x="1418" y="406"/>
                </a:lnTo>
                <a:lnTo>
                  <a:pt x="1418" y="416"/>
                </a:lnTo>
                <a:lnTo>
                  <a:pt x="1410" y="416"/>
                </a:lnTo>
                <a:lnTo>
                  <a:pt x="1410" y="428"/>
                </a:lnTo>
                <a:lnTo>
                  <a:pt x="1406" y="428"/>
                </a:lnTo>
                <a:lnTo>
                  <a:pt x="1406" y="436"/>
                </a:lnTo>
                <a:lnTo>
                  <a:pt x="1404" y="436"/>
                </a:lnTo>
                <a:lnTo>
                  <a:pt x="1404" y="448"/>
                </a:lnTo>
                <a:lnTo>
                  <a:pt x="1400" y="448"/>
                </a:lnTo>
                <a:lnTo>
                  <a:pt x="1400" y="450"/>
                </a:lnTo>
                <a:lnTo>
                  <a:pt x="1398" y="452"/>
                </a:lnTo>
                <a:lnTo>
                  <a:pt x="1396" y="452"/>
                </a:lnTo>
                <a:lnTo>
                  <a:pt x="1396" y="458"/>
                </a:lnTo>
                <a:lnTo>
                  <a:pt x="1392" y="458"/>
                </a:lnTo>
                <a:lnTo>
                  <a:pt x="1392" y="466"/>
                </a:lnTo>
                <a:lnTo>
                  <a:pt x="1388" y="466"/>
                </a:lnTo>
                <a:lnTo>
                  <a:pt x="1388" y="468"/>
                </a:lnTo>
                <a:lnTo>
                  <a:pt x="1386" y="470"/>
                </a:lnTo>
                <a:lnTo>
                  <a:pt x="1384" y="470"/>
                </a:lnTo>
                <a:lnTo>
                  <a:pt x="1384" y="478"/>
                </a:lnTo>
                <a:lnTo>
                  <a:pt x="1382" y="478"/>
                </a:lnTo>
                <a:lnTo>
                  <a:pt x="1380" y="480"/>
                </a:lnTo>
                <a:lnTo>
                  <a:pt x="1380" y="482"/>
                </a:lnTo>
                <a:lnTo>
                  <a:pt x="1376" y="482"/>
                </a:lnTo>
                <a:lnTo>
                  <a:pt x="1376" y="490"/>
                </a:lnTo>
                <a:lnTo>
                  <a:pt x="1372" y="490"/>
                </a:lnTo>
                <a:lnTo>
                  <a:pt x="1372" y="498"/>
                </a:lnTo>
                <a:lnTo>
                  <a:pt x="1368" y="498"/>
                </a:lnTo>
                <a:lnTo>
                  <a:pt x="1368" y="502"/>
                </a:lnTo>
                <a:lnTo>
                  <a:pt x="1360" y="502"/>
                </a:lnTo>
                <a:lnTo>
                  <a:pt x="1360" y="512"/>
                </a:lnTo>
                <a:lnTo>
                  <a:pt x="1358" y="512"/>
                </a:lnTo>
                <a:lnTo>
                  <a:pt x="1358" y="514"/>
                </a:lnTo>
                <a:lnTo>
                  <a:pt x="1356" y="516"/>
                </a:lnTo>
                <a:lnTo>
                  <a:pt x="1354" y="516"/>
                </a:lnTo>
                <a:lnTo>
                  <a:pt x="1354" y="524"/>
                </a:lnTo>
                <a:lnTo>
                  <a:pt x="1350" y="524"/>
                </a:lnTo>
                <a:lnTo>
                  <a:pt x="1350" y="532"/>
                </a:lnTo>
                <a:lnTo>
                  <a:pt x="1346" y="532"/>
                </a:lnTo>
                <a:lnTo>
                  <a:pt x="1346" y="540"/>
                </a:lnTo>
                <a:lnTo>
                  <a:pt x="1342" y="540"/>
                </a:lnTo>
                <a:lnTo>
                  <a:pt x="1342" y="542"/>
                </a:lnTo>
                <a:lnTo>
                  <a:pt x="1340" y="544"/>
                </a:lnTo>
                <a:lnTo>
                  <a:pt x="1338" y="544"/>
                </a:lnTo>
                <a:lnTo>
                  <a:pt x="1338" y="550"/>
                </a:lnTo>
                <a:lnTo>
                  <a:pt x="1334" y="550"/>
                </a:lnTo>
                <a:lnTo>
                  <a:pt x="1334" y="552"/>
                </a:lnTo>
                <a:lnTo>
                  <a:pt x="1332" y="554"/>
                </a:lnTo>
                <a:lnTo>
                  <a:pt x="1330" y="554"/>
                </a:lnTo>
                <a:lnTo>
                  <a:pt x="1330" y="562"/>
                </a:lnTo>
                <a:lnTo>
                  <a:pt x="1328" y="562"/>
                </a:lnTo>
                <a:lnTo>
                  <a:pt x="1326" y="564"/>
                </a:lnTo>
                <a:lnTo>
                  <a:pt x="1326" y="566"/>
                </a:lnTo>
                <a:lnTo>
                  <a:pt x="1322" y="566"/>
                </a:lnTo>
                <a:lnTo>
                  <a:pt x="1322" y="574"/>
                </a:lnTo>
                <a:lnTo>
                  <a:pt x="1316" y="578"/>
                </a:lnTo>
                <a:lnTo>
                  <a:pt x="1312" y="582"/>
                </a:lnTo>
                <a:lnTo>
                  <a:pt x="1308" y="588"/>
                </a:lnTo>
                <a:lnTo>
                  <a:pt x="1302" y="590"/>
                </a:lnTo>
                <a:lnTo>
                  <a:pt x="1302" y="602"/>
                </a:lnTo>
                <a:lnTo>
                  <a:pt x="1300" y="602"/>
                </a:lnTo>
                <a:lnTo>
                  <a:pt x="1298" y="604"/>
                </a:lnTo>
                <a:lnTo>
                  <a:pt x="1298" y="606"/>
                </a:lnTo>
                <a:lnTo>
                  <a:pt x="1294" y="606"/>
                </a:lnTo>
                <a:lnTo>
                  <a:pt x="1294" y="614"/>
                </a:lnTo>
                <a:lnTo>
                  <a:pt x="1292" y="614"/>
                </a:lnTo>
                <a:lnTo>
                  <a:pt x="1290" y="616"/>
                </a:lnTo>
                <a:lnTo>
                  <a:pt x="1290" y="618"/>
                </a:lnTo>
                <a:lnTo>
                  <a:pt x="1286" y="618"/>
                </a:lnTo>
                <a:lnTo>
                  <a:pt x="1286" y="624"/>
                </a:lnTo>
                <a:lnTo>
                  <a:pt x="1282" y="628"/>
                </a:lnTo>
                <a:lnTo>
                  <a:pt x="1280" y="630"/>
                </a:lnTo>
                <a:lnTo>
                  <a:pt x="1276" y="634"/>
                </a:lnTo>
                <a:lnTo>
                  <a:pt x="1272" y="636"/>
                </a:lnTo>
                <a:lnTo>
                  <a:pt x="1272" y="644"/>
                </a:lnTo>
                <a:lnTo>
                  <a:pt x="1268" y="644"/>
                </a:lnTo>
                <a:lnTo>
                  <a:pt x="1268" y="652"/>
                </a:lnTo>
                <a:lnTo>
                  <a:pt x="1264" y="652"/>
                </a:lnTo>
                <a:lnTo>
                  <a:pt x="1264" y="654"/>
                </a:lnTo>
                <a:lnTo>
                  <a:pt x="1262" y="656"/>
                </a:lnTo>
                <a:lnTo>
                  <a:pt x="1260" y="656"/>
                </a:lnTo>
                <a:lnTo>
                  <a:pt x="1260" y="664"/>
                </a:lnTo>
                <a:lnTo>
                  <a:pt x="1258" y="664"/>
                </a:lnTo>
                <a:lnTo>
                  <a:pt x="1256" y="666"/>
                </a:lnTo>
                <a:lnTo>
                  <a:pt x="1256" y="668"/>
                </a:lnTo>
                <a:lnTo>
                  <a:pt x="1252" y="668"/>
                </a:lnTo>
                <a:lnTo>
                  <a:pt x="1252" y="674"/>
                </a:lnTo>
                <a:lnTo>
                  <a:pt x="1248" y="676"/>
                </a:lnTo>
                <a:lnTo>
                  <a:pt x="1246" y="678"/>
                </a:lnTo>
                <a:lnTo>
                  <a:pt x="1244" y="682"/>
                </a:lnTo>
                <a:lnTo>
                  <a:pt x="1240" y="682"/>
                </a:lnTo>
                <a:lnTo>
                  <a:pt x="1240" y="690"/>
                </a:lnTo>
                <a:lnTo>
                  <a:pt x="1238" y="690"/>
                </a:lnTo>
                <a:lnTo>
                  <a:pt x="1238" y="692"/>
                </a:lnTo>
                <a:lnTo>
                  <a:pt x="1236" y="694"/>
                </a:lnTo>
                <a:lnTo>
                  <a:pt x="1234" y="694"/>
                </a:lnTo>
                <a:lnTo>
                  <a:pt x="1234" y="702"/>
                </a:lnTo>
                <a:lnTo>
                  <a:pt x="1230" y="702"/>
                </a:lnTo>
                <a:lnTo>
                  <a:pt x="1230" y="706"/>
                </a:lnTo>
                <a:lnTo>
                  <a:pt x="1222" y="706"/>
                </a:lnTo>
                <a:lnTo>
                  <a:pt x="1222" y="720"/>
                </a:lnTo>
                <a:lnTo>
                  <a:pt x="1212" y="728"/>
                </a:lnTo>
                <a:lnTo>
                  <a:pt x="1206" y="736"/>
                </a:lnTo>
                <a:lnTo>
                  <a:pt x="1198" y="736"/>
                </a:lnTo>
                <a:lnTo>
                  <a:pt x="1198" y="734"/>
                </a:lnTo>
                <a:lnTo>
                  <a:pt x="1198" y="732"/>
                </a:lnTo>
                <a:lnTo>
                  <a:pt x="1194" y="734"/>
                </a:lnTo>
                <a:lnTo>
                  <a:pt x="1192" y="736"/>
                </a:lnTo>
                <a:lnTo>
                  <a:pt x="1190" y="738"/>
                </a:lnTo>
                <a:lnTo>
                  <a:pt x="1188" y="740"/>
                </a:lnTo>
                <a:lnTo>
                  <a:pt x="1188" y="752"/>
                </a:lnTo>
                <a:lnTo>
                  <a:pt x="1184" y="752"/>
                </a:lnTo>
                <a:lnTo>
                  <a:pt x="1184" y="764"/>
                </a:lnTo>
                <a:lnTo>
                  <a:pt x="1180" y="764"/>
                </a:lnTo>
                <a:lnTo>
                  <a:pt x="1178" y="766"/>
                </a:lnTo>
                <a:lnTo>
                  <a:pt x="1176" y="766"/>
                </a:lnTo>
                <a:lnTo>
                  <a:pt x="1176" y="774"/>
                </a:lnTo>
                <a:lnTo>
                  <a:pt x="1172" y="774"/>
                </a:lnTo>
                <a:lnTo>
                  <a:pt x="1172" y="782"/>
                </a:lnTo>
                <a:lnTo>
                  <a:pt x="1168" y="782"/>
                </a:lnTo>
                <a:lnTo>
                  <a:pt x="1168" y="784"/>
                </a:lnTo>
                <a:lnTo>
                  <a:pt x="1166" y="786"/>
                </a:lnTo>
                <a:lnTo>
                  <a:pt x="1164" y="786"/>
                </a:lnTo>
                <a:lnTo>
                  <a:pt x="1164" y="794"/>
                </a:lnTo>
                <a:lnTo>
                  <a:pt x="1158" y="794"/>
                </a:lnTo>
                <a:lnTo>
                  <a:pt x="1156" y="794"/>
                </a:lnTo>
                <a:lnTo>
                  <a:pt x="1156" y="798"/>
                </a:lnTo>
                <a:lnTo>
                  <a:pt x="1150" y="798"/>
                </a:lnTo>
                <a:lnTo>
                  <a:pt x="1148" y="800"/>
                </a:lnTo>
                <a:lnTo>
                  <a:pt x="1148" y="802"/>
                </a:lnTo>
                <a:lnTo>
                  <a:pt x="1144" y="802"/>
                </a:lnTo>
                <a:lnTo>
                  <a:pt x="1144" y="812"/>
                </a:lnTo>
                <a:lnTo>
                  <a:pt x="1142" y="812"/>
                </a:lnTo>
                <a:lnTo>
                  <a:pt x="1140" y="818"/>
                </a:lnTo>
                <a:lnTo>
                  <a:pt x="1140" y="820"/>
                </a:lnTo>
                <a:lnTo>
                  <a:pt x="1138" y="822"/>
                </a:lnTo>
                <a:lnTo>
                  <a:pt x="1138" y="824"/>
                </a:lnTo>
                <a:lnTo>
                  <a:pt x="1140" y="824"/>
                </a:lnTo>
                <a:lnTo>
                  <a:pt x="1142" y="826"/>
                </a:lnTo>
                <a:lnTo>
                  <a:pt x="1140" y="828"/>
                </a:lnTo>
                <a:lnTo>
                  <a:pt x="1136" y="828"/>
                </a:lnTo>
                <a:lnTo>
                  <a:pt x="1130" y="828"/>
                </a:lnTo>
                <a:lnTo>
                  <a:pt x="1130" y="830"/>
                </a:lnTo>
                <a:lnTo>
                  <a:pt x="1130" y="832"/>
                </a:lnTo>
                <a:lnTo>
                  <a:pt x="1130" y="836"/>
                </a:lnTo>
                <a:lnTo>
                  <a:pt x="1124" y="838"/>
                </a:lnTo>
                <a:lnTo>
                  <a:pt x="1122" y="844"/>
                </a:lnTo>
                <a:lnTo>
                  <a:pt x="1114" y="844"/>
                </a:lnTo>
                <a:lnTo>
                  <a:pt x="1114" y="852"/>
                </a:lnTo>
                <a:lnTo>
                  <a:pt x="1110" y="854"/>
                </a:lnTo>
                <a:lnTo>
                  <a:pt x="1106" y="860"/>
                </a:lnTo>
                <a:lnTo>
                  <a:pt x="1100" y="864"/>
                </a:lnTo>
                <a:lnTo>
                  <a:pt x="1094" y="872"/>
                </a:lnTo>
                <a:lnTo>
                  <a:pt x="1088" y="876"/>
                </a:lnTo>
                <a:lnTo>
                  <a:pt x="1084" y="884"/>
                </a:lnTo>
                <a:lnTo>
                  <a:pt x="1080" y="884"/>
                </a:lnTo>
                <a:lnTo>
                  <a:pt x="1080" y="890"/>
                </a:lnTo>
                <a:lnTo>
                  <a:pt x="1074" y="894"/>
                </a:lnTo>
                <a:lnTo>
                  <a:pt x="1068" y="900"/>
                </a:lnTo>
                <a:lnTo>
                  <a:pt x="1062" y="906"/>
                </a:lnTo>
                <a:lnTo>
                  <a:pt x="1056" y="910"/>
                </a:lnTo>
                <a:lnTo>
                  <a:pt x="1056" y="918"/>
                </a:lnTo>
                <a:lnTo>
                  <a:pt x="1050" y="918"/>
                </a:lnTo>
                <a:lnTo>
                  <a:pt x="1046" y="922"/>
                </a:lnTo>
                <a:lnTo>
                  <a:pt x="1042" y="930"/>
                </a:lnTo>
                <a:lnTo>
                  <a:pt x="1030" y="930"/>
                </a:lnTo>
                <a:lnTo>
                  <a:pt x="1030" y="932"/>
                </a:lnTo>
                <a:lnTo>
                  <a:pt x="1030" y="936"/>
                </a:lnTo>
                <a:lnTo>
                  <a:pt x="1024" y="936"/>
                </a:lnTo>
                <a:lnTo>
                  <a:pt x="1024" y="944"/>
                </a:lnTo>
                <a:lnTo>
                  <a:pt x="1022" y="944"/>
                </a:lnTo>
                <a:lnTo>
                  <a:pt x="1022" y="948"/>
                </a:lnTo>
                <a:lnTo>
                  <a:pt x="1010" y="948"/>
                </a:lnTo>
                <a:lnTo>
                  <a:pt x="1010" y="950"/>
                </a:lnTo>
                <a:lnTo>
                  <a:pt x="1010" y="952"/>
                </a:lnTo>
                <a:lnTo>
                  <a:pt x="1010" y="956"/>
                </a:lnTo>
                <a:lnTo>
                  <a:pt x="1002" y="960"/>
                </a:lnTo>
                <a:lnTo>
                  <a:pt x="998" y="968"/>
                </a:lnTo>
                <a:lnTo>
                  <a:pt x="992" y="970"/>
                </a:lnTo>
                <a:lnTo>
                  <a:pt x="990" y="976"/>
                </a:lnTo>
                <a:lnTo>
                  <a:pt x="984" y="976"/>
                </a:lnTo>
                <a:lnTo>
                  <a:pt x="982" y="978"/>
                </a:lnTo>
                <a:lnTo>
                  <a:pt x="980" y="982"/>
                </a:lnTo>
                <a:lnTo>
                  <a:pt x="974" y="982"/>
                </a:lnTo>
                <a:lnTo>
                  <a:pt x="974" y="990"/>
                </a:lnTo>
                <a:lnTo>
                  <a:pt x="968" y="990"/>
                </a:lnTo>
                <a:lnTo>
                  <a:pt x="964" y="992"/>
                </a:lnTo>
                <a:lnTo>
                  <a:pt x="964" y="994"/>
                </a:lnTo>
                <a:lnTo>
                  <a:pt x="958" y="994"/>
                </a:lnTo>
                <a:lnTo>
                  <a:pt x="956" y="996"/>
                </a:lnTo>
                <a:lnTo>
                  <a:pt x="956" y="998"/>
                </a:lnTo>
                <a:lnTo>
                  <a:pt x="948" y="998"/>
                </a:lnTo>
                <a:lnTo>
                  <a:pt x="948" y="1000"/>
                </a:lnTo>
                <a:lnTo>
                  <a:pt x="950" y="1002"/>
                </a:lnTo>
                <a:lnTo>
                  <a:pt x="952" y="1002"/>
                </a:lnTo>
                <a:lnTo>
                  <a:pt x="952" y="1004"/>
                </a:lnTo>
                <a:lnTo>
                  <a:pt x="940" y="1010"/>
                </a:lnTo>
                <a:lnTo>
                  <a:pt x="940" y="1018"/>
                </a:lnTo>
                <a:lnTo>
                  <a:pt x="934" y="1018"/>
                </a:lnTo>
                <a:lnTo>
                  <a:pt x="932" y="1018"/>
                </a:lnTo>
                <a:lnTo>
                  <a:pt x="932" y="1022"/>
                </a:lnTo>
                <a:lnTo>
                  <a:pt x="930" y="1022"/>
                </a:lnTo>
                <a:lnTo>
                  <a:pt x="928" y="1020"/>
                </a:lnTo>
                <a:lnTo>
                  <a:pt x="928" y="1018"/>
                </a:lnTo>
                <a:lnTo>
                  <a:pt x="926" y="1018"/>
                </a:lnTo>
                <a:lnTo>
                  <a:pt x="926" y="1020"/>
                </a:lnTo>
                <a:lnTo>
                  <a:pt x="924" y="1022"/>
                </a:lnTo>
                <a:lnTo>
                  <a:pt x="926" y="1028"/>
                </a:lnTo>
                <a:lnTo>
                  <a:pt x="918" y="1028"/>
                </a:lnTo>
                <a:lnTo>
                  <a:pt x="918" y="1036"/>
                </a:lnTo>
                <a:lnTo>
                  <a:pt x="912" y="1038"/>
                </a:lnTo>
                <a:lnTo>
                  <a:pt x="908" y="1040"/>
                </a:lnTo>
                <a:lnTo>
                  <a:pt x="902" y="1048"/>
                </a:lnTo>
                <a:lnTo>
                  <a:pt x="898" y="1048"/>
                </a:lnTo>
                <a:lnTo>
                  <a:pt x="894" y="1050"/>
                </a:lnTo>
                <a:lnTo>
                  <a:pt x="892" y="1052"/>
                </a:lnTo>
                <a:lnTo>
                  <a:pt x="890" y="1056"/>
                </a:lnTo>
                <a:lnTo>
                  <a:pt x="886" y="1056"/>
                </a:lnTo>
                <a:lnTo>
                  <a:pt x="882" y="1058"/>
                </a:lnTo>
                <a:lnTo>
                  <a:pt x="880" y="1060"/>
                </a:lnTo>
                <a:lnTo>
                  <a:pt x="880" y="1064"/>
                </a:lnTo>
                <a:lnTo>
                  <a:pt x="868" y="1064"/>
                </a:lnTo>
                <a:lnTo>
                  <a:pt x="868" y="1066"/>
                </a:lnTo>
                <a:lnTo>
                  <a:pt x="868" y="1072"/>
                </a:lnTo>
                <a:lnTo>
                  <a:pt x="856" y="1072"/>
                </a:lnTo>
                <a:lnTo>
                  <a:pt x="856" y="1074"/>
                </a:lnTo>
                <a:lnTo>
                  <a:pt x="856" y="1078"/>
                </a:lnTo>
                <a:lnTo>
                  <a:pt x="852" y="1080"/>
                </a:lnTo>
                <a:lnTo>
                  <a:pt x="852" y="1082"/>
                </a:lnTo>
                <a:lnTo>
                  <a:pt x="846" y="1084"/>
                </a:lnTo>
                <a:lnTo>
                  <a:pt x="842" y="1086"/>
                </a:lnTo>
                <a:lnTo>
                  <a:pt x="836" y="1094"/>
                </a:lnTo>
                <a:lnTo>
                  <a:pt x="830" y="1094"/>
                </a:lnTo>
                <a:lnTo>
                  <a:pt x="830" y="1092"/>
                </a:lnTo>
                <a:lnTo>
                  <a:pt x="828" y="1090"/>
                </a:lnTo>
                <a:lnTo>
                  <a:pt x="824" y="1094"/>
                </a:lnTo>
                <a:lnTo>
                  <a:pt x="822" y="1098"/>
                </a:lnTo>
                <a:lnTo>
                  <a:pt x="814" y="1098"/>
                </a:lnTo>
                <a:lnTo>
                  <a:pt x="814" y="1106"/>
                </a:lnTo>
                <a:lnTo>
                  <a:pt x="810" y="1106"/>
                </a:lnTo>
                <a:lnTo>
                  <a:pt x="810" y="1110"/>
                </a:lnTo>
                <a:lnTo>
                  <a:pt x="806" y="1110"/>
                </a:lnTo>
                <a:lnTo>
                  <a:pt x="802" y="1112"/>
                </a:lnTo>
                <a:lnTo>
                  <a:pt x="800" y="1114"/>
                </a:lnTo>
                <a:lnTo>
                  <a:pt x="798" y="1118"/>
                </a:lnTo>
                <a:lnTo>
                  <a:pt x="790" y="1118"/>
                </a:lnTo>
                <a:lnTo>
                  <a:pt x="790" y="1126"/>
                </a:lnTo>
                <a:lnTo>
                  <a:pt x="780" y="1126"/>
                </a:lnTo>
                <a:lnTo>
                  <a:pt x="778" y="1130"/>
                </a:lnTo>
                <a:lnTo>
                  <a:pt x="776" y="1132"/>
                </a:lnTo>
                <a:lnTo>
                  <a:pt x="772" y="1134"/>
                </a:lnTo>
                <a:lnTo>
                  <a:pt x="772" y="1138"/>
                </a:lnTo>
                <a:lnTo>
                  <a:pt x="764" y="1138"/>
                </a:lnTo>
                <a:lnTo>
                  <a:pt x="760" y="1138"/>
                </a:lnTo>
                <a:lnTo>
                  <a:pt x="760" y="1142"/>
                </a:lnTo>
                <a:lnTo>
                  <a:pt x="754" y="1142"/>
                </a:lnTo>
                <a:lnTo>
                  <a:pt x="752" y="1144"/>
                </a:lnTo>
                <a:lnTo>
                  <a:pt x="748" y="1146"/>
                </a:lnTo>
                <a:lnTo>
                  <a:pt x="746" y="1148"/>
                </a:lnTo>
                <a:lnTo>
                  <a:pt x="744" y="1152"/>
                </a:lnTo>
                <a:lnTo>
                  <a:pt x="738" y="1154"/>
                </a:lnTo>
                <a:lnTo>
                  <a:pt x="734" y="1152"/>
                </a:lnTo>
                <a:lnTo>
                  <a:pt x="730" y="1148"/>
                </a:lnTo>
                <a:lnTo>
                  <a:pt x="728" y="1152"/>
                </a:lnTo>
                <a:lnTo>
                  <a:pt x="728" y="1154"/>
                </a:lnTo>
                <a:lnTo>
                  <a:pt x="728" y="1160"/>
                </a:lnTo>
                <a:lnTo>
                  <a:pt x="724" y="1160"/>
                </a:lnTo>
                <a:lnTo>
                  <a:pt x="724" y="1164"/>
                </a:lnTo>
                <a:lnTo>
                  <a:pt x="718" y="1164"/>
                </a:lnTo>
                <a:lnTo>
                  <a:pt x="716" y="1166"/>
                </a:lnTo>
                <a:lnTo>
                  <a:pt x="716" y="1168"/>
                </a:lnTo>
                <a:lnTo>
                  <a:pt x="712" y="1168"/>
                </a:lnTo>
                <a:lnTo>
                  <a:pt x="710" y="1170"/>
                </a:lnTo>
                <a:lnTo>
                  <a:pt x="710" y="1172"/>
                </a:lnTo>
                <a:lnTo>
                  <a:pt x="704" y="1172"/>
                </a:lnTo>
                <a:lnTo>
                  <a:pt x="702" y="1174"/>
                </a:lnTo>
                <a:lnTo>
                  <a:pt x="698" y="1176"/>
                </a:lnTo>
                <a:lnTo>
                  <a:pt x="698" y="1180"/>
                </a:lnTo>
                <a:lnTo>
                  <a:pt x="692" y="1180"/>
                </a:lnTo>
                <a:lnTo>
                  <a:pt x="690" y="1180"/>
                </a:lnTo>
                <a:lnTo>
                  <a:pt x="690" y="1184"/>
                </a:lnTo>
                <a:lnTo>
                  <a:pt x="684" y="1184"/>
                </a:lnTo>
                <a:lnTo>
                  <a:pt x="682" y="1184"/>
                </a:lnTo>
                <a:lnTo>
                  <a:pt x="682" y="1188"/>
                </a:lnTo>
                <a:lnTo>
                  <a:pt x="676" y="1188"/>
                </a:lnTo>
                <a:lnTo>
                  <a:pt x="674" y="1188"/>
                </a:lnTo>
                <a:lnTo>
                  <a:pt x="674" y="1192"/>
                </a:lnTo>
                <a:lnTo>
                  <a:pt x="668" y="1192"/>
                </a:lnTo>
                <a:lnTo>
                  <a:pt x="666" y="1192"/>
                </a:lnTo>
                <a:lnTo>
                  <a:pt x="666" y="1194"/>
                </a:lnTo>
                <a:lnTo>
                  <a:pt x="656" y="1194"/>
                </a:lnTo>
                <a:lnTo>
                  <a:pt x="656" y="1198"/>
                </a:lnTo>
                <a:lnTo>
                  <a:pt x="654" y="1198"/>
                </a:lnTo>
                <a:lnTo>
                  <a:pt x="652" y="1200"/>
                </a:lnTo>
                <a:lnTo>
                  <a:pt x="652" y="1202"/>
                </a:lnTo>
                <a:lnTo>
                  <a:pt x="646" y="1202"/>
                </a:lnTo>
                <a:lnTo>
                  <a:pt x="644" y="1204"/>
                </a:lnTo>
                <a:lnTo>
                  <a:pt x="644" y="1206"/>
                </a:lnTo>
                <a:lnTo>
                  <a:pt x="638" y="1206"/>
                </a:lnTo>
                <a:lnTo>
                  <a:pt x="636" y="1208"/>
                </a:lnTo>
                <a:lnTo>
                  <a:pt x="636" y="1210"/>
                </a:lnTo>
                <a:lnTo>
                  <a:pt x="630" y="1210"/>
                </a:lnTo>
                <a:lnTo>
                  <a:pt x="628" y="1212"/>
                </a:lnTo>
                <a:lnTo>
                  <a:pt x="628" y="1214"/>
                </a:lnTo>
                <a:lnTo>
                  <a:pt x="626" y="1214"/>
                </a:lnTo>
                <a:lnTo>
                  <a:pt x="624" y="1212"/>
                </a:lnTo>
                <a:lnTo>
                  <a:pt x="624" y="1210"/>
                </a:lnTo>
                <a:lnTo>
                  <a:pt x="622" y="1210"/>
                </a:lnTo>
                <a:lnTo>
                  <a:pt x="620" y="1214"/>
                </a:lnTo>
                <a:lnTo>
                  <a:pt x="618" y="1216"/>
                </a:lnTo>
                <a:lnTo>
                  <a:pt x="616" y="1218"/>
                </a:lnTo>
                <a:lnTo>
                  <a:pt x="612" y="1218"/>
                </a:lnTo>
                <a:lnTo>
                  <a:pt x="610" y="1218"/>
                </a:lnTo>
                <a:lnTo>
                  <a:pt x="610" y="1222"/>
                </a:lnTo>
                <a:lnTo>
                  <a:pt x="604" y="1222"/>
                </a:lnTo>
                <a:lnTo>
                  <a:pt x="602" y="1224"/>
                </a:lnTo>
                <a:lnTo>
                  <a:pt x="600" y="1226"/>
                </a:lnTo>
                <a:lnTo>
                  <a:pt x="598" y="1230"/>
                </a:lnTo>
                <a:lnTo>
                  <a:pt x="592" y="1230"/>
                </a:lnTo>
                <a:lnTo>
                  <a:pt x="590" y="1232"/>
                </a:lnTo>
                <a:lnTo>
                  <a:pt x="590" y="1234"/>
                </a:lnTo>
                <a:lnTo>
                  <a:pt x="586" y="1234"/>
                </a:lnTo>
                <a:lnTo>
                  <a:pt x="586" y="1232"/>
                </a:lnTo>
                <a:lnTo>
                  <a:pt x="586" y="1230"/>
                </a:lnTo>
                <a:lnTo>
                  <a:pt x="584" y="1230"/>
                </a:lnTo>
                <a:lnTo>
                  <a:pt x="582" y="1230"/>
                </a:lnTo>
                <a:lnTo>
                  <a:pt x="582" y="1234"/>
                </a:lnTo>
                <a:lnTo>
                  <a:pt x="576" y="1234"/>
                </a:lnTo>
                <a:lnTo>
                  <a:pt x="574" y="1234"/>
                </a:lnTo>
                <a:lnTo>
                  <a:pt x="574" y="1238"/>
                </a:lnTo>
                <a:lnTo>
                  <a:pt x="560" y="1238"/>
                </a:lnTo>
                <a:lnTo>
                  <a:pt x="560" y="1242"/>
                </a:lnTo>
                <a:lnTo>
                  <a:pt x="554" y="1242"/>
                </a:lnTo>
                <a:lnTo>
                  <a:pt x="552" y="1242"/>
                </a:lnTo>
                <a:lnTo>
                  <a:pt x="550" y="1246"/>
                </a:lnTo>
                <a:lnTo>
                  <a:pt x="548" y="1248"/>
                </a:lnTo>
                <a:lnTo>
                  <a:pt x="542" y="1248"/>
                </a:lnTo>
                <a:lnTo>
                  <a:pt x="540" y="1250"/>
                </a:lnTo>
                <a:lnTo>
                  <a:pt x="540" y="1252"/>
                </a:lnTo>
                <a:lnTo>
                  <a:pt x="534" y="1252"/>
                </a:lnTo>
                <a:lnTo>
                  <a:pt x="532" y="1254"/>
                </a:lnTo>
                <a:lnTo>
                  <a:pt x="532" y="1256"/>
                </a:lnTo>
                <a:lnTo>
                  <a:pt x="526" y="1256"/>
                </a:lnTo>
                <a:lnTo>
                  <a:pt x="524" y="1258"/>
                </a:lnTo>
                <a:lnTo>
                  <a:pt x="524" y="1260"/>
                </a:lnTo>
                <a:lnTo>
                  <a:pt x="516" y="1260"/>
                </a:lnTo>
                <a:lnTo>
                  <a:pt x="514" y="1260"/>
                </a:lnTo>
                <a:lnTo>
                  <a:pt x="514" y="1264"/>
                </a:lnTo>
                <a:lnTo>
                  <a:pt x="504" y="1264"/>
                </a:lnTo>
                <a:lnTo>
                  <a:pt x="502" y="1266"/>
                </a:lnTo>
                <a:lnTo>
                  <a:pt x="500" y="1268"/>
                </a:lnTo>
                <a:lnTo>
                  <a:pt x="498" y="1268"/>
                </a:lnTo>
                <a:lnTo>
                  <a:pt x="498" y="1266"/>
                </a:lnTo>
                <a:lnTo>
                  <a:pt x="498" y="1264"/>
                </a:lnTo>
                <a:lnTo>
                  <a:pt x="492" y="1264"/>
                </a:lnTo>
                <a:lnTo>
                  <a:pt x="490" y="1266"/>
                </a:lnTo>
                <a:lnTo>
                  <a:pt x="488" y="1268"/>
                </a:lnTo>
                <a:lnTo>
                  <a:pt x="486" y="1268"/>
                </a:lnTo>
                <a:lnTo>
                  <a:pt x="486" y="1272"/>
                </a:lnTo>
                <a:lnTo>
                  <a:pt x="482" y="1272"/>
                </a:lnTo>
                <a:lnTo>
                  <a:pt x="480" y="1272"/>
                </a:lnTo>
                <a:lnTo>
                  <a:pt x="476" y="1276"/>
                </a:lnTo>
                <a:lnTo>
                  <a:pt x="476" y="1274"/>
                </a:lnTo>
                <a:lnTo>
                  <a:pt x="472" y="1272"/>
                </a:lnTo>
                <a:lnTo>
                  <a:pt x="466" y="1270"/>
                </a:lnTo>
                <a:lnTo>
                  <a:pt x="466" y="1268"/>
                </a:lnTo>
                <a:lnTo>
                  <a:pt x="470" y="1268"/>
                </a:lnTo>
                <a:lnTo>
                  <a:pt x="470" y="1260"/>
                </a:lnTo>
                <a:lnTo>
                  <a:pt x="468" y="1260"/>
                </a:lnTo>
                <a:lnTo>
                  <a:pt x="466" y="1262"/>
                </a:lnTo>
                <a:lnTo>
                  <a:pt x="466" y="1264"/>
                </a:lnTo>
                <a:lnTo>
                  <a:pt x="466" y="1268"/>
                </a:lnTo>
                <a:lnTo>
                  <a:pt x="462" y="1268"/>
                </a:lnTo>
                <a:lnTo>
                  <a:pt x="462" y="1276"/>
                </a:lnTo>
                <a:lnTo>
                  <a:pt x="452" y="1276"/>
                </a:lnTo>
                <a:lnTo>
                  <a:pt x="450" y="1276"/>
                </a:lnTo>
                <a:lnTo>
                  <a:pt x="450" y="1278"/>
                </a:lnTo>
                <a:lnTo>
                  <a:pt x="450" y="1284"/>
                </a:lnTo>
                <a:lnTo>
                  <a:pt x="444" y="1284"/>
                </a:lnTo>
                <a:lnTo>
                  <a:pt x="444" y="1280"/>
                </a:lnTo>
                <a:lnTo>
                  <a:pt x="442" y="1280"/>
                </a:lnTo>
                <a:lnTo>
                  <a:pt x="440" y="1280"/>
                </a:lnTo>
                <a:lnTo>
                  <a:pt x="440" y="1282"/>
                </a:lnTo>
                <a:lnTo>
                  <a:pt x="440" y="1284"/>
                </a:lnTo>
                <a:lnTo>
                  <a:pt x="440" y="1290"/>
                </a:lnTo>
                <a:lnTo>
                  <a:pt x="434" y="1292"/>
                </a:lnTo>
                <a:lnTo>
                  <a:pt x="430" y="1290"/>
                </a:lnTo>
                <a:lnTo>
                  <a:pt x="426" y="1288"/>
                </a:lnTo>
                <a:lnTo>
                  <a:pt x="424" y="1288"/>
                </a:lnTo>
                <a:lnTo>
                  <a:pt x="424" y="1290"/>
                </a:lnTo>
                <a:lnTo>
                  <a:pt x="424" y="1294"/>
                </a:lnTo>
                <a:lnTo>
                  <a:pt x="422" y="1294"/>
                </a:lnTo>
                <a:lnTo>
                  <a:pt x="420" y="1294"/>
                </a:lnTo>
                <a:lnTo>
                  <a:pt x="420" y="1290"/>
                </a:lnTo>
                <a:lnTo>
                  <a:pt x="414" y="1290"/>
                </a:lnTo>
                <a:lnTo>
                  <a:pt x="412" y="1292"/>
                </a:lnTo>
                <a:lnTo>
                  <a:pt x="412" y="1294"/>
                </a:lnTo>
                <a:lnTo>
                  <a:pt x="394" y="1294"/>
                </a:lnTo>
                <a:lnTo>
                  <a:pt x="394" y="1296"/>
                </a:lnTo>
                <a:lnTo>
                  <a:pt x="394" y="1298"/>
                </a:lnTo>
                <a:lnTo>
                  <a:pt x="394" y="1302"/>
                </a:lnTo>
                <a:lnTo>
                  <a:pt x="386" y="1302"/>
                </a:lnTo>
                <a:lnTo>
                  <a:pt x="382" y="1302"/>
                </a:lnTo>
                <a:lnTo>
                  <a:pt x="382" y="1306"/>
                </a:lnTo>
                <a:lnTo>
                  <a:pt x="374" y="1306"/>
                </a:lnTo>
                <a:lnTo>
                  <a:pt x="370" y="1306"/>
                </a:lnTo>
                <a:lnTo>
                  <a:pt x="370" y="1310"/>
                </a:lnTo>
                <a:lnTo>
                  <a:pt x="362" y="1310"/>
                </a:lnTo>
                <a:lnTo>
                  <a:pt x="362" y="1306"/>
                </a:lnTo>
                <a:lnTo>
                  <a:pt x="354" y="1306"/>
                </a:lnTo>
                <a:lnTo>
                  <a:pt x="354" y="1314"/>
                </a:lnTo>
                <a:lnTo>
                  <a:pt x="348" y="1314"/>
                </a:lnTo>
                <a:lnTo>
                  <a:pt x="342" y="1314"/>
                </a:lnTo>
                <a:lnTo>
                  <a:pt x="334" y="1314"/>
                </a:lnTo>
                <a:lnTo>
                  <a:pt x="332" y="1316"/>
                </a:lnTo>
                <a:lnTo>
                  <a:pt x="332" y="1318"/>
                </a:lnTo>
                <a:lnTo>
                  <a:pt x="320" y="1318"/>
                </a:lnTo>
                <a:lnTo>
                  <a:pt x="320" y="1314"/>
                </a:lnTo>
                <a:lnTo>
                  <a:pt x="318" y="1314"/>
                </a:lnTo>
                <a:lnTo>
                  <a:pt x="312" y="1314"/>
                </a:lnTo>
                <a:lnTo>
                  <a:pt x="312" y="1302"/>
                </a:lnTo>
                <a:lnTo>
                  <a:pt x="310" y="1302"/>
                </a:lnTo>
                <a:lnTo>
                  <a:pt x="308" y="1304"/>
                </a:lnTo>
                <a:lnTo>
                  <a:pt x="308" y="1306"/>
                </a:lnTo>
                <a:lnTo>
                  <a:pt x="308" y="1310"/>
                </a:lnTo>
                <a:lnTo>
                  <a:pt x="306" y="1310"/>
                </a:lnTo>
                <a:lnTo>
                  <a:pt x="306" y="1312"/>
                </a:lnTo>
                <a:lnTo>
                  <a:pt x="304" y="1314"/>
                </a:lnTo>
                <a:lnTo>
                  <a:pt x="302" y="1314"/>
                </a:lnTo>
                <a:lnTo>
                  <a:pt x="302" y="1322"/>
                </a:lnTo>
                <a:lnTo>
                  <a:pt x="294" y="1322"/>
                </a:lnTo>
                <a:lnTo>
                  <a:pt x="292" y="1316"/>
                </a:lnTo>
                <a:lnTo>
                  <a:pt x="286" y="1314"/>
                </a:lnTo>
                <a:lnTo>
                  <a:pt x="286" y="1316"/>
                </a:lnTo>
                <a:lnTo>
                  <a:pt x="286" y="1318"/>
                </a:lnTo>
                <a:lnTo>
                  <a:pt x="286" y="1322"/>
                </a:lnTo>
                <a:lnTo>
                  <a:pt x="282" y="1322"/>
                </a:lnTo>
                <a:lnTo>
                  <a:pt x="280" y="1324"/>
                </a:lnTo>
                <a:lnTo>
                  <a:pt x="276" y="1330"/>
                </a:lnTo>
                <a:lnTo>
                  <a:pt x="272" y="1326"/>
                </a:lnTo>
                <a:lnTo>
                  <a:pt x="272" y="1324"/>
                </a:lnTo>
                <a:lnTo>
                  <a:pt x="270" y="1322"/>
                </a:lnTo>
                <a:lnTo>
                  <a:pt x="262" y="1322"/>
                </a:lnTo>
                <a:lnTo>
                  <a:pt x="262" y="1330"/>
                </a:lnTo>
                <a:lnTo>
                  <a:pt x="254" y="1330"/>
                </a:lnTo>
                <a:lnTo>
                  <a:pt x="252" y="1330"/>
                </a:lnTo>
                <a:lnTo>
                  <a:pt x="252" y="1334"/>
                </a:lnTo>
                <a:lnTo>
                  <a:pt x="240" y="1334"/>
                </a:lnTo>
                <a:lnTo>
                  <a:pt x="240" y="1330"/>
                </a:lnTo>
                <a:lnTo>
                  <a:pt x="232" y="1330"/>
                </a:lnTo>
                <a:lnTo>
                  <a:pt x="228" y="1330"/>
                </a:lnTo>
                <a:lnTo>
                  <a:pt x="228" y="1334"/>
                </a:lnTo>
                <a:lnTo>
                  <a:pt x="226" y="1334"/>
                </a:lnTo>
                <a:lnTo>
                  <a:pt x="224" y="1332"/>
                </a:lnTo>
                <a:lnTo>
                  <a:pt x="224" y="1330"/>
                </a:lnTo>
                <a:lnTo>
                  <a:pt x="222" y="1330"/>
                </a:lnTo>
                <a:lnTo>
                  <a:pt x="220" y="1330"/>
                </a:lnTo>
                <a:lnTo>
                  <a:pt x="220" y="1334"/>
                </a:lnTo>
                <a:lnTo>
                  <a:pt x="202" y="1334"/>
                </a:lnTo>
                <a:lnTo>
                  <a:pt x="202" y="1330"/>
                </a:lnTo>
                <a:lnTo>
                  <a:pt x="200" y="1330"/>
                </a:lnTo>
                <a:lnTo>
                  <a:pt x="198" y="1328"/>
                </a:lnTo>
                <a:lnTo>
                  <a:pt x="198" y="1326"/>
                </a:lnTo>
                <a:lnTo>
                  <a:pt x="190" y="1326"/>
                </a:lnTo>
                <a:lnTo>
                  <a:pt x="190" y="1328"/>
                </a:lnTo>
                <a:lnTo>
                  <a:pt x="188" y="1328"/>
                </a:lnTo>
                <a:lnTo>
                  <a:pt x="186" y="1330"/>
                </a:lnTo>
                <a:lnTo>
                  <a:pt x="186" y="1334"/>
                </a:lnTo>
                <a:lnTo>
                  <a:pt x="180" y="1334"/>
                </a:lnTo>
                <a:lnTo>
                  <a:pt x="178" y="1334"/>
                </a:lnTo>
                <a:lnTo>
                  <a:pt x="178" y="1332"/>
                </a:lnTo>
                <a:lnTo>
                  <a:pt x="178" y="1330"/>
                </a:lnTo>
                <a:lnTo>
                  <a:pt x="180" y="1330"/>
                </a:lnTo>
                <a:lnTo>
                  <a:pt x="186" y="1330"/>
                </a:lnTo>
                <a:lnTo>
                  <a:pt x="186" y="1326"/>
                </a:lnTo>
                <a:lnTo>
                  <a:pt x="182" y="1326"/>
                </a:lnTo>
                <a:lnTo>
                  <a:pt x="176" y="1326"/>
                </a:lnTo>
                <a:lnTo>
                  <a:pt x="166" y="1326"/>
                </a:lnTo>
                <a:lnTo>
                  <a:pt x="166" y="1328"/>
                </a:lnTo>
                <a:lnTo>
                  <a:pt x="170" y="1330"/>
                </a:lnTo>
                <a:lnTo>
                  <a:pt x="170" y="1338"/>
                </a:lnTo>
                <a:lnTo>
                  <a:pt x="162" y="1338"/>
                </a:lnTo>
                <a:lnTo>
                  <a:pt x="162" y="1334"/>
                </a:lnTo>
                <a:lnTo>
                  <a:pt x="154" y="1334"/>
                </a:lnTo>
                <a:lnTo>
                  <a:pt x="150" y="1334"/>
                </a:lnTo>
                <a:lnTo>
                  <a:pt x="146" y="1332"/>
                </a:lnTo>
                <a:lnTo>
                  <a:pt x="148" y="1330"/>
                </a:lnTo>
                <a:lnTo>
                  <a:pt x="150" y="1330"/>
                </a:lnTo>
                <a:lnTo>
                  <a:pt x="154" y="1330"/>
                </a:lnTo>
                <a:lnTo>
                  <a:pt x="154" y="1326"/>
                </a:lnTo>
                <a:lnTo>
                  <a:pt x="152" y="1324"/>
                </a:lnTo>
                <a:lnTo>
                  <a:pt x="148" y="1322"/>
                </a:lnTo>
                <a:lnTo>
                  <a:pt x="146" y="1322"/>
                </a:lnTo>
                <a:lnTo>
                  <a:pt x="146" y="1326"/>
                </a:lnTo>
                <a:lnTo>
                  <a:pt x="138" y="1326"/>
                </a:lnTo>
                <a:lnTo>
                  <a:pt x="136" y="1326"/>
                </a:lnTo>
                <a:lnTo>
                  <a:pt x="136" y="1330"/>
                </a:lnTo>
                <a:lnTo>
                  <a:pt x="90" y="1330"/>
                </a:lnTo>
                <a:lnTo>
                  <a:pt x="90" y="1326"/>
                </a:lnTo>
                <a:lnTo>
                  <a:pt x="62" y="1326"/>
                </a:lnTo>
                <a:lnTo>
                  <a:pt x="62" y="1322"/>
                </a:lnTo>
                <a:lnTo>
                  <a:pt x="60" y="1322"/>
                </a:lnTo>
                <a:lnTo>
                  <a:pt x="58" y="1320"/>
                </a:lnTo>
                <a:lnTo>
                  <a:pt x="58" y="1318"/>
                </a:lnTo>
                <a:lnTo>
                  <a:pt x="52" y="1318"/>
                </a:lnTo>
                <a:lnTo>
                  <a:pt x="50" y="1320"/>
                </a:lnTo>
                <a:lnTo>
                  <a:pt x="48" y="1322"/>
                </a:lnTo>
                <a:lnTo>
                  <a:pt x="46" y="1326"/>
                </a:lnTo>
                <a:lnTo>
                  <a:pt x="36" y="1326"/>
                </a:lnTo>
                <a:lnTo>
                  <a:pt x="36" y="1322"/>
                </a:lnTo>
                <a:lnTo>
                  <a:pt x="16" y="1322"/>
                </a:lnTo>
                <a:lnTo>
                  <a:pt x="16" y="1318"/>
                </a:lnTo>
                <a:lnTo>
                  <a:pt x="8" y="1318"/>
                </a:lnTo>
                <a:lnTo>
                  <a:pt x="8" y="1314"/>
                </a:lnTo>
                <a:lnTo>
                  <a:pt x="6" y="1312"/>
                </a:lnTo>
                <a:lnTo>
                  <a:pt x="0" y="1308"/>
                </a:lnTo>
                <a:lnTo>
                  <a:pt x="2" y="1306"/>
                </a:lnTo>
                <a:lnTo>
                  <a:pt x="4" y="1306"/>
                </a:lnTo>
                <a:lnTo>
                  <a:pt x="8" y="1306"/>
                </a:lnTo>
                <a:lnTo>
                  <a:pt x="8" y="1314"/>
                </a:lnTo>
                <a:lnTo>
                  <a:pt x="10" y="1314"/>
                </a:lnTo>
                <a:lnTo>
                  <a:pt x="12" y="1314"/>
                </a:lnTo>
                <a:lnTo>
                  <a:pt x="16" y="1314"/>
                </a:lnTo>
                <a:lnTo>
                  <a:pt x="16" y="1312"/>
                </a:lnTo>
                <a:lnTo>
                  <a:pt x="16" y="1310"/>
                </a:lnTo>
                <a:lnTo>
                  <a:pt x="22" y="1310"/>
                </a:lnTo>
                <a:lnTo>
                  <a:pt x="26" y="1310"/>
                </a:lnTo>
                <a:lnTo>
                  <a:pt x="28" y="1312"/>
                </a:lnTo>
                <a:lnTo>
                  <a:pt x="28" y="1314"/>
                </a:lnTo>
                <a:lnTo>
                  <a:pt x="26" y="1314"/>
                </a:lnTo>
                <a:lnTo>
                  <a:pt x="24" y="1314"/>
                </a:lnTo>
                <a:lnTo>
                  <a:pt x="24" y="1316"/>
                </a:lnTo>
                <a:lnTo>
                  <a:pt x="24" y="1318"/>
                </a:lnTo>
                <a:lnTo>
                  <a:pt x="26" y="1318"/>
                </a:lnTo>
                <a:lnTo>
                  <a:pt x="28" y="1314"/>
                </a:lnTo>
                <a:lnTo>
                  <a:pt x="32" y="1312"/>
                </a:lnTo>
                <a:lnTo>
                  <a:pt x="34" y="1310"/>
                </a:lnTo>
                <a:lnTo>
                  <a:pt x="36" y="1306"/>
                </a:lnTo>
                <a:lnTo>
                  <a:pt x="44" y="1306"/>
                </a:lnTo>
                <a:lnTo>
                  <a:pt x="44" y="1308"/>
                </a:lnTo>
                <a:lnTo>
                  <a:pt x="44" y="1310"/>
                </a:lnTo>
                <a:lnTo>
                  <a:pt x="46" y="1310"/>
                </a:lnTo>
                <a:lnTo>
                  <a:pt x="46" y="1306"/>
                </a:lnTo>
                <a:lnTo>
                  <a:pt x="58" y="1306"/>
                </a:lnTo>
                <a:lnTo>
                  <a:pt x="58" y="1310"/>
                </a:lnTo>
                <a:lnTo>
                  <a:pt x="68" y="1310"/>
                </a:lnTo>
                <a:lnTo>
                  <a:pt x="70" y="1308"/>
                </a:lnTo>
                <a:lnTo>
                  <a:pt x="70" y="1306"/>
                </a:lnTo>
                <a:lnTo>
                  <a:pt x="82" y="1306"/>
                </a:lnTo>
                <a:lnTo>
                  <a:pt x="82" y="1310"/>
                </a:lnTo>
                <a:lnTo>
                  <a:pt x="86" y="1310"/>
                </a:lnTo>
                <a:lnTo>
                  <a:pt x="92" y="1310"/>
                </a:lnTo>
                <a:lnTo>
                  <a:pt x="96" y="1310"/>
                </a:lnTo>
                <a:lnTo>
                  <a:pt x="96" y="1308"/>
                </a:lnTo>
                <a:lnTo>
                  <a:pt x="96" y="1306"/>
                </a:lnTo>
                <a:lnTo>
                  <a:pt x="154" y="1306"/>
                </a:lnTo>
                <a:lnTo>
                  <a:pt x="154" y="1304"/>
                </a:lnTo>
                <a:lnTo>
                  <a:pt x="154" y="1302"/>
                </a:lnTo>
                <a:lnTo>
                  <a:pt x="188" y="1302"/>
                </a:lnTo>
                <a:lnTo>
                  <a:pt x="188" y="1300"/>
                </a:lnTo>
                <a:lnTo>
                  <a:pt x="188" y="1298"/>
                </a:lnTo>
                <a:lnTo>
                  <a:pt x="224" y="1298"/>
                </a:lnTo>
                <a:lnTo>
                  <a:pt x="224" y="1294"/>
                </a:lnTo>
                <a:lnTo>
                  <a:pt x="230" y="1294"/>
                </a:lnTo>
                <a:lnTo>
                  <a:pt x="236" y="1296"/>
                </a:lnTo>
                <a:lnTo>
                  <a:pt x="242" y="1294"/>
                </a:lnTo>
                <a:lnTo>
                  <a:pt x="244" y="1294"/>
                </a:lnTo>
                <a:lnTo>
                  <a:pt x="244" y="1290"/>
                </a:lnTo>
                <a:lnTo>
                  <a:pt x="250" y="1290"/>
                </a:lnTo>
                <a:lnTo>
                  <a:pt x="258" y="1292"/>
                </a:lnTo>
                <a:lnTo>
                  <a:pt x="264" y="1290"/>
                </a:lnTo>
                <a:lnTo>
                  <a:pt x="266" y="1290"/>
                </a:lnTo>
                <a:lnTo>
                  <a:pt x="266" y="1288"/>
                </a:lnTo>
                <a:lnTo>
                  <a:pt x="274" y="1288"/>
                </a:lnTo>
                <a:lnTo>
                  <a:pt x="274" y="1290"/>
                </a:lnTo>
                <a:lnTo>
                  <a:pt x="276" y="1290"/>
                </a:lnTo>
                <a:lnTo>
                  <a:pt x="278" y="1292"/>
                </a:lnTo>
                <a:lnTo>
                  <a:pt x="278" y="1290"/>
                </a:lnTo>
                <a:lnTo>
                  <a:pt x="278" y="1288"/>
                </a:lnTo>
                <a:lnTo>
                  <a:pt x="282" y="1286"/>
                </a:lnTo>
                <a:lnTo>
                  <a:pt x="288" y="1288"/>
                </a:lnTo>
                <a:lnTo>
                  <a:pt x="292" y="1286"/>
                </a:lnTo>
                <a:lnTo>
                  <a:pt x="294" y="1286"/>
                </a:lnTo>
                <a:lnTo>
                  <a:pt x="294" y="1284"/>
                </a:lnTo>
                <a:lnTo>
                  <a:pt x="302" y="1284"/>
                </a:lnTo>
                <a:lnTo>
                  <a:pt x="304" y="1282"/>
                </a:lnTo>
                <a:lnTo>
                  <a:pt x="306" y="1280"/>
                </a:lnTo>
                <a:lnTo>
                  <a:pt x="310" y="1280"/>
                </a:lnTo>
                <a:lnTo>
                  <a:pt x="312" y="1278"/>
                </a:lnTo>
                <a:lnTo>
                  <a:pt x="312" y="1276"/>
                </a:lnTo>
                <a:lnTo>
                  <a:pt x="318" y="1276"/>
                </a:lnTo>
                <a:lnTo>
                  <a:pt x="324" y="1276"/>
                </a:lnTo>
                <a:lnTo>
                  <a:pt x="330" y="1276"/>
                </a:lnTo>
                <a:lnTo>
                  <a:pt x="332" y="1274"/>
                </a:lnTo>
                <a:lnTo>
                  <a:pt x="332" y="1272"/>
                </a:lnTo>
                <a:lnTo>
                  <a:pt x="362" y="1272"/>
                </a:lnTo>
                <a:lnTo>
                  <a:pt x="362" y="1270"/>
                </a:lnTo>
                <a:lnTo>
                  <a:pt x="362" y="1268"/>
                </a:lnTo>
                <a:lnTo>
                  <a:pt x="368" y="1268"/>
                </a:lnTo>
                <a:lnTo>
                  <a:pt x="370" y="1266"/>
                </a:lnTo>
                <a:lnTo>
                  <a:pt x="370" y="1264"/>
                </a:lnTo>
                <a:lnTo>
                  <a:pt x="376" y="1264"/>
                </a:lnTo>
                <a:lnTo>
                  <a:pt x="378" y="1264"/>
                </a:lnTo>
                <a:lnTo>
                  <a:pt x="378" y="1260"/>
                </a:lnTo>
                <a:lnTo>
                  <a:pt x="400" y="1260"/>
                </a:lnTo>
                <a:lnTo>
                  <a:pt x="400" y="1258"/>
                </a:lnTo>
                <a:lnTo>
                  <a:pt x="402" y="1256"/>
                </a:lnTo>
                <a:lnTo>
                  <a:pt x="406" y="1256"/>
                </a:lnTo>
                <a:lnTo>
                  <a:pt x="408" y="1256"/>
                </a:lnTo>
                <a:lnTo>
                  <a:pt x="408" y="1252"/>
                </a:lnTo>
                <a:lnTo>
                  <a:pt x="416" y="1252"/>
                </a:lnTo>
                <a:lnTo>
                  <a:pt x="420" y="1252"/>
                </a:lnTo>
                <a:lnTo>
                  <a:pt x="420" y="1248"/>
                </a:lnTo>
                <a:lnTo>
                  <a:pt x="426" y="1248"/>
                </a:lnTo>
                <a:lnTo>
                  <a:pt x="428" y="1248"/>
                </a:lnTo>
                <a:lnTo>
                  <a:pt x="428" y="1244"/>
                </a:lnTo>
                <a:lnTo>
                  <a:pt x="432" y="1244"/>
                </a:lnTo>
                <a:lnTo>
                  <a:pt x="438" y="1246"/>
                </a:lnTo>
                <a:lnTo>
                  <a:pt x="442" y="1244"/>
                </a:lnTo>
                <a:lnTo>
                  <a:pt x="444" y="1244"/>
                </a:lnTo>
                <a:lnTo>
                  <a:pt x="444" y="1242"/>
                </a:lnTo>
                <a:lnTo>
                  <a:pt x="452" y="1242"/>
                </a:lnTo>
                <a:lnTo>
                  <a:pt x="454" y="1240"/>
                </a:lnTo>
                <a:lnTo>
                  <a:pt x="454" y="1238"/>
                </a:lnTo>
                <a:lnTo>
                  <a:pt x="460" y="1238"/>
                </a:lnTo>
                <a:lnTo>
                  <a:pt x="462" y="1236"/>
                </a:lnTo>
                <a:lnTo>
                  <a:pt x="462" y="1234"/>
                </a:lnTo>
                <a:lnTo>
                  <a:pt x="470" y="1234"/>
                </a:lnTo>
                <a:lnTo>
                  <a:pt x="474" y="1232"/>
                </a:lnTo>
                <a:lnTo>
                  <a:pt x="474" y="1230"/>
                </a:lnTo>
                <a:lnTo>
                  <a:pt x="482" y="1230"/>
                </a:lnTo>
                <a:lnTo>
                  <a:pt x="486" y="1228"/>
                </a:lnTo>
                <a:lnTo>
                  <a:pt x="486" y="1226"/>
                </a:lnTo>
                <a:lnTo>
                  <a:pt x="492" y="1226"/>
                </a:lnTo>
                <a:lnTo>
                  <a:pt x="494" y="1224"/>
                </a:lnTo>
                <a:lnTo>
                  <a:pt x="494" y="1222"/>
                </a:lnTo>
                <a:lnTo>
                  <a:pt x="502" y="1222"/>
                </a:lnTo>
                <a:lnTo>
                  <a:pt x="506" y="1222"/>
                </a:lnTo>
                <a:lnTo>
                  <a:pt x="506" y="1218"/>
                </a:lnTo>
                <a:lnTo>
                  <a:pt x="514" y="1218"/>
                </a:lnTo>
                <a:lnTo>
                  <a:pt x="516" y="1218"/>
                </a:lnTo>
                <a:lnTo>
                  <a:pt x="518" y="1214"/>
                </a:lnTo>
                <a:lnTo>
                  <a:pt x="522" y="1214"/>
                </a:lnTo>
                <a:lnTo>
                  <a:pt x="524" y="1214"/>
                </a:lnTo>
                <a:lnTo>
                  <a:pt x="524" y="1210"/>
                </a:lnTo>
                <a:lnTo>
                  <a:pt x="532" y="1210"/>
                </a:lnTo>
                <a:lnTo>
                  <a:pt x="536" y="1210"/>
                </a:lnTo>
                <a:lnTo>
                  <a:pt x="536" y="1206"/>
                </a:lnTo>
                <a:lnTo>
                  <a:pt x="542" y="1206"/>
                </a:lnTo>
                <a:lnTo>
                  <a:pt x="544" y="1206"/>
                </a:lnTo>
                <a:lnTo>
                  <a:pt x="544" y="1202"/>
                </a:lnTo>
                <a:lnTo>
                  <a:pt x="556" y="1202"/>
                </a:lnTo>
                <a:lnTo>
                  <a:pt x="556" y="1206"/>
                </a:lnTo>
                <a:lnTo>
                  <a:pt x="558" y="1206"/>
                </a:lnTo>
                <a:lnTo>
                  <a:pt x="560" y="1204"/>
                </a:lnTo>
                <a:lnTo>
                  <a:pt x="560" y="1202"/>
                </a:lnTo>
                <a:lnTo>
                  <a:pt x="564" y="1202"/>
                </a:lnTo>
                <a:lnTo>
                  <a:pt x="564" y="1194"/>
                </a:lnTo>
                <a:lnTo>
                  <a:pt x="572" y="1196"/>
                </a:lnTo>
                <a:lnTo>
                  <a:pt x="574" y="1194"/>
                </a:lnTo>
                <a:lnTo>
                  <a:pt x="574" y="1192"/>
                </a:lnTo>
                <a:lnTo>
                  <a:pt x="580" y="1192"/>
                </a:lnTo>
                <a:lnTo>
                  <a:pt x="582" y="1190"/>
                </a:lnTo>
                <a:lnTo>
                  <a:pt x="582" y="1188"/>
                </a:lnTo>
                <a:lnTo>
                  <a:pt x="588" y="1188"/>
                </a:lnTo>
                <a:lnTo>
                  <a:pt x="590" y="1186"/>
                </a:lnTo>
                <a:lnTo>
                  <a:pt x="592" y="1184"/>
                </a:lnTo>
                <a:lnTo>
                  <a:pt x="594" y="1180"/>
                </a:lnTo>
                <a:lnTo>
                  <a:pt x="602" y="1180"/>
                </a:lnTo>
                <a:lnTo>
                  <a:pt x="604" y="1180"/>
                </a:lnTo>
                <a:lnTo>
                  <a:pt x="606" y="1176"/>
                </a:lnTo>
                <a:lnTo>
                  <a:pt x="614" y="1176"/>
                </a:lnTo>
                <a:lnTo>
                  <a:pt x="616" y="1176"/>
                </a:lnTo>
                <a:lnTo>
                  <a:pt x="616" y="1172"/>
                </a:lnTo>
                <a:lnTo>
                  <a:pt x="622" y="1172"/>
                </a:lnTo>
                <a:lnTo>
                  <a:pt x="624" y="1170"/>
                </a:lnTo>
                <a:lnTo>
                  <a:pt x="624" y="1168"/>
                </a:lnTo>
                <a:lnTo>
                  <a:pt x="636" y="1168"/>
                </a:lnTo>
                <a:lnTo>
                  <a:pt x="638" y="1164"/>
                </a:lnTo>
                <a:lnTo>
                  <a:pt x="640" y="1162"/>
                </a:lnTo>
                <a:lnTo>
                  <a:pt x="642" y="1160"/>
                </a:lnTo>
                <a:lnTo>
                  <a:pt x="644" y="1156"/>
                </a:lnTo>
                <a:lnTo>
                  <a:pt x="650" y="1156"/>
                </a:lnTo>
                <a:lnTo>
                  <a:pt x="652" y="1156"/>
                </a:lnTo>
                <a:lnTo>
                  <a:pt x="652" y="1152"/>
                </a:lnTo>
                <a:lnTo>
                  <a:pt x="658" y="1152"/>
                </a:lnTo>
                <a:lnTo>
                  <a:pt x="660" y="1152"/>
                </a:lnTo>
                <a:lnTo>
                  <a:pt x="660" y="1148"/>
                </a:lnTo>
                <a:lnTo>
                  <a:pt x="666" y="1148"/>
                </a:lnTo>
                <a:lnTo>
                  <a:pt x="666" y="1146"/>
                </a:lnTo>
                <a:lnTo>
                  <a:pt x="672" y="1146"/>
                </a:lnTo>
                <a:lnTo>
                  <a:pt x="674" y="1144"/>
                </a:lnTo>
                <a:lnTo>
                  <a:pt x="674" y="1142"/>
                </a:lnTo>
                <a:lnTo>
                  <a:pt x="680" y="1142"/>
                </a:lnTo>
                <a:lnTo>
                  <a:pt x="682" y="1140"/>
                </a:lnTo>
                <a:lnTo>
                  <a:pt x="684" y="1136"/>
                </a:lnTo>
                <a:lnTo>
                  <a:pt x="686" y="1134"/>
                </a:lnTo>
                <a:lnTo>
                  <a:pt x="692" y="1134"/>
                </a:lnTo>
                <a:lnTo>
                  <a:pt x="694" y="1132"/>
                </a:lnTo>
                <a:lnTo>
                  <a:pt x="694" y="1130"/>
                </a:lnTo>
                <a:lnTo>
                  <a:pt x="700" y="1130"/>
                </a:lnTo>
                <a:lnTo>
                  <a:pt x="702" y="1128"/>
                </a:lnTo>
                <a:lnTo>
                  <a:pt x="702" y="1126"/>
                </a:lnTo>
                <a:lnTo>
                  <a:pt x="708" y="1126"/>
                </a:lnTo>
                <a:lnTo>
                  <a:pt x="710" y="1126"/>
                </a:lnTo>
                <a:lnTo>
                  <a:pt x="710" y="1124"/>
                </a:lnTo>
                <a:lnTo>
                  <a:pt x="710" y="1122"/>
                </a:lnTo>
                <a:lnTo>
                  <a:pt x="712" y="1120"/>
                </a:lnTo>
                <a:lnTo>
                  <a:pt x="712" y="1118"/>
                </a:lnTo>
                <a:lnTo>
                  <a:pt x="718" y="1118"/>
                </a:lnTo>
                <a:lnTo>
                  <a:pt x="720" y="1116"/>
                </a:lnTo>
                <a:lnTo>
                  <a:pt x="724" y="1112"/>
                </a:lnTo>
                <a:lnTo>
                  <a:pt x="724" y="1110"/>
                </a:lnTo>
                <a:lnTo>
                  <a:pt x="730" y="1110"/>
                </a:lnTo>
                <a:lnTo>
                  <a:pt x="732" y="1108"/>
                </a:lnTo>
                <a:lnTo>
                  <a:pt x="732" y="1106"/>
                </a:lnTo>
                <a:lnTo>
                  <a:pt x="738" y="1106"/>
                </a:lnTo>
                <a:lnTo>
                  <a:pt x="740" y="1104"/>
                </a:lnTo>
                <a:lnTo>
                  <a:pt x="740" y="1102"/>
                </a:lnTo>
                <a:lnTo>
                  <a:pt x="746" y="1102"/>
                </a:lnTo>
                <a:lnTo>
                  <a:pt x="748" y="1100"/>
                </a:lnTo>
                <a:lnTo>
                  <a:pt x="748" y="1098"/>
                </a:lnTo>
                <a:lnTo>
                  <a:pt x="754" y="1098"/>
                </a:lnTo>
                <a:lnTo>
                  <a:pt x="756" y="1098"/>
                </a:lnTo>
                <a:lnTo>
                  <a:pt x="756" y="1094"/>
                </a:lnTo>
                <a:lnTo>
                  <a:pt x="762" y="1094"/>
                </a:lnTo>
                <a:lnTo>
                  <a:pt x="764" y="1094"/>
                </a:lnTo>
                <a:lnTo>
                  <a:pt x="764" y="1090"/>
                </a:lnTo>
                <a:lnTo>
                  <a:pt x="768" y="1090"/>
                </a:lnTo>
                <a:lnTo>
                  <a:pt x="772" y="1088"/>
                </a:lnTo>
                <a:lnTo>
                  <a:pt x="774" y="1086"/>
                </a:lnTo>
                <a:lnTo>
                  <a:pt x="776" y="1082"/>
                </a:lnTo>
                <a:lnTo>
                  <a:pt x="782" y="1082"/>
                </a:lnTo>
                <a:lnTo>
                  <a:pt x="786" y="1080"/>
                </a:lnTo>
                <a:lnTo>
                  <a:pt x="790" y="1072"/>
                </a:lnTo>
                <a:lnTo>
                  <a:pt x="796" y="1072"/>
                </a:lnTo>
                <a:lnTo>
                  <a:pt x="798" y="1070"/>
                </a:lnTo>
                <a:lnTo>
                  <a:pt x="800" y="1066"/>
                </a:lnTo>
                <a:lnTo>
                  <a:pt x="802" y="1064"/>
                </a:lnTo>
                <a:lnTo>
                  <a:pt x="808" y="1064"/>
                </a:lnTo>
                <a:lnTo>
                  <a:pt x="810" y="1062"/>
                </a:lnTo>
                <a:lnTo>
                  <a:pt x="812" y="1060"/>
                </a:lnTo>
                <a:lnTo>
                  <a:pt x="814" y="1058"/>
                </a:lnTo>
                <a:lnTo>
                  <a:pt x="814" y="1056"/>
                </a:lnTo>
                <a:lnTo>
                  <a:pt x="812" y="1056"/>
                </a:lnTo>
                <a:lnTo>
                  <a:pt x="810" y="1056"/>
                </a:lnTo>
                <a:lnTo>
                  <a:pt x="810" y="1060"/>
                </a:lnTo>
                <a:lnTo>
                  <a:pt x="804" y="1060"/>
                </a:lnTo>
                <a:lnTo>
                  <a:pt x="802" y="1060"/>
                </a:lnTo>
                <a:lnTo>
                  <a:pt x="802" y="1064"/>
                </a:lnTo>
                <a:lnTo>
                  <a:pt x="798" y="1064"/>
                </a:lnTo>
                <a:lnTo>
                  <a:pt x="794" y="1066"/>
                </a:lnTo>
                <a:lnTo>
                  <a:pt x="792" y="1068"/>
                </a:lnTo>
                <a:lnTo>
                  <a:pt x="790" y="1072"/>
                </a:lnTo>
                <a:lnTo>
                  <a:pt x="784" y="1072"/>
                </a:lnTo>
                <a:lnTo>
                  <a:pt x="782" y="1072"/>
                </a:lnTo>
                <a:lnTo>
                  <a:pt x="784" y="1074"/>
                </a:lnTo>
                <a:lnTo>
                  <a:pt x="772" y="1074"/>
                </a:lnTo>
                <a:lnTo>
                  <a:pt x="770" y="1080"/>
                </a:lnTo>
                <a:lnTo>
                  <a:pt x="766" y="1082"/>
                </a:lnTo>
                <a:lnTo>
                  <a:pt x="762" y="1086"/>
                </a:lnTo>
                <a:lnTo>
                  <a:pt x="760" y="1090"/>
                </a:lnTo>
                <a:lnTo>
                  <a:pt x="754" y="1090"/>
                </a:lnTo>
                <a:lnTo>
                  <a:pt x="752" y="1092"/>
                </a:lnTo>
                <a:lnTo>
                  <a:pt x="752" y="1094"/>
                </a:lnTo>
                <a:lnTo>
                  <a:pt x="746" y="1094"/>
                </a:lnTo>
                <a:lnTo>
                  <a:pt x="744" y="1094"/>
                </a:lnTo>
                <a:lnTo>
                  <a:pt x="744" y="1098"/>
                </a:lnTo>
                <a:lnTo>
                  <a:pt x="738" y="1098"/>
                </a:lnTo>
                <a:lnTo>
                  <a:pt x="736" y="1098"/>
                </a:lnTo>
                <a:lnTo>
                  <a:pt x="736" y="1102"/>
                </a:lnTo>
                <a:lnTo>
                  <a:pt x="730" y="1102"/>
                </a:lnTo>
                <a:lnTo>
                  <a:pt x="728" y="1102"/>
                </a:lnTo>
                <a:lnTo>
                  <a:pt x="728" y="1106"/>
                </a:lnTo>
                <a:lnTo>
                  <a:pt x="722" y="1106"/>
                </a:lnTo>
                <a:lnTo>
                  <a:pt x="720" y="1106"/>
                </a:lnTo>
                <a:lnTo>
                  <a:pt x="720" y="1110"/>
                </a:lnTo>
                <a:lnTo>
                  <a:pt x="714" y="1110"/>
                </a:lnTo>
                <a:lnTo>
                  <a:pt x="712" y="1110"/>
                </a:lnTo>
                <a:lnTo>
                  <a:pt x="712" y="1114"/>
                </a:lnTo>
                <a:lnTo>
                  <a:pt x="708" y="1114"/>
                </a:lnTo>
                <a:lnTo>
                  <a:pt x="706" y="1114"/>
                </a:lnTo>
                <a:lnTo>
                  <a:pt x="706" y="1118"/>
                </a:lnTo>
                <a:lnTo>
                  <a:pt x="700" y="1118"/>
                </a:lnTo>
                <a:lnTo>
                  <a:pt x="698" y="1118"/>
                </a:lnTo>
                <a:lnTo>
                  <a:pt x="698" y="1122"/>
                </a:lnTo>
                <a:lnTo>
                  <a:pt x="692" y="1122"/>
                </a:lnTo>
                <a:lnTo>
                  <a:pt x="690" y="1122"/>
                </a:lnTo>
                <a:lnTo>
                  <a:pt x="690" y="1126"/>
                </a:lnTo>
                <a:lnTo>
                  <a:pt x="684" y="1126"/>
                </a:lnTo>
                <a:lnTo>
                  <a:pt x="682" y="1126"/>
                </a:lnTo>
                <a:lnTo>
                  <a:pt x="682" y="1130"/>
                </a:lnTo>
                <a:lnTo>
                  <a:pt x="676" y="1130"/>
                </a:lnTo>
                <a:lnTo>
                  <a:pt x="674" y="1130"/>
                </a:lnTo>
                <a:lnTo>
                  <a:pt x="674" y="1134"/>
                </a:lnTo>
                <a:lnTo>
                  <a:pt x="664" y="1134"/>
                </a:lnTo>
                <a:lnTo>
                  <a:pt x="664" y="1136"/>
                </a:lnTo>
                <a:lnTo>
                  <a:pt x="662" y="1138"/>
                </a:lnTo>
                <a:lnTo>
                  <a:pt x="660" y="1138"/>
                </a:lnTo>
                <a:lnTo>
                  <a:pt x="660" y="1142"/>
                </a:lnTo>
                <a:lnTo>
                  <a:pt x="654" y="1142"/>
                </a:lnTo>
                <a:lnTo>
                  <a:pt x="652" y="1142"/>
                </a:lnTo>
                <a:lnTo>
                  <a:pt x="652" y="1146"/>
                </a:lnTo>
                <a:lnTo>
                  <a:pt x="644" y="1144"/>
                </a:lnTo>
                <a:lnTo>
                  <a:pt x="640" y="1146"/>
                </a:lnTo>
                <a:lnTo>
                  <a:pt x="640" y="1148"/>
                </a:lnTo>
                <a:lnTo>
                  <a:pt x="634" y="1148"/>
                </a:lnTo>
                <a:lnTo>
                  <a:pt x="632" y="1150"/>
                </a:lnTo>
                <a:lnTo>
                  <a:pt x="632" y="1152"/>
                </a:lnTo>
                <a:lnTo>
                  <a:pt x="626" y="1152"/>
                </a:lnTo>
                <a:lnTo>
                  <a:pt x="624" y="1154"/>
                </a:lnTo>
                <a:lnTo>
                  <a:pt x="624" y="1156"/>
                </a:lnTo>
                <a:lnTo>
                  <a:pt x="610" y="1156"/>
                </a:lnTo>
                <a:lnTo>
                  <a:pt x="610" y="1158"/>
                </a:lnTo>
                <a:lnTo>
                  <a:pt x="610" y="1160"/>
                </a:lnTo>
                <a:lnTo>
                  <a:pt x="604" y="1160"/>
                </a:lnTo>
                <a:lnTo>
                  <a:pt x="602" y="1162"/>
                </a:lnTo>
                <a:lnTo>
                  <a:pt x="602" y="1164"/>
                </a:lnTo>
                <a:lnTo>
                  <a:pt x="596" y="1164"/>
                </a:lnTo>
                <a:lnTo>
                  <a:pt x="594" y="1166"/>
                </a:lnTo>
                <a:lnTo>
                  <a:pt x="594" y="1168"/>
                </a:lnTo>
                <a:lnTo>
                  <a:pt x="588" y="1168"/>
                </a:lnTo>
                <a:lnTo>
                  <a:pt x="586" y="1170"/>
                </a:lnTo>
                <a:lnTo>
                  <a:pt x="586" y="1172"/>
                </a:lnTo>
                <a:lnTo>
                  <a:pt x="580" y="1172"/>
                </a:lnTo>
                <a:lnTo>
                  <a:pt x="578" y="1172"/>
                </a:lnTo>
                <a:lnTo>
                  <a:pt x="578" y="1176"/>
                </a:lnTo>
                <a:lnTo>
                  <a:pt x="570" y="1176"/>
                </a:lnTo>
                <a:lnTo>
                  <a:pt x="568" y="1176"/>
                </a:lnTo>
                <a:lnTo>
                  <a:pt x="568" y="1180"/>
                </a:lnTo>
                <a:lnTo>
                  <a:pt x="560" y="1180"/>
                </a:lnTo>
                <a:lnTo>
                  <a:pt x="556" y="1180"/>
                </a:lnTo>
                <a:lnTo>
                  <a:pt x="556" y="1184"/>
                </a:lnTo>
                <a:lnTo>
                  <a:pt x="538" y="1184"/>
                </a:lnTo>
                <a:lnTo>
                  <a:pt x="536" y="1186"/>
                </a:lnTo>
                <a:lnTo>
                  <a:pt x="534" y="1186"/>
                </a:lnTo>
                <a:lnTo>
                  <a:pt x="532" y="1188"/>
                </a:lnTo>
                <a:lnTo>
                  <a:pt x="532" y="1192"/>
                </a:lnTo>
                <a:lnTo>
                  <a:pt x="528" y="1190"/>
                </a:lnTo>
                <a:lnTo>
                  <a:pt x="526" y="1192"/>
                </a:lnTo>
                <a:lnTo>
                  <a:pt x="522" y="1194"/>
                </a:lnTo>
                <a:lnTo>
                  <a:pt x="520" y="1194"/>
                </a:lnTo>
                <a:lnTo>
                  <a:pt x="522" y="1192"/>
                </a:lnTo>
                <a:lnTo>
                  <a:pt x="510" y="1192"/>
                </a:lnTo>
                <a:lnTo>
                  <a:pt x="510" y="1194"/>
                </a:lnTo>
                <a:lnTo>
                  <a:pt x="508" y="1194"/>
                </a:lnTo>
                <a:lnTo>
                  <a:pt x="506" y="1196"/>
                </a:lnTo>
                <a:lnTo>
                  <a:pt x="504" y="1198"/>
                </a:lnTo>
                <a:lnTo>
                  <a:pt x="502" y="1198"/>
                </a:lnTo>
                <a:lnTo>
                  <a:pt x="502" y="1196"/>
                </a:lnTo>
                <a:lnTo>
                  <a:pt x="498" y="1194"/>
                </a:lnTo>
                <a:lnTo>
                  <a:pt x="498" y="1196"/>
                </a:lnTo>
                <a:lnTo>
                  <a:pt x="498" y="1198"/>
                </a:lnTo>
                <a:lnTo>
                  <a:pt x="498" y="1202"/>
                </a:lnTo>
                <a:lnTo>
                  <a:pt x="492" y="1202"/>
                </a:lnTo>
                <a:lnTo>
                  <a:pt x="490" y="1204"/>
                </a:lnTo>
                <a:lnTo>
                  <a:pt x="490" y="1206"/>
                </a:lnTo>
                <a:lnTo>
                  <a:pt x="484" y="1206"/>
                </a:lnTo>
                <a:lnTo>
                  <a:pt x="478" y="1206"/>
                </a:lnTo>
                <a:lnTo>
                  <a:pt x="472" y="1206"/>
                </a:lnTo>
                <a:lnTo>
                  <a:pt x="470" y="1208"/>
                </a:lnTo>
                <a:lnTo>
                  <a:pt x="470" y="1210"/>
                </a:lnTo>
                <a:lnTo>
                  <a:pt x="466" y="1210"/>
                </a:lnTo>
                <a:lnTo>
                  <a:pt x="460" y="1210"/>
                </a:lnTo>
                <a:lnTo>
                  <a:pt x="456" y="1210"/>
                </a:lnTo>
                <a:lnTo>
                  <a:pt x="454" y="1212"/>
                </a:lnTo>
                <a:lnTo>
                  <a:pt x="454" y="1214"/>
                </a:lnTo>
                <a:lnTo>
                  <a:pt x="440" y="1214"/>
                </a:lnTo>
                <a:lnTo>
                  <a:pt x="440" y="1216"/>
                </a:lnTo>
                <a:lnTo>
                  <a:pt x="440" y="1218"/>
                </a:lnTo>
                <a:lnTo>
                  <a:pt x="434" y="1218"/>
                </a:lnTo>
                <a:lnTo>
                  <a:pt x="432" y="1218"/>
                </a:lnTo>
                <a:lnTo>
                  <a:pt x="432" y="1222"/>
                </a:lnTo>
                <a:lnTo>
                  <a:pt x="424" y="1222"/>
                </a:lnTo>
                <a:lnTo>
                  <a:pt x="420" y="1222"/>
                </a:lnTo>
                <a:lnTo>
                  <a:pt x="420" y="1226"/>
                </a:lnTo>
                <a:lnTo>
                  <a:pt x="416" y="1226"/>
                </a:lnTo>
                <a:lnTo>
                  <a:pt x="410" y="1226"/>
                </a:lnTo>
                <a:lnTo>
                  <a:pt x="406" y="1226"/>
                </a:lnTo>
                <a:lnTo>
                  <a:pt x="406" y="1228"/>
                </a:lnTo>
                <a:lnTo>
                  <a:pt x="404" y="1230"/>
                </a:lnTo>
                <a:lnTo>
                  <a:pt x="398" y="1230"/>
                </a:lnTo>
                <a:lnTo>
                  <a:pt x="392" y="1230"/>
                </a:lnTo>
                <a:lnTo>
                  <a:pt x="384" y="1230"/>
                </a:lnTo>
                <a:lnTo>
                  <a:pt x="382" y="1230"/>
                </a:lnTo>
                <a:lnTo>
                  <a:pt x="382" y="1234"/>
                </a:lnTo>
                <a:lnTo>
                  <a:pt x="378" y="1234"/>
                </a:lnTo>
                <a:lnTo>
                  <a:pt x="372" y="1234"/>
                </a:lnTo>
                <a:lnTo>
                  <a:pt x="368" y="1234"/>
                </a:lnTo>
                <a:lnTo>
                  <a:pt x="366" y="1234"/>
                </a:lnTo>
                <a:lnTo>
                  <a:pt x="366" y="1238"/>
                </a:lnTo>
                <a:lnTo>
                  <a:pt x="336" y="1238"/>
                </a:lnTo>
                <a:lnTo>
                  <a:pt x="336" y="1242"/>
                </a:lnTo>
                <a:lnTo>
                  <a:pt x="330" y="1242"/>
                </a:lnTo>
                <a:lnTo>
                  <a:pt x="324" y="1240"/>
                </a:lnTo>
                <a:lnTo>
                  <a:pt x="318" y="1242"/>
                </a:lnTo>
                <a:lnTo>
                  <a:pt x="316" y="1244"/>
                </a:lnTo>
                <a:lnTo>
                  <a:pt x="308" y="1244"/>
                </a:lnTo>
                <a:lnTo>
                  <a:pt x="306" y="1246"/>
                </a:lnTo>
                <a:lnTo>
                  <a:pt x="306" y="1248"/>
                </a:lnTo>
                <a:lnTo>
                  <a:pt x="294" y="1248"/>
                </a:lnTo>
                <a:lnTo>
                  <a:pt x="294" y="1244"/>
                </a:lnTo>
                <a:lnTo>
                  <a:pt x="282" y="1244"/>
                </a:lnTo>
                <a:lnTo>
                  <a:pt x="282" y="1246"/>
                </a:lnTo>
                <a:lnTo>
                  <a:pt x="282" y="1248"/>
                </a:lnTo>
                <a:lnTo>
                  <a:pt x="252" y="1248"/>
                </a:lnTo>
                <a:lnTo>
                  <a:pt x="252" y="1246"/>
                </a:lnTo>
                <a:lnTo>
                  <a:pt x="250" y="1244"/>
                </a:lnTo>
                <a:lnTo>
                  <a:pt x="248" y="1244"/>
                </a:lnTo>
                <a:lnTo>
                  <a:pt x="248" y="1246"/>
                </a:lnTo>
                <a:lnTo>
                  <a:pt x="248" y="1248"/>
                </a:lnTo>
                <a:lnTo>
                  <a:pt x="242" y="1248"/>
                </a:lnTo>
                <a:lnTo>
                  <a:pt x="240" y="1250"/>
                </a:lnTo>
                <a:lnTo>
                  <a:pt x="240" y="1252"/>
                </a:lnTo>
                <a:lnTo>
                  <a:pt x="232" y="1252"/>
                </a:lnTo>
                <a:lnTo>
                  <a:pt x="232" y="1248"/>
                </a:lnTo>
                <a:lnTo>
                  <a:pt x="226" y="1248"/>
                </a:lnTo>
                <a:lnTo>
                  <a:pt x="224" y="1250"/>
                </a:lnTo>
                <a:lnTo>
                  <a:pt x="224" y="1252"/>
                </a:lnTo>
                <a:lnTo>
                  <a:pt x="206" y="1252"/>
                </a:lnTo>
                <a:lnTo>
                  <a:pt x="206" y="1248"/>
                </a:lnTo>
                <a:lnTo>
                  <a:pt x="164" y="1248"/>
                </a:lnTo>
                <a:lnTo>
                  <a:pt x="162" y="1250"/>
                </a:lnTo>
                <a:lnTo>
                  <a:pt x="162" y="1252"/>
                </a:lnTo>
                <a:lnTo>
                  <a:pt x="146" y="1252"/>
                </a:lnTo>
                <a:lnTo>
                  <a:pt x="146" y="1248"/>
                </a:lnTo>
                <a:lnTo>
                  <a:pt x="120" y="1248"/>
                </a:lnTo>
                <a:lnTo>
                  <a:pt x="120" y="1244"/>
                </a:lnTo>
                <a:lnTo>
                  <a:pt x="110" y="1244"/>
                </a:lnTo>
                <a:lnTo>
                  <a:pt x="108" y="1246"/>
                </a:lnTo>
                <a:lnTo>
                  <a:pt x="108" y="1248"/>
                </a:lnTo>
                <a:lnTo>
                  <a:pt x="82" y="1248"/>
                </a:lnTo>
                <a:lnTo>
                  <a:pt x="82" y="1244"/>
                </a:lnTo>
                <a:lnTo>
                  <a:pt x="70" y="1244"/>
                </a:lnTo>
                <a:lnTo>
                  <a:pt x="70" y="1242"/>
                </a:lnTo>
                <a:lnTo>
                  <a:pt x="68" y="1242"/>
                </a:lnTo>
                <a:lnTo>
                  <a:pt x="64" y="1242"/>
                </a:lnTo>
                <a:lnTo>
                  <a:pt x="62" y="1240"/>
                </a:lnTo>
                <a:close/>
                <a:moveTo>
                  <a:pt x="1564" y="100"/>
                </a:moveTo>
                <a:lnTo>
                  <a:pt x="1564" y="100"/>
                </a:lnTo>
                <a:lnTo>
                  <a:pt x="1564" y="108"/>
                </a:lnTo>
                <a:lnTo>
                  <a:pt x="1568" y="108"/>
                </a:lnTo>
                <a:lnTo>
                  <a:pt x="1568" y="106"/>
                </a:lnTo>
                <a:lnTo>
                  <a:pt x="1570" y="104"/>
                </a:lnTo>
                <a:lnTo>
                  <a:pt x="1572" y="104"/>
                </a:lnTo>
                <a:lnTo>
                  <a:pt x="1572" y="96"/>
                </a:lnTo>
                <a:lnTo>
                  <a:pt x="1568" y="96"/>
                </a:lnTo>
                <a:lnTo>
                  <a:pt x="1568" y="100"/>
                </a:lnTo>
                <a:lnTo>
                  <a:pt x="1564" y="100"/>
                </a:lnTo>
                <a:close/>
                <a:moveTo>
                  <a:pt x="856" y="1026"/>
                </a:moveTo>
                <a:lnTo>
                  <a:pt x="856" y="1026"/>
                </a:lnTo>
                <a:lnTo>
                  <a:pt x="856" y="1028"/>
                </a:lnTo>
                <a:lnTo>
                  <a:pt x="860" y="1028"/>
                </a:lnTo>
                <a:lnTo>
                  <a:pt x="860" y="1026"/>
                </a:lnTo>
                <a:lnTo>
                  <a:pt x="864" y="1026"/>
                </a:lnTo>
                <a:lnTo>
                  <a:pt x="864" y="1022"/>
                </a:lnTo>
                <a:lnTo>
                  <a:pt x="860" y="1022"/>
                </a:lnTo>
                <a:lnTo>
                  <a:pt x="860" y="1024"/>
                </a:lnTo>
                <a:lnTo>
                  <a:pt x="856" y="1026"/>
                </a:lnTo>
                <a:close/>
                <a:moveTo>
                  <a:pt x="844" y="1040"/>
                </a:moveTo>
                <a:lnTo>
                  <a:pt x="844" y="1040"/>
                </a:lnTo>
                <a:lnTo>
                  <a:pt x="844" y="1036"/>
                </a:lnTo>
                <a:lnTo>
                  <a:pt x="840" y="1036"/>
                </a:lnTo>
                <a:lnTo>
                  <a:pt x="842" y="1040"/>
                </a:lnTo>
                <a:lnTo>
                  <a:pt x="844" y="1040"/>
                </a:lnTo>
                <a:close/>
                <a:moveTo>
                  <a:pt x="832" y="1048"/>
                </a:moveTo>
                <a:lnTo>
                  <a:pt x="832" y="1048"/>
                </a:lnTo>
                <a:lnTo>
                  <a:pt x="832" y="1044"/>
                </a:lnTo>
                <a:lnTo>
                  <a:pt x="830" y="1044"/>
                </a:lnTo>
                <a:lnTo>
                  <a:pt x="830" y="1048"/>
                </a:lnTo>
                <a:lnTo>
                  <a:pt x="832" y="1048"/>
                </a:lnTo>
                <a:close/>
                <a:moveTo>
                  <a:pt x="818" y="1052"/>
                </a:moveTo>
                <a:lnTo>
                  <a:pt x="818" y="1052"/>
                </a:lnTo>
                <a:lnTo>
                  <a:pt x="818" y="1056"/>
                </a:lnTo>
                <a:lnTo>
                  <a:pt x="822" y="1056"/>
                </a:lnTo>
                <a:lnTo>
                  <a:pt x="822" y="1052"/>
                </a:lnTo>
                <a:lnTo>
                  <a:pt x="826" y="1052"/>
                </a:lnTo>
                <a:lnTo>
                  <a:pt x="826" y="1048"/>
                </a:lnTo>
                <a:lnTo>
                  <a:pt x="822" y="1048"/>
                </a:lnTo>
                <a:lnTo>
                  <a:pt x="822" y="1052"/>
                </a:lnTo>
                <a:lnTo>
                  <a:pt x="818" y="1052"/>
                </a:lnTo>
                <a:close/>
                <a:moveTo>
                  <a:pt x="362" y="1234"/>
                </a:moveTo>
                <a:lnTo>
                  <a:pt x="362" y="1234"/>
                </a:lnTo>
                <a:lnTo>
                  <a:pt x="362" y="1230"/>
                </a:lnTo>
                <a:lnTo>
                  <a:pt x="358" y="1230"/>
                </a:lnTo>
                <a:lnTo>
                  <a:pt x="360" y="1232"/>
                </a:lnTo>
                <a:lnTo>
                  <a:pt x="362" y="1234"/>
                </a:lnTo>
                <a:close/>
                <a:moveTo>
                  <a:pt x="220" y="1322"/>
                </a:moveTo>
                <a:lnTo>
                  <a:pt x="220" y="1322"/>
                </a:lnTo>
                <a:lnTo>
                  <a:pt x="210" y="1322"/>
                </a:lnTo>
                <a:lnTo>
                  <a:pt x="210" y="1324"/>
                </a:lnTo>
                <a:lnTo>
                  <a:pt x="208" y="1326"/>
                </a:lnTo>
                <a:lnTo>
                  <a:pt x="206" y="1326"/>
                </a:lnTo>
                <a:lnTo>
                  <a:pt x="206" y="1328"/>
                </a:lnTo>
                <a:lnTo>
                  <a:pt x="206" y="1330"/>
                </a:lnTo>
                <a:lnTo>
                  <a:pt x="208" y="1330"/>
                </a:lnTo>
                <a:lnTo>
                  <a:pt x="212" y="1330"/>
                </a:lnTo>
                <a:lnTo>
                  <a:pt x="212" y="1326"/>
                </a:lnTo>
                <a:lnTo>
                  <a:pt x="214" y="1326"/>
                </a:lnTo>
                <a:lnTo>
                  <a:pt x="220" y="1326"/>
                </a:lnTo>
                <a:lnTo>
                  <a:pt x="220" y="1322"/>
                </a:lnTo>
                <a:lnTo>
                  <a:pt x="224" y="1322"/>
                </a:lnTo>
                <a:lnTo>
                  <a:pt x="224" y="1316"/>
                </a:lnTo>
                <a:lnTo>
                  <a:pt x="224" y="1314"/>
                </a:lnTo>
                <a:lnTo>
                  <a:pt x="222" y="1314"/>
                </a:lnTo>
                <a:lnTo>
                  <a:pt x="220" y="1316"/>
                </a:lnTo>
                <a:lnTo>
                  <a:pt x="220" y="1318"/>
                </a:lnTo>
                <a:lnTo>
                  <a:pt x="220" y="1320"/>
                </a:lnTo>
                <a:lnTo>
                  <a:pt x="220" y="1322"/>
                </a:lnTo>
                <a:close/>
                <a:moveTo>
                  <a:pt x="270" y="1318"/>
                </a:moveTo>
                <a:lnTo>
                  <a:pt x="270" y="1318"/>
                </a:lnTo>
                <a:lnTo>
                  <a:pt x="270" y="1314"/>
                </a:lnTo>
                <a:lnTo>
                  <a:pt x="266" y="1314"/>
                </a:lnTo>
                <a:lnTo>
                  <a:pt x="268" y="1318"/>
                </a:lnTo>
                <a:lnTo>
                  <a:pt x="270" y="1318"/>
                </a:lnTo>
                <a:close/>
                <a:moveTo>
                  <a:pt x="228" y="1326"/>
                </a:moveTo>
                <a:lnTo>
                  <a:pt x="228" y="1326"/>
                </a:lnTo>
                <a:lnTo>
                  <a:pt x="234" y="1326"/>
                </a:lnTo>
                <a:lnTo>
                  <a:pt x="236" y="1326"/>
                </a:lnTo>
                <a:lnTo>
                  <a:pt x="236" y="1322"/>
                </a:lnTo>
                <a:lnTo>
                  <a:pt x="234" y="1322"/>
                </a:lnTo>
                <a:lnTo>
                  <a:pt x="232" y="1322"/>
                </a:lnTo>
                <a:lnTo>
                  <a:pt x="228" y="1322"/>
                </a:lnTo>
                <a:lnTo>
                  <a:pt x="228" y="1326"/>
                </a:lnTo>
                <a:close/>
              </a:path>
            </a:pathLst>
          </a:custGeom>
          <a:solidFill>
            <a:srgbClr val="FF9900"/>
          </a:solidFill>
          <a:ln w="127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pPr defTabSz="914378">
              <a:defRPr/>
            </a:pPr>
            <a:endParaRPr lang="es-ES" dirty="0">
              <a:solidFill>
                <a:srgbClr val="E7E6E6">
                  <a:lumMod val="50000"/>
                </a:srgb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314090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2" grpId="0" animBg="1"/>
      <p:bldP spid="7" grpId="0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xmlns="" id="{20EB3B36-EBD8-42BC-8402-25889D53B341}"/>
              </a:ext>
            </a:extLst>
          </p:cNvPr>
          <p:cNvGrpSpPr/>
          <p:nvPr/>
        </p:nvGrpSpPr>
        <p:grpSpPr>
          <a:xfrm>
            <a:off x="1247307" y="2495486"/>
            <a:ext cx="4320000" cy="4320000"/>
            <a:chOff x="1247307" y="2495486"/>
            <a:chExt cx="4320000" cy="4320000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xmlns="" id="{9ECE983D-2860-4B6B-84B0-771BCBBC9632}"/>
                </a:ext>
              </a:extLst>
            </p:cNvPr>
            <p:cNvSpPr/>
            <p:nvPr/>
          </p:nvSpPr>
          <p:spPr>
            <a:xfrm>
              <a:off x="1247307" y="2495486"/>
              <a:ext cx="4320000" cy="4320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xmlns="" id="{C0BC6904-176A-4473-83B5-119FCC6ECBBA}"/>
                </a:ext>
              </a:extLst>
            </p:cNvPr>
            <p:cNvCxnSpPr>
              <a:cxnSpLocks/>
              <a:stCxn id="12" idx="0"/>
              <a:endCxn id="12" idx="4"/>
            </p:cNvCxnSpPr>
            <p:nvPr/>
          </p:nvCxnSpPr>
          <p:spPr>
            <a:xfrm>
              <a:off x="3407307" y="2495486"/>
              <a:ext cx="0" cy="4320000"/>
            </a:xfrm>
            <a:prstGeom prst="line">
              <a:avLst/>
            </a:prstGeom>
            <a:noFill/>
            <a:ln>
              <a:prstDash val="sysDot"/>
              <a:headEnd type="triangl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7" name="Conector recto 46">
              <a:extLst>
                <a:ext uri="{FF2B5EF4-FFF2-40B4-BE49-F238E27FC236}">
                  <a16:creationId xmlns:a16="http://schemas.microsoft.com/office/drawing/2014/main" xmlns="" id="{AF574503-F5D0-4E5A-8641-C11773888501}"/>
                </a:ext>
              </a:extLst>
            </p:cNvPr>
            <p:cNvCxnSpPr>
              <a:cxnSpLocks/>
              <a:stCxn id="12" idx="2"/>
              <a:endCxn id="12" idx="6"/>
            </p:cNvCxnSpPr>
            <p:nvPr/>
          </p:nvCxnSpPr>
          <p:spPr>
            <a:xfrm>
              <a:off x="1247307" y="4655486"/>
              <a:ext cx="4320000" cy="0"/>
            </a:xfrm>
            <a:prstGeom prst="line">
              <a:avLst/>
            </a:prstGeom>
            <a:noFill/>
            <a:ln>
              <a:prstDash val="sysDot"/>
              <a:headEnd type="triangl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xmlns="" id="{9D9BCC57-9B80-4DD8-BE3C-75A1D4B2E073}"/>
                </a:ext>
              </a:extLst>
            </p:cNvPr>
            <p:cNvCxnSpPr>
              <a:cxnSpLocks/>
              <a:stCxn id="12" idx="1"/>
              <a:endCxn id="12" idx="5"/>
            </p:cNvCxnSpPr>
            <p:nvPr/>
          </p:nvCxnSpPr>
          <p:spPr>
            <a:xfrm>
              <a:off x="1879956" y="3128135"/>
              <a:ext cx="3054702" cy="3054702"/>
            </a:xfrm>
            <a:prstGeom prst="line">
              <a:avLst/>
            </a:prstGeom>
            <a:noFill/>
            <a:ln>
              <a:prstDash val="sysDot"/>
              <a:headEnd type="triangl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Conector recto 52">
              <a:extLst>
                <a:ext uri="{FF2B5EF4-FFF2-40B4-BE49-F238E27FC236}">
                  <a16:creationId xmlns:a16="http://schemas.microsoft.com/office/drawing/2014/main" xmlns="" id="{B3BF1758-5FE8-4459-BB62-84A021C7C3A5}"/>
                </a:ext>
              </a:extLst>
            </p:cNvPr>
            <p:cNvCxnSpPr>
              <a:cxnSpLocks/>
              <a:stCxn id="12" idx="3"/>
              <a:endCxn id="12" idx="7"/>
            </p:cNvCxnSpPr>
            <p:nvPr/>
          </p:nvCxnSpPr>
          <p:spPr>
            <a:xfrm flipV="1">
              <a:off x="1879956" y="3128135"/>
              <a:ext cx="3054702" cy="3054702"/>
            </a:xfrm>
            <a:prstGeom prst="line">
              <a:avLst/>
            </a:prstGeom>
            <a:noFill/>
            <a:ln>
              <a:prstDash val="sysDot"/>
              <a:headEnd type="triangl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2DEEB58A-9D62-4411-BE34-A06084E412CB}"/>
              </a:ext>
            </a:extLst>
          </p:cNvPr>
          <p:cNvSpPr/>
          <p:nvPr/>
        </p:nvSpPr>
        <p:spPr>
          <a:xfrm>
            <a:off x="379827" y="191886"/>
            <a:ext cx="9214338" cy="512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Resolución Ejercicio 6</a:t>
            </a:r>
          </a:p>
        </p:txBody>
      </p:sp>
      <p:sp>
        <p:nvSpPr>
          <p:cNvPr id="52" name="Freeform 30">
            <a:extLst>
              <a:ext uri="{FF2B5EF4-FFF2-40B4-BE49-F238E27FC236}">
                <a16:creationId xmlns:a16="http://schemas.microsoft.com/office/drawing/2014/main" xmlns="" id="{F6B187EB-1651-4301-BE7B-B759606A2768}"/>
              </a:ext>
            </a:extLst>
          </p:cNvPr>
          <p:cNvSpPr>
            <a:spLocks/>
          </p:cNvSpPr>
          <p:nvPr/>
        </p:nvSpPr>
        <p:spPr bwMode="auto">
          <a:xfrm>
            <a:off x="379827" y="886136"/>
            <a:ext cx="11676185" cy="1041138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24BBBC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sz="2000" b="1" dirty="0">
                <a:solidFill>
                  <a:schemeClr val="bg1"/>
                </a:solidFill>
                <a:latin typeface="Candara Light" panose="020E0502030303020204" pitchFamily="34" charset="0"/>
              </a:rPr>
              <a:t>6.1.b) El viento sopla desde el oeste a razón de 50 km/h. La máxima rapidez que el motor de un avión desarrolla es de 300 km/h. El piloto quiere dirigirse hacia el norte a toda máquina. ¿Hacia dónde debe apuntar el avión? ¿Cuál es la rapidez con la que se desplaza visto desde la tierra?</a:t>
            </a:r>
          </a:p>
        </p:txBody>
      </p:sp>
      <p:pic>
        <p:nvPicPr>
          <p:cNvPr id="31" name="Picture 4" descr="Puntos cardinales - Representación de la Tierra">
            <a:extLst>
              <a:ext uri="{FF2B5EF4-FFF2-40B4-BE49-F238E27FC236}">
                <a16:creationId xmlns:a16="http://schemas.microsoft.com/office/drawing/2014/main" xmlns="" id="{D17BEEAD-2DA4-44E0-A802-A66D8E4D7F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97" y="1860875"/>
            <a:ext cx="1511960" cy="1478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Grupo 47">
            <a:extLst>
              <a:ext uri="{FF2B5EF4-FFF2-40B4-BE49-F238E27FC236}">
                <a16:creationId xmlns:a16="http://schemas.microsoft.com/office/drawing/2014/main" xmlns="" id="{199A64DE-6C6D-4F37-891E-AF46E9A12061}"/>
              </a:ext>
            </a:extLst>
          </p:cNvPr>
          <p:cNvGrpSpPr/>
          <p:nvPr/>
        </p:nvGrpSpPr>
        <p:grpSpPr>
          <a:xfrm>
            <a:off x="3407307" y="4123294"/>
            <a:ext cx="1065270" cy="539205"/>
            <a:chOff x="7650165" y="3871274"/>
            <a:chExt cx="1065270" cy="539205"/>
          </a:xfrm>
        </p:grpSpPr>
        <p:pic>
          <p:nvPicPr>
            <p:cNvPr id="33" name="Picture 6" descr="Vector icono de viento - Descargar Vectores Gratis, Illustrator ...">
              <a:extLst>
                <a:ext uri="{FF2B5EF4-FFF2-40B4-BE49-F238E27FC236}">
                  <a16:creationId xmlns:a16="http://schemas.microsoft.com/office/drawing/2014/main" xmlns="" id="{EDADFBEA-5595-4FC9-A53B-A220404B2F9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982" t="24154" r="12919" b="21406"/>
            <a:stretch/>
          </p:blipFill>
          <p:spPr bwMode="auto">
            <a:xfrm>
              <a:off x="8096894" y="3871274"/>
              <a:ext cx="618541" cy="4483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4" name="Conector recto de flecha 33">
              <a:extLst>
                <a:ext uri="{FF2B5EF4-FFF2-40B4-BE49-F238E27FC236}">
                  <a16:creationId xmlns:a16="http://schemas.microsoft.com/office/drawing/2014/main" xmlns="" id="{A8CA7A09-CDDB-4660-812C-A93BE12DAEC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028165" y="4032479"/>
              <a:ext cx="0" cy="75600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xmlns="" id="{6C1F7E09-C0D4-41F3-8DCB-69180DB428EB}"/>
              </a:ext>
            </a:extLst>
          </p:cNvPr>
          <p:cNvCxnSpPr>
            <a:cxnSpLocks/>
          </p:cNvCxnSpPr>
          <p:nvPr/>
        </p:nvCxnSpPr>
        <p:spPr>
          <a:xfrm>
            <a:off x="3403126" y="2514817"/>
            <a:ext cx="1383874" cy="4057645"/>
          </a:xfrm>
          <a:prstGeom prst="line">
            <a:avLst/>
          </a:prstGeom>
          <a:noFill/>
          <a:ln>
            <a:solidFill>
              <a:srgbClr val="FFFF00"/>
            </a:solidFill>
            <a:prstDash val="dashDot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2" name="Conector recto 81">
            <a:extLst>
              <a:ext uri="{FF2B5EF4-FFF2-40B4-BE49-F238E27FC236}">
                <a16:creationId xmlns:a16="http://schemas.microsoft.com/office/drawing/2014/main" xmlns="" id="{4A610A2D-DDC7-4FCE-879A-36DB738F9D09}"/>
              </a:ext>
            </a:extLst>
          </p:cNvPr>
          <p:cNvCxnSpPr>
            <a:cxnSpLocks/>
          </p:cNvCxnSpPr>
          <p:nvPr/>
        </p:nvCxnSpPr>
        <p:spPr>
          <a:xfrm flipH="1">
            <a:off x="2255442" y="2637192"/>
            <a:ext cx="2160000" cy="0"/>
          </a:xfrm>
          <a:prstGeom prst="line">
            <a:avLst/>
          </a:prstGeom>
          <a:noFill/>
          <a:ln>
            <a:solidFill>
              <a:srgbClr val="FFFF00"/>
            </a:solidFill>
            <a:prstDash val="dashDot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uadroTexto 91">
                <a:extLst>
                  <a:ext uri="{FF2B5EF4-FFF2-40B4-BE49-F238E27FC236}">
                    <a16:creationId xmlns:a16="http://schemas.microsoft.com/office/drawing/2014/main" xmlns="" id="{79632ACE-DCD0-4C4D-AB4F-F343F3706242}"/>
                  </a:ext>
                </a:extLst>
              </p:cNvPr>
              <p:cNvSpPr txBox="1"/>
              <p:nvPr/>
            </p:nvSpPr>
            <p:spPr>
              <a:xfrm>
                <a:off x="7860268" y="2762855"/>
                <a:ext cx="90261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92" name="CuadroTexto 9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79632ACE-DCD0-4C4D-AB4F-F343F37062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268" y="2762855"/>
                <a:ext cx="902618" cy="246221"/>
              </a:xfrm>
              <a:prstGeom prst="rect">
                <a:avLst/>
              </a:prstGeom>
              <a:blipFill rotWithShape="0">
                <a:blip r:embed="rId4"/>
                <a:stretch>
                  <a:fillRect r="-4054" b="-1219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CuadroTexto 92">
                <a:extLst>
                  <a:ext uri="{FF2B5EF4-FFF2-40B4-BE49-F238E27FC236}">
                    <a16:creationId xmlns:a16="http://schemas.microsoft.com/office/drawing/2014/main" xmlns="" id="{7753995A-9453-44D4-8CFA-8C56197AB851}"/>
                  </a:ext>
                </a:extLst>
              </p:cNvPr>
              <p:cNvSpPr txBox="1"/>
              <p:nvPr/>
            </p:nvSpPr>
            <p:spPr>
              <a:xfrm>
                <a:off x="7860268" y="2420051"/>
                <a:ext cx="1132681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</m:e>
                      </m:acc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50,</m:t>
                          </m:r>
                          <m:r>
                            <a:rPr lang="es-AR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93" name="CuadroTexto 9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7753995A-9453-44D4-8CFA-8C56197AB8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268" y="2420051"/>
                <a:ext cx="1132681" cy="246221"/>
              </a:xfrm>
              <a:prstGeom prst="rect">
                <a:avLst/>
              </a:prstGeom>
              <a:blipFill rotWithShape="0">
                <a:blip r:embed="rId5"/>
                <a:stretch>
                  <a:fillRect l="-1613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CuadroTexto 93">
                <a:extLst>
                  <a:ext uri="{FF2B5EF4-FFF2-40B4-BE49-F238E27FC236}">
                    <a16:creationId xmlns:a16="http://schemas.microsoft.com/office/drawing/2014/main" xmlns="" id="{22906148-F187-46E0-9508-D7166BC3A237}"/>
                  </a:ext>
                </a:extLst>
              </p:cNvPr>
              <p:cNvSpPr txBox="1"/>
              <p:nvPr/>
            </p:nvSpPr>
            <p:spPr>
              <a:xfrm>
                <a:off x="7860268" y="4271212"/>
                <a:ext cx="2457724" cy="2981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(−50)</m:t>
                              </m:r>
                            </m:e>
                            <m:sup>
                              <m: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s-AR" sz="1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s-AR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=300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94" name="CuadroTexto 9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22906148-F187-46E0-9508-D7166BC3A2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268" y="4271212"/>
                <a:ext cx="2457724" cy="298159"/>
              </a:xfrm>
              <a:prstGeom prst="rect">
                <a:avLst/>
              </a:prstGeom>
              <a:blipFill rotWithShape="0">
                <a:blip r:embed="rId6"/>
                <a:stretch>
                  <a:fillRect r="-743" b="-265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CuadroTexto 94">
                <a:extLst>
                  <a:ext uri="{FF2B5EF4-FFF2-40B4-BE49-F238E27FC236}">
                    <a16:creationId xmlns:a16="http://schemas.microsoft.com/office/drawing/2014/main" xmlns="" id="{31D46BE1-93FD-4C1B-8633-50A451C5B10D}"/>
                  </a:ext>
                </a:extLst>
              </p:cNvPr>
              <p:cNvSpPr txBox="1"/>
              <p:nvPr/>
            </p:nvSpPr>
            <p:spPr>
              <a:xfrm>
                <a:off x="7860268" y="3930966"/>
                <a:ext cx="132921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acc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−50,</m:t>
                          </m:r>
                          <m:r>
                            <a:rPr lang="es-AR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95" name="CuadroTexto 9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31D46BE1-93FD-4C1B-8633-50A451C5B1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268" y="3930966"/>
                <a:ext cx="1329210" cy="246221"/>
              </a:xfrm>
              <a:prstGeom prst="rect">
                <a:avLst/>
              </a:prstGeom>
              <a:blipFill rotWithShape="0">
                <a:blip r:embed="rId7"/>
                <a:stretch>
                  <a:fillRect b="-2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Freeform 30">
            <a:extLst>
              <a:ext uri="{FF2B5EF4-FFF2-40B4-BE49-F238E27FC236}">
                <a16:creationId xmlns:a16="http://schemas.microsoft.com/office/drawing/2014/main" xmlns="" id="{3371A4E7-0BEA-46E3-ABC0-186EA4DD38F7}"/>
              </a:ext>
            </a:extLst>
          </p:cNvPr>
          <p:cNvSpPr>
            <a:spLocks/>
          </p:cNvSpPr>
          <p:nvPr/>
        </p:nvSpPr>
        <p:spPr bwMode="auto">
          <a:xfrm>
            <a:off x="7679247" y="2037761"/>
            <a:ext cx="3883585" cy="335413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b="1" dirty="0">
                <a:solidFill>
                  <a:schemeClr val="bg1"/>
                </a:solidFill>
                <a:latin typeface="Candara Light" panose="020E0502030303020204" pitchFamily="34" charset="0"/>
              </a:rPr>
              <a:t>Velocidad y orientación del viento</a:t>
            </a:r>
          </a:p>
        </p:txBody>
      </p:sp>
      <p:sp>
        <p:nvSpPr>
          <p:cNvPr id="99" name="Freeform 30">
            <a:extLst>
              <a:ext uri="{FF2B5EF4-FFF2-40B4-BE49-F238E27FC236}">
                <a16:creationId xmlns:a16="http://schemas.microsoft.com/office/drawing/2014/main" xmlns="" id="{83616A85-C04E-4AB3-BD01-62B58687201D}"/>
              </a:ext>
            </a:extLst>
          </p:cNvPr>
          <p:cNvSpPr>
            <a:spLocks/>
          </p:cNvSpPr>
          <p:nvPr/>
        </p:nvSpPr>
        <p:spPr bwMode="auto">
          <a:xfrm>
            <a:off x="7679247" y="3161973"/>
            <a:ext cx="3883585" cy="335413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b="1" dirty="0">
                <a:solidFill>
                  <a:schemeClr val="bg1"/>
                </a:solidFill>
                <a:latin typeface="Candara Light" panose="020E0502030303020204" pitchFamily="34" charset="0"/>
              </a:rPr>
              <a:t>Velocidad y orientación del avión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xmlns="" id="{C13EE76F-6EB9-44D8-A577-94CC1D2CD902}"/>
              </a:ext>
            </a:extLst>
          </p:cNvPr>
          <p:cNvGrpSpPr/>
          <p:nvPr/>
        </p:nvGrpSpPr>
        <p:grpSpPr>
          <a:xfrm>
            <a:off x="2942993" y="1916493"/>
            <a:ext cx="734966" cy="2746006"/>
            <a:chOff x="2942993" y="1916493"/>
            <a:chExt cx="734966" cy="2746006"/>
          </a:xfrm>
        </p:grpSpPr>
        <p:grpSp>
          <p:nvGrpSpPr>
            <p:cNvPr id="3" name="Grupo 2">
              <a:extLst>
                <a:ext uri="{FF2B5EF4-FFF2-40B4-BE49-F238E27FC236}">
                  <a16:creationId xmlns:a16="http://schemas.microsoft.com/office/drawing/2014/main" xmlns="" id="{EC6DCC1E-EA2B-4C72-A4D2-76FAA4DAD09B}"/>
                </a:ext>
              </a:extLst>
            </p:cNvPr>
            <p:cNvGrpSpPr/>
            <p:nvPr/>
          </p:nvGrpSpPr>
          <p:grpSpPr>
            <a:xfrm>
              <a:off x="3167001" y="1916493"/>
              <a:ext cx="510958" cy="2746006"/>
              <a:chOff x="3167001" y="1916493"/>
              <a:chExt cx="510958" cy="2746006"/>
            </a:xfrm>
          </p:grpSpPr>
          <p:pic>
            <p:nvPicPr>
              <p:cNvPr id="43" name="Picture 2" descr="Ilustraciones, imágenes y vectores de stock sobre Plane Icon Fly ...">
                <a:extLst>
                  <a:ext uri="{FF2B5EF4-FFF2-40B4-BE49-F238E27FC236}">
                    <a16:creationId xmlns:a16="http://schemas.microsoft.com/office/drawing/2014/main" xmlns="" id="{2C1E94E2-3A94-411E-9713-E90BFE375B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938" t="17755" r="16007" b="24558"/>
              <a:stretch/>
            </p:blipFill>
            <p:spPr bwMode="auto">
              <a:xfrm rot="18838159">
                <a:off x="3154949" y="1928545"/>
                <a:ext cx="535061" cy="51095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46" name="Conector recto de flecha 45">
                <a:extLst>
                  <a:ext uri="{FF2B5EF4-FFF2-40B4-BE49-F238E27FC236}">
                    <a16:creationId xmlns:a16="http://schemas.microsoft.com/office/drawing/2014/main" xmlns="" id="{49E4A757-5FBC-4AA2-9B6F-EEB616148F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407307" y="2637191"/>
                <a:ext cx="1" cy="2025308"/>
              </a:xfrm>
              <a:prstGeom prst="straightConnector1">
                <a:avLst/>
              </a:prstGeom>
              <a:ln w="28575">
                <a:solidFill>
                  <a:srgbClr val="DF002D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9218" name="Picture 2" descr="Question Mark Line Icon. Help Speech Bubble Sign. FAQ Symbol ...">
              <a:extLst>
                <a:ext uri="{FF2B5EF4-FFF2-40B4-BE49-F238E27FC236}">
                  <a16:creationId xmlns:a16="http://schemas.microsoft.com/office/drawing/2014/main" xmlns="" id="{8A4B752F-88B4-4604-BF2B-87C9EAB6717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397" t="14643" r="20211" b="14115"/>
            <a:stretch/>
          </p:blipFill>
          <p:spPr bwMode="auto">
            <a:xfrm>
              <a:off x="2942993" y="2902045"/>
              <a:ext cx="486830" cy="4802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xmlns="" id="{EB6D9279-7F14-47FB-9C8B-3AD0B5CCCA30}"/>
              </a:ext>
            </a:extLst>
          </p:cNvPr>
          <p:cNvCxnSpPr>
            <a:cxnSpLocks/>
          </p:cNvCxnSpPr>
          <p:nvPr/>
        </p:nvCxnSpPr>
        <p:spPr>
          <a:xfrm>
            <a:off x="2668258" y="2242214"/>
            <a:ext cx="0" cy="4615786"/>
          </a:xfrm>
          <a:prstGeom prst="line">
            <a:avLst/>
          </a:prstGeom>
          <a:noFill/>
          <a:ln>
            <a:solidFill>
              <a:srgbClr val="FFFF00"/>
            </a:solidFill>
            <a:prstDash val="dashDot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40" name="Grupo 39">
            <a:extLst>
              <a:ext uri="{FF2B5EF4-FFF2-40B4-BE49-F238E27FC236}">
                <a16:creationId xmlns:a16="http://schemas.microsoft.com/office/drawing/2014/main" xmlns="" id="{949EBC33-385A-4341-993E-C63932DD0E61}"/>
              </a:ext>
            </a:extLst>
          </p:cNvPr>
          <p:cNvGrpSpPr/>
          <p:nvPr/>
        </p:nvGrpSpPr>
        <p:grpSpPr>
          <a:xfrm>
            <a:off x="6817607" y="6029604"/>
            <a:ext cx="5191911" cy="785068"/>
            <a:chOff x="8887324" y="2974748"/>
            <a:chExt cx="3956004" cy="981676"/>
          </a:xfrm>
        </p:grpSpPr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xmlns="" id="{FFA4427D-8FBB-46BD-B116-FF88F2F89981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7325" y="2990396"/>
              <a:ext cx="3956003" cy="966028"/>
            </a:xfrm>
            <a:custGeom>
              <a:avLst/>
              <a:gdLst/>
              <a:ahLst/>
              <a:cxnLst>
                <a:cxn ang="0">
                  <a:pos x="21" y="265"/>
                </a:cxn>
                <a:cxn ang="0">
                  <a:pos x="140" y="0"/>
                </a:cxn>
                <a:cxn ang="0">
                  <a:pos x="1856" y="16"/>
                </a:cxn>
                <a:cxn ang="0">
                  <a:pos x="2141" y="25"/>
                </a:cxn>
                <a:cxn ang="0">
                  <a:pos x="2213" y="57"/>
                </a:cxn>
                <a:cxn ang="0">
                  <a:pos x="2257" y="129"/>
                </a:cxn>
                <a:cxn ang="0">
                  <a:pos x="2241" y="641"/>
                </a:cxn>
                <a:cxn ang="0">
                  <a:pos x="2177" y="689"/>
                </a:cxn>
                <a:cxn ang="0">
                  <a:pos x="152" y="656"/>
                </a:cxn>
                <a:cxn ang="0">
                  <a:pos x="72" y="644"/>
                </a:cxn>
                <a:cxn ang="0">
                  <a:pos x="48" y="632"/>
                </a:cxn>
                <a:cxn ang="0">
                  <a:pos x="28" y="580"/>
                </a:cxn>
                <a:cxn ang="0">
                  <a:pos x="21" y="265"/>
                </a:cxn>
              </a:cxnLst>
              <a:rect l="0" t="0" r="r" b="b"/>
              <a:pathLst>
                <a:path w="2257" h="689">
                  <a:moveTo>
                    <a:pt x="21" y="265"/>
                  </a:moveTo>
                  <a:cubicBezTo>
                    <a:pt x="24" y="81"/>
                    <a:pt x="0" y="35"/>
                    <a:pt x="140" y="0"/>
                  </a:cubicBezTo>
                  <a:cubicBezTo>
                    <a:pt x="969" y="2"/>
                    <a:pt x="1225" y="8"/>
                    <a:pt x="1856" y="16"/>
                  </a:cubicBezTo>
                  <a:cubicBezTo>
                    <a:pt x="1907" y="26"/>
                    <a:pt x="2068" y="22"/>
                    <a:pt x="2141" y="25"/>
                  </a:cubicBezTo>
                  <a:cubicBezTo>
                    <a:pt x="2170" y="35"/>
                    <a:pt x="2189" y="51"/>
                    <a:pt x="2213" y="57"/>
                  </a:cubicBezTo>
                  <a:cubicBezTo>
                    <a:pt x="2227" y="78"/>
                    <a:pt x="2249" y="105"/>
                    <a:pt x="2257" y="129"/>
                  </a:cubicBezTo>
                  <a:cubicBezTo>
                    <a:pt x="2256" y="194"/>
                    <a:pt x="2233" y="453"/>
                    <a:pt x="2241" y="641"/>
                  </a:cubicBezTo>
                  <a:cubicBezTo>
                    <a:pt x="2222" y="657"/>
                    <a:pt x="2200" y="681"/>
                    <a:pt x="2177" y="689"/>
                  </a:cubicBezTo>
                  <a:cubicBezTo>
                    <a:pt x="1437" y="665"/>
                    <a:pt x="797" y="662"/>
                    <a:pt x="152" y="656"/>
                  </a:cubicBezTo>
                  <a:cubicBezTo>
                    <a:pt x="123" y="653"/>
                    <a:pt x="100" y="650"/>
                    <a:pt x="72" y="644"/>
                  </a:cubicBezTo>
                  <a:cubicBezTo>
                    <a:pt x="65" y="639"/>
                    <a:pt x="53" y="639"/>
                    <a:pt x="48" y="632"/>
                  </a:cubicBezTo>
                  <a:cubicBezTo>
                    <a:pt x="37" y="617"/>
                    <a:pt x="39" y="596"/>
                    <a:pt x="28" y="580"/>
                  </a:cubicBezTo>
                  <a:cubicBezTo>
                    <a:pt x="24" y="519"/>
                    <a:pt x="2" y="362"/>
                    <a:pt x="21" y="265"/>
                  </a:cubicBezTo>
                  <a:close/>
                </a:path>
              </a:pathLst>
            </a:custGeom>
            <a:solidFill>
              <a:srgbClr val="EE4060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MX" dirty="0">
                <a:solidFill>
                  <a:schemeClr val="bg1"/>
                </a:solidFill>
                <a:latin typeface="Candara Light" panose="020E0502030303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ángulo 41">
                  <a:extLst>
                    <a:ext uri="{FF2B5EF4-FFF2-40B4-BE49-F238E27FC236}">
                      <a16:creationId xmlns:a16="http://schemas.microsoft.com/office/drawing/2014/main" xmlns="" id="{940812CD-FD0F-4EC7-AF60-1D9E77819B96}"/>
                    </a:ext>
                  </a:extLst>
                </p:cNvPr>
                <p:cNvSpPr/>
                <p:nvPr/>
              </p:nvSpPr>
              <p:spPr>
                <a:xfrm>
                  <a:off x="8887324" y="2974748"/>
                  <a:ext cx="3956003" cy="86183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s-AR" b="1" dirty="0">
                      <a:solidFill>
                        <a:schemeClr val="bg1"/>
                      </a:solidFill>
                      <a:latin typeface="Candara Light" panose="020E0502030303020204" pitchFamily="34" charset="0"/>
                    </a:rPr>
                    <a:t>El avión debe apuntar al Noroeste. Sus coordenadas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</m:e>
                      </m:acc>
                      <m:r>
                        <a:rPr lang="es-AR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−50, 50√35</m:t>
                          </m:r>
                        </m:e>
                      </m:d>
                    </m:oMath>
                  </a14:m>
                  <a:endParaRPr lang="es-MX" b="1" dirty="0">
                    <a:solidFill>
                      <a:schemeClr val="bg1"/>
                    </a:solidFill>
                    <a:latin typeface="Candara Light" panose="020E0502030303020204" pitchFamily="34" charset="0"/>
                  </a:endParaRPr>
                </a:p>
              </p:txBody>
            </p:sp>
          </mc:Choice>
          <mc:Fallback xmlns="">
            <p:sp>
              <p:nvSpPr>
                <p:cNvPr id="42" name="Rectángulo 41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940812CD-FD0F-4EC7-AF60-1D9E77819B9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87324" y="2974748"/>
                  <a:ext cx="3956003" cy="861834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t="-4425" r="-469" b="-885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xmlns="" id="{2E249555-2EDE-4694-A5F3-2C51B25654B2}"/>
              </a:ext>
            </a:extLst>
          </p:cNvPr>
          <p:cNvGrpSpPr/>
          <p:nvPr/>
        </p:nvGrpSpPr>
        <p:grpSpPr>
          <a:xfrm>
            <a:off x="2271859" y="2067753"/>
            <a:ext cx="1187107" cy="2594746"/>
            <a:chOff x="2271859" y="2067753"/>
            <a:chExt cx="1187107" cy="2594746"/>
          </a:xfrm>
        </p:grpSpPr>
        <p:grpSp>
          <p:nvGrpSpPr>
            <p:cNvPr id="2" name="Grupo 1">
              <a:extLst>
                <a:ext uri="{FF2B5EF4-FFF2-40B4-BE49-F238E27FC236}">
                  <a16:creationId xmlns:a16="http://schemas.microsoft.com/office/drawing/2014/main" xmlns="" id="{4A3C65F3-5C32-40BD-915D-59AB0B0BD7EB}"/>
                </a:ext>
              </a:extLst>
            </p:cNvPr>
            <p:cNvGrpSpPr/>
            <p:nvPr/>
          </p:nvGrpSpPr>
          <p:grpSpPr>
            <a:xfrm>
              <a:off x="2271859" y="2067753"/>
              <a:ext cx="1135448" cy="2594746"/>
              <a:chOff x="2271859" y="2067753"/>
              <a:chExt cx="1135448" cy="2594746"/>
            </a:xfrm>
          </p:grpSpPr>
          <p:cxnSp>
            <p:nvCxnSpPr>
              <p:cNvPr id="68" name="Conector recto de flecha 67">
                <a:extLst>
                  <a:ext uri="{FF2B5EF4-FFF2-40B4-BE49-F238E27FC236}">
                    <a16:creationId xmlns:a16="http://schemas.microsoft.com/office/drawing/2014/main" xmlns="" id="{ABB085B8-9723-4BF0-8204-C7C424D62DA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668258" y="2637192"/>
                <a:ext cx="739049" cy="2025307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90" name="Picture 2" descr="Ilustraciones, imágenes y vectores de stock sobre Plane Icon Fly ...">
                <a:extLst>
                  <a:ext uri="{FF2B5EF4-FFF2-40B4-BE49-F238E27FC236}">
                    <a16:creationId xmlns:a16="http://schemas.microsoft.com/office/drawing/2014/main" xmlns="" id="{4A0595B9-3E85-400C-B77C-D6FD8F27B7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938" t="17755" r="16007" b="24558"/>
              <a:stretch/>
            </p:blipFill>
            <p:spPr bwMode="auto">
              <a:xfrm rot="17751102">
                <a:off x="2259807" y="2079805"/>
                <a:ext cx="535061" cy="51095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91" name="Freeform 21">
              <a:extLst>
                <a:ext uri="{FF2B5EF4-FFF2-40B4-BE49-F238E27FC236}">
                  <a16:creationId xmlns:a16="http://schemas.microsoft.com/office/drawing/2014/main" xmlns="" id="{356F4B46-1981-4C9D-A145-05C1DA765C4C}"/>
                </a:ext>
              </a:extLst>
            </p:cNvPr>
            <p:cNvSpPr>
              <a:spLocks noEditPoints="1"/>
            </p:cNvSpPr>
            <p:nvPr/>
          </p:nvSpPr>
          <p:spPr bwMode="auto">
            <a:xfrm rot="7371115" flipH="1">
              <a:off x="2885423" y="2696239"/>
              <a:ext cx="423691" cy="435722"/>
            </a:xfrm>
            <a:custGeom>
              <a:avLst/>
              <a:gdLst>
                <a:gd name="T0" fmla="*/ 2147483647 w 1608"/>
                <a:gd name="T1" fmla="*/ 2147483647 h 1338"/>
                <a:gd name="T2" fmla="*/ 2147483647 w 1608"/>
                <a:gd name="T3" fmla="*/ 2147483647 h 1338"/>
                <a:gd name="T4" fmla="*/ 2147483647 w 1608"/>
                <a:gd name="T5" fmla="*/ 2147483647 h 1338"/>
                <a:gd name="T6" fmla="*/ 2147483647 w 1608"/>
                <a:gd name="T7" fmla="*/ 2147483647 h 1338"/>
                <a:gd name="T8" fmla="*/ 2147483647 w 1608"/>
                <a:gd name="T9" fmla="*/ 2147483647 h 1338"/>
                <a:gd name="T10" fmla="*/ 2147483647 w 1608"/>
                <a:gd name="T11" fmla="*/ 2147483647 h 1338"/>
                <a:gd name="T12" fmla="*/ 2147483647 w 1608"/>
                <a:gd name="T13" fmla="*/ 2147483647 h 1338"/>
                <a:gd name="T14" fmla="*/ 2147483647 w 1608"/>
                <a:gd name="T15" fmla="*/ 2147483647 h 1338"/>
                <a:gd name="T16" fmla="*/ 2147483647 w 1608"/>
                <a:gd name="T17" fmla="*/ 2147483647 h 1338"/>
                <a:gd name="T18" fmla="*/ 2147483647 w 1608"/>
                <a:gd name="T19" fmla="*/ 2147483647 h 1338"/>
                <a:gd name="T20" fmla="*/ 2147483647 w 1608"/>
                <a:gd name="T21" fmla="*/ 2147483647 h 1338"/>
                <a:gd name="T22" fmla="*/ 2147483647 w 1608"/>
                <a:gd name="T23" fmla="*/ 2147483647 h 1338"/>
                <a:gd name="T24" fmla="*/ 2147483647 w 1608"/>
                <a:gd name="T25" fmla="*/ 2147483647 h 1338"/>
                <a:gd name="T26" fmla="*/ 2147483647 w 1608"/>
                <a:gd name="T27" fmla="*/ 2147483647 h 1338"/>
                <a:gd name="T28" fmla="*/ 2147483647 w 1608"/>
                <a:gd name="T29" fmla="*/ 2147483647 h 1338"/>
                <a:gd name="T30" fmla="*/ 2147483647 w 1608"/>
                <a:gd name="T31" fmla="*/ 2147483647 h 1338"/>
                <a:gd name="T32" fmla="*/ 2147483647 w 1608"/>
                <a:gd name="T33" fmla="*/ 2147483647 h 1338"/>
                <a:gd name="T34" fmla="*/ 2147483647 w 1608"/>
                <a:gd name="T35" fmla="*/ 2147483647 h 1338"/>
                <a:gd name="T36" fmla="*/ 2147483647 w 1608"/>
                <a:gd name="T37" fmla="*/ 2147483647 h 1338"/>
                <a:gd name="T38" fmla="*/ 2147483647 w 1608"/>
                <a:gd name="T39" fmla="*/ 2147483647 h 1338"/>
                <a:gd name="T40" fmla="*/ 2147483647 w 1608"/>
                <a:gd name="T41" fmla="*/ 2147483647 h 1338"/>
                <a:gd name="T42" fmla="*/ 2147483647 w 1608"/>
                <a:gd name="T43" fmla="*/ 2147483647 h 1338"/>
                <a:gd name="T44" fmla="*/ 2147483647 w 1608"/>
                <a:gd name="T45" fmla="*/ 2147483647 h 1338"/>
                <a:gd name="T46" fmla="*/ 2147483647 w 1608"/>
                <a:gd name="T47" fmla="*/ 2147483647 h 1338"/>
                <a:gd name="T48" fmla="*/ 2147483647 w 1608"/>
                <a:gd name="T49" fmla="*/ 2147483647 h 1338"/>
                <a:gd name="T50" fmla="*/ 2147483647 w 1608"/>
                <a:gd name="T51" fmla="*/ 2147483647 h 1338"/>
                <a:gd name="T52" fmla="*/ 2147483647 w 1608"/>
                <a:gd name="T53" fmla="*/ 2147483647 h 1338"/>
                <a:gd name="T54" fmla="*/ 2147483647 w 1608"/>
                <a:gd name="T55" fmla="*/ 2147483647 h 1338"/>
                <a:gd name="T56" fmla="*/ 2147483647 w 1608"/>
                <a:gd name="T57" fmla="*/ 2147483647 h 1338"/>
                <a:gd name="T58" fmla="*/ 2147483647 w 1608"/>
                <a:gd name="T59" fmla="*/ 2147483647 h 1338"/>
                <a:gd name="T60" fmla="*/ 2147483647 w 1608"/>
                <a:gd name="T61" fmla="*/ 2147483647 h 1338"/>
                <a:gd name="T62" fmla="*/ 2147483647 w 1608"/>
                <a:gd name="T63" fmla="*/ 2147483647 h 1338"/>
                <a:gd name="T64" fmla="*/ 2147483647 w 1608"/>
                <a:gd name="T65" fmla="*/ 2147483647 h 1338"/>
                <a:gd name="T66" fmla="*/ 2147483647 w 1608"/>
                <a:gd name="T67" fmla="*/ 2147483647 h 1338"/>
                <a:gd name="T68" fmla="*/ 2147483647 w 1608"/>
                <a:gd name="T69" fmla="*/ 2147483647 h 1338"/>
                <a:gd name="T70" fmla="*/ 2147483647 w 1608"/>
                <a:gd name="T71" fmla="*/ 2147483647 h 1338"/>
                <a:gd name="T72" fmla="*/ 2147483647 w 1608"/>
                <a:gd name="T73" fmla="*/ 2147483647 h 1338"/>
                <a:gd name="T74" fmla="*/ 2147483647 w 1608"/>
                <a:gd name="T75" fmla="*/ 2147483647 h 1338"/>
                <a:gd name="T76" fmla="*/ 2147483647 w 1608"/>
                <a:gd name="T77" fmla="*/ 2147483647 h 1338"/>
                <a:gd name="T78" fmla="*/ 2147483647 w 1608"/>
                <a:gd name="T79" fmla="*/ 2147483647 h 1338"/>
                <a:gd name="T80" fmla="*/ 2147483647 w 1608"/>
                <a:gd name="T81" fmla="*/ 2147483647 h 1338"/>
                <a:gd name="T82" fmla="*/ 2147483647 w 1608"/>
                <a:gd name="T83" fmla="*/ 2147483647 h 1338"/>
                <a:gd name="T84" fmla="*/ 2147483647 w 1608"/>
                <a:gd name="T85" fmla="*/ 2147483647 h 1338"/>
                <a:gd name="T86" fmla="*/ 2147483647 w 1608"/>
                <a:gd name="T87" fmla="*/ 2147483647 h 1338"/>
                <a:gd name="T88" fmla="*/ 2147483647 w 1608"/>
                <a:gd name="T89" fmla="*/ 2147483647 h 1338"/>
                <a:gd name="T90" fmla="*/ 2147483647 w 1608"/>
                <a:gd name="T91" fmla="*/ 2147483647 h 1338"/>
                <a:gd name="T92" fmla="*/ 2147483647 w 1608"/>
                <a:gd name="T93" fmla="*/ 2147483647 h 1338"/>
                <a:gd name="T94" fmla="*/ 2147483647 w 1608"/>
                <a:gd name="T95" fmla="*/ 2147483647 h 1338"/>
                <a:gd name="T96" fmla="*/ 2147483647 w 1608"/>
                <a:gd name="T97" fmla="*/ 2147483647 h 1338"/>
                <a:gd name="T98" fmla="*/ 2147483647 w 1608"/>
                <a:gd name="T99" fmla="*/ 2147483647 h 1338"/>
                <a:gd name="T100" fmla="*/ 2147483647 w 1608"/>
                <a:gd name="T101" fmla="*/ 2147483647 h 1338"/>
                <a:gd name="T102" fmla="*/ 2147483647 w 1608"/>
                <a:gd name="T103" fmla="*/ 2147483647 h 1338"/>
                <a:gd name="T104" fmla="*/ 2147483647 w 1608"/>
                <a:gd name="T105" fmla="*/ 2147483647 h 1338"/>
                <a:gd name="T106" fmla="*/ 2147483647 w 1608"/>
                <a:gd name="T107" fmla="*/ 2147483647 h 1338"/>
                <a:gd name="T108" fmla="*/ 2147483647 w 1608"/>
                <a:gd name="T109" fmla="*/ 2147483647 h 1338"/>
                <a:gd name="T110" fmla="*/ 2147483647 w 1608"/>
                <a:gd name="T111" fmla="*/ 2147483647 h 1338"/>
                <a:gd name="T112" fmla="*/ 2147483647 w 1608"/>
                <a:gd name="T113" fmla="*/ 2147483647 h 1338"/>
                <a:gd name="T114" fmla="*/ 2147483647 w 1608"/>
                <a:gd name="T115" fmla="*/ 2147483647 h 1338"/>
                <a:gd name="T116" fmla="*/ 2147483647 w 1608"/>
                <a:gd name="T117" fmla="*/ 2147483647 h 1338"/>
                <a:gd name="T118" fmla="*/ 2147483647 w 1608"/>
                <a:gd name="T119" fmla="*/ 2147483647 h 1338"/>
                <a:gd name="T120" fmla="*/ 2147483647 w 1608"/>
                <a:gd name="T121" fmla="*/ 2147483647 h 1338"/>
                <a:gd name="T122" fmla="*/ 2147483647 w 1608"/>
                <a:gd name="T123" fmla="*/ 2147483647 h 133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608"/>
                <a:gd name="T187" fmla="*/ 0 h 1338"/>
                <a:gd name="T188" fmla="*/ 1608 w 1608"/>
                <a:gd name="T189" fmla="*/ 1338 h 133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608" h="1338">
                  <a:moveTo>
                    <a:pt x="62" y="1240"/>
                  </a:moveTo>
                  <a:lnTo>
                    <a:pt x="62" y="1240"/>
                  </a:lnTo>
                  <a:lnTo>
                    <a:pt x="62" y="1238"/>
                  </a:lnTo>
                  <a:lnTo>
                    <a:pt x="64" y="1238"/>
                  </a:lnTo>
                  <a:lnTo>
                    <a:pt x="70" y="1238"/>
                  </a:lnTo>
                  <a:lnTo>
                    <a:pt x="70" y="1242"/>
                  </a:lnTo>
                  <a:lnTo>
                    <a:pt x="78" y="1242"/>
                  </a:lnTo>
                  <a:lnTo>
                    <a:pt x="82" y="1240"/>
                  </a:lnTo>
                  <a:lnTo>
                    <a:pt x="82" y="1238"/>
                  </a:lnTo>
                  <a:lnTo>
                    <a:pt x="84" y="1238"/>
                  </a:lnTo>
                  <a:lnTo>
                    <a:pt x="86" y="1238"/>
                  </a:lnTo>
                  <a:lnTo>
                    <a:pt x="86" y="1240"/>
                  </a:lnTo>
                  <a:lnTo>
                    <a:pt x="88" y="1242"/>
                  </a:lnTo>
                  <a:lnTo>
                    <a:pt x="90" y="1240"/>
                  </a:lnTo>
                  <a:lnTo>
                    <a:pt x="90" y="1238"/>
                  </a:lnTo>
                  <a:lnTo>
                    <a:pt x="120" y="1238"/>
                  </a:lnTo>
                  <a:lnTo>
                    <a:pt x="120" y="1240"/>
                  </a:lnTo>
                  <a:lnTo>
                    <a:pt x="120" y="1242"/>
                  </a:lnTo>
                  <a:lnTo>
                    <a:pt x="122" y="1242"/>
                  </a:lnTo>
                  <a:lnTo>
                    <a:pt x="124" y="1242"/>
                  </a:lnTo>
                  <a:lnTo>
                    <a:pt x="124" y="1240"/>
                  </a:lnTo>
                  <a:lnTo>
                    <a:pt x="124" y="1238"/>
                  </a:lnTo>
                  <a:lnTo>
                    <a:pt x="140" y="1238"/>
                  </a:lnTo>
                  <a:lnTo>
                    <a:pt x="140" y="1242"/>
                  </a:lnTo>
                  <a:lnTo>
                    <a:pt x="150" y="1242"/>
                  </a:lnTo>
                  <a:lnTo>
                    <a:pt x="150" y="1240"/>
                  </a:lnTo>
                  <a:lnTo>
                    <a:pt x="150" y="1238"/>
                  </a:lnTo>
                  <a:lnTo>
                    <a:pt x="216" y="1238"/>
                  </a:lnTo>
                  <a:lnTo>
                    <a:pt x="216" y="1236"/>
                  </a:lnTo>
                  <a:lnTo>
                    <a:pt x="216" y="1234"/>
                  </a:lnTo>
                  <a:lnTo>
                    <a:pt x="250" y="1234"/>
                  </a:lnTo>
                  <a:lnTo>
                    <a:pt x="252" y="1232"/>
                  </a:lnTo>
                  <a:lnTo>
                    <a:pt x="252" y="1230"/>
                  </a:lnTo>
                  <a:lnTo>
                    <a:pt x="284" y="1230"/>
                  </a:lnTo>
                  <a:lnTo>
                    <a:pt x="286" y="1228"/>
                  </a:lnTo>
                  <a:lnTo>
                    <a:pt x="286" y="1226"/>
                  </a:lnTo>
                  <a:lnTo>
                    <a:pt x="292" y="1226"/>
                  </a:lnTo>
                  <a:lnTo>
                    <a:pt x="300" y="1226"/>
                  </a:lnTo>
                  <a:lnTo>
                    <a:pt x="306" y="1226"/>
                  </a:lnTo>
                  <a:lnTo>
                    <a:pt x="308" y="1224"/>
                  </a:lnTo>
                  <a:lnTo>
                    <a:pt x="308" y="1222"/>
                  </a:lnTo>
                  <a:lnTo>
                    <a:pt x="334" y="1222"/>
                  </a:lnTo>
                  <a:lnTo>
                    <a:pt x="336" y="1220"/>
                  </a:lnTo>
                  <a:lnTo>
                    <a:pt x="336" y="1218"/>
                  </a:lnTo>
                  <a:lnTo>
                    <a:pt x="342" y="1218"/>
                  </a:lnTo>
                  <a:lnTo>
                    <a:pt x="348" y="1218"/>
                  </a:lnTo>
                  <a:lnTo>
                    <a:pt x="352" y="1218"/>
                  </a:lnTo>
                  <a:lnTo>
                    <a:pt x="354" y="1216"/>
                  </a:lnTo>
                  <a:lnTo>
                    <a:pt x="354" y="1214"/>
                  </a:lnTo>
                  <a:lnTo>
                    <a:pt x="362" y="1214"/>
                  </a:lnTo>
                  <a:lnTo>
                    <a:pt x="366" y="1214"/>
                  </a:lnTo>
                  <a:lnTo>
                    <a:pt x="366" y="1210"/>
                  </a:lnTo>
                  <a:lnTo>
                    <a:pt x="372" y="1210"/>
                  </a:lnTo>
                  <a:lnTo>
                    <a:pt x="376" y="1210"/>
                  </a:lnTo>
                  <a:lnTo>
                    <a:pt x="380" y="1210"/>
                  </a:lnTo>
                  <a:lnTo>
                    <a:pt x="382" y="1208"/>
                  </a:lnTo>
                  <a:lnTo>
                    <a:pt x="382" y="1206"/>
                  </a:lnTo>
                  <a:lnTo>
                    <a:pt x="412" y="1206"/>
                  </a:lnTo>
                  <a:lnTo>
                    <a:pt x="412" y="1204"/>
                  </a:lnTo>
                  <a:lnTo>
                    <a:pt x="412" y="1202"/>
                  </a:lnTo>
                  <a:lnTo>
                    <a:pt x="418" y="1202"/>
                  </a:lnTo>
                  <a:lnTo>
                    <a:pt x="420" y="1202"/>
                  </a:lnTo>
                  <a:lnTo>
                    <a:pt x="420" y="1198"/>
                  </a:lnTo>
                  <a:lnTo>
                    <a:pt x="428" y="1200"/>
                  </a:lnTo>
                  <a:lnTo>
                    <a:pt x="432" y="1198"/>
                  </a:lnTo>
                  <a:lnTo>
                    <a:pt x="432" y="1194"/>
                  </a:lnTo>
                  <a:lnTo>
                    <a:pt x="438" y="1194"/>
                  </a:lnTo>
                  <a:lnTo>
                    <a:pt x="444" y="1196"/>
                  </a:lnTo>
                  <a:lnTo>
                    <a:pt x="448" y="1194"/>
                  </a:lnTo>
                  <a:lnTo>
                    <a:pt x="450" y="1194"/>
                  </a:lnTo>
                  <a:lnTo>
                    <a:pt x="450" y="1192"/>
                  </a:lnTo>
                  <a:lnTo>
                    <a:pt x="458" y="1192"/>
                  </a:lnTo>
                  <a:lnTo>
                    <a:pt x="462" y="1190"/>
                  </a:lnTo>
                  <a:lnTo>
                    <a:pt x="462" y="1188"/>
                  </a:lnTo>
                  <a:lnTo>
                    <a:pt x="470" y="1188"/>
                  </a:lnTo>
                  <a:lnTo>
                    <a:pt x="474" y="1186"/>
                  </a:lnTo>
                  <a:lnTo>
                    <a:pt x="474" y="1184"/>
                  </a:lnTo>
                  <a:lnTo>
                    <a:pt x="482" y="1184"/>
                  </a:lnTo>
                  <a:lnTo>
                    <a:pt x="486" y="1182"/>
                  </a:lnTo>
                  <a:lnTo>
                    <a:pt x="486" y="1180"/>
                  </a:lnTo>
                  <a:lnTo>
                    <a:pt x="494" y="1180"/>
                  </a:lnTo>
                  <a:lnTo>
                    <a:pt x="498" y="1180"/>
                  </a:lnTo>
                  <a:lnTo>
                    <a:pt x="498" y="1176"/>
                  </a:lnTo>
                  <a:lnTo>
                    <a:pt x="506" y="1176"/>
                  </a:lnTo>
                  <a:lnTo>
                    <a:pt x="508" y="1176"/>
                  </a:lnTo>
                  <a:lnTo>
                    <a:pt x="510" y="1172"/>
                  </a:lnTo>
                  <a:lnTo>
                    <a:pt x="518" y="1172"/>
                  </a:lnTo>
                  <a:lnTo>
                    <a:pt x="520" y="1172"/>
                  </a:lnTo>
                  <a:lnTo>
                    <a:pt x="522" y="1168"/>
                  </a:lnTo>
                  <a:lnTo>
                    <a:pt x="528" y="1168"/>
                  </a:lnTo>
                  <a:lnTo>
                    <a:pt x="532" y="1168"/>
                  </a:lnTo>
                  <a:lnTo>
                    <a:pt x="532" y="1164"/>
                  </a:lnTo>
                  <a:lnTo>
                    <a:pt x="540" y="1164"/>
                  </a:lnTo>
                  <a:lnTo>
                    <a:pt x="544" y="1164"/>
                  </a:lnTo>
                  <a:lnTo>
                    <a:pt x="544" y="1160"/>
                  </a:lnTo>
                  <a:lnTo>
                    <a:pt x="550" y="1160"/>
                  </a:lnTo>
                  <a:lnTo>
                    <a:pt x="552" y="1160"/>
                  </a:lnTo>
                  <a:lnTo>
                    <a:pt x="552" y="1156"/>
                  </a:lnTo>
                  <a:lnTo>
                    <a:pt x="560" y="1156"/>
                  </a:lnTo>
                  <a:lnTo>
                    <a:pt x="562" y="1156"/>
                  </a:lnTo>
                  <a:lnTo>
                    <a:pt x="564" y="1152"/>
                  </a:lnTo>
                  <a:lnTo>
                    <a:pt x="572" y="1152"/>
                  </a:lnTo>
                  <a:lnTo>
                    <a:pt x="574" y="1152"/>
                  </a:lnTo>
                  <a:lnTo>
                    <a:pt x="574" y="1148"/>
                  </a:lnTo>
                  <a:lnTo>
                    <a:pt x="580" y="1148"/>
                  </a:lnTo>
                  <a:lnTo>
                    <a:pt x="582" y="1148"/>
                  </a:lnTo>
                  <a:lnTo>
                    <a:pt x="582" y="1146"/>
                  </a:lnTo>
                  <a:lnTo>
                    <a:pt x="590" y="1146"/>
                  </a:lnTo>
                  <a:lnTo>
                    <a:pt x="594" y="1144"/>
                  </a:lnTo>
                  <a:lnTo>
                    <a:pt x="594" y="1142"/>
                  </a:lnTo>
                  <a:lnTo>
                    <a:pt x="600" y="1140"/>
                  </a:lnTo>
                  <a:lnTo>
                    <a:pt x="602" y="1140"/>
                  </a:lnTo>
                  <a:lnTo>
                    <a:pt x="602" y="1138"/>
                  </a:lnTo>
                  <a:lnTo>
                    <a:pt x="604" y="1138"/>
                  </a:lnTo>
                  <a:lnTo>
                    <a:pt x="606" y="1138"/>
                  </a:lnTo>
                  <a:lnTo>
                    <a:pt x="606" y="1140"/>
                  </a:lnTo>
                  <a:lnTo>
                    <a:pt x="608" y="1142"/>
                  </a:lnTo>
                  <a:lnTo>
                    <a:pt x="610" y="1138"/>
                  </a:lnTo>
                  <a:lnTo>
                    <a:pt x="612" y="1136"/>
                  </a:lnTo>
                  <a:lnTo>
                    <a:pt x="614" y="1134"/>
                  </a:lnTo>
                  <a:lnTo>
                    <a:pt x="618" y="1134"/>
                  </a:lnTo>
                  <a:lnTo>
                    <a:pt x="620" y="1132"/>
                  </a:lnTo>
                  <a:lnTo>
                    <a:pt x="620" y="1130"/>
                  </a:lnTo>
                  <a:lnTo>
                    <a:pt x="626" y="1130"/>
                  </a:lnTo>
                  <a:lnTo>
                    <a:pt x="628" y="1128"/>
                  </a:lnTo>
                  <a:lnTo>
                    <a:pt x="628" y="1126"/>
                  </a:lnTo>
                  <a:lnTo>
                    <a:pt x="640" y="1126"/>
                  </a:lnTo>
                  <a:lnTo>
                    <a:pt x="640" y="1124"/>
                  </a:lnTo>
                  <a:lnTo>
                    <a:pt x="640" y="1122"/>
                  </a:lnTo>
                  <a:lnTo>
                    <a:pt x="646" y="1122"/>
                  </a:lnTo>
                  <a:lnTo>
                    <a:pt x="648" y="1120"/>
                  </a:lnTo>
                  <a:lnTo>
                    <a:pt x="648" y="1118"/>
                  </a:lnTo>
                  <a:lnTo>
                    <a:pt x="654" y="1118"/>
                  </a:lnTo>
                  <a:lnTo>
                    <a:pt x="656" y="1116"/>
                  </a:lnTo>
                  <a:lnTo>
                    <a:pt x="656" y="1114"/>
                  </a:lnTo>
                  <a:lnTo>
                    <a:pt x="662" y="1114"/>
                  </a:lnTo>
                  <a:lnTo>
                    <a:pt x="664" y="1112"/>
                  </a:lnTo>
                  <a:lnTo>
                    <a:pt x="664" y="1110"/>
                  </a:lnTo>
                  <a:lnTo>
                    <a:pt x="670" y="1110"/>
                  </a:lnTo>
                  <a:lnTo>
                    <a:pt x="674" y="1110"/>
                  </a:lnTo>
                  <a:lnTo>
                    <a:pt x="674" y="1106"/>
                  </a:lnTo>
                  <a:lnTo>
                    <a:pt x="680" y="1106"/>
                  </a:lnTo>
                  <a:lnTo>
                    <a:pt x="682" y="1104"/>
                  </a:lnTo>
                  <a:lnTo>
                    <a:pt x="682" y="1102"/>
                  </a:lnTo>
                  <a:lnTo>
                    <a:pt x="686" y="1102"/>
                  </a:lnTo>
                  <a:lnTo>
                    <a:pt x="690" y="1100"/>
                  </a:lnTo>
                  <a:lnTo>
                    <a:pt x="692" y="1098"/>
                  </a:lnTo>
                  <a:lnTo>
                    <a:pt x="694" y="1094"/>
                  </a:lnTo>
                  <a:lnTo>
                    <a:pt x="700" y="1094"/>
                  </a:lnTo>
                  <a:lnTo>
                    <a:pt x="702" y="1094"/>
                  </a:lnTo>
                  <a:lnTo>
                    <a:pt x="702" y="1090"/>
                  </a:lnTo>
                  <a:lnTo>
                    <a:pt x="708" y="1090"/>
                  </a:lnTo>
                  <a:lnTo>
                    <a:pt x="710" y="1090"/>
                  </a:lnTo>
                  <a:lnTo>
                    <a:pt x="710" y="1086"/>
                  </a:lnTo>
                  <a:lnTo>
                    <a:pt x="714" y="1086"/>
                  </a:lnTo>
                  <a:lnTo>
                    <a:pt x="716" y="1086"/>
                  </a:lnTo>
                  <a:lnTo>
                    <a:pt x="716" y="1082"/>
                  </a:lnTo>
                  <a:lnTo>
                    <a:pt x="722" y="1082"/>
                  </a:lnTo>
                  <a:lnTo>
                    <a:pt x="724" y="1082"/>
                  </a:lnTo>
                  <a:lnTo>
                    <a:pt x="724" y="1078"/>
                  </a:lnTo>
                  <a:lnTo>
                    <a:pt x="730" y="1078"/>
                  </a:lnTo>
                  <a:lnTo>
                    <a:pt x="732" y="1078"/>
                  </a:lnTo>
                  <a:lnTo>
                    <a:pt x="732" y="1074"/>
                  </a:lnTo>
                  <a:lnTo>
                    <a:pt x="738" y="1076"/>
                  </a:lnTo>
                  <a:lnTo>
                    <a:pt x="740" y="1074"/>
                  </a:lnTo>
                  <a:lnTo>
                    <a:pt x="740" y="1072"/>
                  </a:lnTo>
                  <a:lnTo>
                    <a:pt x="746" y="1072"/>
                  </a:lnTo>
                  <a:lnTo>
                    <a:pt x="748" y="1068"/>
                  </a:lnTo>
                  <a:lnTo>
                    <a:pt x="750" y="1068"/>
                  </a:lnTo>
                  <a:lnTo>
                    <a:pt x="752" y="1066"/>
                  </a:lnTo>
                  <a:lnTo>
                    <a:pt x="752" y="1064"/>
                  </a:lnTo>
                  <a:lnTo>
                    <a:pt x="758" y="1064"/>
                  </a:lnTo>
                  <a:lnTo>
                    <a:pt x="760" y="1062"/>
                  </a:lnTo>
                  <a:lnTo>
                    <a:pt x="760" y="1060"/>
                  </a:lnTo>
                  <a:lnTo>
                    <a:pt x="764" y="1060"/>
                  </a:lnTo>
                  <a:lnTo>
                    <a:pt x="768" y="1058"/>
                  </a:lnTo>
                  <a:lnTo>
                    <a:pt x="770" y="1056"/>
                  </a:lnTo>
                  <a:lnTo>
                    <a:pt x="772" y="1052"/>
                  </a:lnTo>
                  <a:lnTo>
                    <a:pt x="778" y="1052"/>
                  </a:lnTo>
                  <a:lnTo>
                    <a:pt x="780" y="1052"/>
                  </a:lnTo>
                  <a:lnTo>
                    <a:pt x="780" y="1048"/>
                  </a:lnTo>
                  <a:lnTo>
                    <a:pt x="786" y="1048"/>
                  </a:lnTo>
                  <a:lnTo>
                    <a:pt x="786" y="1044"/>
                  </a:lnTo>
                  <a:lnTo>
                    <a:pt x="792" y="1044"/>
                  </a:lnTo>
                  <a:lnTo>
                    <a:pt x="794" y="1044"/>
                  </a:lnTo>
                  <a:lnTo>
                    <a:pt x="794" y="1040"/>
                  </a:lnTo>
                  <a:lnTo>
                    <a:pt x="800" y="1040"/>
                  </a:lnTo>
                  <a:lnTo>
                    <a:pt x="802" y="1038"/>
                  </a:lnTo>
                  <a:lnTo>
                    <a:pt x="804" y="1036"/>
                  </a:lnTo>
                  <a:lnTo>
                    <a:pt x="806" y="1032"/>
                  </a:lnTo>
                  <a:lnTo>
                    <a:pt x="812" y="1032"/>
                  </a:lnTo>
                  <a:lnTo>
                    <a:pt x="814" y="1032"/>
                  </a:lnTo>
                  <a:lnTo>
                    <a:pt x="814" y="1028"/>
                  </a:lnTo>
                  <a:lnTo>
                    <a:pt x="818" y="1028"/>
                  </a:lnTo>
                  <a:lnTo>
                    <a:pt x="822" y="1028"/>
                  </a:lnTo>
                  <a:lnTo>
                    <a:pt x="824" y="1024"/>
                  </a:lnTo>
                  <a:lnTo>
                    <a:pt x="826" y="1022"/>
                  </a:lnTo>
                  <a:lnTo>
                    <a:pt x="830" y="1022"/>
                  </a:lnTo>
                  <a:lnTo>
                    <a:pt x="834" y="1020"/>
                  </a:lnTo>
                  <a:lnTo>
                    <a:pt x="836" y="1016"/>
                  </a:lnTo>
                  <a:lnTo>
                    <a:pt x="836" y="1014"/>
                  </a:lnTo>
                  <a:lnTo>
                    <a:pt x="842" y="1014"/>
                  </a:lnTo>
                  <a:lnTo>
                    <a:pt x="844" y="1012"/>
                  </a:lnTo>
                  <a:lnTo>
                    <a:pt x="846" y="1010"/>
                  </a:lnTo>
                  <a:lnTo>
                    <a:pt x="848" y="1006"/>
                  </a:lnTo>
                  <a:lnTo>
                    <a:pt x="854" y="1006"/>
                  </a:lnTo>
                  <a:lnTo>
                    <a:pt x="856" y="1004"/>
                  </a:lnTo>
                  <a:lnTo>
                    <a:pt x="858" y="1002"/>
                  </a:lnTo>
                  <a:lnTo>
                    <a:pt x="860" y="998"/>
                  </a:lnTo>
                  <a:lnTo>
                    <a:pt x="864" y="998"/>
                  </a:lnTo>
                  <a:lnTo>
                    <a:pt x="868" y="996"/>
                  </a:lnTo>
                  <a:lnTo>
                    <a:pt x="870" y="994"/>
                  </a:lnTo>
                  <a:lnTo>
                    <a:pt x="872" y="990"/>
                  </a:lnTo>
                  <a:lnTo>
                    <a:pt x="878" y="990"/>
                  </a:lnTo>
                  <a:lnTo>
                    <a:pt x="882" y="988"/>
                  </a:lnTo>
                  <a:lnTo>
                    <a:pt x="886" y="978"/>
                  </a:lnTo>
                  <a:lnTo>
                    <a:pt x="892" y="978"/>
                  </a:lnTo>
                  <a:lnTo>
                    <a:pt x="894" y="978"/>
                  </a:lnTo>
                  <a:lnTo>
                    <a:pt x="896" y="974"/>
                  </a:lnTo>
                  <a:lnTo>
                    <a:pt x="898" y="972"/>
                  </a:lnTo>
                  <a:lnTo>
                    <a:pt x="904" y="970"/>
                  </a:lnTo>
                  <a:lnTo>
                    <a:pt x="908" y="968"/>
                  </a:lnTo>
                  <a:lnTo>
                    <a:pt x="914" y="960"/>
                  </a:lnTo>
                  <a:lnTo>
                    <a:pt x="920" y="960"/>
                  </a:lnTo>
                  <a:lnTo>
                    <a:pt x="924" y="956"/>
                  </a:lnTo>
                  <a:lnTo>
                    <a:pt x="928" y="948"/>
                  </a:lnTo>
                  <a:lnTo>
                    <a:pt x="934" y="948"/>
                  </a:lnTo>
                  <a:lnTo>
                    <a:pt x="938" y="944"/>
                  </a:lnTo>
                  <a:lnTo>
                    <a:pt x="944" y="936"/>
                  </a:lnTo>
                  <a:lnTo>
                    <a:pt x="950" y="936"/>
                  </a:lnTo>
                  <a:lnTo>
                    <a:pt x="954" y="934"/>
                  </a:lnTo>
                  <a:lnTo>
                    <a:pt x="960" y="926"/>
                  </a:lnTo>
                  <a:lnTo>
                    <a:pt x="966" y="926"/>
                  </a:lnTo>
                  <a:lnTo>
                    <a:pt x="970" y="922"/>
                  </a:lnTo>
                  <a:lnTo>
                    <a:pt x="972" y="918"/>
                  </a:lnTo>
                  <a:lnTo>
                    <a:pt x="976" y="914"/>
                  </a:lnTo>
                  <a:lnTo>
                    <a:pt x="978" y="910"/>
                  </a:lnTo>
                  <a:lnTo>
                    <a:pt x="986" y="910"/>
                  </a:lnTo>
                  <a:lnTo>
                    <a:pt x="990" y="904"/>
                  </a:lnTo>
                  <a:lnTo>
                    <a:pt x="994" y="900"/>
                  </a:lnTo>
                  <a:lnTo>
                    <a:pt x="998" y="896"/>
                  </a:lnTo>
                  <a:lnTo>
                    <a:pt x="1002" y="890"/>
                  </a:lnTo>
                  <a:lnTo>
                    <a:pt x="1008" y="890"/>
                  </a:lnTo>
                  <a:lnTo>
                    <a:pt x="1012" y="886"/>
                  </a:lnTo>
                  <a:lnTo>
                    <a:pt x="1018" y="882"/>
                  </a:lnTo>
                  <a:lnTo>
                    <a:pt x="1022" y="878"/>
                  </a:lnTo>
                  <a:lnTo>
                    <a:pt x="1024" y="872"/>
                  </a:lnTo>
                  <a:lnTo>
                    <a:pt x="1028" y="872"/>
                  </a:lnTo>
                  <a:lnTo>
                    <a:pt x="1030" y="870"/>
                  </a:lnTo>
                  <a:lnTo>
                    <a:pt x="1030" y="868"/>
                  </a:lnTo>
                  <a:lnTo>
                    <a:pt x="1036" y="864"/>
                  </a:lnTo>
                  <a:lnTo>
                    <a:pt x="1042" y="858"/>
                  </a:lnTo>
                  <a:lnTo>
                    <a:pt x="1046" y="852"/>
                  </a:lnTo>
                  <a:lnTo>
                    <a:pt x="1052" y="848"/>
                  </a:lnTo>
                  <a:lnTo>
                    <a:pt x="1052" y="844"/>
                  </a:lnTo>
                  <a:lnTo>
                    <a:pt x="1058" y="842"/>
                  </a:lnTo>
                  <a:lnTo>
                    <a:pt x="1060" y="836"/>
                  </a:lnTo>
                  <a:lnTo>
                    <a:pt x="1066" y="836"/>
                  </a:lnTo>
                  <a:lnTo>
                    <a:pt x="1068" y="834"/>
                  </a:lnTo>
                  <a:lnTo>
                    <a:pt x="1070" y="832"/>
                  </a:lnTo>
                  <a:lnTo>
                    <a:pt x="1072" y="828"/>
                  </a:lnTo>
                  <a:lnTo>
                    <a:pt x="1080" y="828"/>
                  </a:lnTo>
                  <a:lnTo>
                    <a:pt x="1080" y="820"/>
                  </a:lnTo>
                  <a:lnTo>
                    <a:pt x="1084" y="822"/>
                  </a:lnTo>
                  <a:lnTo>
                    <a:pt x="1086" y="820"/>
                  </a:lnTo>
                  <a:lnTo>
                    <a:pt x="1088" y="818"/>
                  </a:lnTo>
                  <a:lnTo>
                    <a:pt x="1092" y="816"/>
                  </a:lnTo>
                  <a:lnTo>
                    <a:pt x="1092" y="810"/>
                  </a:lnTo>
                  <a:lnTo>
                    <a:pt x="1098" y="810"/>
                  </a:lnTo>
                  <a:lnTo>
                    <a:pt x="1098" y="808"/>
                  </a:lnTo>
                  <a:lnTo>
                    <a:pt x="1098" y="806"/>
                  </a:lnTo>
                  <a:lnTo>
                    <a:pt x="1106" y="802"/>
                  </a:lnTo>
                  <a:lnTo>
                    <a:pt x="1110" y="796"/>
                  </a:lnTo>
                  <a:lnTo>
                    <a:pt x="1116" y="790"/>
                  </a:lnTo>
                  <a:lnTo>
                    <a:pt x="1122" y="786"/>
                  </a:lnTo>
                  <a:lnTo>
                    <a:pt x="1122" y="778"/>
                  </a:lnTo>
                  <a:lnTo>
                    <a:pt x="1126" y="778"/>
                  </a:lnTo>
                  <a:lnTo>
                    <a:pt x="1128" y="774"/>
                  </a:lnTo>
                  <a:lnTo>
                    <a:pt x="1130" y="772"/>
                  </a:lnTo>
                  <a:lnTo>
                    <a:pt x="1134" y="770"/>
                  </a:lnTo>
                  <a:lnTo>
                    <a:pt x="1134" y="764"/>
                  </a:lnTo>
                  <a:lnTo>
                    <a:pt x="1140" y="758"/>
                  </a:lnTo>
                  <a:lnTo>
                    <a:pt x="1144" y="754"/>
                  </a:lnTo>
                  <a:lnTo>
                    <a:pt x="1150" y="748"/>
                  </a:lnTo>
                  <a:lnTo>
                    <a:pt x="1156" y="744"/>
                  </a:lnTo>
                  <a:lnTo>
                    <a:pt x="1156" y="736"/>
                  </a:lnTo>
                  <a:lnTo>
                    <a:pt x="1162" y="732"/>
                  </a:lnTo>
                  <a:lnTo>
                    <a:pt x="1166" y="728"/>
                  </a:lnTo>
                  <a:lnTo>
                    <a:pt x="1170" y="724"/>
                  </a:lnTo>
                  <a:lnTo>
                    <a:pt x="1176" y="720"/>
                  </a:lnTo>
                  <a:lnTo>
                    <a:pt x="1176" y="714"/>
                  </a:lnTo>
                  <a:lnTo>
                    <a:pt x="1180" y="712"/>
                  </a:lnTo>
                  <a:lnTo>
                    <a:pt x="1182" y="710"/>
                  </a:lnTo>
                  <a:lnTo>
                    <a:pt x="1184" y="706"/>
                  </a:lnTo>
                  <a:lnTo>
                    <a:pt x="1188" y="706"/>
                  </a:lnTo>
                  <a:lnTo>
                    <a:pt x="1188" y="698"/>
                  </a:lnTo>
                  <a:lnTo>
                    <a:pt x="1190" y="696"/>
                  </a:lnTo>
                  <a:lnTo>
                    <a:pt x="1192" y="694"/>
                  </a:lnTo>
                  <a:lnTo>
                    <a:pt x="1194" y="692"/>
                  </a:lnTo>
                  <a:lnTo>
                    <a:pt x="1198" y="690"/>
                  </a:lnTo>
                  <a:lnTo>
                    <a:pt x="1198" y="682"/>
                  </a:lnTo>
                  <a:lnTo>
                    <a:pt x="1202" y="682"/>
                  </a:lnTo>
                  <a:lnTo>
                    <a:pt x="1204" y="678"/>
                  </a:lnTo>
                  <a:lnTo>
                    <a:pt x="1206" y="676"/>
                  </a:lnTo>
                  <a:lnTo>
                    <a:pt x="1210" y="674"/>
                  </a:lnTo>
                  <a:lnTo>
                    <a:pt x="1210" y="668"/>
                  </a:lnTo>
                  <a:lnTo>
                    <a:pt x="1214" y="664"/>
                  </a:lnTo>
                  <a:lnTo>
                    <a:pt x="1218" y="662"/>
                  </a:lnTo>
                  <a:lnTo>
                    <a:pt x="1220" y="658"/>
                  </a:lnTo>
                  <a:lnTo>
                    <a:pt x="1226" y="656"/>
                  </a:lnTo>
                  <a:lnTo>
                    <a:pt x="1226" y="648"/>
                  </a:lnTo>
                  <a:lnTo>
                    <a:pt x="1228" y="648"/>
                  </a:lnTo>
                  <a:lnTo>
                    <a:pt x="1230" y="646"/>
                  </a:lnTo>
                  <a:lnTo>
                    <a:pt x="1230" y="644"/>
                  </a:lnTo>
                  <a:lnTo>
                    <a:pt x="1234" y="644"/>
                  </a:lnTo>
                  <a:lnTo>
                    <a:pt x="1234" y="636"/>
                  </a:lnTo>
                  <a:lnTo>
                    <a:pt x="1236" y="636"/>
                  </a:lnTo>
                  <a:lnTo>
                    <a:pt x="1238" y="632"/>
                  </a:lnTo>
                  <a:lnTo>
                    <a:pt x="1242" y="630"/>
                  </a:lnTo>
                  <a:lnTo>
                    <a:pt x="1244" y="628"/>
                  </a:lnTo>
                  <a:lnTo>
                    <a:pt x="1244" y="620"/>
                  </a:lnTo>
                  <a:lnTo>
                    <a:pt x="1248" y="620"/>
                  </a:lnTo>
                  <a:lnTo>
                    <a:pt x="1250" y="618"/>
                  </a:lnTo>
                  <a:lnTo>
                    <a:pt x="1252" y="618"/>
                  </a:lnTo>
                  <a:lnTo>
                    <a:pt x="1252" y="610"/>
                  </a:lnTo>
                  <a:lnTo>
                    <a:pt x="1256" y="608"/>
                  </a:lnTo>
                  <a:lnTo>
                    <a:pt x="1258" y="606"/>
                  </a:lnTo>
                  <a:lnTo>
                    <a:pt x="1260" y="602"/>
                  </a:lnTo>
                  <a:lnTo>
                    <a:pt x="1264" y="602"/>
                  </a:lnTo>
                  <a:lnTo>
                    <a:pt x="1264" y="594"/>
                  </a:lnTo>
                  <a:lnTo>
                    <a:pt x="1266" y="594"/>
                  </a:lnTo>
                  <a:lnTo>
                    <a:pt x="1268" y="592"/>
                  </a:lnTo>
                  <a:lnTo>
                    <a:pt x="1268" y="590"/>
                  </a:lnTo>
                  <a:lnTo>
                    <a:pt x="1272" y="590"/>
                  </a:lnTo>
                  <a:lnTo>
                    <a:pt x="1272" y="582"/>
                  </a:lnTo>
                  <a:lnTo>
                    <a:pt x="1274" y="582"/>
                  </a:lnTo>
                  <a:lnTo>
                    <a:pt x="1276" y="580"/>
                  </a:lnTo>
                  <a:lnTo>
                    <a:pt x="1276" y="578"/>
                  </a:lnTo>
                  <a:lnTo>
                    <a:pt x="1280" y="578"/>
                  </a:lnTo>
                  <a:lnTo>
                    <a:pt x="1280" y="572"/>
                  </a:lnTo>
                  <a:lnTo>
                    <a:pt x="1282" y="570"/>
                  </a:lnTo>
                  <a:lnTo>
                    <a:pt x="1284" y="568"/>
                  </a:lnTo>
                  <a:lnTo>
                    <a:pt x="1284" y="566"/>
                  </a:lnTo>
                  <a:lnTo>
                    <a:pt x="1286" y="566"/>
                  </a:lnTo>
                  <a:lnTo>
                    <a:pt x="1286" y="558"/>
                  </a:lnTo>
                  <a:lnTo>
                    <a:pt x="1290" y="558"/>
                  </a:lnTo>
                  <a:lnTo>
                    <a:pt x="1290" y="556"/>
                  </a:lnTo>
                  <a:lnTo>
                    <a:pt x="1292" y="554"/>
                  </a:lnTo>
                  <a:lnTo>
                    <a:pt x="1294" y="554"/>
                  </a:lnTo>
                  <a:lnTo>
                    <a:pt x="1294" y="548"/>
                  </a:lnTo>
                  <a:lnTo>
                    <a:pt x="1298" y="548"/>
                  </a:lnTo>
                  <a:lnTo>
                    <a:pt x="1298" y="546"/>
                  </a:lnTo>
                  <a:lnTo>
                    <a:pt x="1300" y="544"/>
                  </a:lnTo>
                  <a:lnTo>
                    <a:pt x="1302" y="544"/>
                  </a:lnTo>
                  <a:lnTo>
                    <a:pt x="1302" y="536"/>
                  </a:lnTo>
                  <a:lnTo>
                    <a:pt x="1306" y="534"/>
                  </a:lnTo>
                  <a:lnTo>
                    <a:pt x="1308" y="532"/>
                  </a:lnTo>
                  <a:lnTo>
                    <a:pt x="1310" y="530"/>
                  </a:lnTo>
                  <a:lnTo>
                    <a:pt x="1314" y="528"/>
                  </a:lnTo>
                  <a:lnTo>
                    <a:pt x="1314" y="520"/>
                  </a:lnTo>
                  <a:lnTo>
                    <a:pt x="1318" y="520"/>
                  </a:lnTo>
                  <a:lnTo>
                    <a:pt x="1318" y="518"/>
                  </a:lnTo>
                  <a:lnTo>
                    <a:pt x="1320" y="516"/>
                  </a:lnTo>
                  <a:lnTo>
                    <a:pt x="1322" y="516"/>
                  </a:lnTo>
                  <a:lnTo>
                    <a:pt x="1322" y="508"/>
                  </a:lnTo>
                  <a:lnTo>
                    <a:pt x="1328" y="506"/>
                  </a:lnTo>
                  <a:lnTo>
                    <a:pt x="1332" y="502"/>
                  </a:lnTo>
                  <a:lnTo>
                    <a:pt x="1336" y="496"/>
                  </a:lnTo>
                  <a:lnTo>
                    <a:pt x="1342" y="494"/>
                  </a:lnTo>
                  <a:lnTo>
                    <a:pt x="1342" y="486"/>
                  </a:lnTo>
                  <a:lnTo>
                    <a:pt x="1346" y="486"/>
                  </a:lnTo>
                  <a:lnTo>
                    <a:pt x="1346" y="478"/>
                  </a:lnTo>
                  <a:lnTo>
                    <a:pt x="1350" y="478"/>
                  </a:lnTo>
                  <a:lnTo>
                    <a:pt x="1350" y="466"/>
                  </a:lnTo>
                  <a:lnTo>
                    <a:pt x="1354" y="466"/>
                  </a:lnTo>
                  <a:lnTo>
                    <a:pt x="1354" y="458"/>
                  </a:lnTo>
                  <a:lnTo>
                    <a:pt x="1358" y="458"/>
                  </a:lnTo>
                  <a:lnTo>
                    <a:pt x="1358" y="452"/>
                  </a:lnTo>
                  <a:lnTo>
                    <a:pt x="1360" y="452"/>
                  </a:lnTo>
                  <a:lnTo>
                    <a:pt x="1360" y="450"/>
                  </a:lnTo>
                  <a:lnTo>
                    <a:pt x="1362" y="448"/>
                  </a:lnTo>
                  <a:lnTo>
                    <a:pt x="1364" y="448"/>
                  </a:lnTo>
                  <a:lnTo>
                    <a:pt x="1364" y="440"/>
                  </a:lnTo>
                  <a:lnTo>
                    <a:pt x="1368" y="440"/>
                  </a:lnTo>
                  <a:lnTo>
                    <a:pt x="1368" y="432"/>
                  </a:lnTo>
                  <a:lnTo>
                    <a:pt x="1372" y="432"/>
                  </a:lnTo>
                  <a:lnTo>
                    <a:pt x="1372" y="430"/>
                  </a:lnTo>
                  <a:lnTo>
                    <a:pt x="1374" y="428"/>
                  </a:lnTo>
                  <a:lnTo>
                    <a:pt x="1376" y="428"/>
                  </a:lnTo>
                  <a:lnTo>
                    <a:pt x="1376" y="420"/>
                  </a:lnTo>
                  <a:lnTo>
                    <a:pt x="1380" y="420"/>
                  </a:lnTo>
                  <a:lnTo>
                    <a:pt x="1380" y="412"/>
                  </a:lnTo>
                  <a:lnTo>
                    <a:pt x="1382" y="412"/>
                  </a:lnTo>
                  <a:lnTo>
                    <a:pt x="1384" y="410"/>
                  </a:lnTo>
                  <a:lnTo>
                    <a:pt x="1384" y="408"/>
                  </a:lnTo>
                  <a:lnTo>
                    <a:pt x="1388" y="408"/>
                  </a:lnTo>
                  <a:lnTo>
                    <a:pt x="1388" y="394"/>
                  </a:lnTo>
                  <a:lnTo>
                    <a:pt x="1392" y="394"/>
                  </a:lnTo>
                  <a:lnTo>
                    <a:pt x="1392" y="386"/>
                  </a:lnTo>
                  <a:lnTo>
                    <a:pt x="1396" y="386"/>
                  </a:lnTo>
                  <a:lnTo>
                    <a:pt x="1396" y="378"/>
                  </a:lnTo>
                  <a:lnTo>
                    <a:pt x="1400" y="378"/>
                  </a:lnTo>
                  <a:lnTo>
                    <a:pt x="1400" y="370"/>
                  </a:lnTo>
                  <a:lnTo>
                    <a:pt x="1404" y="370"/>
                  </a:lnTo>
                  <a:lnTo>
                    <a:pt x="1404" y="362"/>
                  </a:lnTo>
                  <a:lnTo>
                    <a:pt x="1406" y="362"/>
                  </a:lnTo>
                  <a:lnTo>
                    <a:pt x="1406" y="356"/>
                  </a:lnTo>
                  <a:lnTo>
                    <a:pt x="1410" y="356"/>
                  </a:lnTo>
                  <a:lnTo>
                    <a:pt x="1410" y="354"/>
                  </a:lnTo>
                  <a:lnTo>
                    <a:pt x="1412" y="352"/>
                  </a:lnTo>
                  <a:lnTo>
                    <a:pt x="1414" y="352"/>
                  </a:lnTo>
                  <a:lnTo>
                    <a:pt x="1414" y="344"/>
                  </a:lnTo>
                  <a:lnTo>
                    <a:pt x="1418" y="344"/>
                  </a:lnTo>
                  <a:lnTo>
                    <a:pt x="1418" y="336"/>
                  </a:lnTo>
                  <a:lnTo>
                    <a:pt x="1422" y="336"/>
                  </a:lnTo>
                  <a:lnTo>
                    <a:pt x="1422" y="328"/>
                  </a:lnTo>
                  <a:lnTo>
                    <a:pt x="1426" y="328"/>
                  </a:lnTo>
                  <a:lnTo>
                    <a:pt x="1426" y="326"/>
                  </a:lnTo>
                  <a:lnTo>
                    <a:pt x="1428" y="324"/>
                  </a:lnTo>
                  <a:lnTo>
                    <a:pt x="1430" y="324"/>
                  </a:lnTo>
                  <a:lnTo>
                    <a:pt x="1430" y="316"/>
                  </a:lnTo>
                  <a:lnTo>
                    <a:pt x="1434" y="316"/>
                  </a:lnTo>
                  <a:lnTo>
                    <a:pt x="1434" y="310"/>
                  </a:lnTo>
                  <a:lnTo>
                    <a:pt x="1438" y="310"/>
                  </a:lnTo>
                  <a:lnTo>
                    <a:pt x="1438" y="302"/>
                  </a:lnTo>
                  <a:lnTo>
                    <a:pt x="1440" y="302"/>
                  </a:lnTo>
                  <a:lnTo>
                    <a:pt x="1442" y="300"/>
                  </a:lnTo>
                  <a:lnTo>
                    <a:pt x="1442" y="298"/>
                  </a:lnTo>
                  <a:lnTo>
                    <a:pt x="1446" y="298"/>
                  </a:lnTo>
                  <a:lnTo>
                    <a:pt x="1446" y="290"/>
                  </a:lnTo>
                  <a:lnTo>
                    <a:pt x="1450" y="290"/>
                  </a:lnTo>
                  <a:lnTo>
                    <a:pt x="1450" y="282"/>
                  </a:lnTo>
                  <a:lnTo>
                    <a:pt x="1452" y="282"/>
                  </a:lnTo>
                  <a:lnTo>
                    <a:pt x="1452" y="274"/>
                  </a:lnTo>
                  <a:lnTo>
                    <a:pt x="1456" y="274"/>
                  </a:lnTo>
                  <a:lnTo>
                    <a:pt x="1456" y="266"/>
                  </a:lnTo>
                  <a:lnTo>
                    <a:pt x="1460" y="266"/>
                  </a:lnTo>
                  <a:lnTo>
                    <a:pt x="1460" y="258"/>
                  </a:lnTo>
                  <a:lnTo>
                    <a:pt x="1464" y="258"/>
                  </a:lnTo>
                  <a:lnTo>
                    <a:pt x="1464" y="250"/>
                  </a:lnTo>
                  <a:lnTo>
                    <a:pt x="1468" y="250"/>
                  </a:lnTo>
                  <a:lnTo>
                    <a:pt x="1468" y="242"/>
                  </a:lnTo>
                  <a:lnTo>
                    <a:pt x="1472" y="242"/>
                  </a:lnTo>
                  <a:lnTo>
                    <a:pt x="1472" y="236"/>
                  </a:lnTo>
                  <a:lnTo>
                    <a:pt x="1476" y="236"/>
                  </a:lnTo>
                  <a:lnTo>
                    <a:pt x="1476" y="228"/>
                  </a:lnTo>
                  <a:lnTo>
                    <a:pt x="1480" y="228"/>
                  </a:lnTo>
                  <a:lnTo>
                    <a:pt x="1480" y="220"/>
                  </a:lnTo>
                  <a:lnTo>
                    <a:pt x="1484" y="220"/>
                  </a:lnTo>
                  <a:lnTo>
                    <a:pt x="1484" y="212"/>
                  </a:lnTo>
                  <a:lnTo>
                    <a:pt x="1488" y="212"/>
                  </a:lnTo>
                  <a:lnTo>
                    <a:pt x="1488" y="204"/>
                  </a:lnTo>
                  <a:lnTo>
                    <a:pt x="1492" y="204"/>
                  </a:lnTo>
                  <a:lnTo>
                    <a:pt x="1492" y="192"/>
                  </a:lnTo>
                  <a:lnTo>
                    <a:pt x="1496" y="192"/>
                  </a:lnTo>
                  <a:lnTo>
                    <a:pt x="1496" y="186"/>
                  </a:lnTo>
                  <a:lnTo>
                    <a:pt x="1500" y="186"/>
                  </a:lnTo>
                  <a:lnTo>
                    <a:pt x="1500" y="178"/>
                  </a:lnTo>
                  <a:lnTo>
                    <a:pt x="1502" y="178"/>
                  </a:lnTo>
                  <a:lnTo>
                    <a:pt x="1502" y="170"/>
                  </a:lnTo>
                  <a:lnTo>
                    <a:pt x="1506" y="170"/>
                  </a:lnTo>
                  <a:lnTo>
                    <a:pt x="1506" y="168"/>
                  </a:lnTo>
                  <a:lnTo>
                    <a:pt x="1508" y="166"/>
                  </a:lnTo>
                  <a:lnTo>
                    <a:pt x="1510" y="166"/>
                  </a:lnTo>
                  <a:lnTo>
                    <a:pt x="1510" y="158"/>
                  </a:lnTo>
                  <a:lnTo>
                    <a:pt x="1514" y="158"/>
                  </a:lnTo>
                  <a:lnTo>
                    <a:pt x="1514" y="150"/>
                  </a:lnTo>
                  <a:lnTo>
                    <a:pt x="1518" y="150"/>
                  </a:lnTo>
                  <a:lnTo>
                    <a:pt x="1518" y="144"/>
                  </a:lnTo>
                  <a:lnTo>
                    <a:pt x="1522" y="144"/>
                  </a:lnTo>
                  <a:lnTo>
                    <a:pt x="1522" y="136"/>
                  </a:lnTo>
                  <a:lnTo>
                    <a:pt x="1526" y="136"/>
                  </a:lnTo>
                  <a:lnTo>
                    <a:pt x="1526" y="130"/>
                  </a:lnTo>
                  <a:lnTo>
                    <a:pt x="1526" y="128"/>
                  </a:lnTo>
                  <a:lnTo>
                    <a:pt x="1530" y="128"/>
                  </a:lnTo>
                  <a:lnTo>
                    <a:pt x="1530" y="120"/>
                  </a:lnTo>
                  <a:lnTo>
                    <a:pt x="1526" y="120"/>
                  </a:lnTo>
                  <a:lnTo>
                    <a:pt x="1526" y="122"/>
                  </a:lnTo>
                  <a:lnTo>
                    <a:pt x="1526" y="124"/>
                  </a:lnTo>
                  <a:lnTo>
                    <a:pt x="1526" y="128"/>
                  </a:lnTo>
                  <a:lnTo>
                    <a:pt x="1520" y="130"/>
                  </a:lnTo>
                  <a:lnTo>
                    <a:pt x="1516" y="136"/>
                  </a:lnTo>
                  <a:lnTo>
                    <a:pt x="1512" y="140"/>
                  </a:lnTo>
                  <a:lnTo>
                    <a:pt x="1506" y="144"/>
                  </a:lnTo>
                  <a:lnTo>
                    <a:pt x="1506" y="150"/>
                  </a:lnTo>
                  <a:lnTo>
                    <a:pt x="1504" y="152"/>
                  </a:lnTo>
                  <a:lnTo>
                    <a:pt x="1502" y="154"/>
                  </a:lnTo>
                  <a:lnTo>
                    <a:pt x="1496" y="154"/>
                  </a:lnTo>
                  <a:lnTo>
                    <a:pt x="1496" y="156"/>
                  </a:lnTo>
                  <a:lnTo>
                    <a:pt x="1496" y="158"/>
                  </a:lnTo>
                  <a:lnTo>
                    <a:pt x="1496" y="162"/>
                  </a:lnTo>
                  <a:lnTo>
                    <a:pt x="1492" y="162"/>
                  </a:lnTo>
                  <a:lnTo>
                    <a:pt x="1492" y="166"/>
                  </a:lnTo>
                  <a:lnTo>
                    <a:pt x="1484" y="166"/>
                  </a:lnTo>
                  <a:lnTo>
                    <a:pt x="1484" y="168"/>
                  </a:lnTo>
                  <a:lnTo>
                    <a:pt x="1484" y="170"/>
                  </a:lnTo>
                  <a:lnTo>
                    <a:pt x="1484" y="174"/>
                  </a:lnTo>
                  <a:lnTo>
                    <a:pt x="1480" y="174"/>
                  </a:lnTo>
                  <a:lnTo>
                    <a:pt x="1480" y="178"/>
                  </a:lnTo>
                  <a:lnTo>
                    <a:pt x="1474" y="178"/>
                  </a:lnTo>
                  <a:lnTo>
                    <a:pt x="1472" y="180"/>
                  </a:lnTo>
                  <a:lnTo>
                    <a:pt x="1472" y="182"/>
                  </a:lnTo>
                  <a:lnTo>
                    <a:pt x="1466" y="186"/>
                  </a:lnTo>
                  <a:lnTo>
                    <a:pt x="1460" y="192"/>
                  </a:lnTo>
                  <a:lnTo>
                    <a:pt x="1456" y="196"/>
                  </a:lnTo>
                  <a:lnTo>
                    <a:pt x="1452" y="200"/>
                  </a:lnTo>
                  <a:lnTo>
                    <a:pt x="1448" y="204"/>
                  </a:lnTo>
                  <a:lnTo>
                    <a:pt x="1446" y="208"/>
                  </a:lnTo>
                  <a:lnTo>
                    <a:pt x="1438" y="208"/>
                  </a:lnTo>
                  <a:lnTo>
                    <a:pt x="1434" y="214"/>
                  </a:lnTo>
                  <a:lnTo>
                    <a:pt x="1430" y="218"/>
                  </a:lnTo>
                  <a:lnTo>
                    <a:pt x="1426" y="222"/>
                  </a:lnTo>
                  <a:lnTo>
                    <a:pt x="1422" y="228"/>
                  </a:lnTo>
                  <a:lnTo>
                    <a:pt x="1416" y="228"/>
                  </a:lnTo>
                  <a:lnTo>
                    <a:pt x="1414" y="230"/>
                  </a:lnTo>
                  <a:lnTo>
                    <a:pt x="1414" y="232"/>
                  </a:lnTo>
                  <a:lnTo>
                    <a:pt x="1410" y="232"/>
                  </a:lnTo>
                  <a:lnTo>
                    <a:pt x="1410" y="238"/>
                  </a:lnTo>
                  <a:lnTo>
                    <a:pt x="1404" y="238"/>
                  </a:lnTo>
                  <a:lnTo>
                    <a:pt x="1404" y="240"/>
                  </a:lnTo>
                  <a:lnTo>
                    <a:pt x="1404" y="242"/>
                  </a:lnTo>
                  <a:lnTo>
                    <a:pt x="1398" y="244"/>
                  </a:lnTo>
                  <a:lnTo>
                    <a:pt x="1394" y="246"/>
                  </a:lnTo>
                  <a:lnTo>
                    <a:pt x="1388" y="254"/>
                  </a:lnTo>
                  <a:lnTo>
                    <a:pt x="1382" y="254"/>
                  </a:lnTo>
                  <a:lnTo>
                    <a:pt x="1380" y="256"/>
                  </a:lnTo>
                  <a:lnTo>
                    <a:pt x="1380" y="258"/>
                  </a:lnTo>
                  <a:lnTo>
                    <a:pt x="1372" y="258"/>
                  </a:lnTo>
                  <a:lnTo>
                    <a:pt x="1372" y="266"/>
                  </a:lnTo>
                  <a:lnTo>
                    <a:pt x="1362" y="266"/>
                  </a:lnTo>
                  <a:lnTo>
                    <a:pt x="1360" y="268"/>
                  </a:lnTo>
                  <a:lnTo>
                    <a:pt x="1360" y="270"/>
                  </a:lnTo>
                  <a:lnTo>
                    <a:pt x="1358" y="270"/>
                  </a:lnTo>
                  <a:lnTo>
                    <a:pt x="1358" y="274"/>
                  </a:lnTo>
                  <a:lnTo>
                    <a:pt x="1346" y="274"/>
                  </a:lnTo>
                  <a:lnTo>
                    <a:pt x="1346" y="276"/>
                  </a:lnTo>
                  <a:lnTo>
                    <a:pt x="1344" y="278"/>
                  </a:lnTo>
                  <a:lnTo>
                    <a:pt x="1342" y="278"/>
                  </a:lnTo>
                  <a:lnTo>
                    <a:pt x="1342" y="282"/>
                  </a:lnTo>
                  <a:lnTo>
                    <a:pt x="1334" y="282"/>
                  </a:lnTo>
                  <a:lnTo>
                    <a:pt x="1334" y="278"/>
                  </a:lnTo>
                  <a:lnTo>
                    <a:pt x="1328" y="280"/>
                  </a:lnTo>
                  <a:lnTo>
                    <a:pt x="1326" y="286"/>
                  </a:lnTo>
                  <a:lnTo>
                    <a:pt x="1320" y="286"/>
                  </a:lnTo>
                  <a:lnTo>
                    <a:pt x="1318" y="286"/>
                  </a:lnTo>
                  <a:lnTo>
                    <a:pt x="1318" y="290"/>
                  </a:lnTo>
                  <a:lnTo>
                    <a:pt x="1316" y="290"/>
                  </a:lnTo>
                  <a:lnTo>
                    <a:pt x="1314" y="294"/>
                  </a:lnTo>
                  <a:lnTo>
                    <a:pt x="1306" y="294"/>
                  </a:lnTo>
                  <a:lnTo>
                    <a:pt x="1302" y="294"/>
                  </a:lnTo>
                  <a:lnTo>
                    <a:pt x="1302" y="298"/>
                  </a:lnTo>
                  <a:lnTo>
                    <a:pt x="1296" y="298"/>
                  </a:lnTo>
                  <a:lnTo>
                    <a:pt x="1294" y="298"/>
                  </a:lnTo>
                  <a:lnTo>
                    <a:pt x="1294" y="302"/>
                  </a:lnTo>
                  <a:lnTo>
                    <a:pt x="1288" y="302"/>
                  </a:lnTo>
                  <a:lnTo>
                    <a:pt x="1286" y="302"/>
                  </a:lnTo>
                  <a:lnTo>
                    <a:pt x="1286" y="306"/>
                  </a:lnTo>
                  <a:lnTo>
                    <a:pt x="1278" y="306"/>
                  </a:lnTo>
                  <a:lnTo>
                    <a:pt x="1274" y="306"/>
                  </a:lnTo>
                  <a:lnTo>
                    <a:pt x="1272" y="304"/>
                  </a:lnTo>
                  <a:lnTo>
                    <a:pt x="1272" y="302"/>
                  </a:lnTo>
                  <a:lnTo>
                    <a:pt x="1274" y="302"/>
                  </a:lnTo>
                  <a:lnTo>
                    <a:pt x="1276" y="300"/>
                  </a:lnTo>
                  <a:lnTo>
                    <a:pt x="1276" y="298"/>
                  </a:lnTo>
                  <a:lnTo>
                    <a:pt x="1286" y="298"/>
                  </a:lnTo>
                  <a:lnTo>
                    <a:pt x="1286" y="296"/>
                  </a:lnTo>
                  <a:lnTo>
                    <a:pt x="1288" y="294"/>
                  </a:lnTo>
                  <a:lnTo>
                    <a:pt x="1290" y="292"/>
                  </a:lnTo>
                  <a:lnTo>
                    <a:pt x="1290" y="290"/>
                  </a:lnTo>
                  <a:lnTo>
                    <a:pt x="1298" y="290"/>
                  </a:lnTo>
                  <a:lnTo>
                    <a:pt x="1298" y="288"/>
                  </a:lnTo>
                  <a:lnTo>
                    <a:pt x="1300" y="286"/>
                  </a:lnTo>
                  <a:lnTo>
                    <a:pt x="1302" y="284"/>
                  </a:lnTo>
                  <a:lnTo>
                    <a:pt x="1302" y="282"/>
                  </a:lnTo>
                  <a:lnTo>
                    <a:pt x="1306" y="280"/>
                  </a:lnTo>
                  <a:lnTo>
                    <a:pt x="1308" y="280"/>
                  </a:lnTo>
                  <a:lnTo>
                    <a:pt x="1308" y="278"/>
                  </a:lnTo>
                  <a:lnTo>
                    <a:pt x="1312" y="278"/>
                  </a:lnTo>
                  <a:lnTo>
                    <a:pt x="1314" y="276"/>
                  </a:lnTo>
                  <a:lnTo>
                    <a:pt x="1314" y="274"/>
                  </a:lnTo>
                  <a:lnTo>
                    <a:pt x="1320" y="274"/>
                  </a:lnTo>
                  <a:lnTo>
                    <a:pt x="1322" y="272"/>
                  </a:lnTo>
                  <a:lnTo>
                    <a:pt x="1324" y="270"/>
                  </a:lnTo>
                  <a:lnTo>
                    <a:pt x="1326" y="266"/>
                  </a:lnTo>
                  <a:lnTo>
                    <a:pt x="1330" y="266"/>
                  </a:lnTo>
                  <a:lnTo>
                    <a:pt x="1334" y="264"/>
                  </a:lnTo>
                  <a:lnTo>
                    <a:pt x="1336" y="262"/>
                  </a:lnTo>
                  <a:lnTo>
                    <a:pt x="1338" y="258"/>
                  </a:lnTo>
                  <a:lnTo>
                    <a:pt x="1342" y="258"/>
                  </a:lnTo>
                  <a:lnTo>
                    <a:pt x="1346" y="256"/>
                  </a:lnTo>
                  <a:lnTo>
                    <a:pt x="1348" y="254"/>
                  </a:lnTo>
                  <a:lnTo>
                    <a:pt x="1350" y="250"/>
                  </a:lnTo>
                  <a:lnTo>
                    <a:pt x="1354" y="250"/>
                  </a:lnTo>
                  <a:lnTo>
                    <a:pt x="1358" y="248"/>
                  </a:lnTo>
                  <a:lnTo>
                    <a:pt x="1360" y="246"/>
                  </a:lnTo>
                  <a:lnTo>
                    <a:pt x="1360" y="242"/>
                  </a:lnTo>
                  <a:lnTo>
                    <a:pt x="1368" y="242"/>
                  </a:lnTo>
                  <a:lnTo>
                    <a:pt x="1370" y="238"/>
                  </a:lnTo>
                  <a:lnTo>
                    <a:pt x="1374" y="236"/>
                  </a:lnTo>
                  <a:lnTo>
                    <a:pt x="1378" y="232"/>
                  </a:lnTo>
                  <a:lnTo>
                    <a:pt x="1380" y="228"/>
                  </a:lnTo>
                  <a:lnTo>
                    <a:pt x="1386" y="228"/>
                  </a:lnTo>
                  <a:lnTo>
                    <a:pt x="1388" y="226"/>
                  </a:lnTo>
                  <a:lnTo>
                    <a:pt x="1388" y="224"/>
                  </a:lnTo>
                  <a:lnTo>
                    <a:pt x="1396" y="224"/>
                  </a:lnTo>
                  <a:lnTo>
                    <a:pt x="1396" y="216"/>
                  </a:lnTo>
                  <a:lnTo>
                    <a:pt x="1398" y="216"/>
                  </a:lnTo>
                  <a:lnTo>
                    <a:pt x="1400" y="212"/>
                  </a:lnTo>
                  <a:lnTo>
                    <a:pt x="1406" y="212"/>
                  </a:lnTo>
                  <a:lnTo>
                    <a:pt x="1410" y="206"/>
                  </a:lnTo>
                  <a:lnTo>
                    <a:pt x="1416" y="200"/>
                  </a:lnTo>
                  <a:lnTo>
                    <a:pt x="1422" y="196"/>
                  </a:lnTo>
                  <a:lnTo>
                    <a:pt x="1426" y="190"/>
                  </a:lnTo>
                  <a:lnTo>
                    <a:pt x="1432" y="190"/>
                  </a:lnTo>
                  <a:lnTo>
                    <a:pt x="1434" y="188"/>
                  </a:lnTo>
                  <a:lnTo>
                    <a:pt x="1434" y="186"/>
                  </a:lnTo>
                  <a:lnTo>
                    <a:pt x="1440" y="180"/>
                  </a:lnTo>
                  <a:lnTo>
                    <a:pt x="1446" y="174"/>
                  </a:lnTo>
                  <a:lnTo>
                    <a:pt x="1450" y="172"/>
                  </a:lnTo>
                  <a:lnTo>
                    <a:pt x="1452" y="166"/>
                  </a:lnTo>
                  <a:lnTo>
                    <a:pt x="1458" y="164"/>
                  </a:lnTo>
                  <a:lnTo>
                    <a:pt x="1460" y="158"/>
                  </a:lnTo>
                  <a:lnTo>
                    <a:pt x="1468" y="158"/>
                  </a:lnTo>
                  <a:lnTo>
                    <a:pt x="1468" y="156"/>
                  </a:lnTo>
                  <a:lnTo>
                    <a:pt x="1468" y="150"/>
                  </a:lnTo>
                  <a:lnTo>
                    <a:pt x="1474" y="148"/>
                  </a:lnTo>
                  <a:lnTo>
                    <a:pt x="1476" y="144"/>
                  </a:lnTo>
                  <a:lnTo>
                    <a:pt x="1480" y="142"/>
                  </a:lnTo>
                  <a:lnTo>
                    <a:pt x="1480" y="140"/>
                  </a:lnTo>
                  <a:lnTo>
                    <a:pt x="1488" y="132"/>
                  </a:lnTo>
                  <a:lnTo>
                    <a:pt x="1496" y="124"/>
                  </a:lnTo>
                  <a:lnTo>
                    <a:pt x="1500" y="122"/>
                  </a:lnTo>
                  <a:lnTo>
                    <a:pt x="1502" y="116"/>
                  </a:lnTo>
                  <a:lnTo>
                    <a:pt x="1506" y="116"/>
                  </a:lnTo>
                  <a:lnTo>
                    <a:pt x="1506" y="108"/>
                  </a:lnTo>
                  <a:lnTo>
                    <a:pt x="1512" y="106"/>
                  </a:lnTo>
                  <a:lnTo>
                    <a:pt x="1514" y="100"/>
                  </a:lnTo>
                  <a:lnTo>
                    <a:pt x="1522" y="100"/>
                  </a:lnTo>
                  <a:lnTo>
                    <a:pt x="1522" y="98"/>
                  </a:lnTo>
                  <a:lnTo>
                    <a:pt x="1522" y="94"/>
                  </a:lnTo>
                  <a:lnTo>
                    <a:pt x="1524" y="94"/>
                  </a:lnTo>
                  <a:lnTo>
                    <a:pt x="1526" y="92"/>
                  </a:lnTo>
                  <a:lnTo>
                    <a:pt x="1526" y="90"/>
                  </a:lnTo>
                  <a:lnTo>
                    <a:pt x="1530" y="90"/>
                  </a:lnTo>
                  <a:lnTo>
                    <a:pt x="1530" y="82"/>
                  </a:lnTo>
                  <a:lnTo>
                    <a:pt x="1534" y="80"/>
                  </a:lnTo>
                  <a:lnTo>
                    <a:pt x="1536" y="78"/>
                  </a:lnTo>
                  <a:lnTo>
                    <a:pt x="1538" y="76"/>
                  </a:lnTo>
                  <a:lnTo>
                    <a:pt x="1542" y="74"/>
                  </a:lnTo>
                  <a:lnTo>
                    <a:pt x="1542" y="66"/>
                  </a:lnTo>
                  <a:lnTo>
                    <a:pt x="1544" y="66"/>
                  </a:lnTo>
                  <a:lnTo>
                    <a:pt x="1548" y="62"/>
                  </a:lnTo>
                  <a:lnTo>
                    <a:pt x="1550" y="60"/>
                  </a:lnTo>
                  <a:lnTo>
                    <a:pt x="1552" y="58"/>
                  </a:lnTo>
                  <a:lnTo>
                    <a:pt x="1552" y="50"/>
                  </a:lnTo>
                  <a:lnTo>
                    <a:pt x="1556" y="50"/>
                  </a:lnTo>
                  <a:lnTo>
                    <a:pt x="1556" y="48"/>
                  </a:lnTo>
                  <a:lnTo>
                    <a:pt x="1558" y="48"/>
                  </a:lnTo>
                  <a:lnTo>
                    <a:pt x="1560" y="48"/>
                  </a:lnTo>
                  <a:lnTo>
                    <a:pt x="1560" y="40"/>
                  </a:lnTo>
                  <a:lnTo>
                    <a:pt x="1564" y="40"/>
                  </a:lnTo>
                  <a:lnTo>
                    <a:pt x="1564" y="38"/>
                  </a:lnTo>
                  <a:lnTo>
                    <a:pt x="1566" y="36"/>
                  </a:lnTo>
                  <a:lnTo>
                    <a:pt x="1568" y="36"/>
                  </a:lnTo>
                  <a:lnTo>
                    <a:pt x="1568" y="28"/>
                  </a:lnTo>
                  <a:lnTo>
                    <a:pt x="1572" y="28"/>
                  </a:lnTo>
                  <a:lnTo>
                    <a:pt x="1572" y="26"/>
                  </a:lnTo>
                  <a:lnTo>
                    <a:pt x="1572" y="24"/>
                  </a:lnTo>
                  <a:lnTo>
                    <a:pt x="1576" y="24"/>
                  </a:lnTo>
                  <a:lnTo>
                    <a:pt x="1576" y="16"/>
                  </a:lnTo>
                  <a:lnTo>
                    <a:pt x="1580" y="16"/>
                  </a:lnTo>
                  <a:lnTo>
                    <a:pt x="1580" y="8"/>
                  </a:lnTo>
                  <a:lnTo>
                    <a:pt x="1582" y="8"/>
                  </a:lnTo>
                  <a:lnTo>
                    <a:pt x="1584" y="8"/>
                  </a:lnTo>
                  <a:lnTo>
                    <a:pt x="1584" y="6"/>
                  </a:lnTo>
                  <a:lnTo>
                    <a:pt x="1584" y="4"/>
                  </a:lnTo>
                  <a:lnTo>
                    <a:pt x="1582" y="4"/>
                  </a:lnTo>
                  <a:lnTo>
                    <a:pt x="1580" y="4"/>
                  </a:lnTo>
                  <a:lnTo>
                    <a:pt x="1580" y="2"/>
                  </a:lnTo>
                  <a:lnTo>
                    <a:pt x="1582" y="0"/>
                  </a:lnTo>
                  <a:lnTo>
                    <a:pt x="1584" y="0"/>
                  </a:lnTo>
                  <a:lnTo>
                    <a:pt x="1592" y="0"/>
                  </a:lnTo>
                  <a:lnTo>
                    <a:pt x="1592" y="4"/>
                  </a:lnTo>
                  <a:lnTo>
                    <a:pt x="1600" y="4"/>
                  </a:lnTo>
                  <a:lnTo>
                    <a:pt x="1600" y="8"/>
                  </a:lnTo>
                  <a:lnTo>
                    <a:pt x="1608" y="8"/>
                  </a:lnTo>
                  <a:lnTo>
                    <a:pt x="1608" y="16"/>
                  </a:lnTo>
                  <a:lnTo>
                    <a:pt x="1604" y="16"/>
                  </a:lnTo>
                  <a:lnTo>
                    <a:pt x="1604" y="18"/>
                  </a:lnTo>
                  <a:lnTo>
                    <a:pt x="1604" y="24"/>
                  </a:lnTo>
                  <a:lnTo>
                    <a:pt x="1600" y="24"/>
                  </a:lnTo>
                  <a:lnTo>
                    <a:pt x="1600" y="36"/>
                  </a:lnTo>
                  <a:lnTo>
                    <a:pt x="1596" y="36"/>
                  </a:lnTo>
                  <a:lnTo>
                    <a:pt x="1596" y="58"/>
                  </a:lnTo>
                  <a:lnTo>
                    <a:pt x="1592" y="58"/>
                  </a:lnTo>
                  <a:lnTo>
                    <a:pt x="1592" y="82"/>
                  </a:lnTo>
                  <a:lnTo>
                    <a:pt x="1588" y="82"/>
                  </a:lnTo>
                  <a:lnTo>
                    <a:pt x="1588" y="108"/>
                  </a:lnTo>
                  <a:lnTo>
                    <a:pt x="1584" y="108"/>
                  </a:lnTo>
                  <a:lnTo>
                    <a:pt x="1584" y="140"/>
                  </a:lnTo>
                  <a:lnTo>
                    <a:pt x="1580" y="140"/>
                  </a:lnTo>
                  <a:lnTo>
                    <a:pt x="1580" y="174"/>
                  </a:lnTo>
                  <a:lnTo>
                    <a:pt x="1576" y="174"/>
                  </a:lnTo>
                  <a:lnTo>
                    <a:pt x="1576" y="212"/>
                  </a:lnTo>
                  <a:lnTo>
                    <a:pt x="1572" y="212"/>
                  </a:lnTo>
                  <a:lnTo>
                    <a:pt x="1572" y="216"/>
                  </a:lnTo>
                  <a:lnTo>
                    <a:pt x="1572" y="222"/>
                  </a:lnTo>
                  <a:lnTo>
                    <a:pt x="1572" y="226"/>
                  </a:lnTo>
                  <a:lnTo>
                    <a:pt x="1574" y="228"/>
                  </a:lnTo>
                  <a:lnTo>
                    <a:pt x="1576" y="228"/>
                  </a:lnTo>
                  <a:lnTo>
                    <a:pt x="1576" y="316"/>
                  </a:lnTo>
                  <a:lnTo>
                    <a:pt x="1578" y="316"/>
                  </a:lnTo>
                  <a:lnTo>
                    <a:pt x="1580" y="316"/>
                  </a:lnTo>
                  <a:lnTo>
                    <a:pt x="1580" y="342"/>
                  </a:lnTo>
                  <a:lnTo>
                    <a:pt x="1580" y="344"/>
                  </a:lnTo>
                  <a:lnTo>
                    <a:pt x="1582" y="344"/>
                  </a:lnTo>
                  <a:lnTo>
                    <a:pt x="1584" y="344"/>
                  </a:lnTo>
                  <a:lnTo>
                    <a:pt x="1584" y="382"/>
                  </a:lnTo>
                  <a:lnTo>
                    <a:pt x="1586" y="382"/>
                  </a:lnTo>
                  <a:lnTo>
                    <a:pt x="1588" y="382"/>
                  </a:lnTo>
                  <a:lnTo>
                    <a:pt x="1588" y="386"/>
                  </a:lnTo>
                  <a:lnTo>
                    <a:pt x="1588" y="392"/>
                  </a:lnTo>
                  <a:lnTo>
                    <a:pt x="1588" y="396"/>
                  </a:lnTo>
                  <a:lnTo>
                    <a:pt x="1590" y="398"/>
                  </a:lnTo>
                  <a:lnTo>
                    <a:pt x="1592" y="398"/>
                  </a:lnTo>
                  <a:lnTo>
                    <a:pt x="1592" y="406"/>
                  </a:lnTo>
                  <a:lnTo>
                    <a:pt x="1588" y="406"/>
                  </a:lnTo>
                  <a:lnTo>
                    <a:pt x="1586" y="404"/>
                  </a:lnTo>
                  <a:lnTo>
                    <a:pt x="1584" y="402"/>
                  </a:lnTo>
                  <a:lnTo>
                    <a:pt x="1580" y="402"/>
                  </a:lnTo>
                  <a:lnTo>
                    <a:pt x="1580" y="396"/>
                  </a:lnTo>
                  <a:lnTo>
                    <a:pt x="1578" y="394"/>
                  </a:lnTo>
                  <a:lnTo>
                    <a:pt x="1576" y="394"/>
                  </a:lnTo>
                  <a:lnTo>
                    <a:pt x="1576" y="388"/>
                  </a:lnTo>
                  <a:lnTo>
                    <a:pt x="1574" y="386"/>
                  </a:lnTo>
                  <a:lnTo>
                    <a:pt x="1572" y="386"/>
                  </a:lnTo>
                  <a:lnTo>
                    <a:pt x="1572" y="380"/>
                  </a:lnTo>
                  <a:lnTo>
                    <a:pt x="1572" y="374"/>
                  </a:lnTo>
                  <a:lnTo>
                    <a:pt x="1572" y="368"/>
                  </a:lnTo>
                  <a:lnTo>
                    <a:pt x="1570" y="368"/>
                  </a:lnTo>
                  <a:lnTo>
                    <a:pt x="1568" y="366"/>
                  </a:lnTo>
                  <a:lnTo>
                    <a:pt x="1568" y="362"/>
                  </a:lnTo>
                  <a:lnTo>
                    <a:pt x="1568" y="356"/>
                  </a:lnTo>
                  <a:lnTo>
                    <a:pt x="1568" y="352"/>
                  </a:lnTo>
                  <a:lnTo>
                    <a:pt x="1566" y="352"/>
                  </a:lnTo>
                  <a:lnTo>
                    <a:pt x="1564" y="352"/>
                  </a:lnTo>
                  <a:lnTo>
                    <a:pt x="1564" y="306"/>
                  </a:lnTo>
                  <a:lnTo>
                    <a:pt x="1562" y="306"/>
                  </a:lnTo>
                  <a:lnTo>
                    <a:pt x="1560" y="306"/>
                  </a:lnTo>
                  <a:lnTo>
                    <a:pt x="1560" y="278"/>
                  </a:lnTo>
                  <a:lnTo>
                    <a:pt x="1558" y="278"/>
                  </a:lnTo>
                  <a:lnTo>
                    <a:pt x="1556" y="278"/>
                  </a:lnTo>
                  <a:lnTo>
                    <a:pt x="1556" y="182"/>
                  </a:lnTo>
                  <a:lnTo>
                    <a:pt x="1560" y="182"/>
                  </a:lnTo>
                  <a:lnTo>
                    <a:pt x="1560" y="144"/>
                  </a:lnTo>
                  <a:lnTo>
                    <a:pt x="1564" y="144"/>
                  </a:lnTo>
                  <a:lnTo>
                    <a:pt x="1564" y="112"/>
                  </a:lnTo>
                  <a:lnTo>
                    <a:pt x="1562" y="112"/>
                  </a:lnTo>
                  <a:lnTo>
                    <a:pt x="1560" y="114"/>
                  </a:lnTo>
                  <a:lnTo>
                    <a:pt x="1560" y="118"/>
                  </a:lnTo>
                  <a:lnTo>
                    <a:pt x="1560" y="124"/>
                  </a:lnTo>
                  <a:lnTo>
                    <a:pt x="1556" y="124"/>
                  </a:lnTo>
                  <a:lnTo>
                    <a:pt x="1556" y="132"/>
                  </a:lnTo>
                  <a:lnTo>
                    <a:pt x="1552" y="132"/>
                  </a:lnTo>
                  <a:lnTo>
                    <a:pt x="1552" y="140"/>
                  </a:lnTo>
                  <a:lnTo>
                    <a:pt x="1548" y="140"/>
                  </a:lnTo>
                  <a:lnTo>
                    <a:pt x="1548" y="150"/>
                  </a:lnTo>
                  <a:lnTo>
                    <a:pt x="1546" y="150"/>
                  </a:lnTo>
                  <a:lnTo>
                    <a:pt x="1546" y="158"/>
                  </a:lnTo>
                  <a:lnTo>
                    <a:pt x="1542" y="158"/>
                  </a:lnTo>
                  <a:lnTo>
                    <a:pt x="1542" y="166"/>
                  </a:lnTo>
                  <a:lnTo>
                    <a:pt x="1538" y="166"/>
                  </a:lnTo>
                  <a:lnTo>
                    <a:pt x="1538" y="174"/>
                  </a:lnTo>
                  <a:lnTo>
                    <a:pt x="1534" y="174"/>
                  </a:lnTo>
                  <a:lnTo>
                    <a:pt x="1534" y="182"/>
                  </a:lnTo>
                  <a:lnTo>
                    <a:pt x="1530" y="182"/>
                  </a:lnTo>
                  <a:lnTo>
                    <a:pt x="1530" y="190"/>
                  </a:lnTo>
                  <a:lnTo>
                    <a:pt x="1526" y="190"/>
                  </a:lnTo>
                  <a:lnTo>
                    <a:pt x="1526" y="196"/>
                  </a:lnTo>
                  <a:lnTo>
                    <a:pt x="1522" y="196"/>
                  </a:lnTo>
                  <a:lnTo>
                    <a:pt x="1522" y="204"/>
                  </a:lnTo>
                  <a:lnTo>
                    <a:pt x="1518" y="204"/>
                  </a:lnTo>
                  <a:lnTo>
                    <a:pt x="1518" y="212"/>
                  </a:lnTo>
                  <a:lnTo>
                    <a:pt x="1514" y="212"/>
                  </a:lnTo>
                  <a:lnTo>
                    <a:pt x="1514" y="220"/>
                  </a:lnTo>
                  <a:lnTo>
                    <a:pt x="1510" y="220"/>
                  </a:lnTo>
                  <a:lnTo>
                    <a:pt x="1510" y="228"/>
                  </a:lnTo>
                  <a:lnTo>
                    <a:pt x="1506" y="228"/>
                  </a:lnTo>
                  <a:lnTo>
                    <a:pt x="1506" y="236"/>
                  </a:lnTo>
                  <a:lnTo>
                    <a:pt x="1502" y="236"/>
                  </a:lnTo>
                  <a:lnTo>
                    <a:pt x="1502" y="242"/>
                  </a:lnTo>
                  <a:lnTo>
                    <a:pt x="1500" y="242"/>
                  </a:lnTo>
                  <a:lnTo>
                    <a:pt x="1500" y="250"/>
                  </a:lnTo>
                  <a:lnTo>
                    <a:pt x="1496" y="250"/>
                  </a:lnTo>
                  <a:lnTo>
                    <a:pt x="1496" y="252"/>
                  </a:lnTo>
                  <a:lnTo>
                    <a:pt x="1494" y="254"/>
                  </a:lnTo>
                  <a:lnTo>
                    <a:pt x="1492" y="254"/>
                  </a:lnTo>
                  <a:lnTo>
                    <a:pt x="1492" y="270"/>
                  </a:lnTo>
                  <a:lnTo>
                    <a:pt x="1488" y="270"/>
                  </a:lnTo>
                  <a:lnTo>
                    <a:pt x="1488" y="278"/>
                  </a:lnTo>
                  <a:lnTo>
                    <a:pt x="1484" y="278"/>
                  </a:lnTo>
                  <a:lnTo>
                    <a:pt x="1484" y="286"/>
                  </a:lnTo>
                  <a:lnTo>
                    <a:pt x="1480" y="286"/>
                  </a:lnTo>
                  <a:lnTo>
                    <a:pt x="1480" y="288"/>
                  </a:lnTo>
                  <a:lnTo>
                    <a:pt x="1480" y="290"/>
                  </a:lnTo>
                  <a:lnTo>
                    <a:pt x="1476" y="290"/>
                  </a:lnTo>
                  <a:lnTo>
                    <a:pt x="1476" y="298"/>
                  </a:lnTo>
                  <a:lnTo>
                    <a:pt x="1472" y="298"/>
                  </a:lnTo>
                  <a:lnTo>
                    <a:pt x="1472" y="306"/>
                  </a:lnTo>
                  <a:lnTo>
                    <a:pt x="1468" y="306"/>
                  </a:lnTo>
                  <a:lnTo>
                    <a:pt x="1468" y="316"/>
                  </a:lnTo>
                  <a:lnTo>
                    <a:pt x="1464" y="316"/>
                  </a:lnTo>
                  <a:lnTo>
                    <a:pt x="1464" y="324"/>
                  </a:lnTo>
                  <a:lnTo>
                    <a:pt x="1460" y="324"/>
                  </a:lnTo>
                  <a:lnTo>
                    <a:pt x="1460" y="332"/>
                  </a:lnTo>
                  <a:lnTo>
                    <a:pt x="1456" y="332"/>
                  </a:lnTo>
                  <a:lnTo>
                    <a:pt x="1456" y="340"/>
                  </a:lnTo>
                  <a:lnTo>
                    <a:pt x="1452" y="340"/>
                  </a:lnTo>
                  <a:lnTo>
                    <a:pt x="1452" y="348"/>
                  </a:lnTo>
                  <a:lnTo>
                    <a:pt x="1450" y="348"/>
                  </a:lnTo>
                  <a:lnTo>
                    <a:pt x="1450" y="356"/>
                  </a:lnTo>
                  <a:lnTo>
                    <a:pt x="1446" y="356"/>
                  </a:lnTo>
                  <a:lnTo>
                    <a:pt x="1446" y="362"/>
                  </a:lnTo>
                  <a:lnTo>
                    <a:pt x="1442" y="362"/>
                  </a:lnTo>
                  <a:lnTo>
                    <a:pt x="1442" y="364"/>
                  </a:lnTo>
                  <a:lnTo>
                    <a:pt x="1440" y="366"/>
                  </a:lnTo>
                  <a:lnTo>
                    <a:pt x="1438" y="366"/>
                  </a:lnTo>
                  <a:lnTo>
                    <a:pt x="1438" y="374"/>
                  </a:lnTo>
                  <a:lnTo>
                    <a:pt x="1434" y="374"/>
                  </a:lnTo>
                  <a:lnTo>
                    <a:pt x="1434" y="382"/>
                  </a:lnTo>
                  <a:lnTo>
                    <a:pt x="1430" y="382"/>
                  </a:lnTo>
                  <a:lnTo>
                    <a:pt x="1430" y="390"/>
                  </a:lnTo>
                  <a:lnTo>
                    <a:pt x="1426" y="390"/>
                  </a:lnTo>
                  <a:lnTo>
                    <a:pt x="1426" y="398"/>
                  </a:lnTo>
                  <a:lnTo>
                    <a:pt x="1422" y="398"/>
                  </a:lnTo>
                  <a:lnTo>
                    <a:pt x="1422" y="406"/>
                  </a:lnTo>
                  <a:lnTo>
                    <a:pt x="1418" y="406"/>
                  </a:lnTo>
                  <a:lnTo>
                    <a:pt x="1418" y="416"/>
                  </a:lnTo>
                  <a:lnTo>
                    <a:pt x="1410" y="416"/>
                  </a:lnTo>
                  <a:lnTo>
                    <a:pt x="1410" y="428"/>
                  </a:lnTo>
                  <a:lnTo>
                    <a:pt x="1406" y="428"/>
                  </a:lnTo>
                  <a:lnTo>
                    <a:pt x="1406" y="436"/>
                  </a:lnTo>
                  <a:lnTo>
                    <a:pt x="1404" y="436"/>
                  </a:lnTo>
                  <a:lnTo>
                    <a:pt x="1404" y="448"/>
                  </a:lnTo>
                  <a:lnTo>
                    <a:pt x="1400" y="448"/>
                  </a:lnTo>
                  <a:lnTo>
                    <a:pt x="1400" y="450"/>
                  </a:lnTo>
                  <a:lnTo>
                    <a:pt x="1398" y="452"/>
                  </a:lnTo>
                  <a:lnTo>
                    <a:pt x="1396" y="452"/>
                  </a:lnTo>
                  <a:lnTo>
                    <a:pt x="1396" y="458"/>
                  </a:lnTo>
                  <a:lnTo>
                    <a:pt x="1392" y="458"/>
                  </a:lnTo>
                  <a:lnTo>
                    <a:pt x="1392" y="466"/>
                  </a:lnTo>
                  <a:lnTo>
                    <a:pt x="1388" y="466"/>
                  </a:lnTo>
                  <a:lnTo>
                    <a:pt x="1388" y="468"/>
                  </a:lnTo>
                  <a:lnTo>
                    <a:pt x="1386" y="470"/>
                  </a:lnTo>
                  <a:lnTo>
                    <a:pt x="1384" y="470"/>
                  </a:lnTo>
                  <a:lnTo>
                    <a:pt x="1384" y="478"/>
                  </a:lnTo>
                  <a:lnTo>
                    <a:pt x="1382" y="478"/>
                  </a:lnTo>
                  <a:lnTo>
                    <a:pt x="1380" y="480"/>
                  </a:lnTo>
                  <a:lnTo>
                    <a:pt x="1380" y="482"/>
                  </a:lnTo>
                  <a:lnTo>
                    <a:pt x="1376" y="482"/>
                  </a:lnTo>
                  <a:lnTo>
                    <a:pt x="1376" y="490"/>
                  </a:lnTo>
                  <a:lnTo>
                    <a:pt x="1372" y="490"/>
                  </a:lnTo>
                  <a:lnTo>
                    <a:pt x="1372" y="498"/>
                  </a:lnTo>
                  <a:lnTo>
                    <a:pt x="1368" y="498"/>
                  </a:lnTo>
                  <a:lnTo>
                    <a:pt x="1368" y="502"/>
                  </a:lnTo>
                  <a:lnTo>
                    <a:pt x="1360" y="502"/>
                  </a:lnTo>
                  <a:lnTo>
                    <a:pt x="1360" y="512"/>
                  </a:lnTo>
                  <a:lnTo>
                    <a:pt x="1358" y="512"/>
                  </a:lnTo>
                  <a:lnTo>
                    <a:pt x="1358" y="514"/>
                  </a:lnTo>
                  <a:lnTo>
                    <a:pt x="1356" y="516"/>
                  </a:lnTo>
                  <a:lnTo>
                    <a:pt x="1354" y="516"/>
                  </a:lnTo>
                  <a:lnTo>
                    <a:pt x="1354" y="524"/>
                  </a:lnTo>
                  <a:lnTo>
                    <a:pt x="1350" y="524"/>
                  </a:lnTo>
                  <a:lnTo>
                    <a:pt x="1350" y="532"/>
                  </a:lnTo>
                  <a:lnTo>
                    <a:pt x="1346" y="532"/>
                  </a:lnTo>
                  <a:lnTo>
                    <a:pt x="1346" y="540"/>
                  </a:lnTo>
                  <a:lnTo>
                    <a:pt x="1342" y="540"/>
                  </a:lnTo>
                  <a:lnTo>
                    <a:pt x="1342" y="542"/>
                  </a:lnTo>
                  <a:lnTo>
                    <a:pt x="1340" y="544"/>
                  </a:lnTo>
                  <a:lnTo>
                    <a:pt x="1338" y="544"/>
                  </a:lnTo>
                  <a:lnTo>
                    <a:pt x="1338" y="550"/>
                  </a:lnTo>
                  <a:lnTo>
                    <a:pt x="1334" y="550"/>
                  </a:lnTo>
                  <a:lnTo>
                    <a:pt x="1334" y="552"/>
                  </a:lnTo>
                  <a:lnTo>
                    <a:pt x="1332" y="554"/>
                  </a:lnTo>
                  <a:lnTo>
                    <a:pt x="1330" y="554"/>
                  </a:lnTo>
                  <a:lnTo>
                    <a:pt x="1330" y="562"/>
                  </a:lnTo>
                  <a:lnTo>
                    <a:pt x="1328" y="562"/>
                  </a:lnTo>
                  <a:lnTo>
                    <a:pt x="1326" y="564"/>
                  </a:lnTo>
                  <a:lnTo>
                    <a:pt x="1326" y="566"/>
                  </a:lnTo>
                  <a:lnTo>
                    <a:pt x="1322" y="566"/>
                  </a:lnTo>
                  <a:lnTo>
                    <a:pt x="1322" y="574"/>
                  </a:lnTo>
                  <a:lnTo>
                    <a:pt x="1316" y="578"/>
                  </a:lnTo>
                  <a:lnTo>
                    <a:pt x="1312" y="582"/>
                  </a:lnTo>
                  <a:lnTo>
                    <a:pt x="1308" y="588"/>
                  </a:lnTo>
                  <a:lnTo>
                    <a:pt x="1302" y="590"/>
                  </a:lnTo>
                  <a:lnTo>
                    <a:pt x="1302" y="602"/>
                  </a:lnTo>
                  <a:lnTo>
                    <a:pt x="1300" y="602"/>
                  </a:lnTo>
                  <a:lnTo>
                    <a:pt x="1298" y="604"/>
                  </a:lnTo>
                  <a:lnTo>
                    <a:pt x="1298" y="606"/>
                  </a:lnTo>
                  <a:lnTo>
                    <a:pt x="1294" y="606"/>
                  </a:lnTo>
                  <a:lnTo>
                    <a:pt x="1294" y="614"/>
                  </a:lnTo>
                  <a:lnTo>
                    <a:pt x="1292" y="614"/>
                  </a:lnTo>
                  <a:lnTo>
                    <a:pt x="1290" y="616"/>
                  </a:lnTo>
                  <a:lnTo>
                    <a:pt x="1290" y="618"/>
                  </a:lnTo>
                  <a:lnTo>
                    <a:pt x="1286" y="618"/>
                  </a:lnTo>
                  <a:lnTo>
                    <a:pt x="1286" y="624"/>
                  </a:lnTo>
                  <a:lnTo>
                    <a:pt x="1282" y="628"/>
                  </a:lnTo>
                  <a:lnTo>
                    <a:pt x="1280" y="630"/>
                  </a:lnTo>
                  <a:lnTo>
                    <a:pt x="1276" y="634"/>
                  </a:lnTo>
                  <a:lnTo>
                    <a:pt x="1272" y="636"/>
                  </a:lnTo>
                  <a:lnTo>
                    <a:pt x="1272" y="644"/>
                  </a:lnTo>
                  <a:lnTo>
                    <a:pt x="1268" y="644"/>
                  </a:lnTo>
                  <a:lnTo>
                    <a:pt x="1268" y="652"/>
                  </a:lnTo>
                  <a:lnTo>
                    <a:pt x="1264" y="652"/>
                  </a:lnTo>
                  <a:lnTo>
                    <a:pt x="1264" y="654"/>
                  </a:lnTo>
                  <a:lnTo>
                    <a:pt x="1262" y="656"/>
                  </a:lnTo>
                  <a:lnTo>
                    <a:pt x="1260" y="656"/>
                  </a:lnTo>
                  <a:lnTo>
                    <a:pt x="1260" y="664"/>
                  </a:lnTo>
                  <a:lnTo>
                    <a:pt x="1258" y="664"/>
                  </a:lnTo>
                  <a:lnTo>
                    <a:pt x="1256" y="666"/>
                  </a:lnTo>
                  <a:lnTo>
                    <a:pt x="1256" y="668"/>
                  </a:lnTo>
                  <a:lnTo>
                    <a:pt x="1252" y="668"/>
                  </a:lnTo>
                  <a:lnTo>
                    <a:pt x="1252" y="674"/>
                  </a:lnTo>
                  <a:lnTo>
                    <a:pt x="1248" y="676"/>
                  </a:lnTo>
                  <a:lnTo>
                    <a:pt x="1246" y="678"/>
                  </a:lnTo>
                  <a:lnTo>
                    <a:pt x="1244" y="682"/>
                  </a:lnTo>
                  <a:lnTo>
                    <a:pt x="1240" y="682"/>
                  </a:lnTo>
                  <a:lnTo>
                    <a:pt x="1240" y="690"/>
                  </a:lnTo>
                  <a:lnTo>
                    <a:pt x="1238" y="690"/>
                  </a:lnTo>
                  <a:lnTo>
                    <a:pt x="1238" y="692"/>
                  </a:lnTo>
                  <a:lnTo>
                    <a:pt x="1236" y="694"/>
                  </a:lnTo>
                  <a:lnTo>
                    <a:pt x="1234" y="694"/>
                  </a:lnTo>
                  <a:lnTo>
                    <a:pt x="1234" y="702"/>
                  </a:lnTo>
                  <a:lnTo>
                    <a:pt x="1230" y="702"/>
                  </a:lnTo>
                  <a:lnTo>
                    <a:pt x="1230" y="706"/>
                  </a:lnTo>
                  <a:lnTo>
                    <a:pt x="1222" y="706"/>
                  </a:lnTo>
                  <a:lnTo>
                    <a:pt x="1222" y="720"/>
                  </a:lnTo>
                  <a:lnTo>
                    <a:pt x="1212" y="728"/>
                  </a:lnTo>
                  <a:lnTo>
                    <a:pt x="1206" y="736"/>
                  </a:lnTo>
                  <a:lnTo>
                    <a:pt x="1198" y="736"/>
                  </a:lnTo>
                  <a:lnTo>
                    <a:pt x="1198" y="734"/>
                  </a:lnTo>
                  <a:lnTo>
                    <a:pt x="1198" y="732"/>
                  </a:lnTo>
                  <a:lnTo>
                    <a:pt x="1194" y="734"/>
                  </a:lnTo>
                  <a:lnTo>
                    <a:pt x="1192" y="736"/>
                  </a:lnTo>
                  <a:lnTo>
                    <a:pt x="1190" y="738"/>
                  </a:lnTo>
                  <a:lnTo>
                    <a:pt x="1188" y="740"/>
                  </a:lnTo>
                  <a:lnTo>
                    <a:pt x="1188" y="752"/>
                  </a:lnTo>
                  <a:lnTo>
                    <a:pt x="1184" y="752"/>
                  </a:lnTo>
                  <a:lnTo>
                    <a:pt x="1184" y="764"/>
                  </a:lnTo>
                  <a:lnTo>
                    <a:pt x="1180" y="764"/>
                  </a:lnTo>
                  <a:lnTo>
                    <a:pt x="1178" y="766"/>
                  </a:lnTo>
                  <a:lnTo>
                    <a:pt x="1176" y="766"/>
                  </a:lnTo>
                  <a:lnTo>
                    <a:pt x="1176" y="774"/>
                  </a:lnTo>
                  <a:lnTo>
                    <a:pt x="1172" y="774"/>
                  </a:lnTo>
                  <a:lnTo>
                    <a:pt x="1172" y="782"/>
                  </a:lnTo>
                  <a:lnTo>
                    <a:pt x="1168" y="782"/>
                  </a:lnTo>
                  <a:lnTo>
                    <a:pt x="1168" y="784"/>
                  </a:lnTo>
                  <a:lnTo>
                    <a:pt x="1166" y="786"/>
                  </a:lnTo>
                  <a:lnTo>
                    <a:pt x="1164" y="786"/>
                  </a:lnTo>
                  <a:lnTo>
                    <a:pt x="1164" y="794"/>
                  </a:lnTo>
                  <a:lnTo>
                    <a:pt x="1158" y="794"/>
                  </a:lnTo>
                  <a:lnTo>
                    <a:pt x="1156" y="794"/>
                  </a:lnTo>
                  <a:lnTo>
                    <a:pt x="1156" y="798"/>
                  </a:lnTo>
                  <a:lnTo>
                    <a:pt x="1150" y="798"/>
                  </a:lnTo>
                  <a:lnTo>
                    <a:pt x="1148" y="800"/>
                  </a:lnTo>
                  <a:lnTo>
                    <a:pt x="1148" y="802"/>
                  </a:lnTo>
                  <a:lnTo>
                    <a:pt x="1144" y="802"/>
                  </a:lnTo>
                  <a:lnTo>
                    <a:pt x="1144" y="812"/>
                  </a:lnTo>
                  <a:lnTo>
                    <a:pt x="1142" y="812"/>
                  </a:lnTo>
                  <a:lnTo>
                    <a:pt x="1140" y="818"/>
                  </a:lnTo>
                  <a:lnTo>
                    <a:pt x="1140" y="820"/>
                  </a:lnTo>
                  <a:lnTo>
                    <a:pt x="1138" y="822"/>
                  </a:lnTo>
                  <a:lnTo>
                    <a:pt x="1138" y="824"/>
                  </a:lnTo>
                  <a:lnTo>
                    <a:pt x="1140" y="824"/>
                  </a:lnTo>
                  <a:lnTo>
                    <a:pt x="1142" y="826"/>
                  </a:lnTo>
                  <a:lnTo>
                    <a:pt x="1140" y="828"/>
                  </a:lnTo>
                  <a:lnTo>
                    <a:pt x="1136" y="828"/>
                  </a:lnTo>
                  <a:lnTo>
                    <a:pt x="1130" y="828"/>
                  </a:lnTo>
                  <a:lnTo>
                    <a:pt x="1130" y="830"/>
                  </a:lnTo>
                  <a:lnTo>
                    <a:pt x="1130" y="832"/>
                  </a:lnTo>
                  <a:lnTo>
                    <a:pt x="1130" y="836"/>
                  </a:lnTo>
                  <a:lnTo>
                    <a:pt x="1124" y="838"/>
                  </a:lnTo>
                  <a:lnTo>
                    <a:pt x="1122" y="844"/>
                  </a:lnTo>
                  <a:lnTo>
                    <a:pt x="1114" y="844"/>
                  </a:lnTo>
                  <a:lnTo>
                    <a:pt x="1114" y="852"/>
                  </a:lnTo>
                  <a:lnTo>
                    <a:pt x="1110" y="854"/>
                  </a:lnTo>
                  <a:lnTo>
                    <a:pt x="1106" y="860"/>
                  </a:lnTo>
                  <a:lnTo>
                    <a:pt x="1100" y="864"/>
                  </a:lnTo>
                  <a:lnTo>
                    <a:pt x="1094" y="872"/>
                  </a:lnTo>
                  <a:lnTo>
                    <a:pt x="1088" y="876"/>
                  </a:lnTo>
                  <a:lnTo>
                    <a:pt x="1084" y="884"/>
                  </a:lnTo>
                  <a:lnTo>
                    <a:pt x="1080" y="884"/>
                  </a:lnTo>
                  <a:lnTo>
                    <a:pt x="1080" y="890"/>
                  </a:lnTo>
                  <a:lnTo>
                    <a:pt x="1074" y="894"/>
                  </a:lnTo>
                  <a:lnTo>
                    <a:pt x="1068" y="900"/>
                  </a:lnTo>
                  <a:lnTo>
                    <a:pt x="1062" y="906"/>
                  </a:lnTo>
                  <a:lnTo>
                    <a:pt x="1056" y="910"/>
                  </a:lnTo>
                  <a:lnTo>
                    <a:pt x="1056" y="918"/>
                  </a:lnTo>
                  <a:lnTo>
                    <a:pt x="1050" y="918"/>
                  </a:lnTo>
                  <a:lnTo>
                    <a:pt x="1046" y="922"/>
                  </a:lnTo>
                  <a:lnTo>
                    <a:pt x="1042" y="930"/>
                  </a:lnTo>
                  <a:lnTo>
                    <a:pt x="1030" y="930"/>
                  </a:lnTo>
                  <a:lnTo>
                    <a:pt x="1030" y="932"/>
                  </a:lnTo>
                  <a:lnTo>
                    <a:pt x="1030" y="936"/>
                  </a:lnTo>
                  <a:lnTo>
                    <a:pt x="1024" y="936"/>
                  </a:lnTo>
                  <a:lnTo>
                    <a:pt x="1024" y="944"/>
                  </a:lnTo>
                  <a:lnTo>
                    <a:pt x="1022" y="944"/>
                  </a:lnTo>
                  <a:lnTo>
                    <a:pt x="1022" y="948"/>
                  </a:lnTo>
                  <a:lnTo>
                    <a:pt x="1010" y="948"/>
                  </a:lnTo>
                  <a:lnTo>
                    <a:pt x="1010" y="950"/>
                  </a:lnTo>
                  <a:lnTo>
                    <a:pt x="1010" y="952"/>
                  </a:lnTo>
                  <a:lnTo>
                    <a:pt x="1010" y="956"/>
                  </a:lnTo>
                  <a:lnTo>
                    <a:pt x="1002" y="960"/>
                  </a:lnTo>
                  <a:lnTo>
                    <a:pt x="998" y="968"/>
                  </a:lnTo>
                  <a:lnTo>
                    <a:pt x="992" y="970"/>
                  </a:lnTo>
                  <a:lnTo>
                    <a:pt x="990" y="976"/>
                  </a:lnTo>
                  <a:lnTo>
                    <a:pt x="984" y="976"/>
                  </a:lnTo>
                  <a:lnTo>
                    <a:pt x="982" y="978"/>
                  </a:lnTo>
                  <a:lnTo>
                    <a:pt x="980" y="982"/>
                  </a:lnTo>
                  <a:lnTo>
                    <a:pt x="974" y="982"/>
                  </a:lnTo>
                  <a:lnTo>
                    <a:pt x="974" y="990"/>
                  </a:lnTo>
                  <a:lnTo>
                    <a:pt x="968" y="990"/>
                  </a:lnTo>
                  <a:lnTo>
                    <a:pt x="964" y="992"/>
                  </a:lnTo>
                  <a:lnTo>
                    <a:pt x="964" y="994"/>
                  </a:lnTo>
                  <a:lnTo>
                    <a:pt x="958" y="994"/>
                  </a:lnTo>
                  <a:lnTo>
                    <a:pt x="956" y="996"/>
                  </a:lnTo>
                  <a:lnTo>
                    <a:pt x="956" y="998"/>
                  </a:lnTo>
                  <a:lnTo>
                    <a:pt x="948" y="998"/>
                  </a:lnTo>
                  <a:lnTo>
                    <a:pt x="948" y="1000"/>
                  </a:lnTo>
                  <a:lnTo>
                    <a:pt x="950" y="1002"/>
                  </a:lnTo>
                  <a:lnTo>
                    <a:pt x="952" y="1002"/>
                  </a:lnTo>
                  <a:lnTo>
                    <a:pt x="952" y="1004"/>
                  </a:lnTo>
                  <a:lnTo>
                    <a:pt x="940" y="1010"/>
                  </a:lnTo>
                  <a:lnTo>
                    <a:pt x="940" y="1018"/>
                  </a:lnTo>
                  <a:lnTo>
                    <a:pt x="934" y="1018"/>
                  </a:lnTo>
                  <a:lnTo>
                    <a:pt x="932" y="1018"/>
                  </a:lnTo>
                  <a:lnTo>
                    <a:pt x="932" y="1022"/>
                  </a:lnTo>
                  <a:lnTo>
                    <a:pt x="930" y="1022"/>
                  </a:lnTo>
                  <a:lnTo>
                    <a:pt x="928" y="1020"/>
                  </a:lnTo>
                  <a:lnTo>
                    <a:pt x="928" y="1018"/>
                  </a:lnTo>
                  <a:lnTo>
                    <a:pt x="926" y="1018"/>
                  </a:lnTo>
                  <a:lnTo>
                    <a:pt x="926" y="1020"/>
                  </a:lnTo>
                  <a:lnTo>
                    <a:pt x="924" y="1022"/>
                  </a:lnTo>
                  <a:lnTo>
                    <a:pt x="926" y="1028"/>
                  </a:lnTo>
                  <a:lnTo>
                    <a:pt x="918" y="1028"/>
                  </a:lnTo>
                  <a:lnTo>
                    <a:pt x="918" y="1036"/>
                  </a:lnTo>
                  <a:lnTo>
                    <a:pt x="912" y="1038"/>
                  </a:lnTo>
                  <a:lnTo>
                    <a:pt x="908" y="1040"/>
                  </a:lnTo>
                  <a:lnTo>
                    <a:pt x="902" y="1048"/>
                  </a:lnTo>
                  <a:lnTo>
                    <a:pt x="898" y="1048"/>
                  </a:lnTo>
                  <a:lnTo>
                    <a:pt x="894" y="1050"/>
                  </a:lnTo>
                  <a:lnTo>
                    <a:pt x="892" y="1052"/>
                  </a:lnTo>
                  <a:lnTo>
                    <a:pt x="890" y="1056"/>
                  </a:lnTo>
                  <a:lnTo>
                    <a:pt x="886" y="1056"/>
                  </a:lnTo>
                  <a:lnTo>
                    <a:pt x="882" y="1058"/>
                  </a:lnTo>
                  <a:lnTo>
                    <a:pt x="880" y="1060"/>
                  </a:lnTo>
                  <a:lnTo>
                    <a:pt x="880" y="1064"/>
                  </a:lnTo>
                  <a:lnTo>
                    <a:pt x="868" y="1064"/>
                  </a:lnTo>
                  <a:lnTo>
                    <a:pt x="868" y="1066"/>
                  </a:lnTo>
                  <a:lnTo>
                    <a:pt x="868" y="1072"/>
                  </a:lnTo>
                  <a:lnTo>
                    <a:pt x="856" y="1072"/>
                  </a:lnTo>
                  <a:lnTo>
                    <a:pt x="856" y="1074"/>
                  </a:lnTo>
                  <a:lnTo>
                    <a:pt x="856" y="1078"/>
                  </a:lnTo>
                  <a:lnTo>
                    <a:pt x="852" y="1080"/>
                  </a:lnTo>
                  <a:lnTo>
                    <a:pt x="852" y="1082"/>
                  </a:lnTo>
                  <a:lnTo>
                    <a:pt x="846" y="1084"/>
                  </a:lnTo>
                  <a:lnTo>
                    <a:pt x="842" y="1086"/>
                  </a:lnTo>
                  <a:lnTo>
                    <a:pt x="836" y="1094"/>
                  </a:lnTo>
                  <a:lnTo>
                    <a:pt x="830" y="1094"/>
                  </a:lnTo>
                  <a:lnTo>
                    <a:pt x="830" y="1092"/>
                  </a:lnTo>
                  <a:lnTo>
                    <a:pt x="828" y="1090"/>
                  </a:lnTo>
                  <a:lnTo>
                    <a:pt x="824" y="1094"/>
                  </a:lnTo>
                  <a:lnTo>
                    <a:pt x="822" y="1098"/>
                  </a:lnTo>
                  <a:lnTo>
                    <a:pt x="814" y="1098"/>
                  </a:lnTo>
                  <a:lnTo>
                    <a:pt x="814" y="1106"/>
                  </a:lnTo>
                  <a:lnTo>
                    <a:pt x="810" y="1106"/>
                  </a:lnTo>
                  <a:lnTo>
                    <a:pt x="810" y="1110"/>
                  </a:lnTo>
                  <a:lnTo>
                    <a:pt x="806" y="1110"/>
                  </a:lnTo>
                  <a:lnTo>
                    <a:pt x="802" y="1112"/>
                  </a:lnTo>
                  <a:lnTo>
                    <a:pt x="800" y="1114"/>
                  </a:lnTo>
                  <a:lnTo>
                    <a:pt x="798" y="1118"/>
                  </a:lnTo>
                  <a:lnTo>
                    <a:pt x="790" y="1118"/>
                  </a:lnTo>
                  <a:lnTo>
                    <a:pt x="790" y="1126"/>
                  </a:lnTo>
                  <a:lnTo>
                    <a:pt x="780" y="1126"/>
                  </a:lnTo>
                  <a:lnTo>
                    <a:pt x="778" y="1130"/>
                  </a:lnTo>
                  <a:lnTo>
                    <a:pt x="776" y="1132"/>
                  </a:lnTo>
                  <a:lnTo>
                    <a:pt x="772" y="1134"/>
                  </a:lnTo>
                  <a:lnTo>
                    <a:pt x="772" y="1138"/>
                  </a:lnTo>
                  <a:lnTo>
                    <a:pt x="764" y="1138"/>
                  </a:lnTo>
                  <a:lnTo>
                    <a:pt x="760" y="1138"/>
                  </a:lnTo>
                  <a:lnTo>
                    <a:pt x="760" y="1142"/>
                  </a:lnTo>
                  <a:lnTo>
                    <a:pt x="754" y="1142"/>
                  </a:lnTo>
                  <a:lnTo>
                    <a:pt x="752" y="1144"/>
                  </a:lnTo>
                  <a:lnTo>
                    <a:pt x="748" y="1146"/>
                  </a:lnTo>
                  <a:lnTo>
                    <a:pt x="746" y="1148"/>
                  </a:lnTo>
                  <a:lnTo>
                    <a:pt x="744" y="1152"/>
                  </a:lnTo>
                  <a:lnTo>
                    <a:pt x="738" y="1154"/>
                  </a:lnTo>
                  <a:lnTo>
                    <a:pt x="734" y="1152"/>
                  </a:lnTo>
                  <a:lnTo>
                    <a:pt x="730" y="1148"/>
                  </a:lnTo>
                  <a:lnTo>
                    <a:pt x="728" y="1152"/>
                  </a:lnTo>
                  <a:lnTo>
                    <a:pt x="728" y="1154"/>
                  </a:lnTo>
                  <a:lnTo>
                    <a:pt x="728" y="1160"/>
                  </a:lnTo>
                  <a:lnTo>
                    <a:pt x="724" y="1160"/>
                  </a:lnTo>
                  <a:lnTo>
                    <a:pt x="724" y="1164"/>
                  </a:lnTo>
                  <a:lnTo>
                    <a:pt x="718" y="1164"/>
                  </a:lnTo>
                  <a:lnTo>
                    <a:pt x="716" y="1166"/>
                  </a:lnTo>
                  <a:lnTo>
                    <a:pt x="716" y="1168"/>
                  </a:lnTo>
                  <a:lnTo>
                    <a:pt x="712" y="1168"/>
                  </a:lnTo>
                  <a:lnTo>
                    <a:pt x="710" y="1170"/>
                  </a:lnTo>
                  <a:lnTo>
                    <a:pt x="710" y="1172"/>
                  </a:lnTo>
                  <a:lnTo>
                    <a:pt x="704" y="1172"/>
                  </a:lnTo>
                  <a:lnTo>
                    <a:pt x="702" y="1174"/>
                  </a:lnTo>
                  <a:lnTo>
                    <a:pt x="698" y="1176"/>
                  </a:lnTo>
                  <a:lnTo>
                    <a:pt x="698" y="1180"/>
                  </a:lnTo>
                  <a:lnTo>
                    <a:pt x="692" y="1180"/>
                  </a:lnTo>
                  <a:lnTo>
                    <a:pt x="690" y="1180"/>
                  </a:lnTo>
                  <a:lnTo>
                    <a:pt x="690" y="1184"/>
                  </a:lnTo>
                  <a:lnTo>
                    <a:pt x="684" y="1184"/>
                  </a:lnTo>
                  <a:lnTo>
                    <a:pt x="682" y="1184"/>
                  </a:lnTo>
                  <a:lnTo>
                    <a:pt x="682" y="1188"/>
                  </a:lnTo>
                  <a:lnTo>
                    <a:pt x="676" y="1188"/>
                  </a:lnTo>
                  <a:lnTo>
                    <a:pt x="674" y="1188"/>
                  </a:lnTo>
                  <a:lnTo>
                    <a:pt x="674" y="1192"/>
                  </a:lnTo>
                  <a:lnTo>
                    <a:pt x="668" y="1192"/>
                  </a:lnTo>
                  <a:lnTo>
                    <a:pt x="666" y="1192"/>
                  </a:lnTo>
                  <a:lnTo>
                    <a:pt x="666" y="1194"/>
                  </a:lnTo>
                  <a:lnTo>
                    <a:pt x="656" y="1194"/>
                  </a:lnTo>
                  <a:lnTo>
                    <a:pt x="656" y="1198"/>
                  </a:lnTo>
                  <a:lnTo>
                    <a:pt x="654" y="1198"/>
                  </a:lnTo>
                  <a:lnTo>
                    <a:pt x="652" y="1200"/>
                  </a:lnTo>
                  <a:lnTo>
                    <a:pt x="652" y="1202"/>
                  </a:lnTo>
                  <a:lnTo>
                    <a:pt x="646" y="1202"/>
                  </a:lnTo>
                  <a:lnTo>
                    <a:pt x="644" y="1204"/>
                  </a:lnTo>
                  <a:lnTo>
                    <a:pt x="644" y="1206"/>
                  </a:lnTo>
                  <a:lnTo>
                    <a:pt x="638" y="1206"/>
                  </a:lnTo>
                  <a:lnTo>
                    <a:pt x="636" y="1208"/>
                  </a:lnTo>
                  <a:lnTo>
                    <a:pt x="636" y="1210"/>
                  </a:lnTo>
                  <a:lnTo>
                    <a:pt x="630" y="1210"/>
                  </a:lnTo>
                  <a:lnTo>
                    <a:pt x="628" y="1212"/>
                  </a:lnTo>
                  <a:lnTo>
                    <a:pt x="628" y="1214"/>
                  </a:lnTo>
                  <a:lnTo>
                    <a:pt x="626" y="1214"/>
                  </a:lnTo>
                  <a:lnTo>
                    <a:pt x="624" y="1212"/>
                  </a:lnTo>
                  <a:lnTo>
                    <a:pt x="624" y="1210"/>
                  </a:lnTo>
                  <a:lnTo>
                    <a:pt x="622" y="1210"/>
                  </a:lnTo>
                  <a:lnTo>
                    <a:pt x="620" y="1214"/>
                  </a:lnTo>
                  <a:lnTo>
                    <a:pt x="618" y="1216"/>
                  </a:lnTo>
                  <a:lnTo>
                    <a:pt x="616" y="1218"/>
                  </a:lnTo>
                  <a:lnTo>
                    <a:pt x="612" y="1218"/>
                  </a:lnTo>
                  <a:lnTo>
                    <a:pt x="610" y="1218"/>
                  </a:lnTo>
                  <a:lnTo>
                    <a:pt x="610" y="1222"/>
                  </a:lnTo>
                  <a:lnTo>
                    <a:pt x="604" y="1222"/>
                  </a:lnTo>
                  <a:lnTo>
                    <a:pt x="602" y="1224"/>
                  </a:lnTo>
                  <a:lnTo>
                    <a:pt x="600" y="1226"/>
                  </a:lnTo>
                  <a:lnTo>
                    <a:pt x="598" y="1230"/>
                  </a:lnTo>
                  <a:lnTo>
                    <a:pt x="592" y="1230"/>
                  </a:lnTo>
                  <a:lnTo>
                    <a:pt x="590" y="1232"/>
                  </a:lnTo>
                  <a:lnTo>
                    <a:pt x="590" y="1234"/>
                  </a:lnTo>
                  <a:lnTo>
                    <a:pt x="586" y="1234"/>
                  </a:lnTo>
                  <a:lnTo>
                    <a:pt x="586" y="1232"/>
                  </a:lnTo>
                  <a:lnTo>
                    <a:pt x="586" y="1230"/>
                  </a:lnTo>
                  <a:lnTo>
                    <a:pt x="584" y="1230"/>
                  </a:lnTo>
                  <a:lnTo>
                    <a:pt x="582" y="1230"/>
                  </a:lnTo>
                  <a:lnTo>
                    <a:pt x="582" y="1234"/>
                  </a:lnTo>
                  <a:lnTo>
                    <a:pt x="576" y="1234"/>
                  </a:lnTo>
                  <a:lnTo>
                    <a:pt x="574" y="1234"/>
                  </a:lnTo>
                  <a:lnTo>
                    <a:pt x="574" y="1238"/>
                  </a:lnTo>
                  <a:lnTo>
                    <a:pt x="560" y="1238"/>
                  </a:lnTo>
                  <a:lnTo>
                    <a:pt x="560" y="1242"/>
                  </a:lnTo>
                  <a:lnTo>
                    <a:pt x="554" y="1242"/>
                  </a:lnTo>
                  <a:lnTo>
                    <a:pt x="552" y="1242"/>
                  </a:lnTo>
                  <a:lnTo>
                    <a:pt x="550" y="1246"/>
                  </a:lnTo>
                  <a:lnTo>
                    <a:pt x="548" y="1248"/>
                  </a:lnTo>
                  <a:lnTo>
                    <a:pt x="542" y="1248"/>
                  </a:lnTo>
                  <a:lnTo>
                    <a:pt x="540" y="1250"/>
                  </a:lnTo>
                  <a:lnTo>
                    <a:pt x="540" y="1252"/>
                  </a:lnTo>
                  <a:lnTo>
                    <a:pt x="534" y="1252"/>
                  </a:lnTo>
                  <a:lnTo>
                    <a:pt x="532" y="1254"/>
                  </a:lnTo>
                  <a:lnTo>
                    <a:pt x="532" y="1256"/>
                  </a:lnTo>
                  <a:lnTo>
                    <a:pt x="526" y="1256"/>
                  </a:lnTo>
                  <a:lnTo>
                    <a:pt x="524" y="1258"/>
                  </a:lnTo>
                  <a:lnTo>
                    <a:pt x="524" y="1260"/>
                  </a:lnTo>
                  <a:lnTo>
                    <a:pt x="516" y="1260"/>
                  </a:lnTo>
                  <a:lnTo>
                    <a:pt x="514" y="1260"/>
                  </a:lnTo>
                  <a:lnTo>
                    <a:pt x="514" y="1264"/>
                  </a:lnTo>
                  <a:lnTo>
                    <a:pt x="504" y="1264"/>
                  </a:lnTo>
                  <a:lnTo>
                    <a:pt x="502" y="1266"/>
                  </a:lnTo>
                  <a:lnTo>
                    <a:pt x="500" y="1268"/>
                  </a:lnTo>
                  <a:lnTo>
                    <a:pt x="498" y="1268"/>
                  </a:lnTo>
                  <a:lnTo>
                    <a:pt x="498" y="1266"/>
                  </a:lnTo>
                  <a:lnTo>
                    <a:pt x="498" y="1264"/>
                  </a:lnTo>
                  <a:lnTo>
                    <a:pt x="492" y="1264"/>
                  </a:lnTo>
                  <a:lnTo>
                    <a:pt x="490" y="1266"/>
                  </a:lnTo>
                  <a:lnTo>
                    <a:pt x="488" y="1268"/>
                  </a:lnTo>
                  <a:lnTo>
                    <a:pt x="486" y="1268"/>
                  </a:lnTo>
                  <a:lnTo>
                    <a:pt x="486" y="1272"/>
                  </a:lnTo>
                  <a:lnTo>
                    <a:pt x="482" y="1272"/>
                  </a:lnTo>
                  <a:lnTo>
                    <a:pt x="480" y="1272"/>
                  </a:lnTo>
                  <a:lnTo>
                    <a:pt x="476" y="1276"/>
                  </a:lnTo>
                  <a:lnTo>
                    <a:pt x="476" y="1274"/>
                  </a:lnTo>
                  <a:lnTo>
                    <a:pt x="472" y="1272"/>
                  </a:lnTo>
                  <a:lnTo>
                    <a:pt x="466" y="1270"/>
                  </a:lnTo>
                  <a:lnTo>
                    <a:pt x="466" y="1268"/>
                  </a:lnTo>
                  <a:lnTo>
                    <a:pt x="470" y="1268"/>
                  </a:lnTo>
                  <a:lnTo>
                    <a:pt x="470" y="1260"/>
                  </a:lnTo>
                  <a:lnTo>
                    <a:pt x="468" y="1260"/>
                  </a:lnTo>
                  <a:lnTo>
                    <a:pt x="466" y="1262"/>
                  </a:lnTo>
                  <a:lnTo>
                    <a:pt x="466" y="1264"/>
                  </a:lnTo>
                  <a:lnTo>
                    <a:pt x="466" y="1268"/>
                  </a:lnTo>
                  <a:lnTo>
                    <a:pt x="462" y="1268"/>
                  </a:lnTo>
                  <a:lnTo>
                    <a:pt x="462" y="1276"/>
                  </a:lnTo>
                  <a:lnTo>
                    <a:pt x="452" y="1276"/>
                  </a:lnTo>
                  <a:lnTo>
                    <a:pt x="450" y="1276"/>
                  </a:lnTo>
                  <a:lnTo>
                    <a:pt x="450" y="1278"/>
                  </a:lnTo>
                  <a:lnTo>
                    <a:pt x="450" y="1284"/>
                  </a:lnTo>
                  <a:lnTo>
                    <a:pt x="444" y="1284"/>
                  </a:lnTo>
                  <a:lnTo>
                    <a:pt x="444" y="1280"/>
                  </a:lnTo>
                  <a:lnTo>
                    <a:pt x="442" y="1280"/>
                  </a:lnTo>
                  <a:lnTo>
                    <a:pt x="440" y="1280"/>
                  </a:lnTo>
                  <a:lnTo>
                    <a:pt x="440" y="1282"/>
                  </a:lnTo>
                  <a:lnTo>
                    <a:pt x="440" y="1284"/>
                  </a:lnTo>
                  <a:lnTo>
                    <a:pt x="440" y="1290"/>
                  </a:lnTo>
                  <a:lnTo>
                    <a:pt x="434" y="1292"/>
                  </a:lnTo>
                  <a:lnTo>
                    <a:pt x="430" y="1290"/>
                  </a:lnTo>
                  <a:lnTo>
                    <a:pt x="426" y="1288"/>
                  </a:lnTo>
                  <a:lnTo>
                    <a:pt x="424" y="1288"/>
                  </a:lnTo>
                  <a:lnTo>
                    <a:pt x="424" y="1290"/>
                  </a:lnTo>
                  <a:lnTo>
                    <a:pt x="424" y="1294"/>
                  </a:lnTo>
                  <a:lnTo>
                    <a:pt x="422" y="1294"/>
                  </a:lnTo>
                  <a:lnTo>
                    <a:pt x="420" y="1294"/>
                  </a:lnTo>
                  <a:lnTo>
                    <a:pt x="420" y="1290"/>
                  </a:lnTo>
                  <a:lnTo>
                    <a:pt x="414" y="1290"/>
                  </a:lnTo>
                  <a:lnTo>
                    <a:pt x="412" y="1292"/>
                  </a:lnTo>
                  <a:lnTo>
                    <a:pt x="412" y="1294"/>
                  </a:lnTo>
                  <a:lnTo>
                    <a:pt x="394" y="1294"/>
                  </a:lnTo>
                  <a:lnTo>
                    <a:pt x="394" y="1296"/>
                  </a:lnTo>
                  <a:lnTo>
                    <a:pt x="394" y="1298"/>
                  </a:lnTo>
                  <a:lnTo>
                    <a:pt x="394" y="1302"/>
                  </a:lnTo>
                  <a:lnTo>
                    <a:pt x="386" y="1302"/>
                  </a:lnTo>
                  <a:lnTo>
                    <a:pt x="382" y="1302"/>
                  </a:lnTo>
                  <a:lnTo>
                    <a:pt x="382" y="1306"/>
                  </a:lnTo>
                  <a:lnTo>
                    <a:pt x="374" y="1306"/>
                  </a:lnTo>
                  <a:lnTo>
                    <a:pt x="370" y="1306"/>
                  </a:lnTo>
                  <a:lnTo>
                    <a:pt x="370" y="1310"/>
                  </a:lnTo>
                  <a:lnTo>
                    <a:pt x="362" y="1310"/>
                  </a:lnTo>
                  <a:lnTo>
                    <a:pt x="362" y="1306"/>
                  </a:lnTo>
                  <a:lnTo>
                    <a:pt x="354" y="1306"/>
                  </a:lnTo>
                  <a:lnTo>
                    <a:pt x="354" y="1314"/>
                  </a:lnTo>
                  <a:lnTo>
                    <a:pt x="348" y="1314"/>
                  </a:lnTo>
                  <a:lnTo>
                    <a:pt x="342" y="1314"/>
                  </a:lnTo>
                  <a:lnTo>
                    <a:pt x="334" y="1314"/>
                  </a:lnTo>
                  <a:lnTo>
                    <a:pt x="332" y="1316"/>
                  </a:lnTo>
                  <a:lnTo>
                    <a:pt x="332" y="1318"/>
                  </a:lnTo>
                  <a:lnTo>
                    <a:pt x="320" y="1318"/>
                  </a:lnTo>
                  <a:lnTo>
                    <a:pt x="320" y="1314"/>
                  </a:lnTo>
                  <a:lnTo>
                    <a:pt x="318" y="1314"/>
                  </a:lnTo>
                  <a:lnTo>
                    <a:pt x="312" y="1314"/>
                  </a:lnTo>
                  <a:lnTo>
                    <a:pt x="312" y="1302"/>
                  </a:lnTo>
                  <a:lnTo>
                    <a:pt x="310" y="1302"/>
                  </a:lnTo>
                  <a:lnTo>
                    <a:pt x="308" y="1304"/>
                  </a:lnTo>
                  <a:lnTo>
                    <a:pt x="308" y="1306"/>
                  </a:lnTo>
                  <a:lnTo>
                    <a:pt x="308" y="1310"/>
                  </a:lnTo>
                  <a:lnTo>
                    <a:pt x="306" y="1310"/>
                  </a:lnTo>
                  <a:lnTo>
                    <a:pt x="306" y="1312"/>
                  </a:lnTo>
                  <a:lnTo>
                    <a:pt x="304" y="1314"/>
                  </a:lnTo>
                  <a:lnTo>
                    <a:pt x="302" y="1314"/>
                  </a:lnTo>
                  <a:lnTo>
                    <a:pt x="302" y="1322"/>
                  </a:lnTo>
                  <a:lnTo>
                    <a:pt x="294" y="1322"/>
                  </a:lnTo>
                  <a:lnTo>
                    <a:pt x="292" y="1316"/>
                  </a:lnTo>
                  <a:lnTo>
                    <a:pt x="286" y="1314"/>
                  </a:lnTo>
                  <a:lnTo>
                    <a:pt x="286" y="1316"/>
                  </a:lnTo>
                  <a:lnTo>
                    <a:pt x="286" y="1318"/>
                  </a:lnTo>
                  <a:lnTo>
                    <a:pt x="286" y="1322"/>
                  </a:lnTo>
                  <a:lnTo>
                    <a:pt x="282" y="1322"/>
                  </a:lnTo>
                  <a:lnTo>
                    <a:pt x="280" y="1324"/>
                  </a:lnTo>
                  <a:lnTo>
                    <a:pt x="276" y="1330"/>
                  </a:lnTo>
                  <a:lnTo>
                    <a:pt x="272" y="1326"/>
                  </a:lnTo>
                  <a:lnTo>
                    <a:pt x="272" y="1324"/>
                  </a:lnTo>
                  <a:lnTo>
                    <a:pt x="270" y="1322"/>
                  </a:lnTo>
                  <a:lnTo>
                    <a:pt x="262" y="1322"/>
                  </a:lnTo>
                  <a:lnTo>
                    <a:pt x="262" y="1330"/>
                  </a:lnTo>
                  <a:lnTo>
                    <a:pt x="254" y="1330"/>
                  </a:lnTo>
                  <a:lnTo>
                    <a:pt x="252" y="1330"/>
                  </a:lnTo>
                  <a:lnTo>
                    <a:pt x="252" y="1334"/>
                  </a:lnTo>
                  <a:lnTo>
                    <a:pt x="240" y="1334"/>
                  </a:lnTo>
                  <a:lnTo>
                    <a:pt x="240" y="1330"/>
                  </a:lnTo>
                  <a:lnTo>
                    <a:pt x="232" y="1330"/>
                  </a:lnTo>
                  <a:lnTo>
                    <a:pt x="228" y="1330"/>
                  </a:lnTo>
                  <a:lnTo>
                    <a:pt x="228" y="1334"/>
                  </a:lnTo>
                  <a:lnTo>
                    <a:pt x="226" y="1334"/>
                  </a:lnTo>
                  <a:lnTo>
                    <a:pt x="224" y="1332"/>
                  </a:lnTo>
                  <a:lnTo>
                    <a:pt x="224" y="1330"/>
                  </a:lnTo>
                  <a:lnTo>
                    <a:pt x="222" y="1330"/>
                  </a:lnTo>
                  <a:lnTo>
                    <a:pt x="220" y="1330"/>
                  </a:lnTo>
                  <a:lnTo>
                    <a:pt x="220" y="1334"/>
                  </a:lnTo>
                  <a:lnTo>
                    <a:pt x="202" y="1334"/>
                  </a:lnTo>
                  <a:lnTo>
                    <a:pt x="202" y="1330"/>
                  </a:lnTo>
                  <a:lnTo>
                    <a:pt x="200" y="1330"/>
                  </a:lnTo>
                  <a:lnTo>
                    <a:pt x="198" y="1328"/>
                  </a:lnTo>
                  <a:lnTo>
                    <a:pt x="198" y="1326"/>
                  </a:lnTo>
                  <a:lnTo>
                    <a:pt x="190" y="1326"/>
                  </a:lnTo>
                  <a:lnTo>
                    <a:pt x="190" y="1328"/>
                  </a:lnTo>
                  <a:lnTo>
                    <a:pt x="188" y="1328"/>
                  </a:lnTo>
                  <a:lnTo>
                    <a:pt x="186" y="1330"/>
                  </a:lnTo>
                  <a:lnTo>
                    <a:pt x="186" y="1334"/>
                  </a:lnTo>
                  <a:lnTo>
                    <a:pt x="180" y="1334"/>
                  </a:lnTo>
                  <a:lnTo>
                    <a:pt x="178" y="1334"/>
                  </a:lnTo>
                  <a:lnTo>
                    <a:pt x="178" y="1332"/>
                  </a:lnTo>
                  <a:lnTo>
                    <a:pt x="178" y="1330"/>
                  </a:lnTo>
                  <a:lnTo>
                    <a:pt x="180" y="1330"/>
                  </a:lnTo>
                  <a:lnTo>
                    <a:pt x="186" y="1330"/>
                  </a:lnTo>
                  <a:lnTo>
                    <a:pt x="186" y="1326"/>
                  </a:lnTo>
                  <a:lnTo>
                    <a:pt x="182" y="1326"/>
                  </a:lnTo>
                  <a:lnTo>
                    <a:pt x="176" y="1326"/>
                  </a:lnTo>
                  <a:lnTo>
                    <a:pt x="166" y="1326"/>
                  </a:lnTo>
                  <a:lnTo>
                    <a:pt x="166" y="1328"/>
                  </a:lnTo>
                  <a:lnTo>
                    <a:pt x="170" y="1330"/>
                  </a:lnTo>
                  <a:lnTo>
                    <a:pt x="170" y="1338"/>
                  </a:lnTo>
                  <a:lnTo>
                    <a:pt x="162" y="1338"/>
                  </a:lnTo>
                  <a:lnTo>
                    <a:pt x="162" y="1334"/>
                  </a:lnTo>
                  <a:lnTo>
                    <a:pt x="154" y="1334"/>
                  </a:lnTo>
                  <a:lnTo>
                    <a:pt x="150" y="1334"/>
                  </a:lnTo>
                  <a:lnTo>
                    <a:pt x="146" y="1332"/>
                  </a:lnTo>
                  <a:lnTo>
                    <a:pt x="148" y="1330"/>
                  </a:lnTo>
                  <a:lnTo>
                    <a:pt x="150" y="1330"/>
                  </a:lnTo>
                  <a:lnTo>
                    <a:pt x="154" y="1330"/>
                  </a:lnTo>
                  <a:lnTo>
                    <a:pt x="154" y="1326"/>
                  </a:lnTo>
                  <a:lnTo>
                    <a:pt x="152" y="1324"/>
                  </a:lnTo>
                  <a:lnTo>
                    <a:pt x="148" y="1322"/>
                  </a:lnTo>
                  <a:lnTo>
                    <a:pt x="146" y="1322"/>
                  </a:lnTo>
                  <a:lnTo>
                    <a:pt x="146" y="1326"/>
                  </a:lnTo>
                  <a:lnTo>
                    <a:pt x="138" y="1326"/>
                  </a:lnTo>
                  <a:lnTo>
                    <a:pt x="136" y="1326"/>
                  </a:lnTo>
                  <a:lnTo>
                    <a:pt x="136" y="1330"/>
                  </a:lnTo>
                  <a:lnTo>
                    <a:pt x="90" y="1330"/>
                  </a:lnTo>
                  <a:lnTo>
                    <a:pt x="90" y="1326"/>
                  </a:lnTo>
                  <a:lnTo>
                    <a:pt x="62" y="1326"/>
                  </a:lnTo>
                  <a:lnTo>
                    <a:pt x="62" y="1322"/>
                  </a:lnTo>
                  <a:lnTo>
                    <a:pt x="60" y="1322"/>
                  </a:lnTo>
                  <a:lnTo>
                    <a:pt x="58" y="1320"/>
                  </a:lnTo>
                  <a:lnTo>
                    <a:pt x="58" y="1318"/>
                  </a:lnTo>
                  <a:lnTo>
                    <a:pt x="52" y="1318"/>
                  </a:lnTo>
                  <a:lnTo>
                    <a:pt x="50" y="1320"/>
                  </a:lnTo>
                  <a:lnTo>
                    <a:pt x="48" y="1322"/>
                  </a:lnTo>
                  <a:lnTo>
                    <a:pt x="46" y="1326"/>
                  </a:lnTo>
                  <a:lnTo>
                    <a:pt x="36" y="1326"/>
                  </a:lnTo>
                  <a:lnTo>
                    <a:pt x="36" y="1322"/>
                  </a:lnTo>
                  <a:lnTo>
                    <a:pt x="16" y="1322"/>
                  </a:lnTo>
                  <a:lnTo>
                    <a:pt x="16" y="1318"/>
                  </a:lnTo>
                  <a:lnTo>
                    <a:pt x="8" y="1318"/>
                  </a:lnTo>
                  <a:lnTo>
                    <a:pt x="8" y="1314"/>
                  </a:lnTo>
                  <a:lnTo>
                    <a:pt x="6" y="1312"/>
                  </a:lnTo>
                  <a:lnTo>
                    <a:pt x="0" y="1308"/>
                  </a:lnTo>
                  <a:lnTo>
                    <a:pt x="2" y="1306"/>
                  </a:lnTo>
                  <a:lnTo>
                    <a:pt x="4" y="1306"/>
                  </a:lnTo>
                  <a:lnTo>
                    <a:pt x="8" y="1306"/>
                  </a:lnTo>
                  <a:lnTo>
                    <a:pt x="8" y="1314"/>
                  </a:lnTo>
                  <a:lnTo>
                    <a:pt x="10" y="1314"/>
                  </a:lnTo>
                  <a:lnTo>
                    <a:pt x="12" y="1314"/>
                  </a:lnTo>
                  <a:lnTo>
                    <a:pt x="16" y="1314"/>
                  </a:lnTo>
                  <a:lnTo>
                    <a:pt x="16" y="1312"/>
                  </a:lnTo>
                  <a:lnTo>
                    <a:pt x="16" y="1310"/>
                  </a:lnTo>
                  <a:lnTo>
                    <a:pt x="22" y="1310"/>
                  </a:lnTo>
                  <a:lnTo>
                    <a:pt x="26" y="1310"/>
                  </a:lnTo>
                  <a:lnTo>
                    <a:pt x="28" y="1312"/>
                  </a:lnTo>
                  <a:lnTo>
                    <a:pt x="28" y="1314"/>
                  </a:lnTo>
                  <a:lnTo>
                    <a:pt x="26" y="1314"/>
                  </a:lnTo>
                  <a:lnTo>
                    <a:pt x="24" y="1314"/>
                  </a:lnTo>
                  <a:lnTo>
                    <a:pt x="24" y="1316"/>
                  </a:lnTo>
                  <a:lnTo>
                    <a:pt x="24" y="1318"/>
                  </a:lnTo>
                  <a:lnTo>
                    <a:pt x="26" y="1318"/>
                  </a:lnTo>
                  <a:lnTo>
                    <a:pt x="28" y="1314"/>
                  </a:lnTo>
                  <a:lnTo>
                    <a:pt x="32" y="1312"/>
                  </a:lnTo>
                  <a:lnTo>
                    <a:pt x="34" y="1310"/>
                  </a:lnTo>
                  <a:lnTo>
                    <a:pt x="36" y="1306"/>
                  </a:lnTo>
                  <a:lnTo>
                    <a:pt x="44" y="1306"/>
                  </a:lnTo>
                  <a:lnTo>
                    <a:pt x="44" y="1308"/>
                  </a:lnTo>
                  <a:lnTo>
                    <a:pt x="44" y="1310"/>
                  </a:lnTo>
                  <a:lnTo>
                    <a:pt x="46" y="1310"/>
                  </a:lnTo>
                  <a:lnTo>
                    <a:pt x="46" y="1306"/>
                  </a:lnTo>
                  <a:lnTo>
                    <a:pt x="58" y="1306"/>
                  </a:lnTo>
                  <a:lnTo>
                    <a:pt x="58" y="1310"/>
                  </a:lnTo>
                  <a:lnTo>
                    <a:pt x="68" y="1310"/>
                  </a:lnTo>
                  <a:lnTo>
                    <a:pt x="70" y="1308"/>
                  </a:lnTo>
                  <a:lnTo>
                    <a:pt x="70" y="1306"/>
                  </a:lnTo>
                  <a:lnTo>
                    <a:pt x="82" y="1306"/>
                  </a:lnTo>
                  <a:lnTo>
                    <a:pt x="82" y="1310"/>
                  </a:lnTo>
                  <a:lnTo>
                    <a:pt x="86" y="1310"/>
                  </a:lnTo>
                  <a:lnTo>
                    <a:pt x="92" y="1310"/>
                  </a:lnTo>
                  <a:lnTo>
                    <a:pt x="96" y="1310"/>
                  </a:lnTo>
                  <a:lnTo>
                    <a:pt x="96" y="1308"/>
                  </a:lnTo>
                  <a:lnTo>
                    <a:pt x="96" y="1306"/>
                  </a:lnTo>
                  <a:lnTo>
                    <a:pt x="154" y="1306"/>
                  </a:lnTo>
                  <a:lnTo>
                    <a:pt x="154" y="1304"/>
                  </a:lnTo>
                  <a:lnTo>
                    <a:pt x="154" y="1302"/>
                  </a:lnTo>
                  <a:lnTo>
                    <a:pt x="188" y="1302"/>
                  </a:lnTo>
                  <a:lnTo>
                    <a:pt x="188" y="1300"/>
                  </a:lnTo>
                  <a:lnTo>
                    <a:pt x="188" y="1298"/>
                  </a:lnTo>
                  <a:lnTo>
                    <a:pt x="224" y="1298"/>
                  </a:lnTo>
                  <a:lnTo>
                    <a:pt x="224" y="1294"/>
                  </a:lnTo>
                  <a:lnTo>
                    <a:pt x="230" y="1294"/>
                  </a:lnTo>
                  <a:lnTo>
                    <a:pt x="236" y="1296"/>
                  </a:lnTo>
                  <a:lnTo>
                    <a:pt x="242" y="1294"/>
                  </a:lnTo>
                  <a:lnTo>
                    <a:pt x="244" y="1294"/>
                  </a:lnTo>
                  <a:lnTo>
                    <a:pt x="244" y="1290"/>
                  </a:lnTo>
                  <a:lnTo>
                    <a:pt x="250" y="1290"/>
                  </a:lnTo>
                  <a:lnTo>
                    <a:pt x="258" y="1292"/>
                  </a:lnTo>
                  <a:lnTo>
                    <a:pt x="264" y="1290"/>
                  </a:lnTo>
                  <a:lnTo>
                    <a:pt x="266" y="1290"/>
                  </a:lnTo>
                  <a:lnTo>
                    <a:pt x="266" y="1288"/>
                  </a:lnTo>
                  <a:lnTo>
                    <a:pt x="274" y="1288"/>
                  </a:lnTo>
                  <a:lnTo>
                    <a:pt x="274" y="1290"/>
                  </a:lnTo>
                  <a:lnTo>
                    <a:pt x="276" y="1290"/>
                  </a:lnTo>
                  <a:lnTo>
                    <a:pt x="278" y="1292"/>
                  </a:lnTo>
                  <a:lnTo>
                    <a:pt x="278" y="1290"/>
                  </a:lnTo>
                  <a:lnTo>
                    <a:pt x="278" y="1288"/>
                  </a:lnTo>
                  <a:lnTo>
                    <a:pt x="282" y="1286"/>
                  </a:lnTo>
                  <a:lnTo>
                    <a:pt x="288" y="1288"/>
                  </a:lnTo>
                  <a:lnTo>
                    <a:pt x="292" y="1286"/>
                  </a:lnTo>
                  <a:lnTo>
                    <a:pt x="294" y="1286"/>
                  </a:lnTo>
                  <a:lnTo>
                    <a:pt x="294" y="1284"/>
                  </a:lnTo>
                  <a:lnTo>
                    <a:pt x="302" y="1284"/>
                  </a:lnTo>
                  <a:lnTo>
                    <a:pt x="304" y="1282"/>
                  </a:lnTo>
                  <a:lnTo>
                    <a:pt x="306" y="1280"/>
                  </a:lnTo>
                  <a:lnTo>
                    <a:pt x="310" y="1280"/>
                  </a:lnTo>
                  <a:lnTo>
                    <a:pt x="312" y="1278"/>
                  </a:lnTo>
                  <a:lnTo>
                    <a:pt x="312" y="1276"/>
                  </a:lnTo>
                  <a:lnTo>
                    <a:pt x="318" y="1276"/>
                  </a:lnTo>
                  <a:lnTo>
                    <a:pt x="324" y="1276"/>
                  </a:lnTo>
                  <a:lnTo>
                    <a:pt x="330" y="1276"/>
                  </a:lnTo>
                  <a:lnTo>
                    <a:pt x="332" y="1274"/>
                  </a:lnTo>
                  <a:lnTo>
                    <a:pt x="332" y="1272"/>
                  </a:lnTo>
                  <a:lnTo>
                    <a:pt x="362" y="1272"/>
                  </a:lnTo>
                  <a:lnTo>
                    <a:pt x="362" y="1270"/>
                  </a:lnTo>
                  <a:lnTo>
                    <a:pt x="362" y="1268"/>
                  </a:lnTo>
                  <a:lnTo>
                    <a:pt x="368" y="1268"/>
                  </a:lnTo>
                  <a:lnTo>
                    <a:pt x="370" y="1266"/>
                  </a:lnTo>
                  <a:lnTo>
                    <a:pt x="370" y="1264"/>
                  </a:lnTo>
                  <a:lnTo>
                    <a:pt x="376" y="1264"/>
                  </a:lnTo>
                  <a:lnTo>
                    <a:pt x="378" y="1264"/>
                  </a:lnTo>
                  <a:lnTo>
                    <a:pt x="378" y="1260"/>
                  </a:lnTo>
                  <a:lnTo>
                    <a:pt x="400" y="1260"/>
                  </a:lnTo>
                  <a:lnTo>
                    <a:pt x="400" y="1258"/>
                  </a:lnTo>
                  <a:lnTo>
                    <a:pt x="402" y="1256"/>
                  </a:lnTo>
                  <a:lnTo>
                    <a:pt x="406" y="1256"/>
                  </a:lnTo>
                  <a:lnTo>
                    <a:pt x="408" y="1256"/>
                  </a:lnTo>
                  <a:lnTo>
                    <a:pt x="408" y="1252"/>
                  </a:lnTo>
                  <a:lnTo>
                    <a:pt x="416" y="1252"/>
                  </a:lnTo>
                  <a:lnTo>
                    <a:pt x="420" y="1252"/>
                  </a:lnTo>
                  <a:lnTo>
                    <a:pt x="420" y="1248"/>
                  </a:lnTo>
                  <a:lnTo>
                    <a:pt x="426" y="1248"/>
                  </a:lnTo>
                  <a:lnTo>
                    <a:pt x="428" y="1248"/>
                  </a:lnTo>
                  <a:lnTo>
                    <a:pt x="428" y="1244"/>
                  </a:lnTo>
                  <a:lnTo>
                    <a:pt x="432" y="1244"/>
                  </a:lnTo>
                  <a:lnTo>
                    <a:pt x="438" y="1246"/>
                  </a:lnTo>
                  <a:lnTo>
                    <a:pt x="442" y="1244"/>
                  </a:lnTo>
                  <a:lnTo>
                    <a:pt x="444" y="1244"/>
                  </a:lnTo>
                  <a:lnTo>
                    <a:pt x="444" y="1242"/>
                  </a:lnTo>
                  <a:lnTo>
                    <a:pt x="452" y="1242"/>
                  </a:lnTo>
                  <a:lnTo>
                    <a:pt x="454" y="1240"/>
                  </a:lnTo>
                  <a:lnTo>
                    <a:pt x="454" y="1238"/>
                  </a:lnTo>
                  <a:lnTo>
                    <a:pt x="460" y="1238"/>
                  </a:lnTo>
                  <a:lnTo>
                    <a:pt x="462" y="1236"/>
                  </a:lnTo>
                  <a:lnTo>
                    <a:pt x="462" y="1234"/>
                  </a:lnTo>
                  <a:lnTo>
                    <a:pt x="470" y="1234"/>
                  </a:lnTo>
                  <a:lnTo>
                    <a:pt x="474" y="1232"/>
                  </a:lnTo>
                  <a:lnTo>
                    <a:pt x="474" y="1230"/>
                  </a:lnTo>
                  <a:lnTo>
                    <a:pt x="482" y="1230"/>
                  </a:lnTo>
                  <a:lnTo>
                    <a:pt x="486" y="1228"/>
                  </a:lnTo>
                  <a:lnTo>
                    <a:pt x="486" y="1226"/>
                  </a:lnTo>
                  <a:lnTo>
                    <a:pt x="492" y="1226"/>
                  </a:lnTo>
                  <a:lnTo>
                    <a:pt x="494" y="1224"/>
                  </a:lnTo>
                  <a:lnTo>
                    <a:pt x="494" y="1222"/>
                  </a:lnTo>
                  <a:lnTo>
                    <a:pt x="502" y="1222"/>
                  </a:lnTo>
                  <a:lnTo>
                    <a:pt x="506" y="1222"/>
                  </a:lnTo>
                  <a:lnTo>
                    <a:pt x="506" y="1218"/>
                  </a:lnTo>
                  <a:lnTo>
                    <a:pt x="514" y="1218"/>
                  </a:lnTo>
                  <a:lnTo>
                    <a:pt x="516" y="1218"/>
                  </a:lnTo>
                  <a:lnTo>
                    <a:pt x="518" y="1214"/>
                  </a:lnTo>
                  <a:lnTo>
                    <a:pt x="522" y="1214"/>
                  </a:lnTo>
                  <a:lnTo>
                    <a:pt x="524" y="1214"/>
                  </a:lnTo>
                  <a:lnTo>
                    <a:pt x="524" y="1210"/>
                  </a:lnTo>
                  <a:lnTo>
                    <a:pt x="532" y="1210"/>
                  </a:lnTo>
                  <a:lnTo>
                    <a:pt x="536" y="1210"/>
                  </a:lnTo>
                  <a:lnTo>
                    <a:pt x="536" y="1206"/>
                  </a:lnTo>
                  <a:lnTo>
                    <a:pt x="542" y="1206"/>
                  </a:lnTo>
                  <a:lnTo>
                    <a:pt x="544" y="1206"/>
                  </a:lnTo>
                  <a:lnTo>
                    <a:pt x="544" y="1202"/>
                  </a:lnTo>
                  <a:lnTo>
                    <a:pt x="556" y="1202"/>
                  </a:lnTo>
                  <a:lnTo>
                    <a:pt x="556" y="1206"/>
                  </a:lnTo>
                  <a:lnTo>
                    <a:pt x="558" y="1206"/>
                  </a:lnTo>
                  <a:lnTo>
                    <a:pt x="560" y="1204"/>
                  </a:lnTo>
                  <a:lnTo>
                    <a:pt x="560" y="1202"/>
                  </a:lnTo>
                  <a:lnTo>
                    <a:pt x="564" y="1202"/>
                  </a:lnTo>
                  <a:lnTo>
                    <a:pt x="564" y="1194"/>
                  </a:lnTo>
                  <a:lnTo>
                    <a:pt x="572" y="1196"/>
                  </a:lnTo>
                  <a:lnTo>
                    <a:pt x="574" y="1194"/>
                  </a:lnTo>
                  <a:lnTo>
                    <a:pt x="574" y="1192"/>
                  </a:lnTo>
                  <a:lnTo>
                    <a:pt x="580" y="1192"/>
                  </a:lnTo>
                  <a:lnTo>
                    <a:pt x="582" y="1190"/>
                  </a:lnTo>
                  <a:lnTo>
                    <a:pt x="582" y="1188"/>
                  </a:lnTo>
                  <a:lnTo>
                    <a:pt x="588" y="1188"/>
                  </a:lnTo>
                  <a:lnTo>
                    <a:pt x="590" y="1186"/>
                  </a:lnTo>
                  <a:lnTo>
                    <a:pt x="592" y="1184"/>
                  </a:lnTo>
                  <a:lnTo>
                    <a:pt x="594" y="1180"/>
                  </a:lnTo>
                  <a:lnTo>
                    <a:pt x="602" y="1180"/>
                  </a:lnTo>
                  <a:lnTo>
                    <a:pt x="604" y="1180"/>
                  </a:lnTo>
                  <a:lnTo>
                    <a:pt x="606" y="1176"/>
                  </a:lnTo>
                  <a:lnTo>
                    <a:pt x="614" y="1176"/>
                  </a:lnTo>
                  <a:lnTo>
                    <a:pt x="616" y="1176"/>
                  </a:lnTo>
                  <a:lnTo>
                    <a:pt x="616" y="1172"/>
                  </a:lnTo>
                  <a:lnTo>
                    <a:pt x="622" y="1172"/>
                  </a:lnTo>
                  <a:lnTo>
                    <a:pt x="624" y="1170"/>
                  </a:lnTo>
                  <a:lnTo>
                    <a:pt x="624" y="1168"/>
                  </a:lnTo>
                  <a:lnTo>
                    <a:pt x="636" y="1168"/>
                  </a:lnTo>
                  <a:lnTo>
                    <a:pt x="638" y="1164"/>
                  </a:lnTo>
                  <a:lnTo>
                    <a:pt x="640" y="1162"/>
                  </a:lnTo>
                  <a:lnTo>
                    <a:pt x="642" y="1160"/>
                  </a:lnTo>
                  <a:lnTo>
                    <a:pt x="644" y="1156"/>
                  </a:lnTo>
                  <a:lnTo>
                    <a:pt x="650" y="1156"/>
                  </a:lnTo>
                  <a:lnTo>
                    <a:pt x="652" y="1156"/>
                  </a:lnTo>
                  <a:lnTo>
                    <a:pt x="652" y="1152"/>
                  </a:lnTo>
                  <a:lnTo>
                    <a:pt x="658" y="1152"/>
                  </a:lnTo>
                  <a:lnTo>
                    <a:pt x="660" y="1152"/>
                  </a:lnTo>
                  <a:lnTo>
                    <a:pt x="660" y="1148"/>
                  </a:lnTo>
                  <a:lnTo>
                    <a:pt x="666" y="1148"/>
                  </a:lnTo>
                  <a:lnTo>
                    <a:pt x="666" y="1146"/>
                  </a:lnTo>
                  <a:lnTo>
                    <a:pt x="672" y="1146"/>
                  </a:lnTo>
                  <a:lnTo>
                    <a:pt x="674" y="1144"/>
                  </a:lnTo>
                  <a:lnTo>
                    <a:pt x="674" y="1142"/>
                  </a:lnTo>
                  <a:lnTo>
                    <a:pt x="680" y="1142"/>
                  </a:lnTo>
                  <a:lnTo>
                    <a:pt x="682" y="1140"/>
                  </a:lnTo>
                  <a:lnTo>
                    <a:pt x="684" y="1136"/>
                  </a:lnTo>
                  <a:lnTo>
                    <a:pt x="686" y="1134"/>
                  </a:lnTo>
                  <a:lnTo>
                    <a:pt x="692" y="1134"/>
                  </a:lnTo>
                  <a:lnTo>
                    <a:pt x="694" y="1132"/>
                  </a:lnTo>
                  <a:lnTo>
                    <a:pt x="694" y="1130"/>
                  </a:lnTo>
                  <a:lnTo>
                    <a:pt x="700" y="1130"/>
                  </a:lnTo>
                  <a:lnTo>
                    <a:pt x="702" y="1128"/>
                  </a:lnTo>
                  <a:lnTo>
                    <a:pt x="702" y="1126"/>
                  </a:lnTo>
                  <a:lnTo>
                    <a:pt x="708" y="1126"/>
                  </a:lnTo>
                  <a:lnTo>
                    <a:pt x="710" y="1126"/>
                  </a:lnTo>
                  <a:lnTo>
                    <a:pt x="710" y="1124"/>
                  </a:lnTo>
                  <a:lnTo>
                    <a:pt x="710" y="1122"/>
                  </a:lnTo>
                  <a:lnTo>
                    <a:pt x="712" y="1120"/>
                  </a:lnTo>
                  <a:lnTo>
                    <a:pt x="712" y="1118"/>
                  </a:lnTo>
                  <a:lnTo>
                    <a:pt x="718" y="1118"/>
                  </a:lnTo>
                  <a:lnTo>
                    <a:pt x="720" y="1116"/>
                  </a:lnTo>
                  <a:lnTo>
                    <a:pt x="724" y="1112"/>
                  </a:lnTo>
                  <a:lnTo>
                    <a:pt x="724" y="1110"/>
                  </a:lnTo>
                  <a:lnTo>
                    <a:pt x="730" y="1110"/>
                  </a:lnTo>
                  <a:lnTo>
                    <a:pt x="732" y="1108"/>
                  </a:lnTo>
                  <a:lnTo>
                    <a:pt x="732" y="1106"/>
                  </a:lnTo>
                  <a:lnTo>
                    <a:pt x="738" y="1106"/>
                  </a:lnTo>
                  <a:lnTo>
                    <a:pt x="740" y="1104"/>
                  </a:lnTo>
                  <a:lnTo>
                    <a:pt x="740" y="1102"/>
                  </a:lnTo>
                  <a:lnTo>
                    <a:pt x="746" y="1102"/>
                  </a:lnTo>
                  <a:lnTo>
                    <a:pt x="748" y="1100"/>
                  </a:lnTo>
                  <a:lnTo>
                    <a:pt x="748" y="1098"/>
                  </a:lnTo>
                  <a:lnTo>
                    <a:pt x="754" y="1098"/>
                  </a:lnTo>
                  <a:lnTo>
                    <a:pt x="756" y="1098"/>
                  </a:lnTo>
                  <a:lnTo>
                    <a:pt x="756" y="1094"/>
                  </a:lnTo>
                  <a:lnTo>
                    <a:pt x="762" y="1094"/>
                  </a:lnTo>
                  <a:lnTo>
                    <a:pt x="764" y="1094"/>
                  </a:lnTo>
                  <a:lnTo>
                    <a:pt x="764" y="1090"/>
                  </a:lnTo>
                  <a:lnTo>
                    <a:pt x="768" y="1090"/>
                  </a:lnTo>
                  <a:lnTo>
                    <a:pt x="772" y="1088"/>
                  </a:lnTo>
                  <a:lnTo>
                    <a:pt x="774" y="1086"/>
                  </a:lnTo>
                  <a:lnTo>
                    <a:pt x="776" y="1082"/>
                  </a:lnTo>
                  <a:lnTo>
                    <a:pt x="782" y="1082"/>
                  </a:lnTo>
                  <a:lnTo>
                    <a:pt x="786" y="1080"/>
                  </a:lnTo>
                  <a:lnTo>
                    <a:pt x="790" y="1072"/>
                  </a:lnTo>
                  <a:lnTo>
                    <a:pt x="796" y="1072"/>
                  </a:lnTo>
                  <a:lnTo>
                    <a:pt x="798" y="1070"/>
                  </a:lnTo>
                  <a:lnTo>
                    <a:pt x="800" y="1066"/>
                  </a:lnTo>
                  <a:lnTo>
                    <a:pt x="802" y="1064"/>
                  </a:lnTo>
                  <a:lnTo>
                    <a:pt x="808" y="1064"/>
                  </a:lnTo>
                  <a:lnTo>
                    <a:pt x="810" y="1062"/>
                  </a:lnTo>
                  <a:lnTo>
                    <a:pt x="812" y="1060"/>
                  </a:lnTo>
                  <a:lnTo>
                    <a:pt x="814" y="1058"/>
                  </a:lnTo>
                  <a:lnTo>
                    <a:pt x="814" y="1056"/>
                  </a:lnTo>
                  <a:lnTo>
                    <a:pt x="812" y="1056"/>
                  </a:lnTo>
                  <a:lnTo>
                    <a:pt x="810" y="1056"/>
                  </a:lnTo>
                  <a:lnTo>
                    <a:pt x="810" y="1060"/>
                  </a:lnTo>
                  <a:lnTo>
                    <a:pt x="804" y="1060"/>
                  </a:lnTo>
                  <a:lnTo>
                    <a:pt x="802" y="1060"/>
                  </a:lnTo>
                  <a:lnTo>
                    <a:pt x="802" y="1064"/>
                  </a:lnTo>
                  <a:lnTo>
                    <a:pt x="798" y="1064"/>
                  </a:lnTo>
                  <a:lnTo>
                    <a:pt x="794" y="1066"/>
                  </a:lnTo>
                  <a:lnTo>
                    <a:pt x="792" y="1068"/>
                  </a:lnTo>
                  <a:lnTo>
                    <a:pt x="790" y="1072"/>
                  </a:lnTo>
                  <a:lnTo>
                    <a:pt x="784" y="1072"/>
                  </a:lnTo>
                  <a:lnTo>
                    <a:pt x="782" y="1072"/>
                  </a:lnTo>
                  <a:lnTo>
                    <a:pt x="784" y="1074"/>
                  </a:lnTo>
                  <a:lnTo>
                    <a:pt x="772" y="1074"/>
                  </a:lnTo>
                  <a:lnTo>
                    <a:pt x="770" y="1080"/>
                  </a:lnTo>
                  <a:lnTo>
                    <a:pt x="766" y="1082"/>
                  </a:lnTo>
                  <a:lnTo>
                    <a:pt x="762" y="1086"/>
                  </a:lnTo>
                  <a:lnTo>
                    <a:pt x="760" y="1090"/>
                  </a:lnTo>
                  <a:lnTo>
                    <a:pt x="754" y="1090"/>
                  </a:lnTo>
                  <a:lnTo>
                    <a:pt x="752" y="1092"/>
                  </a:lnTo>
                  <a:lnTo>
                    <a:pt x="752" y="1094"/>
                  </a:lnTo>
                  <a:lnTo>
                    <a:pt x="746" y="1094"/>
                  </a:lnTo>
                  <a:lnTo>
                    <a:pt x="744" y="1094"/>
                  </a:lnTo>
                  <a:lnTo>
                    <a:pt x="744" y="1098"/>
                  </a:lnTo>
                  <a:lnTo>
                    <a:pt x="738" y="1098"/>
                  </a:lnTo>
                  <a:lnTo>
                    <a:pt x="736" y="1098"/>
                  </a:lnTo>
                  <a:lnTo>
                    <a:pt x="736" y="1102"/>
                  </a:lnTo>
                  <a:lnTo>
                    <a:pt x="730" y="1102"/>
                  </a:lnTo>
                  <a:lnTo>
                    <a:pt x="728" y="1102"/>
                  </a:lnTo>
                  <a:lnTo>
                    <a:pt x="728" y="1106"/>
                  </a:lnTo>
                  <a:lnTo>
                    <a:pt x="722" y="1106"/>
                  </a:lnTo>
                  <a:lnTo>
                    <a:pt x="720" y="1106"/>
                  </a:lnTo>
                  <a:lnTo>
                    <a:pt x="720" y="1110"/>
                  </a:lnTo>
                  <a:lnTo>
                    <a:pt x="714" y="1110"/>
                  </a:lnTo>
                  <a:lnTo>
                    <a:pt x="712" y="1110"/>
                  </a:lnTo>
                  <a:lnTo>
                    <a:pt x="712" y="1114"/>
                  </a:lnTo>
                  <a:lnTo>
                    <a:pt x="708" y="1114"/>
                  </a:lnTo>
                  <a:lnTo>
                    <a:pt x="706" y="1114"/>
                  </a:lnTo>
                  <a:lnTo>
                    <a:pt x="706" y="1118"/>
                  </a:lnTo>
                  <a:lnTo>
                    <a:pt x="700" y="1118"/>
                  </a:lnTo>
                  <a:lnTo>
                    <a:pt x="698" y="1118"/>
                  </a:lnTo>
                  <a:lnTo>
                    <a:pt x="698" y="1122"/>
                  </a:lnTo>
                  <a:lnTo>
                    <a:pt x="692" y="1122"/>
                  </a:lnTo>
                  <a:lnTo>
                    <a:pt x="690" y="1122"/>
                  </a:lnTo>
                  <a:lnTo>
                    <a:pt x="690" y="1126"/>
                  </a:lnTo>
                  <a:lnTo>
                    <a:pt x="684" y="1126"/>
                  </a:lnTo>
                  <a:lnTo>
                    <a:pt x="682" y="1126"/>
                  </a:lnTo>
                  <a:lnTo>
                    <a:pt x="682" y="1130"/>
                  </a:lnTo>
                  <a:lnTo>
                    <a:pt x="676" y="1130"/>
                  </a:lnTo>
                  <a:lnTo>
                    <a:pt x="674" y="1130"/>
                  </a:lnTo>
                  <a:lnTo>
                    <a:pt x="674" y="1134"/>
                  </a:lnTo>
                  <a:lnTo>
                    <a:pt x="664" y="1134"/>
                  </a:lnTo>
                  <a:lnTo>
                    <a:pt x="664" y="1136"/>
                  </a:lnTo>
                  <a:lnTo>
                    <a:pt x="662" y="1138"/>
                  </a:lnTo>
                  <a:lnTo>
                    <a:pt x="660" y="1138"/>
                  </a:lnTo>
                  <a:lnTo>
                    <a:pt x="660" y="1142"/>
                  </a:lnTo>
                  <a:lnTo>
                    <a:pt x="654" y="1142"/>
                  </a:lnTo>
                  <a:lnTo>
                    <a:pt x="652" y="1142"/>
                  </a:lnTo>
                  <a:lnTo>
                    <a:pt x="652" y="1146"/>
                  </a:lnTo>
                  <a:lnTo>
                    <a:pt x="644" y="1144"/>
                  </a:lnTo>
                  <a:lnTo>
                    <a:pt x="640" y="1146"/>
                  </a:lnTo>
                  <a:lnTo>
                    <a:pt x="640" y="1148"/>
                  </a:lnTo>
                  <a:lnTo>
                    <a:pt x="634" y="1148"/>
                  </a:lnTo>
                  <a:lnTo>
                    <a:pt x="632" y="1150"/>
                  </a:lnTo>
                  <a:lnTo>
                    <a:pt x="632" y="1152"/>
                  </a:lnTo>
                  <a:lnTo>
                    <a:pt x="626" y="1152"/>
                  </a:lnTo>
                  <a:lnTo>
                    <a:pt x="624" y="1154"/>
                  </a:lnTo>
                  <a:lnTo>
                    <a:pt x="624" y="1156"/>
                  </a:lnTo>
                  <a:lnTo>
                    <a:pt x="610" y="1156"/>
                  </a:lnTo>
                  <a:lnTo>
                    <a:pt x="610" y="1158"/>
                  </a:lnTo>
                  <a:lnTo>
                    <a:pt x="610" y="1160"/>
                  </a:lnTo>
                  <a:lnTo>
                    <a:pt x="604" y="1160"/>
                  </a:lnTo>
                  <a:lnTo>
                    <a:pt x="602" y="1162"/>
                  </a:lnTo>
                  <a:lnTo>
                    <a:pt x="602" y="1164"/>
                  </a:lnTo>
                  <a:lnTo>
                    <a:pt x="596" y="1164"/>
                  </a:lnTo>
                  <a:lnTo>
                    <a:pt x="594" y="1166"/>
                  </a:lnTo>
                  <a:lnTo>
                    <a:pt x="594" y="1168"/>
                  </a:lnTo>
                  <a:lnTo>
                    <a:pt x="588" y="1168"/>
                  </a:lnTo>
                  <a:lnTo>
                    <a:pt x="586" y="1170"/>
                  </a:lnTo>
                  <a:lnTo>
                    <a:pt x="586" y="1172"/>
                  </a:lnTo>
                  <a:lnTo>
                    <a:pt x="580" y="1172"/>
                  </a:lnTo>
                  <a:lnTo>
                    <a:pt x="578" y="1172"/>
                  </a:lnTo>
                  <a:lnTo>
                    <a:pt x="578" y="1176"/>
                  </a:lnTo>
                  <a:lnTo>
                    <a:pt x="570" y="1176"/>
                  </a:lnTo>
                  <a:lnTo>
                    <a:pt x="568" y="1176"/>
                  </a:lnTo>
                  <a:lnTo>
                    <a:pt x="568" y="1180"/>
                  </a:lnTo>
                  <a:lnTo>
                    <a:pt x="560" y="1180"/>
                  </a:lnTo>
                  <a:lnTo>
                    <a:pt x="556" y="1180"/>
                  </a:lnTo>
                  <a:lnTo>
                    <a:pt x="556" y="1184"/>
                  </a:lnTo>
                  <a:lnTo>
                    <a:pt x="538" y="1184"/>
                  </a:lnTo>
                  <a:lnTo>
                    <a:pt x="536" y="1186"/>
                  </a:lnTo>
                  <a:lnTo>
                    <a:pt x="534" y="1186"/>
                  </a:lnTo>
                  <a:lnTo>
                    <a:pt x="532" y="1188"/>
                  </a:lnTo>
                  <a:lnTo>
                    <a:pt x="532" y="1192"/>
                  </a:lnTo>
                  <a:lnTo>
                    <a:pt x="528" y="1190"/>
                  </a:lnTo>
                  <a:lnTo>
                    <a:pt x="526" y="1192"/>
                  </a:lnTo>
                  <a:lnTo>
                    <a:pt x="522" y="1194"/>
                  </a:lnTo>
                  <a:lnTo>
                    <a:pt x="520" y="1194"/>
                  </a:lnTo>
                  <a:lnTo>
                    <a:pt x="522" y="1192"/>
                  </a:lnTo>
                  <a:lnTo>
                    <a:pt x="510" y="1192"/>
                  </a:lnTo>
                  <a:lnTo>
                    <a:pt x="510" y="1194"/>
                  </a:lnTo>
                  <a:lnTo>
                    <a:pt x="508" y="1194"/>
                  </a:lnTo>
                  <a:lnTo>
                    <a:pt x="506" y="1196"/>
                  </a:lnTo>
                  <a:lnTo>
                    <a:pt x="504" y="1198"/>
                  </a:lnTo>
                  <a:lnTo>
                    <a:pt x="502" y="1198"/>
                  </a:lnTo>
                  <a:lnTo>
                    <a:pt x="502" y="1196"/>
                  </a:lnTo>
                  <a:lnTo>
                    <a:pt x="498" y="1194"/>
                  </a:lnTo>
                  <a:lnTo>
                    <a:pt x="498" y="1196"/>
                  </a:lnTo>
                  <a:lnTo>
                    <a:pt x="498" y="1198"/>
                  </a:lnTo>
                  <a:lnTo>
                    <a:pt x="498" y="1202"/>
                  </a:lnTo>
                  <a:lnTo>
                    <a:pt x="492" y="1202"/>
                  </a:lnTo>
                  <a:lnTo>
                    <a:pt x="490" y="1204"/>
                  </a:lnTo>
                  <a:lnTo>
                    <a:pt x="490" y="1206"/>
                  </a:lnTo>
                  <a:lnTo>
                    <a:pt x="484" y="1206"/>
                  </a:lnTo>
                  <a:lnTo>
                    <a:pt x="478" y="1206"/>
                  </a:lnTo>
                  <a:lnTo>
                    <a:pt x="472" y="1206"/>
                  </a:lnTo>
                  <a:lnTo>
                    <a:pt x="470" y="1208"/>
                  </a:lnTo>
                  <a:lnTo>
                    <a:pt x="470" y="1210"/>
                  </a:lnTo>
                  <a:lnTo>
                    <a:pt x="466" y="1210"/>
                  </a:lnTo>
                  <a:lnTo>
                    <a:pt x="460" y="1210"/>
                  </a:lnTo>
                  <a:lnTo>
                    <a:pt x="456" y="1210"/>
                  </a:lnTo>
                  <a:lnTo>
                    <a:pt x="454" y="1212"/>
                  </a:lnTo>
                  <a:lnTo>
                    <a:pt x="454" y="1214"/>
                  </a:lnTo>
                  <a:lnTo>
                    <a:pt x="440" y="1214"/>
                  </a:lnTo>
                  <a:lnTo>
                    <a:pt x="440" y="1216"/>
                  </a:lnTo>
                  <a:lnTo>
                    <a:pt x="440" y="1218"/>
                  </a:lnTo>
                  <a:lnTo>
                    <a:pt x="434" y="1218"/>
                  </a:lnTo>
                  <a:lnTo>
                    <a:pt x="432" y="1218"/>
                  </a:lnTo>
                  <a:lnTo>
                    <a:pt x="432" y="1222"/>
                  </a:lnTo>
                  <a:lnTo>
                    <a:pt x="424" y="1222"/>
                  </a:lnTo>
                  <a:lnTo>
                    <a:pt x="420" y="1222"/>
                  </a:lnTo>
                  <a:lnTo>
                    <a:pt x="420" y="1226"/>
                  </a:lnTo>
                  <a:lnTo>
                    <a:pt x="416" y="1226"/>
                  </a:lnTo>
                  <a:lnTo>
                    <a:pt x="410" y="1226"/>
                  </a:lnTo>
                  <a:lnTo>
                    <a:pt x="406" y="1226"/>
                  </a:lnTo>
                  <a:lnTo>
                    <a:pt x="406" y="1228"/>
                  </a:lnTo>
                  <a:lnTo>
                    <a:pt x="404" y="1230"/>
                  </a:lnTo>
                  <a:lnTo>
                    <a:pt x="398" y="1230"/>
                  </a:lnTo>
                  <a:lnTo>
                    <a:pt x="392" y="1230"/>
                  </a:lnTo>
                  <a:lnTo>
                    <a:pt x="384" y="1230"/>
                  </a:lnTo>
                  <a:lnTo>
                    <a:pt x="382" y="1230"/>
                  </a:lnTo>
                  <a:lnTo>
                    <a:pt x="382" y="1234"/>
                  </a:lnTo>
                  <a:lnTo>
                    <a:pt x="378" y="1234"/>
                  </a:lnTo>
                  <a:lnTo>
                    <a:pt x="372" y="1234"/>
                  </a:lnTo>
                  <a:lnTo>
                    <a:pt x="368" y="1234"/>
                  </a:lnTo>
                  <a:lnTo>
                    <a:pt x="366" y="1234"/>
                  </a:lnTo>
                  <a:lnTo>
                    <a:pt x="366" y="1238"/>
                  </a:lnTo>
                  <a:lnTo>
                    <a:pt x="336" y="1238"/>
                  </a:lnTo>
                  <a:lnTo>
                    <a:pt x="336" y="1242"/>
                  </a:lnTo>
                  <a:lnTo>
                    <a:pt x="330" y="1242"/>
                  </a:lnTo>
                  <a:lnTo>
                    <a:pt x="324" y="1240"/>
                  </a:lnTo>
                  <a:lnTo>
                    <a:pt x="318" y="1242"/>
                  </a:lnTo>
                  <a:lnTo>
                    <a:pt x="316" y="1244"/>
                  </a:lnTo>
                  <a:lnTo>
                    <a:pt x="308" y="1244"/>
                  </a:lnTo>
                  <a:lnTo>
                    <a:pt x="306" y="1246"/>
                  </a:lnTo>
                  <a:lnTo>
                    <a:pt x="306" y="1248"/>
                  </a:lnTo>
                  <a:lnTo>
                    <a:pt x="294" y="1248"/>
                  </a:lnTo>
                  <a:lnTo>
                    <a:pt x="294" y="1244"/>
                  </a:lnTo>
                  <a:lnTo>
                    <a:pt x="282" y="1244"/>
                  </a:lnTo>
                  <a:lnTo>
                    <a:pt x="282" y="1246"/>
                  </a:lnTo>
                  <a:lnTo>
                    <a:pt x="282" y="1248"/>
                  </a:lnTo>
                  <a:lnTo>
                    <a:pt x="252" y="1248"/>
                  </a:lnTo>
                  <a:lnTo>
                    <a:pt x="252" y="1246"/>
                  </a:lnTo>
                  <a:lnTo>
                    <a:pt x="250" y="1244"/>
                  </a:lnTo>
                  <a:lnTo>
                    <a:pt x="248" y="1244"/>
                  </a:lnTo>
                  <a:lnTo>
                    <a:pt x="248" y="1246"/>
                  </a:lnTo>
                  <a:lnTo>
                    <a:pt x="248" y="1248"/>
                  </a:lnTo>
                  <a:lnTo>
                    <a:pt x="242" y="1248"/>
                  </a:lnTo>
                  <a:lnTo>
                    <a:pt x="240" y="1250"/>
                  </a:lnTo>
                  <a:lnTo>
                    <a:pt x="240" y="1252"/>
                  </a:lnTo>
                  <a:lnTo>
                    <a:pt x="232" y="1252"/>
                  </a:lnTo>
                  <a:lnTo>
                    <a:pt x="232" y="1248"/>
                  </a:lnTo>
                  <a:lnTo>
                    <a:pt x="226" y="1248"/>
                  </a:lnTo>
                  <a:lnTo>
                    <a:pt x="224" y="1250"/>
                  </a:lnTo>
                  <a:lnTo>
                    <a:pt x="224" y="1252"/>
                  </a:lnTo>
                  <a:lnTo>
                    <a:pt x="206" y="1252"/>
                  </a:lnTo>
                  <a:lnTo>
                    <a:pt x="206" y="1248"/>
                  </a:lnTo>
                  <a:lnTo>
                    <a:pt x="164" y="1248"/>
                  </a:lnTo>
                  <a:lnTo>
                    <a:pt x="162" y="1250"/>
                  </a:lnTo>
                  <a:lnTo>
                    <a:pt x="162" y="1252"/>
                  </a:lnTo>
                  <a:lnTo>
                    <a:pt x="146" y="1252"/>
                  </a:lnTo>
                  <a:lnTo>
                    <a:pt x="146" y="1248"/>
                  </a:lnTo>
                  <a:lnTo>
                    <a:pt x="120" y="1248"/>
                  </a:lnTo>
                  <a:lnTo>
                    <a:pt x="120" y="1244"/>
                  </a:lnTo>
                  <a:lnTo>
                    <a:pt x="110" y="1244"/>
                  </a:lnTo>
                  <a:lnTo>
                    <a:pt x="108" y="1246"/>
                  </a:lnTo>
                  <a:lnTo>
                    <a:pt x="108" y="1248"/>
                  </a:lnTo>
                  <a:lnTo>
                    <a:pt x="82" y="1248"/>
                  </a:lnTo>
                  <a:lnTo>
                    <a:pt x="82" y="1244"/>
                  </a:lnTo>
                  <a:lnTo>
                    <a:pt x="70" y="1244"/>
                  </a:lnTo>
                  <a:lnTo>
                    <a:pt x="70" y="1242"/>
                  </a:lnTo>
                  <a:lnTo>
                    <a:pt x="68" y="1242"/>
                  </a:lnTo>
                  <a:lnTo>
                    <a:pt x="64" y="1242"/>
                  </a:lnTo>
                  <a:lnTo>
                    <a:pt x="62" y="1240"/>
                  </a:lnTo>
                  <a:close/>
                  <a:moveTo>
                    <a:pt x="1564" y="100"/>
                  </a:moveTo>
                  <a:lnTo>
                    <a:pt x="1564" y="100"/>
                  </a:lnTo>
                  <a:lnTo>
                    <a:pt x="1564" y="108"/>
                  </a:lnTo>
                  <a:lnTo>
                    <a:pt x="1568" y="108"/>
                  </a:lnTo>
                  <a:lnTo>
                    <a:pt x="1568" y="106"/>
                  </a:lnTo>
                  <a:lnTo>
                    <a:pt x="1570" y="104"/>
                  </a:lnTo>
                  <a:lnTo>
                    <a:pt x="1572" y="104"/>
                  </a:lnTo>
                  <a:lnTo>
                    <a:pt x="1572" y="96"/>
                  </a:lnTo>
                  <a:lnTo>
                    <a:pt x="1568" y="96"/>
                  </a:lnTo>
                  <a:lnTo>
                    <a:pt x="1568" y="100"/>
                  </a:lnTo>
                  <a:lnTo>
                    <a:pt x="1564" y="100"/>
                  </a:lnTo>
                  <a:close/>
                  <a:moveTo>
                    <a:pt x="856" y="1026"/>
                  </a:moveTo>
                  <a:lnTo>
                    <a:pt x="856" y="1026"/>
                  </a:lnTo>
                  <a:lnTo>
                    <a:pt x="856" y="1028"/>
                  </a:lnTo>
                  <a:lnTo>
                    <a:pt x="860" y="1028"/>
                  </a:lnTo>
                  <a:lnTo>
                    <a:pt x="860" y="1026"/>
                  </a:lnTo>
                  <a:lnTo>
                    <a:pt x="864" y="1026"/>
                  </a:lnTo>
                  <a:lnTo>
                    <a:pt x="864" y="1022"/>
                  </a:lnTo>
                  <a:lnTo>
                    <a:pt x="860" y="1022"/>
                  </a:lnTo>
                  <a:lnTo>
                    <a:pt x="860" y="1024"/>
                  </a:lnTo>
                  <a:lnTo>
                    <a:pt x="856" y="1026"/>
                  </a:lnTo>
                  <a:close/>
                  <a:moveTo>
                    <a:pt x="844" y="1040"/>
                  </a:moveTo>
                  <a:lnTo>
                    <a:pt x="844" y="1040"/>
                  </a:lnTo>
                  <a:lnTo>
                    <a:pt x="844" y="1036"/>
                  </a:lnTo>
                  <a:lnTo>
                    <a:pt x="840" y="1036"/>
                  </a:lnTo>
                  <a:lnTo>
                    <a:pt x="842" y="1040"/>
                  </a:lnTo>
                  <a:lnTo>
                    <a:pt x="844" y="1040"/>
                  </a:lnTo>
                  <a:close/>
                  <a:moveTo>
                    <a:pt x="832" y="1048"/>
                  </a:moveTo>
                  <a:lnTo>
                    <a:pt x="832" y="1048"/>
                  </a:lnTo>
                  <a:lnTo>
                    <a:pt x="832" y="1044"/>
                  </a:lnTo>
                  <a:lnTo>
                    <a:pt x="830" y="1044"/>
                  </a:lnTo>
                  <a:lnTo>
                    <a:pt x="830" y="1048"/>
                  </a:lnTo>
                  <a:lnTo>
                    <a:pt x="832" y="1048"/>
                  </a:lnTo>
                  <a:close/>
                  <a:moveTo>
                    <a:pt x="818" y="1052"/>
                  </a:moveTo>
                  <a:lnTo>
                    <a:pt x="818" y="1052"/>
                  </a:lnTo>
                  <a:lnTo>
                    <a:pt x="818" y="1056"/>
                  </a:lnTo>
                  <a:lnTo>
                    <a:pt x="822" y="1056"/>
                  </a:lnTo>
                  <a:lnTo>
                    <a:pt x="822" y="1052"/>
                  </a:lnTo>
                  <a:lnTo>
                    <a:pt x="826" y="1052"/>
                  </a:lnTo>
                  <a:lnTo>
                    <a:pt x="826" y="1048"/>
                  </a:lnTo>
                  <a:lnTo>
                    <a:pt x="822" y="1048"/>
                  </a:lnTo>
                  <a:lnTo>
                    <a:pt x="822" y="1052"/>
                  </a:lnTo>
                  <a:lnTo>
                    <a:pt x="818" y="1052"/>
                  </a:lnTo>
                  <a:close/>
                  <a:moveTo>
                    <a:pt x="362" y="1234"/>
                  </a:moveTo>
                  <a:lnTo>
                    <a:pt x="362" y="1234"/>
                  </a:lnTo>
                  <a:lnTo>
                    <a:pt x="362" y="1230"/>
                  </a:lnTo>
                  <a:lnTo>
                    <a:pt x="358" y="1230"/>
                  </a:lnTo>
                  <a:lnTo>
                    <a:pt x="360" y="1232"/>
                  </a:lnTo>
                  <a:lnTo>
                    <a:pt x="362" y="1234"/>
                  </a:lnTo>
                  <a:close/>
                  <a:moveTo>
                    <a:pt x="220" y="1322"/>
                  </a:moveTo>
                  <a:lnTo>
                    <a:pt x="220" y="1322"/>
                  </a:lnTo>
                  <a:lnTo>
                    <a:pt x="210" y="1322"/>
                  </a:lnTo>
                  <a:lnTo>
                    <a:pt x="210" y="1324"/>
                  </a:lnTo>
                  <a:lnTo>
                    <a:pt x="208" y="1326"/>
                  </a:lnTo>
                  <a:lnTo>
                    <a:pt x="206" y="1326"/>
                  </a:lnTo>
                  <a:lnTo>
                    <a:pt x="206" y="1328"/>
                  </a:lnTo>
                  <a:lnTo>
                    <a:pt x="206" y="1330"/>
                  </a:lnTo>
                  <a:lnTo>
                    <a:pt x="208" y="1330"/>
                  </a:lnTo>
                  <a:lnTo>
                    <a:pt x="212" y="1330"/>
                  </a:lnTo>
                  <a:lnTo>
                    <a:pt x="212" y="1326"/>
                  </a:lnTo>
                  <a:lnTo>
                    <a:pt x="214" y="1326"/>
                  </a:lnTo>
                  <a:lnTo>
                    <a:pt x="220" y="1326"/>
                  </a:lnTo>
                  <a:lnTo>
                    <a:pt x="220" y="1322"/>
                  </a:lnTo>
                  <a:lnTo>
                    <a:pt x="224" y="1322"/>
                  </a:lnTo>
                  <a:lnTo>
                    <a:pt x="224" y="1316"/>
                  </a:lnTo>
                  <a:lnTo>
                    <a:pt x="224" y="1314"/>
                  </a:lnTo>
                  <a:lnTo>
                    <a:pt x="222" y="1314"/>
                  </a:lnTo>
                  <a:lnTo>
                    <a:pt x="220" y="1316"/>
                  </a:lnTo>
                  <a:lnTo>
                    <a:pt x="220" y="1318"/>
                  </a:lnTo>
                  <a:lnTo>
                    <a:pt x="220" y="1320"/>
                  </a:lnTo>
                  <a:lnTo>
                    <a:pt x="220" y="1322"/>
                  </a:lnTo>
                  <a:close/>
                  <a:moveTo>
                    <a:pt x="270" y="1318"/>
                  </a:moveTo>
                  <a:lnTo>
                    <a:pt x="270" y="1318"/>
                  </a:lnTo>
                  <a:lnTo>
                    <a:pt x="270" y="1314"/>
                  </a:lnTo>
                  <a:lnTo>
                    <a:pt x="266" y="1314"/>
                  </a:lnTo>
                  <a:lnTo>
                    <a:pt x="268" y="1318"/>
                  </a:lnTo>
                  <a:lnTo>
                    <a:pt x="270" y="1318"/>
                  </a:lnTo>
                  <a:close/>
                  <a:moveTo>
                    <a:pt x="228" y="1326"/>
                  </a:moveTo>
                  <a:lnTo>
                    <a:pt x="228" y="1326"/>
                  </a:lnTo>
                  <a:lnTo>
                    <a:pt x="234" y="1326"/>
                  </a:lnTo>
                  <a:lnTo>
                    <a:pt x="236" y="1326"/>
                  </a:lnTo>
                  <a:lnTo>
                    <a:pt x="236" y="1322"/>
                  </a:lnTo>
                  <a:lnTo>
                    <a:pt x="234" y="1322"/>
                  </a:lnTo>
                  <a:lnTo>
                    <a:pt x="232" y="1322"/>
                  </a:lnTo>
                  <a:lnTo>
                    <a:pt x="228" y="1322"/>
                  </a:lnTo>
                  <a:lnTo>
                    <a:pt x="228" y="1326"/>
                  </a:lnTo>
                  <a:close/>
                </a:path>
              </a:pathLst>
            </a:custGeom>
            <a:solidFill>
              <a:srgbClr val="FF9900"/>
            </a:solidFill>
            <a:ln w="12700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>
                <a:defRPr/>
              </a:pPr>
              <a:endParaRPr lang="es-ES" dirty="0">
                <a:solidFill>
                  <a:srgbClr val="E7E6E6">
                    <a:lumMod val="50000"/>
                  </a:srgbClr>
                </a:solidFill>
                <a:latin typeface="Calibri" panose="020F0502020204030204"/>
              </a:endParaRPr>
            </a:p>
          </p:txBody>
        </p: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xmlns="" id="{30B807AD-0991-422A-95EF-4779C6E97905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080966" y="4284499"/>
              <a:ext cx="0" cy="756000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uadroTexto 55">
                <a:extLst>
                  <a:ext uri="{FF2B5EF4-FFF2-40B4-BE49-F238E27FC236}">
                    <a16:creationId xmlns:a16="http://schemas.microsoft.com/office/drawing/2014/main" xmlns="" id="{BBD51F01-DA23-483B-9656-31BC31367297}"/>
                  </a:ext>
                </a:extLst>
              </p:cNvPr>
              <p:cNvSpPr txBox="1"/>
              <p:nvPr/>
            </p:nvSpPr>
            <p:spPr>
              <a:xfrm>
                <a:off x="7860268" y="4663396"/>
                <a:ext cx="1765227" cy="3000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acc>
                      <m:r>
                        <a:rPr lang="es-AR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d>
                        <m:dPr>
                          <m:ctrlP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−50, </m:t>
                          </m:r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  <m:rad>
                            <m:radPr>
                              <m:degHide m:val="on"/>
                              <m:ctrlPr>
                                <a:rPr lang="es-AR" sz="16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AR" sz="16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35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56" name="CuadroTexto 5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BBD51F01-DA23-483B-9656-31BC313672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268" y="4663396"/>
                <a:ext cx="1765227" cy="300019"/>
              </a:xfrm>
              <a:prstGeom prst="rect">
                <a:avLst/>
              </a:prstGeom>
              <a:blipFill rotWithShape="0">
                <a:blip r:embed="rId11"/>
                <a:stretch>
                  <a:fillRect l="-690" b="-816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Freeform 30">
            <a:extLst>
              <a:ext uri="{FF2B5EF4-FFF2-40B4-BE49-F238E27FC236}">
                <a16:creationId xmlns:a16="http://schemas.microsoft.com/office/drawing/2014/main" xmlns="" id="{1140B9A0-FBD9-4D7A-BD23-EAD47197BE7C}"/>
              </a:ext>
            </a:extLst>
          </p:cNvPr>
          <p:cNvSpPr>
            <a:spLocks/>
          </p:cNvSpPr>
          <p:nvPr/>
        </p:nvSpPr>
        <p:spPr bwMode="auto">
          <a:xfrm>
            <a:off x="7679247" y="5082341"/>
            <a:ext cx="3883585" cy="335413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b="1" dirty="0">
                <a:solidFill>
                  <a:schemeClr val="bg1"/>
                </a:solidFill>
                <a:latin typeface="Candara Light" panose="020E0502030303020204" pitchFamily="34" charset="0"/>
              </a:rPr>
              <a:t>Velocidad y orientación Resultante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CuadroTexto 57">
                <a:extLst>
                  <a:ext uri="{FF2B5EF4-FFF2-40B4-BE49-F238E27FC236}">
                    <a16:creationId xmlns:a16="http://schemas.microsoft.com/office/drawing/2014/main" xmlns="" id="{9880D9C6-CB3E-4E33-9AE4-3792A3C4B1B8}"/>
                  </a:ext>
                </a:extLst>
              </p:cNvPr>
              <p:cNvSpPr txBox="1"/>
              <p:nvPr/>
            </p:nvSpPr>
            <p:spPr>
              <a:xfrm>
                <a:off x="7860268" y="5512732"/>
                <a:ext cx="2029851" cy="2802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50</m:t>
                      </m:r>
                      <m:rad>
                        <m:radPr>
                          <m:degHide m:val="on"/>
                          <m:ctrlPr>
                            <a:rPr lang="es-AR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AR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35</m:t>
                          </m:r>
                        </m:e>
                      </m:rad>
                      <m:r>
                        <a:rPr lang="es-AR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≅295,8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58" name="CuadroTexto 5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880D9C6-CB3E-4E33-9AE4-3792A3C4B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268" y="5512732"/>
                <a:ext cx="2029851" cy="280270"/>
              </a:xfrm>
              <a:prstGeom prst="rect">
                <a:avLst/>
              </a:prstGeom>
              <a:blipFill rotWithShape="0">
                <a:blip r:embed="rId12"/>
                <a:stretch>
                  <a:fillRect r="-1502" b="-1304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uadroTexto 58">
                <a:extLst>
                  <a:ext uri="{FF2B5EF4-FFF2-40B4-BE49-F238E27FC236}">
                    <a16:creationId xmlns:a16="http://schemas.microsoft.com/office/drawing/2014/main" xmlns="" id="{BD9F1C0A-8038-43FD-BAEF-381DE2638BE1}"/>
                  </a:ext>
                </a:extLst>
              </p:cNvPr>
              <p:cNvSpPr txBox="1"/>
              <p:nvPr/>
            </p:nvSpPr>
            <p:spPr>
              <a:xfrm>
                <a:off x="7860268" y="3590720"/>
                <a:ext cx="100476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AR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s-AR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300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59" name="CuadroTexto 5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BD9F1C0A-8038-43FD-BAEF-381DE2638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268" y="3590720"/>
                <a:ext cx="1004762" cy="246221"/>
              </a:xfrm>
              <a:prstGeom prst="rect">
                <a:avLst/>
              </a:prstGeom>
              <a:blipFill rotWithShape="0">
                <a:blip r:embed="rId13"/>
                <a:stretch>
                  <a:fillRect r="-3030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67361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3" grpId="0"/>
      <p:bldP spid="94" grpId="0"/>
      <p:bldP spid="95" grpId="0"/>
      <p:bldP spid="98" grpId="0" animBg="1"/>
      <p:bldP spid="99" grpId="0" animBg="1"/>
      <p:bldP spid="56" grpId="0"/>
      <p:bldP spid="57" grpId="0" animBg="1"/>
      <p:bldP spid="58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2DEEB58A-9D62-4411-BE34-A06084E412CB}"/>
              </a:ext>
            </a:extLst>
          </p:cNvPr>
          <p:cNvSpPr/>
          <p:nvPr/>
        </p:nvSpPr>
        <p:spPr>
          <a:xfrm>
            <a:off x="379827" y="191886"/>
            <a:ext cx="9214338" cy="512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Resolución Ejercicio 6</a:t>
            </a:r>
          </a:p>
        </p:txBody>
      </p:sp>
      <p:sp>
        <p:nvSpPr>
          <p:cNvPr id="52" name="Freeform 30">
            <a:extLst>
              <a:ext uri="{FF2B5EF4-FFF2-40B4-BE49-F238E27FC236}">
                <a16:creationId xmlns:a16="http://schemas.microsoft.com/office/drawing/2014/main" xmlns="" id="{F6B187EB-1651-4301-BE7B-B759606A2768}"/>
              </a:ext>
            </a:extLst>
          </p:cNvPr>
          <p:cNvSpPr>
            <a:spLocks/>
          </p:cNvSpPr>
          <p:nvPr/>
        </p:nvSpPr>
        <p:spPr bwMode="auto">
          <a:xfrm>
            <a:off x="379827" y="886136"/>
            <a:ext cx="11676185" cy="803179"/>
          </a:xfrm>
          <a:custGeom>
            <a:avLst/>
            <a:gdLst/>
            <a:ahLst/>
            <a:cxnLst>
              <a:cxn ang="0">
                <a:pos x="21" y="265"/>
              </a:cxn>
              <a:cxn ang="0">
                <a:pos x="140" y="0"/>
              </a:cxn>
              <a:cxn ang="0">
                <a:pos x="1856" y="16"/>
              </a:cxn>
              <a:cxn ang="0">
                <a:pos x="2141" y="25"/>
              </a:cxn>
              <a:cxn ang="0">
                <a:pos x="2213" y="57"/>
              </a:cxn>
              <a:cxn ang="0">
                <a:pos x="2257" y="129"/>
              </a:cxn>
              <a:cxn ang="0">
                <a:pos x="2241" y="641"/>
              </a:cxn>
              <a:cxn ang="0">
                <a:pos x="2177" y="689"/>
              </a:cxn>
              <a:cxn ang="0">
                <a:pos x="152" y="656"/>
              </a:cxn>
              <a:cxn ang="0">
                <a:pos x="72" y="644"/>
              </a:cxn>
              <a:cxn ang="0">
                <a:pos x="48" y="632"/>
              </a:cxn>
              <a:cxn ang="0">
                <a:pos x="28" y="580"/>
              </a:cxn>
              <a:cxn ang="0">
                <a:pos x="21" y="265"/>
              </a:cxn>
            </a:cxnLst>
            <a:rect l="0" t="0" r="r" b="b"/>
            <a:pathLst>
              <a:path w="2257" h="689">
                <a:moveTo>
                  <a:pt x="21" y="265"/>
                </a:moveTo>
                <a:cubicBezTo>
                  <a:pt x="24" y="81"/>
                  <a:pt x="0" y="35"/>
                  <a:pt x="140" y="0"/>
                </a:cubicBezTo>
                <a:cubicBezTo>
                  <a:pt x="969" y="2"/>
                  <a:pt x="1225" y="8"/>
                  <a:pt x="1856" y="16"/>
                </a:cubicBezTo>
                <a:cubicBezTo>
                  <a:pt x="1907" y="26"/>
                  <a:pt x="2068" y="22"/>
                  <a:pt x="2141" y="25"/>
                </a:cubicBezTo>
                <a:cubicBezTo>
                  <a:pt x="2170" y="35"/>
                  <a:pt x="2189" y="51"/>
                  <a:pt x="2213" y="57"/>
                </a:cubicBezTo>
                <a:cubicBezTo>
                  <a:pt x="2227" y="78"/>
                  <a:pt x="2249" y="105"/>
                  <a:pt x="2257" y="129"/>
                </a:cubicBezTo>
                <a:cubicBezTo>
                  <a:pt x="2256" y="194"/>
                  <a:pt x="2233" y="453"/>
                  <a:pt x="2241" y="641"/>
                </a:cubicBezTo>
                <a:cubicBezTo>
                  <a:pt x="2222" y="657"/>
                  <a:pt x="2200" y="681"/>
                  <a:pt x="2177" y="689"/>
                </a:cubicBezTo>
                <a:cubicBezTo>
                  <a:pt x="1437" y="665"/>
                  <a:pt x="797" y="662"/>
                  <a:pt x="152" y="656"/>
                </a:cubicBezTo>
                <a:cubicBezTo>
                  <a:pt x="123" y="653"/>
                  <a:pt x="100" y="650"/>
                  <a:pt x="72" y="644"/>
                </a:cubicBezTo>
                <a:cubicBezTo>
                  <a:pt x="65" y="639"/>
                  <a:pt x="53" y="639"/>
                  <a:pt x="48" y="632"/>
                </a:cubicBezTo>
                <a:cubicBezTo>
                  <a:pt x="37" y="617"/>
                  <a:pt x="39" y="596"/>
                  <a:pt x="28" y="580"/>
                </a:cubicBezTo>
                <a:cubicBezTo>
                  <a:pt x="24" y="519"/>
                  <a:pt x="2" y="362"/>
                  <a:pt x="21" y="265"/>
                </a:cubicBezTo>
                <a:close/>
              </a:path>
            </a:pathLst>
          </a:custGeom>
          <a:solidFill>
            <a:srgbClr val="24BBBC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185738">
              <a:defRPr/>
            </a:pPr>
            <a:r>
              <a:rPr lang="es-MX" sz="2000" b="1" dirty="0">
                <a:solidFill>
                  <a:schemeClr val="bg1"/>
                </a:solidFill>
                <a:latin typeface="Candara Light" panose="020E0502030303020204" pitchFamily="34" charset="0"/>
              </a:rPr>
              <a:t>6.3.a) Si se unen los puntos medios de dos lados de un triángulo arbitrario ABC, el segmento obtenido es paralelo al otro lado del triángulo y su longitud es igual a la mitad de la longitud de dicho lado.</a:t>
            </a:r>
          </a:p>
        </p:txBody>
      </p:sp>
      <p:grpSp>
        <p:nvGrpSpPr>
          <p:cNvPr id="107" name="Grupo 106">
            <a:extLst>
              <a:ext uri="{FF2B5EF4-FFF2-40B4-BE49-F238E27FC236}">
                <a16:creationId xmlns:a16="http://schemas.microsoft.com/office/drawing/2014/main" xmlns="" id="{E248320B-66A6-4918-99F3-74109268384E}"/>
              </a:ext>
            </a:extLst>
          </p:cNvPr>
          <p:cNvGrpSpPr/>
          <p:nvPr/>
        </p:nvGrpSpPr>
        <p:grpSpPr>
          <a:xfrm>
            <a:off x="576767" y="1870872"/>
            <a:ext cx="3907133" cy="3628051"/>
            <a:chOff x="576767" y="1870872"/>
            <a:chExt cx="3907133" cy="3628051"/>
          </a:xfrm>
        </p:grpSpPr>
        <p:pic>
          <p:nvPicPr>
            <p:cNvPr id="24" name="Imagen 23">
              <a:extLst>
                <a:ext uri="{FF2B5EF4-FFF2-40B4-BE49-F238E27FC236}">
                  <a16:creationId xmlns:a16="http://schemas.microsoft.com/office/drawing/2014/main" xmlns="" id="{A623B8F5-4634-44E8-9B87-67876A43F1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4325" t="17703" r="40691" b="44208"/>
            <a:stretch/>
          </p:blipFill>
          <p:spPr>
            <a:xfrm>
              <a:off x="576767" y="2209896"/>
              <a:ext cx="3469861" cy="2974122"/>
            </a:xfrm>
            <a:prstGeom prst="rect">
              <a:avLst/>
            </a:prstGeom>
          </p:spPr>
        </p:pic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xmlns="" id="{9C3472A4-E958-4188-8B89-69FA74398023}"/>
                </a:ext>
              </a:extLst>
            </p:cNvPr>
            <p:cNvSpPr txBox="1"/>
            <p:nvPr/>
          </p:nvSpPr>
          <p:spPr>
            <a:xfrm>
              <a:off x="576767" y="4783908"/>
              <a:ext cx="5775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000" b="1" dirty="0">
                  <a:solidFill>
                    <a:srgbClr val="0070C0"/>
                  </a:solidFill>
                  <a:latin typeface="Candara Light" panose="020E0502030303020204" pitchFamily="34" charset="0"/>
                </a:rPr>
                <a:t>A</a:t>
              </a:r>
            </a:p>
          </p:txBody>
        </p:sp>
        <p:sp>
          <p:nvSpPr>
            <p:cNvPr id="61" name="CuadroTexto 60">
              <a:extLst>
                <a:ext uri="{FF2B5EF4-FFF2-40B4-BE49-F238E27FC236}">
                  <a16:creationId xmlns:a16="http://schemas.microsoft.com/office/drawing/2014/main" xmlns="" id="{E5E29DD5-8BE0-46FD-A6C2-653F1C7D1692}"/>
                </a:ext>
              </a:extLst>
            </p:cNvPr>
            <p:cNvSpPr txBox="1"/>
            <p:nvPr/>
          </p:nvSpPr>
          <p:spPr>
            <a:xfrm>
              <a:off x="1932324" y="1870872"/>
              <a:ext cx="5775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000" b="1" dirty="0">
                  <a:solidFill>
                    <a:srgbClr val="0070C0"/>
                  </a:solidFill>
                  <a:latin typeface="Candara Light" panose="020E0502030303020204" pitchFamily="34" charset="0"/>
                </a:rPr>
                <a:t>B</a:t>
              </a:r>
            </a:p>
          </p:txBody>
        </p:sp>
        <p:sp>
          <p:nvSpPr>
            <p:cNvPr id="62" name="CuadroTexto 61">
              <a:extLst>
                <a:ext uri="{FF2B5EF4-FFF2-40B4-BE49-F238E27FC236}">
                  <a16:creationId xmlns:a16="http://schemas.microsoft.com/office/drawing/2014/main" xmlns="" id="{90844579-4D51-450A-9F73-7C097628F55B}"/>
                </a:ext>
              </a:extLst>
            </p:cNvPr>
            <p:cNvSpPr txBox="1"/>
            <p:nvPr/>
          </p:nvSpPr>
          <p:spPr>
            <a:xfrm>
              <a:off x="3906384" y="5098813"/>
              <a:ext cx="5775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000" b="1" dirty="0">
                  <a:solidFill>
                    <a:srgbClr val="0070C0"/>
                  </a:solidFill>
                  <a:latin typeface="Candara Light" panose="020E0502030303020204" pitchFamily="34" charset="0"/>
                </a:rPr>
                <a:t>C</a:t>
              </a:r>
            </a:p>
          </p:txBody>
        </p:sp>
        <p:sp>
          <p:nvSpPr>
            <p:cNvPr id="65" name="CuadroTexto 64">
              <a:extLst>
                <a:ext uri="{FF2B5EF4-FFF2-40B4-BE49-F238E27FC236}">
                  <a16:creationId xmlns:a16="http://schemas.microsoft.com/office/drawing/2014/main" xmlns="" id="{17ED7029-985A-4AFF-8680-67267F62404C}"/>
                </a:ext>
              </a:extLst>
            </p:cNvPr>
            <p:cNvSpPr txBox="1"/>
            <p:nvPr/>
          </p:nvSpPr>
          <p:spPr>
            <a:xfrm>
              <a:off x="1090245" y="3296847"/>
              <a:ext cx="5775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000" b="1" dirty="0">
                  <a:solidFill>
                    <a:srgbClr val="0070C0"/>
                  </a:solidFill>
                  <a:latin typeface="Candara Light" panose="020E0502030303020204" pitchFamily="34" charset="0"/>
                </a:rPr>
                <a:t>M</a:t>
              </a:r>
            </a:p>
          </p:txBody>
        </p:sp>
        <p:sp>
          <p:nvSpPr>
            <p:cNvPr id="66" name="CuadroTexto 65">
              <a:extLst>
                <a:ext uri="{FF2B5EF4-FFF2-40B4-BE49-F238E27FC236}">
                  <a16:creationId xmlns:a16="http://schemas.microsoft.com/office/drawing/2014/main" xmlns="" id="{76333ECB-0A9D-4CF0-807A-9B8EC2A07F1A}"/>
                </a:ext>
              </a:extLst>
            </p:cNvPr>
            <p:cNvSpPr txBox="1"/>
            <p:nvPr/>
          </p:nvSpPr>
          <p:spPr>
            <a:xfrm>
              <a:off x="3035350" y="3496902"/>
              <a:ext cx="5775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000" b="1" dirty="0">
                  <a:solidFill>
                    <a:srgbClr val="0070C0"/>
                  </a:solidFill>
                  <a:latin typeface="Candara Light" panose="020E0502030303020204" pitchFamily="34" charset="0"/>
                </a:rPr>
                <a:t>N</a:t>
              </a: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xmlns="" id="{82CC4E9D-EB55-43F4-B2DF-CA7CF1125B8B}"/>
              </a:ext>
            </a:extLst>
          </p:cNvPr>
          <p:cNvGrpSpPr/>
          <p:nvPr/>
        </p:nvGrpSpPr>
        <p:grpSpPr>
          <a:xfrm>
            <a:off x="272320" y="5495268"/>
            <a:ext cx="4078753" cy="1129882"/>
            <a:chOff x="8887325" y="2990396"/>
            <a:chExt cx="4078753" cy="1129882"/>
          </a:xfrm>
        </p:grpSpPr>
        <p:sp>
          <p:nvSpPr>
            <p:cNvPr id="69" name="Freeform 30">
              <a:extLst>
                <a:ext uri="{FF2B5EF4-FFF2-40B4-BE49-F238E27FC236}">
                  <a16:creationId xmlns:a16="http://schemas.microsoft.com/office/drawing/2014/main" xmlns="" id="{31C6894C-AFB4-4831-BDC4-B13CEC494EE4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7325" y="2990396"/>
              <a:ext cx="4078753" cy="1129882"/>
            </a:xfrm>
            <a:custGeom>
              <a:avLst/>
              <a:gdLst/>
              <a:ahLst/>
              <a:cxnLst>
                <a:cxn ang="0">
                  <a:pos x="21" y="265"/>
                </a:cxn>
                <a:cxn ang="0">
                  <a:pos x="140" y="0"/>
                </a:cxn>
                <a:cxn ang="0">
                  <a:pos x="1856" y="16"/>
                </a:cxn>
                <a:cxn ang="0">
                  <a:pos x="2141" y="25"/>
                </a:cxn>
                <a:cxn ang="0">
                  <a:pos x="2213" y="57"/>
                </a:cxn>
                <a:cxn ang="0">
                  <a:pos x="2257" y="129"/>
                </a:cxn>
                <a:cxn ang="0">
                  <a:pos x="2241" y="641"/>
                </a:cxn>
                <a:cxn ang="0">
                  <a:pos x="2177" y="689"/>
                </a:cxn>
                <a:cxn ang="0">
                  <a:pos x="152" y="656"/>
                </a:cxn>
                <a:cxn ang="0">
                  <a:pos x="72" y="644"/>
                </a:cxn>
                <a:cxn ang="0">
                  <a:pos x="48" y="632"/>
                </a:cxn>
                <a:cxn ang="0">
                  <a:pos x="28" y="580"/>
                </a:cxn>
                <a:cxn ang="0">
                  <a:pos x="21" y="265"/>
                </a:cxn>
              </a:cxnLst>
              <a:rect l="0" t="0" r="r" b="b"/>
              <a:pathLst>
                <a:path w="2257" h="689">
                  <a:moveTo>
                    <a:pt x="21" y="265"/>
                  </a:moveTo>
                  <a:cubicBezTo>
                    <a:pt x="24" y="81"/>
                    <a:pt x="0" y="35"/>
                    <a:pt x="140" y="0"/>
                  </a:cubicBezTo>
                  <a:cubicBezTo>
                    <a:pt x="969" y="2"/>
                    <a:pt x="1225" y="8"/>
                    <a:pt x="1856" y="16"/>
                  </a:cubicBezTo>
                  <a:cubicBezTo>
                    <a:pt x="1907" y="26"/>
                    <a:pt x="2068" y="22"/>
                    <a:pt x="2141" y="25"/>
                  </a:cubicBezTo>
                  <a:cubicBezTo>
                    <a:pt x="2170" y="35"/>
                    <a:pt x="2189" y="51"/>
                    <a:pt x="2213" y="57"/>
                  </a:cubicBezTo>
                  <a:cubicBezTo>
                    <a:pt x="2227" y="78"/>
                    <a:pt x="2249" y="105"/>
                    <a:pt x="2257" y="129"/>
                  </a:cubicBezTo>
                  <a:cubicBezTo>
                    <a:pt x="2256" y="194"/>
                    <a:pt x="2233" y="453"/>
                    <a:pt x="2241" y="641"/>
                  </a:cubicBezTo>
                  <a:cubicBezTo>
                    <a:pt x="2222" y="657"/>
                    <a:pt x="2200" y="681"/>
                    <a:pt x="2177" y="689"/>
                  </a:cubicBezTo>
                  <a:cubicBezTo>
                    <a:pt x="1437" y="665"/>
                    <a:pt x="797" y="662"/>
                    <a:pt x="152" y="656"/>
                  </a:cubicBezTo>
                  <a:cubicBezTo>
                    <a:pt x="123" y="653"/>
                    <a:pt x="100" y="650"/>
                    <a:pt x="72" y="644"/>
                  </a:cubicBezTo>
                  <a:cubicBezTo>
                    <a:pt x="65" y="639"/>
                    <a:pt x="53" y="639"/>
                    <a:pt x="48" y="632"/>
                  </a:cubicBezTo>
                  <a:cubicBezTo>
                    <a:pt x="37" y="617"/>
                    <a:pt x="39" y="596"/>
                    <a:pt x="28" y="580"/>
                  </a:cubicBezTo>
                  <a:cubicBezTo>
                    <a:pt x="24" y="519"/>
                    <a:pt x="2" y="362"/>
                    <a:pt x="21" y="26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rgbClr val="FFC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MX" sz="2000" dirty="0">
                <a:solidFill>
                  <a:schemeClr val="bg1"/>
                </a:solidFill>
                <a:latin typeface="Candara Light" panose="020E0502030303020204" pitchFamily="34" charset="0"/>
              </a:endParaRPr>
            </a:p>
          </p:txBody>
        </p:sp>
        <p:pic>
          <p:nvPicPr>
            <p:cNvPr id="70" name="Picture 4" descr="Ilustraciones, imágenes y vectores de stock sobre Yellow Warning ...">
              <a:extLst>
                <a:ext uri="{FF2B5EF4-FFF2-40B4-BE49-F238E27FC236}">
                  <a16:creationId xmlns:a16="http://schemas.microsoft.com/office/drawing/2014/main" xmlns="" id="{B1EC3802-0141-4E9F-8AD6-5BA653A3DD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8971871" y="3352989"/>
              <a:ext cx="406979" cy="3702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ectángulo 70">
                  <a:extLst>
                    <a:ext uri="{FF2B5EF4-FFF2-40B4-BE49-F238E27FC236}">
                      <a16:creationId xmlns:a16="http://schemas.microsoft.com/office/drawing/2014/main" xmlns="" id="{ACB6B716-F866-40E2-A113-63FF0DC77BA3}"/>
                    </a:ext>
                  </a:extLst>
                </p:cNvPr>
                <p:cNvSpPr/>
                <p:nvPr/>
              </p:nvSpPr>
              <p:spPr>
                <a:xfrm>
                  <a:off x="9378849" y="3119302"/>
                  <a:ext cx="3490982" cy="83099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defRPr/>
                  </a:pPr>
                  <a:r>
                    <a:rPr lang="es-MX" sz="16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ndara Light" panose="020E0502030303020204" pitchFamily="34" charset="0"/>
                    </a:rPr>
                    <a:t>Dato: ABC es un triángulo</a:t>
                  </a:r>
                </a:p>
                <a:p>
                  <a:pPr>
                    <a:defRPr/>
                  </a:pPr>
                  <a:r>
                    <a:rPr lang="es-MX" sz="16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ndara Light" panose="020E0502030303020204" pitchFamily="34" charset="0"/>
                    </a:rPr>
                    <a:t>M: es el punto medio del segmento </a:t>
                  </a:r>
                  <a14:m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MX" sz="1600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sz="1600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</m:acc>
                    </m:oMath>
                  </a14:m>
                  <a:endParaRPr lang="es-AR" sz="1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ndara Light" panose="020E0502030303020204" pitchFamily="34" charset="0"/>
                  </a:endParaRPr>
                </a:p>
                <a:p>
                  <a:pPr>
                    <a:defRPr/>
                  </a:pPr>
                  <a:r>
                    <a:rPr lang="es-MX" sz="16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ndara Light" panose="020E0502030303020204" pitchFamily="34" charset="0"/>
                    </a:rPr>
                    <a:t>N: es el punto medio del segmento </a:t>
                  </a:r>
                  <a14:m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MX" sz="1600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sz="1600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es-AR" sz="1600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</m:acc>
                    </m:oMath>
                  </a14:m>
                  <a:endParaRPr lang="es-MX" sz="1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ndara Light" panose="020E0502030303020204" pitchFamily="34" charset="0"/>
                  </a:endParaRPr>
                </a:p>
              </p:txBody>
            </p:sp>
          </mc:Choice>
          <mc:Fallback xmlns="">
            <p:sp>
              <p:nvSpPr>
                <p:cNvPr id="71" name="Rectángulo 70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ACB6B716-F866-40E2-A113-63FF0DC77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78849" y="3119302"/>
                  <a:ext cx="3490982" cy="830997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873" t="-2206" b="-9559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3" name="Grupo 112">
            <a:extLst>
              <a:ext uri="{FF2B5EF4-FFF2-40B4-BE49-F238E27FC236}">
                <a16:creationId xmlns:a16="http://schemas.microsoft.com/office/drawing/2014/main" xmlns="" id="{89156596-0103-4C55-AAE0-B9880E65A5B4}"/>
              </a:ext>
            </a:extLst>
          </p:cNvPr>
          <p:cNvGrpSpPr/>
          <p:nvPr/>
        </p:nvGrpSpPr>
        <p:grpSpPr>
          <a:xfrm>
            <a:off x="5493719" y="2090502"/>
            <a:ext cx="4747317" cy="404791"/>
            <a:chOff x="5650135" y="2270982"/>
            <a:chExt cx="4747317" cy="4047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ángulo 24">
                  <a:extLst>
                    <a:ext uri="{FF2B5EF4-FFF2-40B4-BE49-F238E27FC236}">
                      <a16:creationId xmlns:a16="http://schemas.microsoft.com/office/drawing/2014/main" xmlns="" id="{397240F3-2673-4B9C-9E02-49A51A148B1F}"/>
                    </a:ext>
                  </a:extLst>
                </p:cNvPr>
                <p:cNvSpPr/>
                <p:nvPr/>
              </p:nvSpPr>
              <p:spPr>
                <a:xfrm>
                  <a:off x="5650135" y="2270982"/>
                  <a:ext cx="1627369" cy="404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</m:acc>
                    </m:oMath>
                  </a14:m>
                  <a:r>
                    <a:rPr lang="es-AR" dirty="0"/>
                    <a:t>+</a:t>
                  </a:r>
                  <a:r>
                    <a:rPr lang="es-MX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</m:acc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</m:acc>
                    </m:oMath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5" name="Rectángulo 24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397240F3-2673-4B9C-9E02-49A51A148B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0135" y="2270982"/>
                  <a:ext cx="1627369" cy="404791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24242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xmlns="" id="{5C4EB1F9-7D76-4122-9A08-EA9A440B86E7}"/>
                </a:ext>
              </a:extLst>
            </p:cNvPr>
            <p:cNvSpPr/>
            <p:nvPr/>
          </p:nvSpPr>
          <p:spPr>
            <a:xfrm>
              <a:off x="7426767" y="2334878"/>
              <a:ext cx="297068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ndara Light" panose="020E0502030303020204" pitchFamily="34" charset="0"/>
                </a:rPr>
                <a:t>Por suma de vectores orientados en la figura</a:t>
              </a:r>
              <a:endParaRPr lang="es-AR" sz="1200" dirty="0"/>
            </a:p>
          </p:txBody>
        </p:sp>
      </p:grpSp>
      <p:grpSp>
        <p:nvGrpSpPr>
          <p:cNvPr id="114" name="Grupo 113">
            <a:extLst>
              <a:ext uri="{FF2B5EF4-FFF2-40B4-BE49-F238E27FC236}">
                <a16:creationId xmlns:a16="http://schemas.microsoft.com/office/drawing/2014/main" xmlns="" id="{5B9E96A8-63DB-4FA8-B4F0-A4144C78FF6C}"/>
              </a:ext>
            </a:extLst>
          </p:cNvPr>
          <p:cNvGrpSpPr/>
          <p:nvPr/>
        </p:nvGrpSpPr>
        <p:grpSpPr>
          <a:xfrm>
            <a:off x="5493719" y="2495806"/>
            <a:ext cx="4973092" cy="403765"/>
            <a:chOff x="5650135" y="2676286"/>
            <a:chExt cx="4973092" cy="403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ectángulo 71">
                  <a:extLst>
                    <a:ext uri="{FF2B5EF4-FFF2-40B4-BE49-F238E27FC236}">
                      <a16:creationId xmlns:a16="http://schemas.microsoft.com/office/drawing/2014/main" xmlns="" id="{0CC2708B-0000-4F62-A87D-AEA2FA312EB7}"/>
                    </a:ext>
                  </a:extLst>
                </p:cNvPr>
                <p:cNvSpPr/>
                <p:nvPr/>
              </p:nvSpPr>
              <p:spPr>
                <a:xfrm>
                  <a:off x="5650135" y="2676286"/>
                  <a:ext cx="1758815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𝑨𝑴</m:t>
                          </m:r>
                        </m:e>
                      </m:acc>
                    </m:oMath>
                  </a14:m>
                  <a:r>
                    <a:rPr lang="es-AR" dirty="0"/>
                    <a:t>+</a:t>
                  </a:r>
                  <a:r>
                    <a:rPr lang="es-MX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acc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</m:acc>
                    </m:oMath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72" name="Rectángulo 71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0CC2708B-0000-4F62-A87D-AEA2FA312E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0135" y="2676286"/>
                  <a:ext cx="1758815" cy="40376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22388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1" name="Rectángulo 80">
              <a:extLst>
                <a:ext uri="{FF2B5EF4-FFF2-40B4-BE49-F238E27FC236}">
                  <a16:creationId xmlns:a16="http://schemas.microsoft.com/office/drawing/2014/main" xmlns="" id="{40873836-4D6B-4674-9DC4-6F3AB8C6F599}"/>
                </a:ext>
              </a:extLst>
            </p:cNvPr>
            <p:cNvSpPr/>
            <p:nvPr/>
          </p:nvSpPr>
          <p:spPr>
            <a:xfrm>
              <a:off x="7426767" y="2739669"/>
              <a:ext cx="297068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ndara Light" panose="020E0502030303020204" pitchFamily="34" charset="0"/>
                </a:rPr>
                <a:t>Por suma de vectores orientados en la figura</a:t>
              </a:r>
              <a:endParaRPr lang="es-AR" sz="1200" dirty="0"/>
            </a:p>
          </p:txBody>
        </p:sp>
        <p:sp>
          <p:nvSpPr>
            <p:cNvPr id="86" name="Elipse 85">
              <a:extLst>
                <a:ext uri="{FF2B5EF4-FFF2-40B4-BE49-F238E27FC236}">
                  <a16:creationId xmlns:a16="http://schemas.microsoft.com/office/drawing/2014/main" xmlns="" id="{E3EBA88E-C683-412C-BA21-AE645BE780B4}"/>
                </a:ext>
              </a:extLst>
            </p:cNvPr>
            <p:cNvSpPr/>
            <p:nvPr/>
          </p:nvSpPr>
          <p:spPr>
            <a:xfrm>
              <a:off x="10371227" y="2752168"/>
              <a:ext cx="252000" cy="25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sz="1400" dirty="0"/>
                <a:t>1</a:t>
              </a:r>
            </a:p>
          </p:txBody>
        </p:sp>
      </p:grpSp>
      <p:grpSp>
        <p:nvGrpSpPr>
          <p:cNvPr id="112" name="Grupo 111">
            <a:extLst>
              <a:ext uri="{FF2B5EF4-FFF2-40B4-BE49-F238E27FC236}">
                <a16:creationId xmlns:a16="http://schemas.microsoft.com/office/drawing/2014/main" xmlns="" id="{E4EAB3EF-A95C-4B7D-A9F2-DC968E5CD3A1}"/>
              </a:ext>
            </a:extLst>
          </p:cNvPr>
          <p:cNvGrpSpPr/>
          <p:nvPr/>
        </p:nvGrpSpPr>
        <p:grpSpPr>
          <a:xfrm>
            <a:off x="5493719" y="3394561"/>
            <a:ext cx="4683013" cy="808449"/>
            <a:chOff x="5650135" y="3575041"/>
            <a:chExt cx="4683013" cy="8084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Rectángulo 83">
                  <a:extLst>
                    <a:ext uri="{FF2B5EF4-FFF2-40B4-BE49-F238E27FC236}">
                      <a16:creationId xmlns:a16="http://schemas.microsoft.com/office/drawing/2014/main" xmlns="" id="{6C096AA9-D4A8-49A8-94F4-667B5460848D}"/>
                    </a:ext>
                  </a:extLst>
                </p:cNvPr>
                <p:cNvSpPr/>
                <p:nvPr/>
              </p:nvSpPr>
              <p:spPr>
                <a:xfrm>
                  <a:off x="5650135" y="3575041"/>
                  <a:ext cx="3241593" cy="404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𝑨𝑴</m:t>
                          </m:r>
                        </m:e>
                      </m:acc>
                      <m:r>
                        <m:rPr>
                          <m:nor/>
                        </m:rPr>
                        <a:rPr lang="es-AR" dirty="0"/>
                        <m:t>+</m:t>
                      </m:r>
                      <m:r>
                        <m:rPr>
                          <m:nor/>
                        </m:rPr>
                        <a:rPr lang="es-MX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m:t> 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𝑴𝑩</m:t>
                          </m:r>
                        </m:e>
                      </m:acc>
                    </m:oMath>
                  </a14:m>
                  <a:r>
                    <a:rPr lang="es-AR" dirty="0"/>
                    <a:t>) +</a:t>
                  </a:r>
                  <a:r>
                    <a:rPr lang="es-MX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𝑩𝑵</m:t>
                          </m:r>
                        </m:e>
                      </m:acc>
                      <m:r>
                        <m:rPr>
                          <m:nor/>
                        </m:rPr>
                        <a:rPr lang="es-AR" dirty="0"/>
                        <m:t>+</m:t>
                      </m:r>
                      <m:r>
                        <m:rPr>
                          <m:nor/>
                        </m:rPr>
                        <a:rPr lang="es-MX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m:t> 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𝑵𝑪</m:t>
                          </m:r>
                        </m:e>
                      </m:acc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</m:acc>
                    </m:oMath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84" name="Rectángulo 83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6C096AA9-D4A8-49A8-94F4-667B5460848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0135" y="3575041"/>
                  <a:ext cx="3241593" cy="404791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564" b="-24242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8" name="Elipse 87">
              <a:extLst>
                <a:ext uri="{FF2B5EF4-FFF2-40B4-BE49-F238E27FC236}">
                  <a16:creationId xmlns:a16="http://schemas.microsoft.com/office/drawing/2014/main" xmlns="" id="{AC198335-63B7-4094-8B6B-363AAB47FD8B}"/>
                </a:ext>
              </a:extLst>
            </p:cNvPr>
            <p:cNvSpPr/>
            <p:nvPr/>
          </p:nvSpPr>
          <p:spPr>
            <a:xfrm>
              <a:off x="6177986" y="4167490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sz="1200" dirty="0"/>
                <a:t>1</a:t>
              </a:r>
            </a:p>
          </p:txBody>
        </p:sp>
        <p:sp>
          <p:nvSpPr>
            <p:cNvPr id="37" name="Abrir llave 36">
              <a:extLst>
                <a:ext uri="{FF2B5EF4-FFF2-40B4-BE49-F238E27FC236}">
                  <a16:creationId xmlns:a16="http://schemas.microsoft.com/office/drawing/2014/main" xmlns="" id="{193E96E0-7AD2-482C-8F7A-3BBC399432CE}"/>
                </a:ext>
              </a:extLst>
            </p:cNvPr>
            <p:cNvSpPr/>
            <p:nvPr/>
          </p:nvSpPr>
          <p:spPr>
            <a:xfrm rot="16200000">
              <a:off x="6177986" y="3511537"/>
              <a:ext cx="216001" cy="1095905"/>
            </a:xfrm>
            <a:prstGeom prst="leftBrace">
              <a:avLst>
                <a:gd name="adj1" fmla="val 25188"/>
                <a:gd name="adj2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89" name="Elipse 88">
              <a:extLst>
                <a:ext uri="{FF2B5EF4-FFF2-40B4-BE49-F238E27FC236}">
                  <a16:creationId xmlns:a16="http://schemas.microsoft.com/office/drawing/2014/main" xmlns="" id="{62856028-742F-4D37-B575-0B3B36118729}"/>
                </a:ext>
              </a:extLst>
            </p:cNvPr>
            <p:cNvSpPr/>
            <p:nvPr/>
          </p:nvSpPr>
          <p:spPr>
            <a:xfrm>
              <a:off x="7537555" y="4167490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sz="1200" dirty="0"/>
                <a:t>2</a:t>
              </a:r>
            </a:p>
          </p:txBody>
        </p:sp>
        <p:sp>
          <p:nvSpPr>
            <p:cNvPr id="90" name="Abrir llave 89">
              <a:extLst>
                <a:ext uri="{FF2B5EF4-FFF2-40B4-BE49-F238E27FC236}">
                  <a16:creationId xmlns:a16="http://schemas.microsoft.com/office/drawing/2014/main" xmlns="" id="{493C1318-424A-4CF4-8113-2F0E43B697B9}"/>
                </a:ext>
              </a:extLst>
            </p:cNvPr>
            <p:cNvSpPr/>
            <p:nvPr/>
          </p:nvSpPr>
          <p:spPr>
            <a:xfrm rot="16200000">
              <a:off x="7537555" y="3511537"/>
              <a:ext cx="216001" cy="1095905"/>
            </a:xfrm>
            <a:prstGeom prst="leftBrace">
              <a:avLst>
                <a:gd name="adj1" fmla="val 25188"/>
                <a:gd name="adj2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96" name="Rectángulo 95">
              <a:extLst>
                <a:ext uri="{FF2B5EF4-FFF2-40B4-BE49-F238E27FC236}">
                  <a16:creationId xmlns:a16="http://schemas.microsoft.com/office/drawing/2014/main" xmlns="" id="{DF722A3F-16B1-48B5-8049-28294AC918E2}"/>
                </a:ext>
              </a:extLst>
            </p:cNvPr>
            <p:cNvSpPr/>
            <p:nvPr/>
          </p:nvSpPr>
          <p:spPr>
            <a:xfrm>
              <a:off x="8891728" y="3638937"/>
              <a:ext cx="144142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ndara Light" panose="020E0502030303020204" pitchFamily="34" charset="0"/>
                </a:rPr>
                <a:t>Reemplazando 2 y 3</a:t>
              </a:r>
              <a:endParaRPr lang="es-AR" sz="1200" dirty="0"/>
            </a:p>
          </p:txBody>
        </p:sp>
      </p:grpSp>
      <p:grpSp>
        <p:nvGrpSpPr>
          <p:cNvPr id="111" name="Grupo 110">
            <a:extLst>
              <a:ext uri="{FF2B5EF4-FFF2-40B4-BE49-F238E27FC236}">
                <a16:creationId xmlns:a16="http://schemas.microsoft.com/office/drawing/2014/main" xmlns="" id="{0FF93A4B-7573-4A62-921C-A64D0E4B1F1F}"/>
              </a:ext>
            </a:extLst>
          </p:cNvPr>
          <p:cNvGrpSpPr/>
          <p:nvPr/>
        </p:nvGrpSpPr>
        <p:grpSpPr>
          <a:xfrm>
            <a:off x="5493719" y="4256077"/>
            <a:ext cx="6427242" cy="404791"/>
            <a:chOff x="5650135" y="4436557"/>
            <a:chExt cx="6427242" cy="4047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Rectángulo 90">
                  <a:extLst>
                    <a:ext uri="{FF2B5EF4-FFF2-40B4-BE49-F238E27FC236}">
                      <a16:creationId xmlns:a16="http://schemas.microsoft.com/office/drawing/2014/main" xmlns="" id="{19B6EE33-3F8F-43AD-B82D-5ADC68BCE714}"/>
                    </a:ext>
                  </a:extLst>
                </p:cNvPr>
                <p:cNvSpPr/>
                <p:nvPr/>
              </p:nvSpPr>
              <p:spPr>
                <a:xfrm>
                  <a:off x="5650135" y="4436557"/>
                  <a:ext cx="2579552" cy="404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acc>
                    </m:oMath>
                  </a14:m>
                  <a:r>
                    <a:rPr lang="es-AR" dirty="0"/>
                    <a:t>) +</a:t>
                  </a:r>
                  <a:r>
                    <a:rPr lang="es-MX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𝑩𝑵</m:t>
                          </m:r>
                        </m:e>
                      </m:acc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</m:acc>
                    </m:oMath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91" name="Rectángulo 90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19B6EE33-3F8F-43AD-B82D-5ADC68BCE71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0135" y="4436557"/>
                  <a:ext cx="2579552" cy="404791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709" b="-22388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Rectángulo 96">
                  <a:extLst>
                    <a:ext uri="{FF2B5EF4-FFF2-40B4-BE49-F238E27FC236}">
                      <a16:creationId xmlns:a16="http://schemas.microsoft.com/office/drawing/2014/main" xmlns="" id="{3B2EE406-E97F-42FA-85DC-94B6F9833EDD}"/>
                    </a:ext>
                  </a:extLst>
                </p:cNvPr>
                <p:cNvSpPr/>
                <p:nvPr/>
              </p:nvSpPr>
              <p:spPr>
                <a:xfrm>
                  <a:off x="8229687" y="4488655"/>
                  <a:ext cx="3847690" cy="30059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s-MX" sz="12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ndara Light" panose="020E0502030303020204" pitchFamily="34" charset="0"/>
                    </a:rPr>
                    <a:t>Por ser M y N puntos medios de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sz="1200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sz="1200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s-AR" sz="1200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acc>
                    </m:oMath>
                  </a14:m>
                  <a:r>
                    <a:rPr lang="es-MX" sz="12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ndara Light" panose="020E0502030303020204" pitchFamily="34" charset="0"/>
                    </a:rPr>
                    <a:t> y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sz="1200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sz="1200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es-AR" sz="1200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</m:acc>
                    </m:oMath>
                  </a14:m>
                  <a:r>
                    <a:rPr lang="es-MX" sz="12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ndara Light" panose="020E0502030303020204" pitchFamily="34" charset="0"/>
                    </a:rPr>
                    <a:t> respectivamente </a:t>
                  </a:r>
                  <a:endParaRPr lang="es-AR" sz="1200" dirty="0"/>
                </a:p>
              </p:txBody>
            </p:sp>
          </mc:Choice>
          <mc:Fallback xmlns="">
            <p:sp>
              <p:nvSpPr>
                <p:cNvPr id="97" name="Rectángulo 96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3B2EE406-E97F-42FA-85DC-94B6F9833E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29687" y="4488655"/>
                  <a:ext cx="3847690" cy="30059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r="-316" b="-1632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5" name="Grupo 114">
            <a:extLst>
              <a:ext uri="{FF2B5EF4-FFF2-40B4-BE49-F238E27FC236}">
                <a16:creationId xmlns:a16="http://schemas.microsoft.com/office/drawing/2014/main" xmlns="" id="{7F16F51C-725F-4C4A-A68C-2255DCA864BE}"/>
              </a:ext>
            </a:extLst>
          </p:cNvPr>
          <p:cNvGrpSpPr/>
          <p:nvPr/>
        </p:nvGrpSpPr>
        <p:grpSpPr>
          <a:xfrm>
            <a:off x="5493719" y="2898512"/>
            <a:ext cx="4973092" cy="404791"/>
            <a:chOff x="5650135" y="3078992"/>
            <a:chExt cx="4973092" cy="4047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ángulo 81">
                  <a:extLst>
                    <a:ext uri="{FF2B5EF4-FFF2-40B4-BE49-F238E27FC236}">
                      <a16:creationId xmlns:a16="http://schemas.microsoft.com/office/drawing/2014/main" xmlns="" id="{B757A8A2-D969-495A-9793-A990D69BB809}"/>
                    </a:ext>
                  </a:extLst>
                </p:cNvPr>
                <p:cNvSpPr/>
                <p:nvPr/>
              </p:nvSpPr>
              <p:spPr>
                <a:xfrm>
                  <a:off x="5650135" y="3078992"/>
                  <a:ext cx="1672253" cy="404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𝑩𝑵</m:t>
                          </m:r>
                        </m:e>
                      </m:acc>
                    </m:oMath>
                  </a14:m>
                  <a:r>
                    <a:rPr lang="es-AR" dirty="0"/>
                    <a:t>+</a:t>
                  </a:r>
                  <a:r>
                    <a:rPr lang="es-MX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𝑵𝑪</m:t>
                          </m:r>
                        </m:e>
                      </m:acc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e>
                      </m:acc>
                    </m:oMath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82" name="Rectángulo 81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B757A8A2-D969-495A-9793-A990D69BB80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0135" y="3078992"/>
                  <a:ext cx="1672253" cy="404791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b="-22388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3" name="Rectángulo 82">
              <a:extLst>
                <a:ext uri="{FF2B5EF4-FFF2-40B4-BE49-F238E27FC236}">
                  <a16:creationId xmlns:a16="http://schemas.microsoft.com/office/drawing/2014/main" xmlns="" id="{DF20A707-ADDB-4323-85F2-17DDBB14F965}"/>
                </a:ext>
              </a:extLst>
            </p:cNvPr>
            <p:cNvSpPr/>
            <p:nvPr/>
          </p:nvSpPr>
          <p:spPr>
            <a:xfrm>
              <a:off x="7426767" y="3142888"/>
              <a:ext cx="297068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ndara Light" panose="020E0502030303020204" pitchFamily="34" charset="0"/>
                </a:rPr>
                <a:t>Por suma de vectores orientados en la figura</a:t>
              </a:r>
              <a:endParaRPr lang="es-AR" sz="1200" dirty="0"/>
            </a:p>
          </p:txBody>
        </p:sp>
        <p:sp>
          <p:nvSpPr>
            <p:cNvPr id="98" name="Elipse 97">
              <a:extLst>
                <a:ext uri="{FF2B5EF4-FFF2-40B4-BE49-F238E27FC236}">
                  <a16:creationId xmlns:a16="http://schemas.microsoft.com/office/drawing/2014/main" xmlns="" id="{E629B0BA-A7B7-405F-A212-81367D609CE8}"/>
                </a:ext>
              </a:extLst>
            </p:cNvPr>
            <p:cNvSpPr/>
            <p:nvPr/>
          </p:nvSpPr>
          <p:spPr>
            <a:xfrm>
              <a:off x="10371227" y="3155387"/>
              <a:ext cx="252000" cy="25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sz="1400" dirty="0"/>
                <a:t>2</a:t>
              </a:r>
            </a:p>
          </p:txBody>
        </p:sp>
      </p:grpSp>
      <p:grpSp>
        <p:nvGrpSpPr>
          <p:cNvPr id="110" name="Grupo 109">
            <a:extLst>
              <a:ext uri="{FF2B5EF4-FFF2-40B4-BE49-F238E27FC236}">
                <a16:creationId xmlns:a16="http://schemas.microsoft.com/office/drawing/2014/main" xmlns="" id="{1EC001EE-0ED7-462D-85AC-1D1851CCAB8F}"/>
              </a:ext>
            </a:extLst>
          </p:cNvPr>
          <p:cNvGrpSpPr/>
          <p:nvPr/>
        </p:nvGrpSpPr>
        <p:grpSpPr>
          <a:xfrm>
            <a:off x="5493719" y="4707173"/>
            <a:ext cx="6018166" cy="404791"/>
            <a:chOff x="5650135" y="4887653"/>
            <a:chExt cx="6018166" cy="4047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Rectángulo 98">
                  <a:extLst>
                    <a:ext uri="{FF2B5EF4-FFF2-40B4-BE49-F238E27FC236}">
                      <a16:creationId xmlns:a16="http://schemas.microsoft.com/office/drawing/2014/main" xmlns="" id="{A096C780-91F0-45C3-9E00-EC8783DC67A6}"/>
                    </a:ext>
                  </a:extLst>
                </p:cNvPr>
                <p:cNvSpPr/>
                <p:nvPr/>
              </p:nvSpPr>
              <p:spPr>
                <a:xfrm>
                  <a:off x="5650135" y="4887653"/>
                  <a:ext cx="2161169" cy="404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 (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acc>
                    </m:oMath>
                  </a14:m>
                  <a:r>
                    <a:rPr lang="es-AR" dirty="0"/>
                    <a:t> +</a:t>
                  </a:r>
                  <a:r>
                    <a:rPr lang="es-MX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𝑩𝑵</m:t>
                          </m:r>
                        </m:e>
                      </m:acc>
                      <m:r>
                        <a:rPr lang="es-AR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acc>
                        <m:accPr>
                          <m:chr m:val="⃗"/>
                          <m:ctrlPr>
                            <a:rPr lang="es-MX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s-AR" b="1" i="1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</m:acc>
                    </m:oMath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99" name="Rectángulo 98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A096C780-91F0-45C3-9E00-EC8783DC67A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0135" y="4887653"/>
                  <a:ext cx="2161169" cy="404791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 b="-22388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0" name="Rectángulo 99">
              <a:extLst>
                <a:ext uri="{FF2B5EF4-FFF2-40B4-BE49-F238E27FC236}">
                  <a16:creationId xmlns:a16="http://schemas.microsoft.com/office/drawing/2014/main" xmlns="" id="{2F976DA1-A785-48AB-B2CC-2C552DE7A935}"/>
                </a:ext>
              </a:extLst>
            </p:cNvPr>
            <p:cNvSpPr/>
            <p:nvPr/>
          </p:nvSpPr>
          <p:spPr>
            <a:xfrm>
              <a:off x="7820611" y="4951549"/>
              <a:ext cx="384769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A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ndara Light" panose="020E0502030303020204" pitchFamily="34" charset="0"/>
                </a:rPr>
                <a:t>Sacamos factor común 2</a:t>
              </a:r>
              <a:endParaRPr lang="es-AR" sz="1200" dirty="0"/>
            </a:p>
          </p:txBody>
        </p:sp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xmlns="" id="{441D4FB4-5582-4018-A442-CB2B2E3DED55}"/>
              </a:ext>
            </a:extLst>
          </p:cNvPr>
          <p:cNvGrpSpPr/>
          <p:nvPr/>
        </p:nvGrpSpPr>
        <p:grpSpPr>
          <a:xfrm>
            <a:off x="5493719" y="5125133"/>
            <a:ext cx="6487402" cy="404791"/>
            <a:chOff x="5650135" y="5305613"/>
            <a:chExt cx="6487402" cy="4047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Rectángulo 100">
                  <a:extLst>
                    <a:ext uri="{FF2B5EF4-FFF2-40B4-BE49-F238E27FC236}">
                      <a16:creationId xmlns:a16="http://schemas.microsoft.com/office/drawing/2014/main" xmlns="" id="{3251D8E5-8522-4948-8044-E22F5A1103F8}"/>
                    </a:ext>
                  </a:extLst>
                </p:cNvPr>
                <p:cNvSpPr/>
                <p:nvPr/>
              </p:nvSpPr>
              <p:spPr>
                <a:xfrm>
                  <a:off x="5650135" y="5305613"/>
                  <a:ext cx="1612941" cy="404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b="1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s-AR" b="1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acc>
                          <m:accPr>
                            <m:chr m:val="⃗"/>
                            <m:ctrlPr>
                              <a:rPr lang="es-MX" b="1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AR" b="1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𝑴</m:t>
                            </m:r>
                            <m:r>
                              <a:rPr lang="es-AR" b="1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</m:acc>
                        <m:r>
                          <a:rPr lang="es-AR" b="1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)=</m:t>
                        </m:r>
                        <m:acc>
                          <m:accPr>
                            <m:chr m:val="⃗"/>
                            <m:ctrlPr>
                              <a:rPr lang="es-MX" b="1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AR" b="1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  <m:r>
                              <a:rPr lang="es-AR" b="1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01" name="Rectángulo 100">
                  <a:extLst>
                    <a:ext uri="{FF2B5EF4-FFF2-40B4-BE49-F238E27FC236}">
                      <a16:creationId xmlns="" xmlns:a16="http://schemas.microsoft.com/office/drawing/2014/main" xmlns:a14="http://schemas.microsoft.com/office/drawing/2010/main" id="{3251D8E5-8522-4948-8044-E22F5A1103F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0135" y="5305613"/>
                  <a:ext cx="1612941" cy="404791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b="-12121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2" name="Rectángulo 101">
              <a:extLst>
                <a:ext uri="{FF2B5EF4-FFF2-40B4-BE49-F238E27FC236}">
                  <a16:creationId xmlns:a16="http://schemas.microsoft.com/office/drawing/2014/main" xmlns="" id="{AF6539FF-E2AE-495F-89DA-1572B07A8763}"/>
                </a:ext>
              </a:extLst>
            </p:cNvPr>
            <p:cNvSpPr/>
            <p:nvPr/>
          </p:nvSpPr>
          <p:spPr>
            <a:xfrm>
              <a:off x="7296161" y="5369509"/>
              <a:ext cx="484137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ndara Light" panose="020E0502030303020204" pitchFamily="34" charset="0"/>
                </a:rPr>
                <a:t>Por suma de vectores orientados en la figura (el triángulo más chico</a:t>
              </a:r>
              <a:endParaRPr lang="es-AR" sz="1200" dirty="0"/>
            </a:p>
          </p:txBody>
        </p:sp>
      </p:grpSp>
      <p:grpSp>
        <p:nvGrpSpPr>
          <p:cNvPr id="119" name="Grupo 118">
            <a:extLst>
              <a:ext uri="{FF2B5EF4-FFF2-40B4-BE49-F238E27FC236}">
                <a16:creationId xmlns:a16="http://schemas.microsoft.com/office/drawing/2014/main" xmlns="" id="{71046CE2-60B0-42FC-8FE6-0C361B14B236}"/>
              </a:ext>
            </a:extLst>
          </p:cNvPr>
          <p:cNvGrpSpPr/>
          <p:nvPr/>
        </p:nvGrpSpPr>
        <p:grpSpPr>
          <a:xfrm>
            <a:off x="1467453" y="2361549"/>
            <a:ext cx="1567897" cy="1342398"/>
            <a:chOff x="1467453" y="2361549"/>
            <a:chExt cx="1567897" cy="1342398"/>
          </a:xfrm>
        </p:grpSpPr>
        <p:grpSp>
          <p:nvGrpSpPr>
            <p:cNvPr id="108" name="Grupo 107">
              <a:extLst>
                <a:ext uri="{FF2B5EF4-FFF2-40B4-BE49-F238E27FC236}">
                  <a16:creationId xmlns:a16="http://schemas.microsoft.com/office/drawing/2014/main" xmlns="" id="{D1394220-739F-4043-987C-7A7CA1C203D4}"/>
                </a:ext>
              </a:extLst>
            </p:cNvPr>
            <p:cNvGrpSpPr/>
            <p:nvPr/>
          </p:nvGrpSpPr>
          <p:grpSpPr>
            <a:xfrm>
              <a:off x="1467853" y="2361549"/>
              <a:ext cx="1567497" cy="1335408"/>
              <a:chOff x="1467853" y="2361549"/>
              <a:chExt cx="1567497" cy="1335408"/>
            </a:xfrm>
          </p:grpSpPr>
          <p:cxnSp>
            <p:nvCxnSpPr>
              <p:cNvPr id="40" name="Conector recto de flecha 39">
                <a:extLst>
                  <a:ext uri="{FF2B5EF4-FFF2-40B4-BE49-F238E27FC236}">
                    <a16:creationId xmlns:a16="http://schemas.microsoft.com/office/drawing/2014/main" xmlns="" id="{7B8FA303-89C9-4EB0-A049-51E2D5ABFECE}"/>
                  </a:ext>
                </a:extLst>
              </p:cNvPr>
              <p:cNvCxnSpPr/>
              <p:nvPr/>
            </p:nvCxnSpPr>
            <p:spPr>
              <a:xfrm flipV="1">
                <a:off x="1467853" y="2361549"/>
                <a:ext cx="673768" cy="1174250"/>
              </a:xfrm>
              <a:prstGeom prst="straightConnector1">
                <a:avLst/>
              </a:prstGeom>
              <a:ln w="38100">
                <a:solidFill>
                  <a:srgbClr val="DF002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Conector recto de flecha 102">
                <a:extLst>
                  <a:ext uri="{FF2B5EF4-FFF2-40B4-BE49-F238E27FC236}">
                    <a16:creationId xmlns:a16="http://schemas.microsoft.com/office/drawing/2014/main" xmlns="" id="{F8A2837D-CBF8-4DA0-9DFF-DD8D5A351E39}"/>
                  </a:ext>
                </a:extLst>
              </p:cNvPr>
              <p:cNvCxnSpPr>
                <a:cxnSpLocks/>
                <a:endCxn id="66" idx="1"/>
              </p:cNvCxnSpPr>
              <p:nvPr/>
            </p:nvCxnSpPr>
            <p:spPr>
              <a:xfrm>
                <a:off x="2181239" y="2379774"/>
                <a:ext cx="854111" cy="1317183"/>
              </a:xfrm>
              <a:prstGeom prst="straightConnector1">
                <a:avLst/>
              </a:prstGeom>
              <a:ln w="38100">
                <a:solidFill>
                  <a:srgbClr val="DF002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4" name="Conector recto de flecha 103">
              <a:extLst>
                <a:ext uri="{FF2B5EF4-FFF2-40B4-BE49-F238E27FC236}">
                  <a16:creationId xmlns:a16="http://schemas.microsoft.com/office/drawing/2014/main" xmlns="" id="{79534481-42CA-4D6D-AEE3-EB73880C597A}"/>
                </a:ext>
              </a:extLst>
            </p:cNvPr>
            <p:cNvCxnSpPr>
              <a:cxnSpLocks/>
            </p:cNvCxnSpPr>
            <p:nvPr/>
          </p:nvCxnSpPr>
          <p:spPr>
            <a:xfrm>
              <a:off x="1467453" y="3535799"/>
              <a:ext cx="1532687" cy="168148"/>
            </a:xfrm>
            <a:prstGeom prst="straightConnector1">
              <a:avLst/>
            </a:prstGeom>
            <a:ln w="38100">
              <a:solidFill>
                <a:srgbClr val="DF002D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Freeform 26">
            <a:extLst>
              <a:ext uri="{FF2B5EF4-FFF2-40B4-BE49-F238E27FC236}">
                <a16:creationId xmlns:a16="http://schemas.microsoft.com/office/drawing/2014/main" xmlns="" id="{E7481B26-0C14-4BB2-AC33-58BABB5ECEC9}"/>
              </a:ext>
            </a:extLst>
          </p:cNvPr>
          <p:cNvSpPr>
            <a:spLocks/>
          </p:cNvSpPr>
          <p:nvPr/>
        </p:nvSpPr>
        <p:spPr bwMode="auto">
          <a:xfrm rot="291658">
            <a:off x="5443251" y="5044599"/>
            <a:ext cx="1791441" cy="648000"/>
          </a:xfrm>
          <a:custGeom>
            <a:avLst/>
            <a:gdLst>
              <a:gd name="T0" fmla="*/ 2147483647 w 1131"/>
              <a:gd name="T1" fmla="*/ 2147483647 h 409"/>
              <a:gd name="T2" fmla="*/ 2147483647 w 1131"/>
              <a:gd name="T3" fmla="*/ 2147483647 h 409"/>
              <a:gd name="T4" fmla="*/ 2147483647 w 1131"/>
              <a:gd name="T5" fmla="*/ 2147483647 h 409"/>
              <a:gd name="T6" fmla="*/ 2147483647 w 1131"/>
              <a:gd name="T7" fmla="*/ 2147483647 h 409"/>
              <a:gd name="T8" fmla="*/ 2147483647 w 1131"/>
              <a:gd name="T9" fmla="*/ 2147483647 h 409"/>
              <a:gd name="T10" fmla="*/ 2147483647 w 1131"/>
              <a:gd name="T11" fmla="*/ 2147483647 h 409"/>
              <a:gd name="T12" fmla="*/ 2147483647 w 1131"/>
              <a:gd name="T13" fmla="*/ 2147483647 h 409"/>
              <a:gd name="T14" fmla="*/ 2147483647 w 1131"/>
              <a:gd name="T15" fmla="*/ 2147483647 h 409"/>
              <a:gd name="T16" fmla="*/ 2147483647 w 1131"/>
              <a:gd name="T17" fmla="*/ 2147483647 h 409"/>
              <a:gd name="T18" fmla="*/ 2147483647 w 1131"/>
              <a:gd name="T19" fmla="*/ 2147483647 h 409"/>
              <a:gd name="T20" fmla="*/ 2147483647 w 1131"/>
              <a:gd name="T21" fmla="*/ 2147483647 h 409"/>
              <a:gd name="T22" fmla="*/ 2147483647 w 1131"/>
              <a:gd name="T23" fmla="*/ 2147483647 h 409"/>
              <a:gd name="T24" fmla="*/ 2147483647 w 1131"/>
              <a:gd name="T25" fmla="*/ 2147483647 h 409"/>
              <a:gd name="T26" fmla="*/ 2147483647 w 1131"/>
              <a:gd name="T27" fmla="*/ 2147483647 h 409"/>
              <a:gd name="T28" fmla="*/ 2147483647 w 1131"/>
              <a:gd name="T29" fmla="*/ 0 h 409"/>
              <a:gd name="T30" fmla="*/ 2147483647 w 1131"/>
              <a:gd name="T31" fmla="*/ 2147483647 h 409"/>
              <a:gd name="T32" fmla="*/ 2147483647 w 1131"/>
              <a:gd name="T33" fmla="*/ 2147483647 h 409"/>
              <a:gd name="T34" fmla="*/ 2147483647 w 1131"/>
              <a:gd name="T35" fmla="*/ 2147483647 h 409"/>
              <a:gd name="T36" fmla="*/ 2147483647 w 1131"/>
              <a:gd name="T37" fmla="*/ 2147483647 h 409"/>
              <a:gd name="T38" fmla="*/ 2147483647 w 1131"/>
              <a:gd name="T39" fmla="*/ 2147483647 h 409"/>
              <a:gd name="T40" fmla="*/ 2147483647 w 1131"/>
              <a:gd name="T41" fmla="*/ 2147483647 h 409"/>
              <a:gd name="T42" fmla="*/ 2147483647 w 1131"/>
              <a:gd name="T43" fmla="*/ 2147483647 h 409"/>
              <a:gd name="T44" fmla="*/ 2147483647 w 1131"/>
              <a:gd name="T45" fmla="*/ 2147483647 h 409"/>
              <a:gd name="T46" fmla="*/ 2147483647 w 1131"/>
              <a:gd name="T47" fmla="*/ 2147483647 h 409"/>
              <a:gd name="T48" fmla="*/ 2147483647 w 1131"/>
              <a:gd name="T49" fmla="*/ 2147483647 h 409"/>
              <a:gd name="T50" fmla="*/ 2147483647 w 1131"/>
              <a:gd name="T51" fmla="*/ 2147483647 h 409"/>
              <a:gd name="T52" fmla="*/ 2147483647 w 1131"/>
              <a:gd name="T53" fmla="*/ 2147483647 h 409"/>
              <a:gd name="T54" fmla="*/ 2147483647 w 1131"/>
              <a:gd name="T55" fmla="*/ 2147483647 h 409"/>
              <a:gd name="T56" fmla="*/ 2147483647 w 1131"/>
              <a:gd name="T57" fmla="*/ 2147483647 h 409"/>
              <a:gd name="T58" fmla="*/ 2147483647 w 1131"/>
              <a:gd name="T59" fmla="*/ 2147483647 h 409"/>
              <a:gd name="T60" fmla="*/ 2147483647 w 1131"/>
              <a:gd name="T61" fmla="*/ 2147483647 h 409"/>
              <a:gd name="T62" fmla="*/ 2147483647 w 1131"/>
              <a:gd name="T63" fmla="*/ 2147483647 h 409"/>
              <a:gd name="T64" fmla="*/ 2147483647 w 1131"/>
              <a:gd name="T65" fmla="*/ 2147483647 h 409"/>
              <a:gd name="T66" fmla="*/ 2147483647 w 1131"/>
              <a:gd name="T67" fmla="*/ 2147483647 h 409"/>
              <a:gd name="T68" fmla="*/ 2147483647 w 1131"/>
              <a:gd name="T69" fmla="*/ 2147483647 h 409"/>
              <a:gd name="T70" fmla="*/ 2147483647 w 1131"/>
              <a:gd name="T71" fmla="*/ 2147483647 h 409"/>
              <a:gd name="T72" fmla="*/ 2147483647 w 1131"/>
              <a:gd name="T73" fmla="*/ 2147483647 h 409"/>
              <a:gd name="T74" fmla="*/ 2147483647 w 1131"/>
              <a:gd name="T75" fmla="*/ 2147483647 h 409"/>
              <a:gd name="T76" fmla="*/ 2147483647 w 1131"/>
              <a:gd name="T77" fmla="*/ 2147483647 h 409"/>
              <a:gd name="T78" fmla="*/ 2147483647 w 1131"/>
              <a:gd name="T79" fmla="*/ 2147483647 h 409"/>
              <a:gd name="T80" fmla="*/ 2147483647 w 1131"/>
              <a:gd name="T81" fmla="*/ 2147483647 h 409"/>
              <a:gd name="T82" fmla="*/ 2147483647 w 1131"/>
              <a:gd name="T83" fmla="*/ 2147483647 h 409"/>
              <a:gd name="T84" fmla="*/ 2147483647 w 1131"/>
              <a:gd name="T85" fmla="*/ 2147483647 h 409"/>
              <a:gd name="T86" fmla="*/ 2147483647 w 1131"/>
              <a:gd name="T87" fmla="*/ 2147483647 h 409"/>
              <a:gd name="T88" fmla="*/ 2147483647 w 1131"/>
              <a:gd name="T89" fmla="*/ 2147483647 h 409"/>
              <a:gd name="T90" fmla="*/ 2147483647 w 1131"/>
              <a:gd name="T91" fmla="*/ 2147483647 h 409"/>
              <a:gd name="T92" fmla="*/ 2147483647 w 1131"/>
              <a:gd name="T93" fmla="*/ 2147483647 h 409"/>
              <a:gd name="T94" fmla="*/ 2147483647 w 1131"/>
              <a:gd name="T95" fmla="*/ 2147483647 h 409"/>
              <a:gd name="T96" fmla="*/ 2147483647 w 1131"/>
              <a:gd name="T97" fmla="*/ 2147483647 h 409"/>
              <a:gd name="T98" fmla="*/ 2147483647 w 1131"/>
              <a:gd name="T99" fmla="*/ 2147483647 h 409"/>
              <a:gd name="T100" fmla="*/ 2147483647 w 1131"/>
              <a:gd name="T101" fmla="*/ 2147483647 h 409"/>
              <a:gd name="T102" fmla="*/ 2147483647 w 1131"/>
              <a:gd name="T103" fmla="*/ 2147483647 h 409"/>
              <a:gd name="T104" fmla="*/ 2147483647 w 1131"/>
              <a:gd name="T105" fmla="*/ 2147483647 h 409"/>
              <a:gd name="T106" fmla="*/ 2147483647 w 1131"/>
              <a:gd name="T107" fmla="*/ 2147483647 h 409"/>
              <a:gd name="T108" fmla="*/ 2147483647 w 1131"/>
              <a:gd name="T109" fmla="*/ 2147483647 h 409"/>
              <a:gd name="T110" fmla="*/ 2147483647 w 1131"/>
              <a:gd name="T111" fmla="*/ 2147483647 h 409"/>
              <a:gd name="T112" fmla="*/ 2147483647 w 1131"/>
              <a:gd name="T113" fmla="*/ 2147483647 h 409"/>
              <a:gd name="T114" fmla="*/ 2147483647 w 1131"/>
              <a:gd name="T115" fmla="*/ 2147483647 h 409"/>
              <a:gd name="T116" fmla="*/ 2147483647 w 1131"/>
              <a:gd name="T117" fmla="*/ 2147483647 h 409"/>
              <a:gd name="T118" fmla="*/ 2147483647 w 1131"/>
              <a:gd name="T119" fmla="*/ 2147483647 h 409"/>
              <a:gd name="T120" fmla="*/ 2147483647 w 1131"/>
              <a:gd name="T121" fmla="*/ 2147483647 h 409"/>
              <a:gd name="T122" fmla="*/ 2147483647 w 1131"/>
              <a:gd name="T123" fmla="*/ 2147483647 h 40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131"/>
              <a:gd name="T187" fmla="*/ 0 h 409"/>
              <a:gd name="T188" fmla="*/ 1131 w 1131"/>
              <a:gd name="T189" fmla="*/ 409 h 40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131" h="409">
                <a:moveTo>
                  <a:pt x="1005" y="41"/>
                </a:moveTo>
                <a:lnTo>
                  <a:pt x="1005" y="41"/>
                </a:lnTo>
                <a:lnTo>
                  <a:pt x="1026" y="49"/>
                </a:lnTo>
                <a:lnTo>
                  <a:pt x="1046" y="60"/>
                </a:lnTo>
                <a:lnTo>
                  <a:pt x="1067" y="75"/>
                </a:lnTo>
                <a:lnTo>
                  <a:pt x="1088" y="91"/>
                </a:lnTo>
                <a:lnTo>
                  <a:pt x="1106" y="109"/>
                </a:lnTo>
                <a:lnTo>
                  <a:pt x="1119" y="129"/>
                </a:lnTo>
                <a:lnTo>
                  <a:pt x="1126" y="153"/>
                </a:lnTo>
                <a:lnTo>
                  <a:pt x="1129" y="166"/>
                </a:lnTo>
                <a:lnTo>
                  <a:pt x="1131" y="179"/>
                </a:lnTo>
                <a:lnTo>
                  <a:pt x="1131" y="181"/>
                </a:lnTo>
                <a:lnTo>
                  <a:pt x="1129" y="192"/>
                </a:lnTo>
                <a:lnTo>
                  <a:pt x="1129" y="205"/>
                </a:lnTo>
                <a:lnTo>
                  <a:pt x="1126" y="217"/>
                </a:lnTo>
                <a:lnTo>
                  <a:pt x="1116" y="243"/>
                </a:lnTo>
                <a:lnTo>
                  <a:pt x="1103" y="267"/>
                </a:lnTo>
                <a:lnTo>
                  <a:pt x="1082" y="290"/>
                </a:lnTo>
                <a:lnTo>
                  <a:pt x="1059" y="311"/>
                </a:lnTo>
                <a:lnTo>
                  <a:pt x="1033" y="329"/>
                </a:lnTo>
                <a:lnTo>
                  <a:pt x="1005" y="342"/>
                </a:lnTo>
                <a:lnTo>
                  <a:pt x="979" y="349"/>
                </a:lnTo>
                <a:lnTo>
                  <a:pt x="982" y="347"/>
                </a:lnTo>
                <a:lnTo>
                  <a:pt x="961" y="357"/>
                </a:lnTo>
                <a:lnTo>
                  <a:pt x="938" y="362"/>
                </a:lnTo>
                <a:lnTo>
                  <a:pt x="940" y="362"/>
                </a:lnTo>
                <a:lnTo>
                  <a:pt x="925" y="368"/>
                </a:lnTo>
                <a:lnTo>
                  <a:pt x="907" y="373"/>
                </a:lnTo>
                <a:lnTo>
                  <a:pt x="894" y="373"/>
                </a:lnTo>
                <a:lnTo>
                  <a:pt x="886" y="375"/>
                </a:lnTo>
                <a:lnTo>
                  <a:pt x="868" y="381"/>
                </a:lnTo>
                <a:lnTo>
                  <a:pt x="845" y="386"/>
                </a:lnTo>
                <a:lnTo>
                  <a:pt x="798" y="391"/>
                </a:lnTo>
                <a:lnTo>
                  <a:pt x="801" y="391"/>
                </a:lnTo>
                <a:lnTo>
                  <a:pt x="798" y="391"/>
                </a:lnTo>
                <a:lnTo>
                  <a:pt x="757" y="396"/>
                </a:lnTo>
                <a:lnTo>
                  <a:pt x="713" y="401"/>
                </a:lnTo>
                <a:lnTo>
                  <a:pt x="623" y="406"/>
                </a:lnTo>
                <a:lnTo>
                  <a:pt x="625" y="404"/>
                </a:lnTo>
                <a:lnTo>
                  <a:pt x="610" y="406"/>
                </a:lnTo>
                <a:lnTo>
                  <a:pt x="586" y="406"/>
                </a:lnTo>
                <a:lnTo>
                  <a:pt x="568" y="406"/>
                </a:lnTo>
                <a:lnTo>
                  <a:pt x="542" y="406"/>
                </a:lnTo>
                <a:lnTo>
                  <a:pt x="527" y="406"/>
                </a:lnTo>
                <a:lnTo>
                  <a:pt x="511" y="409"/>
                </a:lnTo>
                <a:lnTo>
                  <a:pt x="504" y="406"/>
                </a:lnTo>
                <a:lnTo>
                  <a:pt x="491" y="406"/>
                </a:lnTo>
                <a:lnTo>
                  <a:pt x="473" y="406"/>
                </a:lnTo>
                <a:lnTo>
                  <a:pt x="447" y="406"/>
                </a:lnTo>
                <a:lnTo>
                  <a:pt x="418" y="406"/>
                </a:lnTo>
                <a:lnTo>
                  <a:pt x="411" y="409"/>
                </a:lnTo>
                <a:lnTo>
                  <a:pt x="408" y="409"/>
                </a:lnTo>
                <a:lnTo>
                  <a:pt x="411" y="406"/>
                </a:lnTo>
                <a:lnTo>
                  <a:pt x="416" y="406"/>
                </a:lnTo>
                <a:lnTo>
                  <a:pt x="424" y="406"/>
                </a:lnTo>
                <a:lnTo>
                  <a:pt x="421" y="406"/>
                </a:lnTo>
                <a:lnTo>
                  <a:pt x="362" y="406"/>
                </a:lnTo>
                <a:lnTo>
                  <a:pt x="305" y="406"/>
                </a:lnTo>
                <a:lnTo>
                  <a:pt x="248" y="404"/>
                </a:lnTo>
                <a:lnTo>
                  <a:pt x="220" y="399"/>
                </a:lnTo>
                <a:lnTo>
                  <a:pt x="191" y="393"/>
                </a:lnTo>
                <a:lnTo>
                  <a:pt x="176" y="388"/>
                </a:lnTo>
                <a:lnTo>
                  <a:pt x="139" y="383"/>
                </a:lnTo>
                <a:lnTo>
                  <a:pt x="132" y="378"/>
                </a:lnTo>
                <a:lnTo>
                  <a:pt x="116" y="375"/>
                </a:lnTo>
                <a:lnTo>
                  <a:pt x="103" y="370"/>
                </a:lnTo>
                <a:lnTo>
                  <a:pt x="108" y="370"/>
                </a:lnTo>
                <a:lnTo>
                  <a:pt x="88" y="365"/>
                </a:lnTo>
                <a:lnTo>
                  <a:pt x="65" y="355"/>
                </a:lnTo>
                <a:lnTo>
                  <a:pt x="72" y="355"/>
                </a:lnTo>
                <a:lnTo>
                  <a:pt x="59" y="349"/>
                </a:lnTo>
                <a:lnTo>
                  <a:pt x="52" y="344"/>
                </a:lnTo>
                <a:lnTo>
                  <a:pt x="34" y="331"/>
                </a:lnTo>
                <a:lnTo>
                  <a:pt x="39" y="334"/>
                </a:lnTo>
                <a:lnTo>
                  <a:pt x="28" y="324"/>
                </a:lnTo>
                <a:lnTo>
                  <a:pt x="18" y="313"/>
                </a:lnTo>
                <a:lnTo>
                  <a:pt x="21" y="316"/>
                </a:lnTo>
                <a:lnTo>
                  <a:pt x="23" y="316"/>
                </a:lnTo>
                <a:lnTo>
                  <a:pt x="13" y="303"/>
                </a:lnTo>
                <a:lnTo>
                  <a:pt x="5" y="287"/>
                </a:lnTo>
                <a:lnTo>
                  <a:pt x="3" y="269"/>
                </a:lnTo>
                <a:lnTo>
                  <a:pt x="0" y="251"/>
                </a:lnTo>
                <a:lnTo>
                  <a:pt x="0" y="254"/>
                </a:lnTo>
                <a:lnTo>
                  <a:pt x="3" y="236"/>
                </a:lnTo>
                <a:lnTo>
                  <a:pt x="5" y="220"/>
                </a:lnTo>
                <a:lnTo>
                  <a:pt x="15" y="189"/>
                </a:lnTo>
                <a:lnTo>
                  <a:pt x="18" y="184"/>
                </a:lnTo>
                <a:lnTo>
                  <a:pt x="26" y="171"/>
                </a:lnTo>
                <a:lnTo>
                  <a:pt x="26" y="166"/>
                </a:lnTo>
                <a:lnTo>
                  <a:pt x="34" y="155"/>
                </a:lnTo>
                <a:lnTo>
                  <a:pt x="36" y="148"/>
                </a:lnTo>
                <a:lnTo>
                  <a:pt x="36" y="150"/>
                </a:lnTo>
                <a:lnTo>
                  <a:pt x="57" y="124"/>
                </a:lnTo>
                <a:lnTo>
                  <a:pt x="77" y="104"/>
                </a:lnTo>
                <a:lnTo>
                  <a:pt x="77" y="106"/>
                </a:lnTo>
                <a:lnTo>
                  <a:pt x="80" y="106"/>
                </a:lnTo>
                <a:lnTo>
                  <a:pt x="75" y="111"/>
                </a:lnTo>
                <a:lnTo>
                  <a:pt x="85" y="104"/>
                </a:lnTo>
                <a:lnTo>
                  <a:pt x="80" y="109"/>
                </a:lnTo>
                <a:lnTo>
                  <a:pt x="77" y="109"/>
                </a:lnTo>
                <a:lnTo>
                  <a:pt x="93" y="98"/>
                </a:lnTo>
                <a:lnTo>
                  <a:pt x="108" y="88"/>
                </a:lnTo>
                <a:lnTo>
                  <a:pt x="127" y="75"/>
                </a:lnTo>
                <a:lnTo>
                  <a:pt x="152" y="62"/>
                </a:lnTo>
                <a:lnTo>
                  <a:pt x="150" y="62"/>
                </a:lnTo>
                <a:lnTo>
                  <a:pt x="152" y="62"/>
                </a:lnTo>
                <a:lnTo>
                  <a:pt x="152" y="65"/>
                </a:lnTo>
                <a:lnTo>
                  <a:pt x="165" y="54"/>
                </a:lnTo>
                <a:lnTo>
                  <a:pt x="181" y="49"/>
                </a:lnTo>
                <a:lnTo>
                  <a:pt x="186" y="47"/>
                </a:lnTo>
                <a:lnTo>
                  <a:pt x="194" y="44"/>
                </a:lnTo>
                <a:lnTo>
                  <a:pt x="201" y="41"/>
                </a:lnTo>
                <a:lnTo>
                  <a:pt x="220" y="36"/>
                </a:lnTo>
                <a:lnTo>
                  <a:pt x="238" y="34"/>
                </a:lnTo>
                <a:lnTo>
                  <a:pt x="232" y="36"/>
                </a:lnTo>
                <a:lnTo>
                  <a:pt x="230" y="36"/>
                </a:lnTo>
                <a:lnTo>
                  <a:pt x="232" y="36"/>
                </a:lnTo>
                <a:lnTo>
                  <a:pt x="248" y="34"/>
                </a:lnTo>
                <a:lnTo>
                  <a:pt x="261" y="31"/>
                </a:lnTo>
                <a:lnTo>
                  <a:pt x="279" y="28"/>
                </a:lnTo>
                <a:lnTo>
                  <a:pt x="282" y="26"/>
                </a:lnTo>
                <a:lnTo>
                  <a:pt x="279" y="26"/>
                </a:lnTo>
                <a:lnTo>
                  <a:pt x="276" y="26"/>
                </a:lnTo>
                <a:lnTo>
                  <a:pt x="271" y="28"/>
                </a:lnTo>
                <a:lnTo>
                  <a:pt x="289" y="23"/>
                </a:lnTo>
                <a:lnTo>
                  <a:pt x="310" y="21"/>
                </a:lnTo>
                <a:lnTo>
                  <a:pt x="305" y="23"/>
                </a:lnTo>
                <a:lnTo>
                  <a:pt x="333" y="21"/>
                </a:lnTo>
                <a:lnTo>
                  <a:pt x="364" y="18"/>
                </a:lnTo>
                <a:lnTo>
                  <a:pt x="354" y="18"/>
                </a:lnTo>
                <a:lnTo>
                  <a:pt x="395" y="18"/>
                </a:lnTo>
                <a:lnTo>
                  <a:pt x="434" y="18"/>
                </a:lnTo>
                <a:lnTo>
                  <a:pt x="431" y="16"/>
                </a:lnTo>
                <a:lnTo>
                  <a:pt x="434" y="16"/>
                </a:lnTo>
                <a:lnTo>
                  <a:pt x="455" y="16"/>
                </a:lnTo>
                <a:lnTo>
                  <a:pt x="475" y="16"/>
                </a:lnTo>
                <a:lnTo>
                  <a:pt x="468" y="16"/>
                </a:lnTo>
                <a:lnTo>
                  <a:pt x="561" y="10"/>
                </a:lnTo>
                <a:lnTo>
                  <a:pt x="584" y="8"/>
                </a:lnTo>
                <a:lnTo>
                  <a:pt x="581" y="8"/>
                </a:lnTo>
                <a:lnTo>
                  <a:pt x="604" y="8"/>
                </a:lnTo>
                <a:lnTo>
                  <a:pt x="586" y="10"/>
                </a:lnTo>
                <a:lnTo>
                  <a:pt x="568" y="10"/>
                </a:lnTo>
                <a:lnTo>
                  <a:pt x="584" y="10"/>
                </a:lnTo>
                <a:lnTo>
                  <a:pt x="592" y="8"/>
                </a:lnTo>
                <a:lnTo>
                  <a:pt x="612" y="8"/>
                </a:lnTo>
                <a:lnTo>
                  <a:pt x="630" y="5"/>
                </a:lnTo>
                <a:lnTo>
                  <a:pt x="625" y="8"/>
                </a:lnTo>
                <a:lnTo>
                  <a:pt x="630" y="8"/>
                </a:lnTo>
                <a:lnTo>
                  <a:pt x="651" y="5"/>
                </a:lnTo>
                <a:lnTo>
                  <a:pt x="661" y="5"/>
                </a:lnTo>
                <a:lnTo>
                  <a:pt x="669" y="3"/>
                </a:lnTo>
                <a:lnTo>
                  <a:pt x="672" y="3"/>
                </a:lnTo>
                <a:lnTo>
                  <a:pt x="685" y="3"/>
                </a:lnTo>
                <a:lnTo>
                  <a:pt x="697" y="3"/>
                </a:lnTo>
                <a:lnTo>
                  <a:pt x="695" y="5"/>
                </a:lnTo>
                <a:lnTo>
                  <a:pt x="713" y="3"/>
                </a:lnTo>
                <a:lnTo>
                  <a:pt x="718" y="3"/>
                </a:lnTo>
                <a:lnTo>
                  <a:pt x="721" y="0"/>
                </a:lnTo>
                <a:lnTo>
                  <a:pt x="728" y="0"/>
                </a:lnTo>
                <a:lnTo>
                  <a:pt x="747" y="0"/>
                </a:lnTo>
                <a:lnTo>
                  <a:pt x="775" y="0"/>
                </a:lnTo>
                <a:lnTo>
                  <a:pt x="798" y="3"/>
                </a:lnTo>
                <a:lnTo>
                  <a:pt x="819" y="5"/>
                </a:lnTo>
                <a:lnTo>
                  <a:pt x="840" y="8"/>
                </a:lnTo>
                <a:lnTo>
                  <a:pt x="832" y="8"/>
                </a:lnTo>
                <a:lnTo>
                  <a:pt x="852" y="10"/>
                </a:lnTo>
                <a:lnTo>
                  <a:pt x="881" y="16"/>
                </a:lnTo>
                <a:lnTo>
                  <a:pt x="889" y="16"/>
                </a:lnTo>
                <a:lnTo>
                  <a:pt x="891" y="16"/>
                </a:lnTo>
                <a:lnTo>
                  <a:pt x="914" y="21"/>
                </a:lnTo>
                <a:lnTo>
                  <a:pt x="943" y="28"/>
                </a:lnTo>
                <a:lnTo>
                  <a:pt x="933" y="26"/>
                </a:lnTo>
                <a:lnTo>
                  <a:pt x="930" y="26"/>
                </a:lnTo>
                <a:lnTo>
                  <a:pt x="933" y="28"/>
                </a:lnTo>
                <a:lnTo>
                  <a:pt x="951" y="34"/>
                </a:lnTo>
                <a:lnTo>
                  <a:pt x="976" y="39"/>
                </a:lnTo>
                <a:lnTo>
                  <a:pt x="971" y="36"/>
                </a:lnTo>
                <a:lnTo>
                  <a:pt x="987" y="44"/>
                </a:lnTo>
                <a:lnTo>
                  <a:pt x="997" y="47"/>
                </a:lnTo>
                <a:lnTo>
                  <a:pt x="1010" y="52"/>
                </a:lnTo>
                <a:lnTo>
                  <a:pt x="1015" y="54"/>
                </a:lnTo>
                <a:lnTo>
                  <a:pt x="1038" y="67"/>
                </a:lnTo>
                <a:lnTo>
                  <a:pt x="1062" y="83"/>
                </a:lnTo>
                <a:lnTo>
                  <a:pt x="1080" y="101"/>
                </a:lnTo>
                <a:lnTo>
                  <a:pt x="1088" y="109"/>
                </a:lnTo>
                <a:lnTo>
                  <a:pt x="1090" y="119"/>
                </a:lnTo>
                <a:lnTo>
                  <a:pt x="1095" y="127"/>
                </a:lnTo>
                <a:lnTo>
                  <a:pt x="1098" y="129"/>
                </a:lnTo>
                <a:lnTo>
                  <a:pt x="1095" y="122"/>
                </a:lnTo>
                <a:lnTo>
                  <a:pt x="1093" y="119"/>
                </a:lnTo>
                <a:lnTo>
                  <a:pt x="1095" y="122"/>
                </a:lnTo>
                <a:lnTo>
                  <a:pt x="1100" y="132"/>
                </a:lnTo>
                <a:lnTo>
                  <a:pt x="1100" y="135"/>
                </a:lnTo>
                <a:lnTo>
                  <a:pt x="1098" y="132"/>
                </a:lnTo>
                <a:lnTo>
                  <a:pt x="1106" y="153"/>
                </a:lnTo>
                <a:lnTo>
                  <a:pt x="1108" y="166"/>
                </a:lnTo>
                <a:lnTo>
                  <a:pt x="1108" y="184"/>
                </a:lnTo>
                <a:lnTo>
                  <a:pt x="1108" y="192"/>
                </a:lnTo>
                <a:lnTo>
                  <a:pt x="1103" y="207"/>
                </a:lnTo>
                <a:lnTo>
                  <a:pt x="1098" y="220"/>
                </a:lnTo>
                <a:lnTo>
                  <a:pt x="1095" y="217"/>
                </a:lnTo>
                <a:lnTo>
                  <a:pt x="1082" y="241"/>
                </a:lnTo>
                <a:lnTo>
                  <a:pt x="1075" y="249"/>
                </a:lnTo>
                <a:lnTo>
                  <a:pt x="1075" y="246"/>
                </a:lnTo>
                <a:lnTo>
                  <a:pt x="1072" y="249"/>
                </a:lnTo>
                <a:lnTo>
                  <a:pt x="1067" y="259"/>
                </a:lnTo>
                <a:lnTo>
                  <a:pt x="1069" y="254"/>
                </a:lnTo>
                <a:lnTo>
                  <a:pt x="1057" y="269"/>
                </a:lnTo>
                <a:lnTo>
                  <a:pt x="1069" y="256"/>
                </a:lnTo>
                <a:lnTo>
                  <a:pt x="1057" y="269"/>
                </a:lnTo>
                <a:lnTo>
                  <a:pt x="1049" y="274"/>
                </a:lnTo>
                <a:lnTo>
                  <a:pt x="1038" y="285"/>
                </a:lnTo>
                <a:lnTo>
                  <a:pt x="1028" y="293"/>
                </a:lnTo>
                <a:lnTo>
                  <a:pt x="1023" y="295"/>
                </a:lnTo>
                <a:lnTo>
                  <a:pt x="1020" y="298"/>
                </a:lnTo>
                <a:lnTo>
                  <a:pt x="1020" y="295"/>
                </a:lnTo>
                <a:lnTo>
                  <a:pt x="1031" y="290"/>
                </a:lnTo>
                <a:lnTo>
                  <a:pt x="1015" y="298"/>
                </a:lnTo>
                <a:lnTo>
                  <a:pt x="1013" y="300"/>
                </a:lnTo>
                <a:lnTo>
                  <a:pt x="1002" y="305"/>
                </a:lnTo>
                <a:lnTo>
                  <a:pt x="1010" y="300"/>
                </a:lnTo>
                <a:lnTo>
                  <a:pt x="995" y="308"/>
                </a:lnTo>
                <a:lnTo>
                  <a:pt x="995" y="311"/>
                </a:lnTo>
                <a:lnTo>
                  <a:pt x="982" y="318"/>
                </a:lnTo>
                <a:lnTo>
                  <a:pt x="969" y="324"/>
                </a:lnTo>
                <a:lnTo>
                  <a:pt x="945" y="331"/>
                </a:lnTo>
                <a:lnTo>
                  <a:pt x="917" y="342"/>
                </a:lnTo>
                <a:lnTo>
                  <a:pt x="894" y="347"/>
                </a:lnTo>
                <a:lnTo>
                  <a:pt x="889" y="349"/>
                </a:lnTo>
                <a:lnTo>
                  <a:pt x="886" y="349"/>
                </a:lnTo>
                <a:lnTo>
                  <a:pt x="883" y="347"/>
                </a:lnTo>
                <a:lnTo>
                  <a:pt x="876" y="349"/>
                </a:lnTo>
                <a:lnTo>
                  <a:pt x="860" y="355"/>
                </a:lnTo>
                <a:lnTo>
                  <a:pt x="858" y="355"/>
                </a:lnTo>
                <a:lnTo>
                  <a:pt x="860" y="355"/>
                </a:lnTo>
                <a:lnTo>
                  <a:pt x="824" y="362"/>
                </a:lnTo>
                <a:lnTo>
                  <a:pt x="788" y="368"/>
                </a:lnTo>
                <a:lnTo>
                  <a:pt x="780" y="370"/>
                </a:lnTo>
                <a:lnTo>
                  <a:pt x="726" y="375"/>
                </a:lnTo>
                <a:lnTo>
                  <a:pt x="677" y="378"/>
                </a:lnTo>
                <a:lnTo>
                  <a:pt x="682" y="375"/>
                </a:lnTo>
                <a:lnTo>
                  <a:pt x="677" y="375"/>
                </a:lnTo>
                <a:lnTo>
                  <a:pt x="669" y="375"/>
                </a:lnTo>
                <a:lnTo>
                  <a:pt x="664" y="378"/>
                </a:lnTo>
                <a:lnTo>
                  <a:pt x="666" y="378"/>
                </a:lnTo>
                <a:lnTo>
                  <a:pt x="674" y="378"/>
                </a:lnTo>
                <a:lnTo>
                  <a:pt x="638" y="381"/>
                </a:lnTo>
                <a:lnTo>
                  <a:pt x="610" y="383"/>
                </a:lnTo>
                <a:lnTo>
                  <a:pt x="612" y="383"/>
                </a:lnTo>
                <a:lnTo>
                  <a:pt x="607" y="383"/>
                </a:lnTo>
                <a:lnTo>
                  <a:pt x="599" y="383"/>
                </a:lnTo>
                <a:lnTo>
                  <a:pt x="581" y="386"/>
                </a:lnTo>
                <a:lnTo>
                  <a:pt x="579" y="386"/>
                </a:lnTo>
                <a:lnTo>
                  <a:pt x="573" y="386"/>
                </a:lnTo>
                <a:lnTo>
                  <a:pt x="566" y="388"/>
                </a:lnTo>
                <a:lnTo>
                  <a:pt x="555" y="388"/>
                </a:lnTo>
                <a:lnTo>
                  <a:pt x="553" y="386"/>
                </a:lnTo>
                <a:lnTo>
                  <a:pt x="532" y="388"/>
                </a:lnTo>
                <a:lnTo>
                  <a:pt x="509" y="391"/>
                </a:lnTo>
                <a:lnTo>
                  <a:pt x="499" y="388"/>
                </a:lnTo>
                <a:lnTo>
                  <a:pt x="491" y="391"/>
                </a:lnTo>
                <a:lnTo>
                  <a:pt x="493" y="391"/>
                </a:lnTo>
                <a:lnTo>
                  <a:pt x="465" y="391"/>
                </a:lnTo>
                <a:lnTo>
                  <a:pt x="449" y="388"/>
                </a:lnTo>
                <a:lnTo>
                  <a:pt x="418" y="391"/>
                </a:lnTo>
                <a:lnTo>
                  <a:pt x="382" y="391"/>
                </a:lnTo>
                <a:lnTo>
                  <a:pt x="310" y="386"/>
                </a:lnTo>
                <a:lnTo>
                  <a:pt x="302" y="383"/>
                </a:lnTo>
                <a:lnTo>
                  <a:pt x="297" y="383"/>
                </a:lnTo>
                <a:lnTo>
                  <a:pt x="294" y="383"/>
                </a:lnTo>
                <a:lnTo>
                  <a:pt x="297" y="381"/>
                </a:lnTo>
                <a:lnTo>
                  <a:pt x="279" y="381"/>
                </a:lnTo>
                <a:lnTo>
                  <a:pt x="263" y="381"/>
                </a:lnTo>
                <a:lnTo>
                  <a:pt x="266" y="381"/>
                </a:lnTo>
                <a:lnTo>
                  <a:pt x="271" y="381"/>
                </a:lnTo>
                <a:lnTo>
                  <a:pt x="258" y="381"/>
                </a:lnTo>
                <a:lnTo>
                  <a:pt x="243" y="378"/>
                </a:lnTo>
                <a:lnTo>
                  <a:pt x="245" y="378"/>
                </a:lnTo>
                <a:lnTo>
                  <a:pt x="235" y="375"/>
                </a:lnTo>
                <a:lnTo>
                  <a:pt x="232" y="375"/>
                </a:lnTo>
                <a:lnTo>
                  <a:pt x="235" y="375"/>
                </a:lnTo>
                <a:lnTo>
                  <a:pt x="243" y="375"/>
                </a:lnTo>
                <a:lnTo>
                  <a:pt x="253" y="375"/>
                </a:lnTo>
                <a:lnTo>
                  <a:pt x="251" y="373"/>
                </a:lnTo>
                <a:lnTo>
                  <a:pt x="240" y="373"/>
                </a:lnTo>
                <a:lnTo>
                  <a:pt x="240" y="370"/>
                </a:lnTo>
                <a:lnTo>
                  <a:pt x="248" y="373"/>
                </a:lnTo>
                <a:lnTo>
                  <a:pt x="251" y="373"/>
                </a:lnTo>
                <a:lnTo>
                  <a:pt x="243" y="370"/>
                </a:lnTo>
                <a:lnTo>
                  <a:pt x="230" y="370"/>
                </a:lnTo>
                <a:lnTo>
                  <a:pt x="232" y="373"/>
                </a:lnTo>
                <a:lnTo>
                  <a:pt x="222" y="370"/>
                </a:lnTo>
                <a:lnTo>
                  <a:pt x="217" y="373"/>
                </a:lnTo>
                <a:lnTo>
                  <a:pt x="209" y="373"/>
                </a:lnTo>
                <a:lnTo>
                  <a:pt x="199" y="370"/>
                </a:lnTo>
                <a:lnTo>
                  <a:pt x="204" y="370"/>
                </a:lnTo>
                <a:lnTo>
                  <a:pt x="212" y="370"/>
                </a:lnTo>
                <a:lnTo>
                  <a:pt x="196" y="370"/>
                </a:lnTo>
                <a:lnTo>
                  <a:pt x="181" y="368"/>
                </a:lnTo>
                <a:lnTo>
                  <a:pt x="186" y="368"/>
                </a:lnTo>
                <a:lnTo>
                  <a:pt x="183" y="370"/>
                </a:lnTo>
                <a:lnTo>
                  <a:pt x="176" y="368"/>
                </a:lnTo>
                <a:lnTo>
                  <a:pt x="170" y="368"/>
                </a:lnTo>
                <a:lnTo>
                  <a:pt x="173" y="368"/>
                </a:lnTo>
                <a:lnTo>
                  <a:pt x="165" y="365"/>
                </a:lnTo>
                <a:lnTo>
                  <a:pt x="158" y="365"/>
                </a:lnTo>
                <a:lnTo>
                  <a:pt x="155" y="365"/>
                </a:lnTo>
                <a:lnTo>
                  <a:pt x="160" y="365"/>
                </a:lnTo>
                <a:lnTo>
                  <a:pt x="147" y="365"/>
                </a:lnTo>
                <a:lnTo>
                  <a:pt x="134" y="362"/>
                </a:lnTo>
                <a:lnTo>
                  <a:pt x="134" y="360"/>
                </a:lnTo>
                <a:lnTo>
                  <a:pt x="139" y="360"/>
                </a:lnTo>
                <a:lnTo>
                  <a:pt x="134" y="357"/>
                </a:lnTo>
                <a:lnTo>
                  <a:pt x="124" y="357"/>
                </a:lnTo>
                <a:lnTo>
                  <a:pt x="119" y="357"/>
                </a:lnTo>
                <a:lnTo>
                  <a:pt x="119" y="360"/>
                </a:lnTo>
                <a:lnTo>
                  <a:pt x="114" y="357"/>
                </a:lnTo>
                <a:lnTo>
                  <a:pt x="116" y="355"/>
                </a:lnTo>
                <a:lnTo>
                  <a:pt x="101" y="352"/>
                </a:lnTo>
                <a:lnTo>
                  <a:pt x="93" y="349"/>
                </a:lnTo>
                <a:lnTo>
                  <a:pt x="88" y="347"/>
                </a:lnTo>
                <a:lnTo>
                  <a:pt x="85" y="347"/>
                </a:lnTo>
                <a:lnTo>
                  <a:pt x="72" y="339"/>
                </a:lnTo>
                <a:lnTo>
                  <a:pt x="57" y="329"/>
                </a:lnTo>
                <a:lnTo>
                  <a:pt x="49" y="324"/>
                </a:lnTo>
                <a:lnTo>
                  <a:pt x="49" y="321"/>
                </a:lnTo>
                <a:lnTo>
                  <a:pt x="39" y="313"/>
                </a:lnTo>
                <a:lnTo>
                  <a:pt x="34" y="311"/>
                </a:lnTo>
                <a:lnTo>
                  <a:pt x="44" y="321"/>
                </a:lnTo>
                <a:lnTo>
                  <a:pt x="52" y="329"/>
                </a:lnTo>
                <a:lnTo>
                  <a:pt x="31" y="311"/>
                </a:lnTo>
                <a:lnTo>
                  <a:pt x="28" y="308"/>
                </a:lnTo>
                <a:lnTo>
                  <a:pt x="18" y="293"/>
                </a:lnTo>
                <a:lnTo>
                  <a:pt x="18" y="295"/>
                </a:lnTo>
                <a:lnTo>
                  <a:pt x="18" y="290"/>
                </a:lnTo>
                <a:lnTo>
                  <a:pt x="13" y="287"/>
                </a:lnTo>
                <a:lnTo>
                  <a:pt x="10" y="274"/>
                </a:lnTo>
                <a:lnTo>
                  <a:pt x="8" y="264"/>
                </a:lnTo>
                <a:lnTo>
                  <a:pt x="13" y="277"/>
                </a:lnTo>
                <a:lnTo>
                  <a:pt x="8" y="259"/>
                </a:lnTo>
                <a:lnTo>
                  <a:pt x="3" y="246"/>
                </a:lnTo>
                <a:lnTo>
                  <a:pt x="3" y="238"/>
                </a:lnTo>
                <a:lnTo>
                  <a:pt x="3" y="230"/>
                </a:lnTo>
                <a:lnTo>
                  <a:pt x="3" y="243"/>
                </a:lnTo>
                <a:lnTo>
                  <a:pt x="5" y="238"/>
                </a:lnTo>
                <a:lnTo>
                  <a:pt x="8" y="220"/>
                </a:lnTo>
                <a:lnTo>
                  <a:pt x="10" y="207"/>
                </a:lnTo>
                <a:lnTo>
                  <a:pt x="10" y="205"/>
                </a:lnTo>
                <a:lnTo>
                  <a:pt x="8" y="210"/>
                </a:lnTo>
                <a:lnTo>
                  <a:pt x="13" y="199"/>
                </a:lnTo>
                <a:lnTo>
                  <a:pt x="15" y="194"/>
                </a:lnTo>
                <a:lnTo>
                  <a:pt x="18" y="189"/>
                </a:lnTo>
                <a:lnTo>
                  <a:pt x="26" y="176"/>
                </a:lnTo>
                <a:lnTo>
                  <a:pt x="39" y="163"/>
                </a:lnTo>
                <a:lnTo>
                  <a:pt x="31" y="176"/>
                </a:lnTo>
                <a:lnTo>
                  <a:pt x="39" y="168"/>
                </a:lnTo>
                <a:lnTo>
                  <a:pt x="36" y="171"/>
                </a:lnTo>
                <a:lnTo>
                  <a:pt x="39" y="168"/>
                </a:lnTo>
                <a:lnTo>
                  <a:pt x="52" y="153"/>
                </a:lnTo>
                <a:lnTo>
                  <a:pt x="46" y="155"/>
                </a:lnTo>
                <a:lnTo>
                  <a:pt x="52" y="150"/>
                </a:lnTo>
                <a:lnTo>
                  <a:pt x="59" y="137"/>
                </a:lnTo>
                <a:lnTo>
                  <a:pt x="75" y="124"/>
                </a:lnTo>
                <a:lnTo>
                  <a:pt x="93" y="111"/>
                </a:lnTo>
                <a:lnTo>
                  <a:pt x="90" y="111"/>
                </a:lnTo>
                <a:lnTo>
                  <a:pt x="93" y="111"/>
                </a:lnTo>
                <a:lnTo>
                  <a:pt x="85" y="116"/>
                </a:lnTo>
                <a:lnTo>
                  <a:pt x="96" y="106"/>
                </a:lnTo>
                <a:lnTo>
                  <a:pt x="108" y="98"/>
                </a:lnTo>
                <a:lnTo>
                  <a:pt x="106" y="101"/>
                </a:lnTo>
                <a:lnTo>
                  <a:pt x="111" y="98"/>
                </a:lnTo>
                <a:lnTo>
                  <a:pt x="114" y="98"/>
                </a:lnTo>
                <a:lnTo>
                  <a:pt x="106" y="104"/>
                </a:lnTo>
                <a:lnTo>
                  <a:pt x="96" y="111"/>
                </a:lnTo>
                <a:lnTo>
                  <a:pt x="98" y="111"/>
                </a:lnTo>
                <a:lnTo>
                  <a:pt x="108" y="106"/>
                </a:lnTo>
                <a:lnTo>
                  <a:pt x="121" y="98"/>
                </a:lnTo>
                <a:lnTo>
                  <a:pt x="127" y="93"/>
                </a:lnTo>
                <a:lnTo>
                  <a:pt x="119" y="96"/>
                </a:lnTo>
                <a:lnTo>
                  <a:pt x="116" y="98"/>
                </a:lnTo>
                <a:lnTo>
                  <a:pt x="119" y="96"/>
                </a:lnTo>
                <a:lnTo>
                  <a:pt x="137" y="88"/>
                </a:lnTo>
                <a:lnTo>
                  <a:pt x="147" y="83"/>
                </a:lnTo>
                <a:lnTo>
                  <a:pt x="134" y="88"/>
                </a:lnTo>
                <a:lnTo>
                  <a:pt x="132" y="88"/>
                </a:lnTo>
                <a:lnTo>
                  <a:pt x="145" y="80"/>
                </a:lnTo>
                <a:lnTo>
                  <a:pt x="142" y="83"/>
                </a:lnTo>
                <a:lnTo>
                  <a:pt x="155" y="75"/>
                </a:lnTo>
                <a:lnTo>
                  <a:pt x="170" y="70"/>
                </a:lnTo>
                <a:lnTo>
                  <a:pt x="181" y="67"/>
                </a:lnTo>
                <a:lnTo>
                  <a:pt x="163" y="75"/>
                </a:lnTo>
                <a:lnTo>
                  <a:pt x="155" y="78"/>
                </a:lnTo>
                <a:lnTo>
                  <a:pt x="152" y="78"/>
                </a:lnTo>
                <a:lnTo>
                  <a:pt x="152" y="80"/>
                </a:lnTo>
                <a:lnTo>
                  <a:pt x="183" y="67"/>
                </a:lnTo>
                <a:lnTo>
                  <a:pt x="176" y="72"/>
                </a:lnTo>
                <a:lnTo>
                  <a:pt x="183" y="70"/>
                </a:lnTo>
                <a:lnTo>
                  <a:pt x="204" y="65"/>
                </a:lnTo>
                <a:lnTo>
                  <a:pt x="209" y="62"/>
                </a:lnTo>
                <a:lnTo>
                  <a:pt x="207" y="62"/>
                </a:lnTo>
                <a:lnTo>
                  <a:pt x="232" y="57"/>
                </a:lnTo>
                <a:lnTo>
                  <a:pt x="253" y="52"/>
                </a:lnTo>
                <a:lnTo>
                  <a:pt x="263" y="52"/>
                </a:lnTo>
                <a:lnTo>
                  <a:pt x="269" y="52"/>
                </a:lnTo>
                <a:lnTo>
                  <a:pt x="263" y="52"/>
                </a:lnTo>
                <a:lnTo>
                  <a:pt x="238" y="57"/>
                </a:lnTo>
                <a:lnTo>
                  <a:pt x="225" y="60"/>
                </a:lnTo>
                <a:lnTo>
                  <a:pt x="214" y="62"/>
                </a:lnTo>
                <a:lnTo>
                  <a:pt x="207" y="65"/>
                </a:lnTo>
                <a:lnTo>
                  <a:pt x="199" y="67"/>
                </a:lnTo>
                <a:lnTo>
                  <a:pt x="191" y="70"/>
                </a:lnTo>
                <a:lnTo>
                  <a:pt x="207" y="67"/>
                </a:lnTo>
                <a:lnTo>
                  <a:pt x="212" y="67"/>
                </a:lnTo>
                <a:lnTo>
                  <a:pt x="225" y="65"/>
                </a:lnTo>
                <a:lnTo>
                  <a:pt x="220" y="62"/>
                </a:lnTo>
                <a:lnTo>
                  <a:pt x="248" y="57"/>
                </a:lnTo>
                <a:lnTo>
                  <a:pt x="271" y="52"/>
                </a:lnTo>
                <a:lnTo>
                  <a:pt x="276" y="54"/>
                </a:lnTo>
                <a:lnTo>
                  <a:pt x="269" y="54"/>
                </a:lnTo>
                <a:lnTo>
                  <a:pt x="305" y="52"/>
                </a:lnTo>
                <a:lnTo>
                  <a:pt x="344" y="49"/>
                </a:lnTo>
                <a:lnTo>
                  <a:pt x="341" y="49"/>
                </a:lnTo>
                <a:lnTo>
                  <a:pt x="349" y="47"/>
                </a:lnTo>
                <a:lnTo>
                  <a:pt x="356" y="47"/>
                </a:lnTo>
                <a:lnTo>
                  <a:pt x="359" y="47"/>
                </a:lnTo>
                <a:lnTo>
                  <a:pt x="344" y="47"/>
                </a:lnTo>
                <a:lnTo>
                  <a:pt x="338" y="44"/>
                </a:lnTo>
                <a:lnTo>
                  <a:pt x="341" y="44"/>
                </a:lnTo>
                <a:lnTo>
                  <a:pt x="344" y="44"/>
                </a:lnTo>
                <a:lnTo>
                  <a:pt x="344" y="47"/>
                </a:lnTo>
                <a:lnTo>
                  <a:pt x="356" y="44"/>
                </a:lnTo>
                <a:lnTo>
                  <a:pt x="369" y="44"/>
                </a:lnTo>
                <a:lnTo>
                  <a:pt x="359" y="44"/>
                </a:lnTo>
                <a:lnTo>
                  <a:pt x="359" y="47"/>
                </a:lnTo>
                <a:lnTo>
                  <a:pt x="362" y="47"/>
                </a:lnTo>
                <a:lnTo>
                  <a:pt x="362" y="49"/>
                </a:lnTo>
                <a:lnTo>
                  <a:pt x="369" y="49"/>
                </a:lnTo>
                <a:lnTo>
                  <a:pt x="377" y="49"/>
                </a:lnTo>
                <a:lnTo>
                  <a:pt x="431" y="44"/>
                </a:lnTo>
                <a:lnTo>
                  <a:pt x="470" y="41"/>
                </a:lnTo>
                <a:lnTo>
                  <a:pt x="506" y="39"/>
                </a:lnTo>
                <a:lnTo>
                  <a:pt x="514" y="39"/>
                </a:lnTo>
                <a:lnTo>
                  <a:pt x="522" y="39"/>
                </a:lnTo>
                <a:lnTo>
                  <a:pt x="527" y="39"/>
                </a:lnTo>
                <a:lnTo>
                  <a:pt x="524" y="39"/>
                </a:lnTo>
                <a:lnTo>
                  <a:pt x="532" y="39"/>
                </a:lnTo>
                <a:lnTo>
                  <a:pt x="530" y="39"/>
                </a:lnTo>
                <a:lnTo>
                  <a:pt x="550" y="36"/>
                </a:lnTo>
                <a:lnTo>
                  <a:pt x="563" y="36"/>
                </a:lnTo>
                <a:lnTo>
                  <a:pt x="573" y="34"/>
                </a:lnTo>
                <a:lnTo>
                  <a:pt x="566" y="36"/>
                </a:lnTo>
                <a:lnTo>
                  <a:pt x="576" y="36"/>
                </a:lnTo>
                <a:lnTo>
                  <a:pt x="579" y="36"/>
                </a:lnTo>
                <a:lnTo>
                  <a:pt x="576" y="39"/>
                </a:lnTo>
                <a:lnTo>
                  <a:pt x="594" y="36"/>
                </a:lnTo>
                <a:lnTo>
                  <a:pt x="615" y="36"/>
                </a:lnTo>
                <a:lnTo>
                  <a:pt x="604" y="34"/>
                </a:lnTo>
                <a:lnTo>
                  <a:pt x="635" y="34"/>
                </a:lnTo>
                <a:lnTo>
                  <a:pt x="666" y="31"/>
                </a:lnTo>
                <a:lnTo>
                  <a:pt x="664" y="34"/>
                </a:lnTo>
                <a:lnTo>
                  <a:pt x="677" y="31"/>
                </a:lnTo>
                <a:lnTo>
                  <a:pt x="682" y="34"/>
                </a:lnTo>
                <a:lnTo>
                  <a:pt x="692" y="34"/>
                </a:lnTo>
                <a:lnTo>
                  <a:pt x="659" y="36"/>
                </a:lnTo>
                <a:lnTo>
                  <a:pt x="656" y="36"/>
                </a:lnTo>
                <a:lnTo>
                  <a:pt x="661" y="36"/>
                </a:lnTo>
                <a:lnTo>
                  <a:pt x="664" y="34"/>
                </a:lnTo>
                <a:lnTo>
                  <a:pt x="648" y="34"/>
                </a:lnTo>
                <a:lnTo>
                  <a:pt x="635" y="34"/>
                </a:lnTo>
                <a:lnTo>
                  <a:pt x="648" y="34"/>
                </a:lnTo>
                <a:lnTo>
                  <a:pt x="646" y="36"/>
                </a:lnTo>
                <a:lnTo>
                  <a:pt x="635" y="36"/>
                </a:lnTo>
                <a:lnTo>
                  <a:pt x="646" y="36"/>
                </a:lnTo>
                <a:lnTo>
                  <a:pt x="615" y="39"/>
                </a:lnTo>
                <a:lnTo>
                  <a:pt x="620" y="39"/>
                </a:lnTo>
                <a:lnTo>
                  <a:pt x="617" y="39"/>
                </a:lnTo>
                <a:lnTo>
                  <a:pt x="615" y="36"/>
                </a:lnTo>
                <a:lnTo>
                  <a:pt x="604" y="39"/>
                </a:lnTo>
                <a:lnTo>
                  <a:pt x="584" y="41"/>
                </a:lnTo>
                <a:lnTo>
                  <a:pt x="561" y="41"/>
                </a:lnTo>
                <a:lnTo>
                  <a:pt x="535" y="44"/>
                </a:lnTo>
                <a:lnTo>
                  <a:pt x="563" y="39"/>
                </a:lnTo>
                <a:lnTo>
                  <a:pt x="537" y="39"/>
                </a:lnTo>
                <a:lnTo>
                  <a:pt x="530" y="41"/>
                </a:lnTo>
                <a:lnTo>
                  <a:pt x="511" y="44"/>
                </a:lnTo>
                <a:lnTo>
                  <a:pt x="496" y="47"/>
                </a:lnTo>
                <a:lnTo>
                  <a:pt x="478" y="49"/>
                </a:lnTo>
                <a:lnTo>
                  <a:pt x="393" y="54"/>
                </a:lnTo>
                <a:lnTo>
                  <a:pt x="393" y="52"/>
                </a:lnTo>
                <a:lnTo>
                  <a:pt x="362" y="54"/>
                </a:lnTo>
                <a:lnTo>
                  <a:pt x="331" y="57"/>
                </a:lnTo>
                <a:lnTo>
                  <a:pt x="284" y="62"/>
                </a:lnTo>
                <a:lnTo>
                  <a:pt x="251" y="65"/>
                </a:lnTo>
                <a:lnTo>
                  <a:pt x="212" y="72"/>
                </a:lnTo>
                <a:lnTo>
                  <a:pt x="176" y="83"/>
                </a:lnTo>
                <a:lnTo>
                  <a:pt x="142" y="98"/>
                </a:lnTo>
                <a:lnTo>
                  <a:pt x="106" y="116"/>
                </a:lnTo>
                <a:lnTo>
                  <a:pt x="114" y="111"/>
                </a:lnTo>
                <a:lnTo>
                  <a:pt x="106" y="114"/>
                </a:lnTo>
                <a:lnTo>
                  <a:pt x="101" y="119"/>
                </a:lnTo>
                <a:lnTo>
                  <a:pt x="103" y="119"/>
                </a:lnTo>
                <a:lnTo>
                  <a:pt x="98" y="122"/>
                </a:lnTo>
                <a:lnTo>
                  <a:pt x="85" y="132"/>
                </a:lnTo>
                <a:lnTo>
                  <a:pt x="70" y="145"/>
                </a:lnTo>
                <a:lnTo>
                  <a:pt x="57" y="160"/>
                </a:lnTo>
                <a:lnTo>
                  <a:pt x="36" y="189"/>
                </a:lnTo>
                <a:lnTo>
                  <a:pt x="34" y="189"/>
                </a:lnTo>
                <a:lnTo>
                  <a:pt x="26" y="205"/>
                </a:lnTo>
                <a:lnTo>
                  <a:pt x="21" y="220"/>
                </a:lnTo>
                <a:lnTo>
                  <a:pt x="18" y="238"/>
                </a:lnTo>
                <a:lnTo>
                  <a:pt x="18" y="259"/>
                </a:lnTo>
                <a:lnTo>
                  <a:pt x="21" y="264"/>
                </a:lnTo>
                <a:lnTo>
                  <a:pt x="23" y="274"/>
                </a:lnTo>
                <a:lnTo>
                  <a:pt x="34" y="290"/>
                </a:lnTo>
                <a:lnTo>
                  <a:pt x="49" y="305"/>
                </a:lnTo>
                <a:lnTo>
                  <a:pt x="72" y="324"/>
                </a:lnTo>
                <a:lnTo>
                  <a:pt x="96" y="337"/>
                </a:lnTo>
                <a:lnTo>
                  <a:pt x="139" y="347"/>
                </a:lnTo>
                <a:lnTo>
                  <a:pt x="183" y="355"/>
                </a:lnTo>
                <a:lnTo>
                  <a:pt x="230" y="362"/>
                </a:lnTo>
                <a:lnTo>
                  <a:pt x="276" y="365"/>
                </a:lnTo>
                <a:lnTo>
                  <a:pt x="279" y="368"/>
                </a:lnTo>
                <a:lnTo>
                  <a:pt x="375" y="373"/>
                </a:lnTo>
                <a:lnTo>
                  <a:pt x="424" y="375"/>
                </a:lnTo>
                <a:lnTo>
                  <a:pt x="465" y="375"/>
                </a:lnTo>
                <a:lnTo>
                  <a:pt x="460" y="378"/>
                </a:lnTo>
                <a:lnTo>
                  <a:pt x="483" y="378"/>
                </a:lnTo>
                <a:lnTo>
                  <a:pt x="491" y="375"/>
                </a:lnTo>
                <a:lnTo>
                  <a:pt x="493" y="375"/>
                </a:lnTo>
                <a:lnTo>
                  <a:pt x="519" y="373"/>
                </a:lnTo>
                <a:lnTo>
                  <a:pt x="542" y="373"/>
                </a:lnTo>
                <a:lnTo>
                  <a:pt x="561" y="373"/>
                </a:lnTo>
                <a:lnTo>
                  <a:pt x="576" y="370"/>
                </a:lnTo>
                <a:lnTo>
                  <a:pt x="654" y="365"/>
                </a:lnTo>
                <a:lnTo>
                  <a:pt x="646" y="365"/>
                </a:lnTo>
                <a:lnTo>
                  <a:pt x="643" y="368"/>
                </a:lnTo>
                <a:lnTo>
                  <a:pt x="648" y="368"/>
                </a:lnTo>
                <a:lnTo>
                  <a:pt x="674" y="365"/>
                </a:lnTo>
                <a:lnTo>
                  <a:pt x="682" y="362"/>
                </a:lnTo>
                <a:lnTo>
                  <a:pt x="679" y="362"/>
                </a:lnTo>
                <a:lnTo>
                  <a:pt x="736" y="357"/>
                </a:lnTo>
                <a:lnTo>
                  <a:pt x="790" y="352"/>
                </a:lnTo>
                <a:lnTo>
                  <a:pt x="793" y="352"/>
                </a:lnTo>
                <a:lnTo>
                  <a:pt x="798" y="349"/>
                </a:lnTo>
                <a:lnTo>
                  <a:pt x="842" y="344"/>
                </a:lnTo>
                <a:lnTo>
                  <a:pt x="881" y="337"/>
                </a:lnTo>
                <a:lnTo>
                  <a:pt x="878" y="337"/>
                </a:lnTo>
                <a:lnTo>
                  <a:pt x="883" y="337"/>
                </a:lnTo>
                <a:lnTo>
                  <a:pt x="891" y="331"/>
                </a:lnTo>
                <a:lnTo>
                  <a:pt x="927" y="324"/>
                </a:lnTo>
                <a:lnTo>
                  <a:pt x="958" y="311"/>
                </a:lnTo>
                <a:lnTo>
                  <a:pt x="989" y="298"/>
                </a:lnTo>
                <a:lnTo>
                  <a:pt x="1018" y="282"/>
                </a:lnTo>
                <a:lnTo>
                  <a:pt x="1041" y="264"/>
                </a:lnTo>
                <a:lnTo>
                  <a:pt x="1062" y="246"/>
                </a:lnTo>
                <a:lnTo>
                  <a:pt x="1077" y="223"/>
                </a:lnTo>
                <a:lnTo>
                  <a:pt x="1085" y="212"/>
                </a:lnTo>
                <a:lnTo>
                  <a:pt x="1090" y="199"/>
                </a:lnTo>
                <a:lnTo>
                  <a:pt x="1093" y="186"/>
                </a:lnTo>
                <a:lnTo>
                  <a:pt x="1095" y="173"/>
                </a:lnTo>
                <a:lnTo>
                  <a:pt x="1095" y="160"/>
                </a:lnTo>
                <a:lnTo>
                  <a:pt x="1090" y="148"/>
                </a:lnTo>
                <a:lnTo>
                  <a:pt x="1088" y="137"/>
                </a:lnTo>
                <a:lnTo>
                  <a:pt x="1080" y="124"/>
                </a:lnTo>
                <a:lnTo>
                  <a:pt x="1072" y="114"/>
                </a:lnTo>
                <a:lnTo>
                  <a:pt x="1064" y="106"/>
                </a:lnTo>
                <a:lnTo>
                  <a:pt x="1051" y="93"/>
                </a:lnTo>
                <a:lnTo>
                  <a:pt x="1033" y="80"/>
                </a:lnTo>
                <a:lnTo>
                  <a:pt x="1018" y="72"/>
                </a:lnTo>
                <a:lnTo>
                  <a:pt x="1002" y="65"/>
                </a:lnTo>
                <a:lnTo>
                  <a:pt x="992" y="60"/>
                </a:lnTo>
                <a:lnTo>
                  <a:pt x="987" y="57"/>
                </a:lnTo>
                <a:lnTo>
                  <a:pt x="951" y="44"/>
                </a:lnTo>
                <a:lnTo>
                  <a:pt x="930" y="39"/>
                </a:lnTo>
                <a:lnTo>
                  <a:pt x="909" y="34"/>
                </a:lnTo>
                <a:lnTo>
                  <a:pt x="914" y="36"/>
                </a:lnTo>
                <a:lnTo>
                  <a:pt x="876" y="26"/>
                </a:lnTo>
                <a:lnTo>
                  <a:pt x="834" y="21"/>
                </a:lnTo>
                <a:lnTo>
                  <a:pt x="842" y="21"/>
                </a:lnTo>
                <a:lnTo>
                  <a:pt x="824" y="18"/>
                </a:lnTo>
                <a:lnTo>
                  <a:pt x="811" y="16"/>
                </a:lnTo>
                <a:lnTo>
                  <a:pt x="806" y="16"/>
                </a:lnTo>
                <a:lnTo>
                  <a:pt x="809" y="18"/>
                </a:lnTo>
                <a:lnTo>
                  <a:pt x="759" y="13"/>
                </a:lnTo>
                <a:lnTo>
                  <a:pt x="708" y="16"/>
                </a:lnTo>
                <a:lnTo>
                  <a:pt x="604" y="21"/>
                </a:lnTo>
                <a:lnTo>
                  <a:pt x="584" y="21"/>
                </a:lnTo>
                <a:lnTo>
                  <a:pt x="581" y="21"/>
                </a:lnTo>
                <a:lnTo>
                  <a:pt x="563" y="21"/>
                </a:lnTo>
                <a:lnTo>
                  <a:pt x="561" y="23"/>
                </a:lnTo>
                <a:lnTo>
                  <a:pt x="542" y="23"/>
                </a:lnTo>
                <a:lnTo>
                  <a:pt x="527" y="23"/>
                </a:lnTo>
                <a:lnTo>
                  <a:pt x="524" y="26"/>
                </a:lnTo>
                <a:lnTo>
                  <a:pt x="519" y="26"/>
                </a:lnTo>
                <a:lnTo>
                  <a:pt x="488" y="26"/>
                </a:lnTo>
                <a:lnTo>
                  <a:pt x="460" y="26"/>
                </a:lnTo>
                <a:lnTo>
                  <a:pt x="418" y="28"/>
                </a:lnTo>
                <a:lnTo>
                  <a:pt x="377" y="31"/>
                </a:lnTo>
                <a:lnTo>
                  <a:pt x="320" y="34"/>
                </a:lnTo>
                <a:lnTo>
                  <a:pt x="266" y="41"/>
                </a:lnTo>
                <a:lnTo>
                  <a:pt x="238" y="47"/>
                </a:lnTo>
                <a:lnTo>
                  <a:pt x="212" y="52"/>
                </a:lnTo>
                <a:lnTo>
                  <a:pt x="183" y="60"/>
                </a:lnTo>
                <a:lnTo>
                  <a:pt x="160" y="70"/>
                </a:lnTo>
                <a:lnTo>
                  <a:pt x="134" y="83"/>
                </a:lnTo>
                <a:lnTo>
                  <a:pt x="111" y="96"/>
                </a:lnTo>
                <a:lnTo>
                  <a:pt x="90" y="111"/>
                </a:lnTo>
                <a:lnTo>
                  <a:pt x="70" y="129"/>
                </a:lnTo>
                <a:lnTo>
                  <a:pt x="52" y="150"/>
                </a:lnTo>
                <a:lnTo>
                  <a:pt x="36" y="171"/>
                </a:lnTo>
                <a:lnTo>
                  <a:pt x="26" y="194"/>
                </a:lnTo>
                <a:lnTo>
                  <a:pt x="18" y="220"/>
                </a:lnTo>
                <a:lnTo>
                  <a:pt x="13" y="233"/>
                </a:lnTo>
                <a:lnTo>
                  <a:pt x="13" y="249"/>
                </a:lnTo>
                <a:lnTo>
                  <a:pt x="13" y="259"/>
                </a:lnTo>
                <a:lnTo>
                  <a:pt x="15" y="272"/>
                </a:lnTo>
                <a:lnTo>
                  <a:pt x="18" y="285"/>
                </a:lnTo>
                <a:lnTo>
                  <a:pt x="23" y="295"/>
                </a:lnTo>
                <a:lnTo>
                  <a:pt x="36" y="316"/>
                </a:lnTo>
                <a:lnTo>
                  <a:pt x="54" y="331"/>
                </a:lnTo>
                <a:lnTo>
                  <a:pt x="75" y="347"/>
                </a:lnTo>
                <a:lnTo>
                  <a:pt x="98" y="357"/>
                </a:lnTo>
                <a:lnTo>
                  <a:pt x="124" y="365"/>
                </a:lnTo>
                <a:lnTo>
                  <a:pt x="178" y="381"/>
                </a:lnTo>
                <a:lnTo>
                  <a:pt x="232" y="388"/>
                </a:lnTo>
                <a:lnTo>
                  <a:pt x="287" y="393"/>
                </a:lnTo>
                <a:lnTo>
                  <a:pt x="341" y="396"/>
                </a:lnTo>
                <a:lnTo>
                  <a:pt x="380" y="396"/>
                </a:lnTo>
                <a:lnTo>
                  <a:pt x="418" y="396"/>
                </a:lnTo>
                <a:lnTo>
                  <a:pt x="416" y="396"/>
                </a:lnTo>
                <a:lnTo>
                  <a:pt x="416" y="399"/>
                </a:lnTo>
                <a:lnTo>
                  <a:pt x="431" y="396"/>
                </a:lnTo>
                <a:lnTo>
                  <a:pt x="447" y="396"/>
                </a:lnTo>
                <a:lnTo>
                  <a:pt x="612" y="396"/>
                </a:lnTo>
                <a:lnTo>
                  <a:pt x="602" y="396"/>
                </a:lnTo>
                <a:lnTo>
                  <a:pt x="610" y="396"/>
                </a:lnTo>
                <a:lnTo>
                  <a:pt x="620" y="396"/>
                </a:lnTo>
                <a:lnTo>
                  <a:pt x="623" y="396"/>
                </a:lnTo>
                <a:lnTo>
                  <a:pt x="630" y="393"/>
                </a:lnTo>
                <a:lnTo>
                  <a:pt x="633" y="393"/>
                </a:lnTo>
                <a:lnTo>
                  <a:pt x="630" y="393"/>
                </a:lnTo>
                <a:lnTo>
                  <a:pt x="736" y="386"/>
                </a:lnTo>
                <a:lnTo>
                  <a:pt x="788" y="383"/>
                </a:lnTo>
                <a:lnTo>
                  <a:pt x="842" y="375"/>
                </a:lnTo>
                <a:lnTo>
                  <a:pt x="894" y="365"/>
                </a:lnTo>
                <a:lnTo>
                  <a:pt x="943" y="352"/>
                </a:lnTo>
                <a:lnTo>
                  <a:pt x="992" y="337"/>
                </a:lnTo>
                <a:lnTo>
                  <a:pt x="1015" y="326"/>
                </a:lnTo>
                <a:lnTo>
                  <a:pt x="1038" y="313"/>
                </a:lnTo>
                <a:lnTo>
                  <a:pt x="1059" y="298"/>
                </a:lnTo>
                <a:lnTo>
                  <a:pt x="1080" y="277"/>
                </a:lnTo>
                <a:lnTo>
                  <a:pt x="1098" y="256"/>
                </a:lnTo>
                <a:lnTo>
                  <a:pt x="1111" y="230"/>
                </a:lnTo>
                <a:lnTo>
                  <a:pt x="1119" y="212"/>
                </a:lnTo>
                <a:lnTo>
                  <a:pt x="1121" y="194"/>
                </a:lnTo>
                <a:lnTo>
                  <a:pt x="1121" y="176"/>
                </a:lnTo>
                <a:lnTo>
                  <a:pt x="1119" y="158"/>
                </a:lnTo>
                <a:lnTo>
                  <a:pt x="1113" y="142"/>
                </a:lnTo>
                <a:lnTo>
                  <a:pt x="1108" y="124"/>
                </a:lnTo>
                <a:lnTo>
                  <a:pt x="1098" y="109"/>
                </a:lnTo>
                <a:lnTo>
                  <a:pt x="1085" y="96"/>
                </a:lnTo>
                <a:lnTo>
                  <a:pt x="1069" y="83"/>
                </a:lnTo>
                <a:lnTo>
                  <a:pt x="1054" y="72"/>
                </a:lnTo>
                <a:lnTo>
                  <a:pt x="1023" y="54"/>
                </a:lnTo>
                <a:lnTo>
                  <a:pt x="987" y="39"/>
                </a:lnTo>
                <a:lnTo>
                  <a:pt x="948" y="28"/>
                </a:lnTo>
                <a:lnTo>
                  <a:pt x="961" y="28"/>
                </a:lnTo>
                <a:lnTo>
                  <a:pt x="979" y="34"/>
                </a:lnTo>
                <a:lnTo>
                  <a:pt x="1005" y="41"/>
                </a:lnTo>
                <a:close/>
              </a:path>
            </a:pathLst>
          </a:custGeom>
          <a:solidFill>
            <a:srgbClr val="AD59A3"/>
          </a:solidFill>
          <a:ln w="9525">
            <a:solidFill>
              <a:srgbClr val="AD59A3"/>
            </a:solidFill>
            <a:round/>
            <a:headEnd/>
            <a:tailEnd/>
          </a:ln>
        </p:spPr>
        <p:txBody>
          <a:bodyPr/>
          <a:lstStyle/>
          <a:p>
            <a:endParaRPr lang="es-E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7" name="Freeform 21">
            <a:extLst>
              <a:ext uri="{FF2B5EF4-FFF2-40B4-BE49-F238E27FC236}">
                <a16:creationId xmlns:a16="http://schemas.microsoft.com/office/drawing/2014/main" xmlns="" id="{7F192952-21D2-4A98-A314-A3CF7BF77551}"/>
              </a:ext>
            </a:extLst>
          </p:cNvPr>
          <p:cNvSpPr>
            <a:spLocks noEditPoints="1"/>
          </p:cNvSpPr>
          <p:nvPr/>
        </p:nvSpPr>
        <p:spPr bwMode="auto">
          <a:xfrm rot="16702670" flipH="1" flipV="1">
            <a:off x="6644650" y="5442600"/>
            <a:ext cx="508786" cy="1049521"/>
          </a:xfrm>
          <a:custGeom>
            <a:avLst/>
            <a:gdLst>
              <a:gd name="T0" fmla="*/ 2147483647 w 1608"/>
              <a:gd name="T1" fmla="*/ 2147483647 h 1338"/>
              <a:gd name="T2" fmla="*/ 2147483647 w 1608"/>
              <a:gd name="T3" fmla="*/ 2147483647 h 1338"/>
              <a:gd name="T4" fmla="*/ 2147483647 w 1608"/>
              <a:gd name="T5" fmla="*/ 2147483647 h 1338"/>
              <a:gd name="T6" fmla="*/ 2147483647 w 1608"/>
              <a:gd name="T7" fmla="*/ 2147483647 h 1338"/>
              <a:gd name="T8" fmla="*/ 2147483647 w 1608"/>
              <a:gd name="T9" fmla="*/ 2147483647 h 1338"/>
              <a:gd name="T10" fmla="*/ 2147483647 w 1608"/>
              <a:gd name="T11" fmla="*/ 2147483647 h 1338"/>
              <a:gd name="T12" fmla="*/ 2147483647 w 1608"/>
              <a:gd name="T13" fmla="*/ 2147483647 h 1338"/>
              <a:gd name="T14" fmla="*/ 2147483647 w 1608"/>
              <a:gd name="T15" fmla="*/ 2147483647 h 1338"/>
              <a:gd name="T16" fmla="*/ 2147483647 w 1608"/>
              <a:gd name="T17" fmla="*/ 2147483647 h 1338"/>
              <a:gd name="T18" fmla="*/ 2147483647 w 1608"/>
              <a:gd name="T19" fmla="*/ 2147483647 h 1338"/>
              <a:gd name="T20" fmla="*/ 2147483647 w 1608"/>
              <a:gd name="T21" fmla="*/ 2147483647 h 1338"/>
              <a:gd name="T22" fmla="*/ 2147483647 w 1608"/>
              <a:gd name="T23" fmla="*/ 2147483647 h 1338"/>
              <a:gd name="T24" fmla="*/ 2147483647 w 1608"/>
              <a:gd name="T25" fmla="*/ 2147483647 h 1338"/>
              <a:gd name="T26" fmla="*/ 2147483647 w 1608"/>
              <a:gd name="T27" fmla="*/ 2147483647 h 1338"/>
              <a:gd name="T28" fmla="*/ 2147483647 w 1608"/>
              <a:gd name="T29" fmla="*/ 2147483647 h 1338"/>
              <a:gd name="T30" fmla="*/ 2147483647 w 1608"/>
              <a:gd name="T31" fmla="*/ 2147483647 h 1338"/>
              <a:gd name="T32" fmla="*/ 2147483647 w 1608"/>
              <a:gd name="T33" fmla="*/ 2147483647 h 1338"/>
              <a:gd name="T34" fmla="*/ 2147483647 w 1608"/>
              <a:gd name="T35" fmla="*/ 2147483647 h 1338"/>
              <a:gd name="T36" fmla="*/ 2147483647 w 1608"/>
              <a:gd name="T37" fmla="*/ 2147483647 h 1338"/>
              <a:gd name="T38" fmla="*/ 2147483647 w 1608"/>
              <a:gd name="T39" fmla="*/ 2147483647 h 1338"/>
              <a:gd name="T40" fmla="*/ 2147483647 w 1608"/>
              <a:gd name="T41" fmla="*/ 2147483647 h 1338"/>
              <a:gd name="T42" fmla="*/ 2147483647 w 1608"/>
              <a:gd name="T43" fmla="*/ 2147483647 h 1338"/>
              <a:gd name="T44" fmla="*/ 2147483647 w 1608"/>
              <a:gd name="T45" fmla="*/ 2147483647 h 1338"/>
              <a:gd name="T46" fmla="*/ 2147483647 w 1608"/>
              <a:gd name="T47" fmla="*/ 2147483647 h 1338"/>
              <a:gd name="T48" fmla="*/ 2147483647 w 1608"/>
              <a:gd name="T49" fmla="*/ 2147483647 h 1338"/>
              <a:gd name="T50" fmla="*/ 2147483647 w 1608"/>
              <a:gd name="T51" fmla="*/ 2147483647 h 1338"/>
              <a:gd name="T52" fmla="*/ 2147483647 w 1608"/>
              <a:gd name="T53" fmla="*/ 2147483647 h 1338"/>
              <a:gd name="T54" fmla="*/ 2147483647 w 1608"/>
              <a:gd name="T55" fmla="*/ 2147483647 h 1338"/>
              <a:gd name="T56" fmla="*/ 2147483647 w 1608"/>
              <a:gd name="T57" fmla="*/ 2147483647 h 1338"/>
              <a:gd name="T58" fmla="*/ 2147483647 w 1608"/>
              <a:gd name="T59" fmla="*/ 2147483647 h 1338"/>
              <a:gd name="T60" fmla="*/ 2147483647 w 1608"/>
              <a:gd name="T61" fmla="*/ 2147483647 h 1338"/>
              <a:gd name="T62" fmla="*/ 2147483647 w 1608"/>
              <a:gd name="T63" fmla="*/ 2147483647 h 1338"/>
              <a:gd name="T64" fmla="*/ 2147483647 w 1608"/>
              <a:gd name="T65" fmla="*/ 2147483647 h 1338"/>
              <a:gd name="T66" fmla="*/ 2147483647 w 1608"/>
              <a:gd name="T67" fmla="*/ 2147483647 h 1338"/>
              <a:gd name="T68" fmla="*/ 2147483647 w 1608"/>
              <a:gd name="T69" fmla="*/ 2147483647 h 1338"/>
              <a:gd name="T70" fmla="*/ 2147483647 w 1608"/>
              <a:gd name="T71" fmla="*/ 2147483647 h 1338"/>
              <a:gd name="T72" fmla="*/ 2147483647 w 1608"/>
              <a:gd name="T73" fmla="*/ 2147483647 h 1338"/>
              <a:gd name="T74" fmla="*/ 2147483647 w 1608"/>
              <a:gd name="T75" fmla="*/ 2147483647 h 1338"/>
              <a:gd name="T76" fmla="*/ 2147483647 w 1608"/>
              <a:gd name="T77" fmla="*/ 2147483647 h 1338"/>
              <a:gd name="T78" fmla="*/ 2147483647 w 1608"/>
              <a:gd name="T79" fmla="*/ 2147483647 h 1338"/>
              <a:gd name="T80" fmla="*/ 2147483647 w 1608"/>
              <a:gd name="T81" fmla="*/ 2147483647 h 1338"/>
              <a:gd name="T82" fmla="*/ 2147483647 w 1608"/>
              <a:gd name="T83" fmla="*/ 2147483647 h 1338"/>
              <a:gd name="T84" fmla="*/ 2147483647 w 1608"/>
              <a:gd name="T85" fmla="*/ 2147483647 h 1338"/>
              <a:gd name="T86" fmla="*/ 2147483647 w 1608"/>
              <a:gd name="T87" fmla="*/ 2147483647 h 1338"/>
              <a:gd name="T88" fmla="*/ 2147483647 w 1608"/>
              <a:gd name="T89" fmla="*/ 2147483647 h 1338"/>
              <a:gd name="T90" fmla="*/ 2147483647 w 1608"/>
              <a:gd name="T91" fmla="*/ 2147483647 h 1338"/>
              <a:gd name="T92" fmla="*/ 2147483647 w 1608"/>
              <a:gd name="T93" fmla="*/ 2147483647 h 1338"/>
              <a:gd name="T94" fmla="*/ 2147483647 w 1608"/>
              <a:gd name="T95" fmla="*/ 2147483647 h 1338"/>
              <a:gd name="T96" fmla="*/ 2147483647 w 1608"/>
              <a:gd name="T97" fmla="*/ 2147483647 h 1338"/>
              <a:gd name="T98" fmla="*/ 2147483647 w 1608"/>
              <a:gd name="T99" fmla="*/ 2147483647 h 1338"/>
              <a:gd name="T100" fmla="*/ 2147483647 w 1608"/>
              <a:gd name="T101" fmla="*/ 2147483647 h 1338"/>
              <a:gd name="T102" fmla="*/ 2147483647 w 1608"/>
              <a:gd name="T103" fmla="*/ 2147483647 h 1338"/>
              <a:gd name="T104" fmla="*/ 2147483647 w 1608"/>
              <a:gd name="T105" fmla="*/ 2147483647 h 1338"/>
              <a:gd name="T106" fmla="*/ 2147483647 w 1608"/>
              <a:gd name="T107" fmla="*/ 2147483647 h 1338"/>
              <a:gd name="T108" fmla="*/ 2147483647 w 1608"/>
              <a:gd name="T109" fmla="*/ 2147483647 h 1338"/>
              <a:gd name="T110" fmla="*/ 2147483647 w 1608"/>
              <a:gd name="T111" fmla="*/ 2147483647 h 1338"/>
              <a:gd name="T112" fmla="*/ 2147483647 w 1608"/>
              <a:gd name="T113" fmla="*/ 2147483647 h 1338"/>
              <a:gd name="T114" fmla="*/ 2147483647 w 1608"/>
              <a:gd name="T115" fmla="*/ 2147483647 h 1338"/>
              <a:gd name="T116" fmla="*/ 2147483647 w 1608"/>
              <a:gd name="T117" fmla="*/ 2147483647 h 1338"/>
              <a:gd name="T118" fmla="*/ 2147483647 w 1608"/>
              <a:gd name="T119" fmla="*/ 2147483647 h 1338"/>
              <a:gd name="T120" fmla="*/ 2147483647 w 1608"/>
              <a:gd name="T121" fmla="*/ 2147483647 h 1338"/>
              <a:gd name="T122" fmla="*/ 2147483647 w 1608"/>
              <a:gd name="T123" fmla="*/ 2147483647 h 1338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608"/>
              <a:gd name="T187" fmla="*/ 0 h 1338"/>
              <a:gd name="T188" fmla="*/ 1608 w 1608"/>
              <a:gd name="T189" fmla="*/ 1338 h 1338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608" h="1338">
                <a:moveTo>
                  <a:pt x="62" y="1240"/>
                </a:moveTo>
                <a:lnTo>
                  <a:pt x="62" y="1240"/>
                </a:lnTo>
                <a:lnTo>
                  <a:pt x="62" y="1238"/>
                </a:lnTo>
                <a:lnTo>
                  <a:pt x="64" y="1238"/>
                </a:lnTo>
                <a:lnTo>
                  <a:pt x="70" y="1238"/>
                </a:lnTo>
                <a:lnTo>
                  <a:pt x="70" y="1242"/>
                </a:lnTo>
                <a:lnTo>
                  <a:pt x="78" y="1242"/>
                </a:lnTo>
                <a:lnTo>
                  <a:pt x="82" y="1240"/>
                </a:lnTo>
                <a:lnTo>
                  <a:pt x="82" y="1238"/>
                </a:lnTo>
                <a:lnTo>
                  <a:pt x="84" y="1238"/>
                </a:lnTo>
                <a:lnTo>
                  <a:pt x="86" y="1238"/>
                </a:lnTo>
                <a:lnTo>
                  <a:pt x="86" y="1240"/>
                </a:lnTo>
                <a:lnTo>
                  <a:pt x="88" y="1242"/>
                </a:lnTo>
                <a:lnTo>
                  <a:pt x="90" y="1240"/>
                </a:lnTo>
                <a:lnTo>
                  <a:pt x="90" y="1238"/>
                </a:lnTo>
                <a:lnTo>
                  <a:pt x="120" y="1238"/>
                </a:lnTo>
                <a:lnTo>
                  <a:pt x="120" y="1240"/>
                </a:lnTo>
                <a:lnTo>
                  <a:pt x="120" y="1242"/>
                </a:lnTo>
                <a:lnTo>
                  <a:pt x="122" y="1242"/>
                </a:lnTo>
                <a:lnTo>
                  <a:pt x="124" y="1242"/>
                </a:lnTo>
                <a:lnTo>
                  <a:pt x="124" y="1240"/>
                </a:lnTo>
                <a:lnTo>
                  <a:pt x="124" y="1238"/>
                </a:lnTo>
                <a:lnTo>
                  <a:pt x="140" y="1238"/>
                </a:lnTo>
                <a:lnTo>
                  <a:pt x="140" y="1242"/>
                </a:lnTo>
                <a:lnTo>
                  <a:pt x="150" y="1242"/>
                </a:lnTo>
                <a:lnTo>
                  <a:pt x="150" y="1240"/>
                </a:lnTo>
                <a:lnTo>
                  <a:pt x="150" y="1238"/>
                </a:lnTo>
                <a:lnTo>
                  <a:pt x="216" y="1238"/>
                </a:lnTo>
                <a:lnTo>
                  <a:pt x="216" y="1236"/>
                </a:lnTo>
                <a:lnTo>
                  <a:pt x="216" y="1234"/>
                </a:lnTo>
                <a:lnTo>
                  <a:pt x="250" y="1234"/>
                </a:lnTo>
                <a:lnTo>
                  <a:pt x="252" y="1232"/>
                </a:lnTo>
                <a:lnTo>
                  <a:pt x="252" y="1230"/>
                </a:lnTo>
                <a:lnTo>
                  <a:pt x="284" y="1230"/>
                </a:lnTo>
                <a:lnTo>
                  <a:pt x="286" y="1228"/>
                </a:lnTo>
                <a:lnTo>
                  <a:pt x="286" y="1226"/>
                </a:lnTo>
                <a:lnTo>
                  <a:pt x="292" y="1226"/>
                </a:lnTo>
                <a:lnTo>
                  <a:pt x="300" y="1226"/>
                </a:lnTo>
                <a:lnTo>
                  <a:pt x="306" y="1226"/>
                </a:lnTo>
                <a:lnTo>
                  <a:pt x="308" y="1224"/>
                </a:lnTo>
                <a:lnTo>
                  <a:pt x="308" y="1222"/>
                </a:lnTo>
                <a:lnTo>
                  <a:pt x="334" y="1222"/>
                </a:lnTo>
                <a:lnTo>
                  <a:pt x="336" y="1220"/>
                </a:lnTo>
                <a:lnTo>
                  <a:pt x="336" y="1218"/>
                </a:lnTo>
                <a:lnTo>
                  <a:pt x="342" y="1218"/>
                </a:lnTo>
                <a:lnTo>
                  <a:pt x="348" y="1218"/>
                </a:lnTo>
                <a:lnTo>
                  <a:pt x="352" y="1218"/>
                </a:lnTo>
                <a:lnTo>
                  <a:pt x="354" y="1216"/>
                </a:lnTo>
                <a:lnTo>
                  <a:pt x="354" y="1214"/>
                </a:lnTo>
                <a:lnTo>
                  <a:pt x="362" y="1214"/>
                </a:lnTo>
                <a:lnTo>
                  <a:pt x="366" y="1214"/>
                </a:lnTo>
                <a:lnTo>
                  <a:pt x="366" y="1210"/>
                </a:lnTo>
                <a:lnTo>
                  <a:pt x="372" y="1210"/>
                </a:lnTo>
                <a:lnTo>
                  <a:pt x="376" y="1210"/>
                </a:lnTo>
                <a:lnTo>
                  <a:pt x="380" y="1210"/>
                </a:lnTo>
                <a:lnTo>
                  <a:pt x="382" y="1208"/>
                </a:lnTo>
                <a:lnTo>
                  <a:pt x="382" y="1206"/>
                </a:lnTo>
                <a:lnTo>
                  <a:pt x="412" y="1206"/>
                </a:lnTo>
                <a:lnTo>
                  <a:pt x="412" y="1204"/>
                </a:lnTo>
                <a:lnTo>
                  <a:pt x="412" y="1202"/>
                </a:lnTo>
                <a:lnTo>
                  <a:pt x="418" y="1202"/>
                </a:lnTo>
                <a:lnTo>
                  <a:pt x="420" y="1202"/>
                </a:lnTo>
                <a:lnTo>
                  <a:pt x="420" y="1198"/>
                </a:lnTo>
                <a:lnTo>
                  <a:pt x="428" y="1200"/>
                </a:lnTo>
                <a:lnTo>
                  <a:pt x="432" y="1198"/>
                </a:lnTo>
                <a:lnTo>
                  <a:pt x="432" y="1194"/>
                </a:lnTo>
                <a:lnTo>
                  <a:pt x="438" y="1194"/>
                </a:lnTo>
                <a:lnTo>
                  <a:pt x="444" y="1196"/>
                </a:lnTo>
                <a:lnTo>
                  <a:pt x="448" y="1194"/>
                </a:lnTo>
                <a:lnTo>
                  <a:pt x="450" y="1194"/>
                </a:lnTo>
                <a:lnTo>
                  <a:pt x="450" y="1192"/>
                </a:lnTo>
                <a:lnTo>
                  <a:pt x="458" y="1192"/>
                </a:lnTo>
                <a:lnTo>
                  <a:pt x="462" y="1190"/>
                </a:lnTo>
                <a:lnTo>
                  <a:pt x="462" y="1188"/>
                </a:lnTo>
                <a:lnTo>
                  <a:pt x="470" y="1188"/>
                </a:lnTo>
                <a:lnTo>
                  <a:pt x="474" y="1186"/>
                </a:lnTo>
                <a:lnTo>
                  <a:pt x="474" y="1184"/>
                </a:lnTo>
                <a:lnTo>
                  <a:pt x="482" y="1184"/>
                </a:lnTo>
                <a:lnTo>
                  <a:pt x="486" y="1182"/>
                </a:lnTo>
                <a:lnTo>
                  <a:pt x="486" y="1180"/>
                </a:lnTo>
                <a:lnTo>
                  <a:pt x="494" y="1180"/>
                </a:lnTo>
                <a:lnTo>
                  <a:pt x="498" y="1180"/>
                </a:lnTo>
                <a:lnTo>
                  <a:pt x="498" y="1176"/>
                </a:lnTo>
                <a:lnTo>
                  <a:pt x="506" y="1176"/>
                </a:lnTo>
                <a:lnTo>
                  <a:pt x="508" y="1176"/>
                </a:lnTo>
                <a:lnTo>
                  <a:pt x="510" y="1172"/>
                </a:lnTo>
                <a:lnTo>
                  <a:pt x="518" y="1172"/>
                </a:lnTo>
                <a:lnTo>
                  <a:pt x="520" y="1172"/>
                </a:lnTo>
                <a:lnTo>
                  <a:pt x="522" y="1168"/>
                </a:lnTo>
                <a:lnTo>
                  <a:pt x="528" y="1168"/>
                </a:lnTo>
                <a:lnTo>
                  <a:pt x="532" y="1168"/>
                </a:lnTo>
                <a:lnTo>
                  <a:pt x="532" y="1164"/>
                </a:lnTo>
                <a:lnTo>
                  <a:pt x="540" y="1164"/>
                </a:lnTo>
                <a:lnTo>
                  <a:pt x="544" y="1164"/>
                </a:lnTo>
                <a:lnTo>
                  <a:pt x="544" y="1160"/>
                </a:lnTo>
                <a:lnTo>
                  <a:pt x="550" y="1160"/>
                </a:lnTo>
                <a:lnTo>
                  <a:pt x="552" y="1160"/>
                </a:lnTo>
                <a:lnTo>
                  <a:pt x="552" y="1156"/>
                </a:lnTo>
                <a:lnTo>
                  <a:pt x="560" y="1156"/>
                </a:lnTo>
                <a:lnTo>
                  <a:pt x="562" y="1156"/>
                </a:lnTo>
                <a:lnTo>
                  <a:pt x="564" y="1152"/>
                </a:lnTo>
                <a:lnTo>
                  <a:pt x="572" y="1152"/>
                </a:lnTo>
                <a:lnTo>
                  <a:pt x="574" y="1152"/>
                </a:lnTo>
                <a:lnTo>
                  <a:pt x="574" y="1148"/>
                </a:lnTo>
                <a:lnTo>
                  <a:pt x="580" y="1148"/>
                </a:lnTo>
                <a:lnTo>
                  <a:pt x="582" y="1148"/>
                </a:lnTo>
                <a:lnTo>
                  <a:pt x="582" y="1146"/>
                </a:lnTo>
                <a:lnTo>
                  <a:pt x="590" y="1146"/>
                </a:lnTo>
                <a:lnTo>
                  <a:pt x="594" y="1144"/>
                </a:lnTo>
                <a:lnTo>
                  <a:pt x="594" y="1142"/>
                </a:lnTo>
                <a:lnTo>
                  <a:pt x="600" y="1140"/>
                </a:lnTo>
                <a:lnTo>
                  <a:pt x="602" y="1140"/>
                </a:lnTo>
                <a:lnTo>
                  <a:pt x="602" y="1138"/>
                </a:lnTo>
                <a:lnTo>
                  <a:pt x="604" y="1138"/>
                </a:lnTo>
                <a:lnTo>
                  <a:pt x="606" y="1138"/>
                </a:lnTo>
                <a:lnTo>
                  <a:pt x="606" y="1140"/>
                </a:lnTo>
                <a:lnTo>
                  <a:pt x="608" y="1142"/>
                </a:lnTo>
                <a:lnTo>
                  <a:pt x="610" y="1138"/>
                </a:lnTo>
                <a:lnTo>
                  <a:pt x="612" y="1136"/>
                </a:lnTo>
                <a:lnTo>
                  <a:pt x="614" y="1134"/>
                </a:lnTo>
                <a:lnTo>
                  <a:pt x="618" y="1134"/>
                </a:lnTo>
                <a:lnTo>
                  <a:pt x="620" y="1132"/>
                </a:lnTo>
                <a:lnTo>
                  <a:pt x="620" y="1130"/>
                </a:lnTo>
                <a:lnTo>
                  <a:pt x="626" y="1130"/>
                </a:lnTo>
                <a:lnTo>
                  <a:pt x="628" y="1128"/>
                </a:lnTo>
                <a:lnTo>
                  <a:pt x="628" y="1126"/>
                </a:lnTo>
                <a:lnTo>
                  <a:pt x="640" y="1126"/>
                </a:lnTo>
                <a:lnTo>
                  <a:pt x="640" y="1124"/>
                </a:lnTo>
                <a:lnTo>
                  <a:pt x="640" y="1122"/>
                </a:lnTo>
                <a:lnTo>
                  <a:pt x="646" y="1122"/>
                </a:lnTo>
                <a:lnTo>
                  <a:pt x="648" y="1120"/>
                </a:lnTo>
                <a:lnTo>
                  <a:pt x="648" y="1118"/>
                </a:lnTo>
                <a:lnTo>
                  <a:pt x="654" y="1118"/>
                </a:lnTo>
                <a:lnTo>
                  <a:pt x="656" y="1116"/>
                </a:lnTo>
                <a:lnTo>
                  <a:pt x="656" y="1114"/>
                </a:lnTo>
                <a:lnTo>
                  <a:pt x="662" y="1114"/>
                </a:lnTo>
                <a:lnTo>
                  <a:pt x="664" y="1112"/>
                </a:lnTo>
                <a:lnTo>
                  <a:pt x="664" y="1110"/>
                </a:lnTo>
                <a:lnTo>
                  <a:pt x="670" y="1110"/>
                </a:lnTo>
                <a:lnTo>
                  <a:pt x="674" y="1110"/>
                </a:lnTo>
                <a:lnTo>
                  <a:pt x="674" y="1106"/>
                </a:lnTo>
                <a:lnTo>
                  <a:pt x="680" y="1106"/>
                </a:lnTo>
                <a:lnTo>
                  <a:pt x="682" y="1104"/>
                </a:lnTo>
                <a:lnTo>
                  <a:pt x="682" y="1102"/>
                </a:lnTo>
                <a:lnTo>
                  <a:pt x="686" y="1102"/>
                </a:lnTo>
                <a:lnTo>
                  <a:pt x="690" y="1100"/>
                </a:lnTo>
                <a:lnTo>
                  <a:pt x="692" y="1098"/>
                </a:lnTo>
                <a:lnTo>
                  <a:pt x="694" y="1094"/>
                </a:lnTo>
                <a:lnTo>
                  <a:pt x="700" y="1094"/>
                </a:lnTo>
                <a:lnTo>
                  <a:pt x="702" y="1094"/>
                </a:lnTo>
                <a:lnTo>
                  <a:pt x="702" y="1090"/>
                </a:lnTo>
                <a:lnTo>
                  <a:pt x="708" y="1090"/>
                </a:lnTo>
                <a:lnTo>
                  <a:pt x="710" y="1090"/>
                </a:lnTo>
                <a:lnTo>
                  <a:pt x="710" y="1086"/>
                </a:lnTo>
                <a:lnTo>
                  <a:pt x="714" y="1086"/>
                </a:lnTo>
                <a:lnTo>
                  <a:pt x="716" y="1086"/>
                </a:lnTo>
                <a:lnTo>
                  <a:pt x="716" y="1082"/>
                </a:lnTo>
                <a:lnTo>
                  <a:pt x="722" y="1082"/>
                </a:lnTo>
                <a:lnTo>
                  <a:pt x="724" y="1082"/>
                </a:lnTo>
                <a:lnTo>
                  <a:pt x="724" y="1078"/>
                </a:lnTo>
                <a:lnTo>
                  <a:pt x="730" y="1078"/>
                </a:lnTo>
                <a:lnTo>
                  <a:pt x="732" y="1078"/>
                </a:lnTo>
                <a:lnTo>
                  <a:pt x="732" y="1074"/>
                </a:lnTo>
                <a:lnTo>
                  <a:pt x="738" y="1076"/>
                </a:lnTo>
                <a:lnTo>
                  <a:pt x="740" y="1074"/>
                </a:lnTo>
                <a:lnTo>
                  <a:pt x="740" y="1072"/>
                </a:lnTo>
                <a:lnTo>
                  <a:pt x="746" y="1072"/>
                </a:lnTo>
                <a:lnTo>
                  <a:pt x="748" y="1068"/>
                </a:lnTo>
                <a:lnTo>
                  <a:pt x="750" y="1068"/>
                </a:lnTo>
                <a:lnTo>
                  <a:pt x="752" y="1066"/>
                </a:lnTo>
                <a:lnTo>
                  <a:pt x="752" y="1064"/>
                </a:lnTo>
                <a:lnTo>
                  <a:pt x="758" y="1064"/>
                </a:lnTo>
                <a:lnTo>
                  <a:pt x="760" y="1062"/>
                </a:lnTo>
                <a:lnTo>
                  <a:pt x="760" y="1060"/>
                </a:lnTo>
                <a:lnTo>
                  <a:pt x="764" y="1060"/>
                </a:lnTo>
                <a:lnTo>
                  <a:pt x="768" y="1058"/>
                </a:lnTo>
                <a:lnTo>
                  <a:pt x="770" y="1056"/>
                </a:lnTo>
                <a:lnTo>
                  <a:pt x="772" y="1052"/>
                </a:lnTo>
                <a:lnTo>
                  <a:pt x="778" y="1052"/>
                </a:lnTo>
                <a:lnTo>
                  <a:pt x="780" y="1052"/>
                </a:lnTo>
                <a:lnTo>
                  <a:pt x="780" y="1048"/>
                </a:lnTo>
                <a:lnTo>
                  <a:pt x="786" y="1048"/>
                </a:lnTo>
                <a:lnTo>
                  <a:pt x="786" y="1044"/>
                </a:lnTo>
                <a:lnTo>
                  <a:pt x="792" y="1044"/>
                </a:lnTo>
                <a:lnTo>
                  <a:pt x="794" y="1044"/>
                </a:lnTo>
                <a:lnTo>
                  <a:pt x="794" y="1040"/>
                </a:lnTo>
                <a:lnTo>
                  <a:pt x="800" y="1040"/>
                </a:lnTo>
                <a:lnTo>
                  <a:pt x="802" y="1038"/>
                </a:lnTo>
                <a:lnTo>
                  <a:pt x="804" y="1036"/>
                </a:lnTo>
                <a:lnTo>
                  <a:pt x="806" y="1032"/>
                </a:lnTo>
                <a:lnTo>
                  <a:pt x="812" y="1032"/>
                </a:lnTo>
                <a:lnTo>
                  <a:pt x="814" y="1032"/>
                </a:lnTo>
                <a:lnTo>
                  <a:pt x="814" y="1028"/>
                </a:lnTo>
                <a:lnTo>
                  <a:pt x="818" y="1028"/>
                </a:lnTo>
                <a:lnTo>
                  <a:pt x="822" y="1028"/>
                </a:lnTo>
                <a:lnTo>
                  <a:pt x="824" y="1024"/>
                </a:lnTo>
                <a:lnTo>
                  <a:pt x="826" y="1022"/>
                </a:lnTo>
                <a:lnTo>
                  <a:pt x="830" y="1022"/>
                </a:lnTo>
                <a:lnTo>
                  <a:pt x="834" y="1020"/>
                </a:lnTo>
                <a:lnTo>
                  <a:pt x="836" y="1016"/>
                </a:lnTo>
                <a:lnTo>
                  <a:pt x="836" y="1014"/>
                </a:lnTo>
                <a:lnTo>
                  <a:pt x="842" y="1014"/>
                </a:lnTo>
                <a:lnTo>
                  <a:pt x="844" y="1012"/>
                </a:lnTo>
                <a:lnTo>
                  <a:pt x="846" y="1010"/>
                </a:lnTo>
                <a:lnTo>
                  <a:pt x="848" y="1006"/>
                </a:lnTo>
                <a:lnTo>
                  <a:pt x="854" y="1006"/>
                </a:lnTo>
                <a:lnTo>
                  <a:pt x="856" y="1004"/>
                </a:lnTo>
                <a:lnTo>
                  <a:pt x="858" y="1002"/>
                </a:lnTo>
                <a:lnTo>
                  <a:pt x="860" y="998"/>
                </a:lnTo>
                <a:lnTo>
                  <a:pt x="864" y="998"/>
                </a:lnTo>
                <a:lnTo>
                  <a:pt x="868" y="996"/>
                </a:lnTo>
                <a:lnTo>
                  <a:pt x="870" y="994"/>
                </a:lnTo>
                <a:lnTo>
                  <a:pt x="872" y="990"/>
                </a:lnTo>
                <a:lnTo>
                  <a:pt x="878" y="990"/>
                </a:lnTo>
                <a:lnTo>
                  <a:pt x="882" y="988"/>
                </a:lnTo>
                <a:lnTo>
                  <a:pt x="886" y="978"/>
                </a:lnTo>
                <a:lnTo>
                  <a:pt x="892" y="978"/>
                </a:lnTo>
                <a:lnTo>
                  <a:pt x="894" y="978"/>
                </a:lnTo>
                <a:lnTo>
                  <a:pt x="896" y="974"/>
                </a:lnTo>
                <a:lnTo>
                  <a:pt x="898" y="972"/>
                </a:lnTo>
                <a:lnTo>
                  <a:pt x="904" y="970"/>
                </a:lnTo>
                <a:lnTo>
                  <a:pt x="908" y="968"/>
                </a:lnTo>
                <a:lnTo>
                  <a:pt x="914" y="960"/>
                </a:lnTo>
                <a:lnTo>
                  <a:pt x="920" y="960"/>
                </a:lnTo>
                <a:lnTo>
                  <a:pt x="924" y="956"/>
                </a:lnTo>
                <a:lnTo>
                  <a:pt x="928" y="948"/>
                </a:lnTo>
                <a:lnTo>
                  <a:pt x="934" y="948"/>
                </a:lnTo>
                <a:lnTo>
                  <a:pt x="938" y="944"/>
                </a:lnTo>
                <a:lnTo>
                  <a:pt x="944" y="936"/>
                </a:lnTo>
                <a:lnTo>
                  <a:pt x="950" y="936"/>
                </a:lnTo>
                <a:lnTo>
                  <a:pt x="954" y="934"/>
                </a:lnTo>
                <a:lnTo>
                  <a:pt x="960" y="926"/>
                </a:lnTo>
                <a:lnTo>
                  <a:pt x="966" y="926"/>
                </a:lnTo>
                <a:lnTo>
                  <a:pt x="970" y="922"/>
                </a:lnTo>
                <a:lnTo>
                  <a:pt x="972" y="918"/>
                </a:lnTo>
                <a:lnTo>
                  <a:pt x="976" y="914"/>
                </a:lnTo>
                <a:lnTo>
                  <a:pt x="978" y="910"/>
                </a:lnTo>
                <a:lnTo>
                  <a:pt x="986" y="910"/>
                </a:lnTo>
                <a:lnTo>
                  <a:pt x="990" y="904"/>
                </a:lnTo>
                <a:lnTo>
                  <a:pt x="994" y="900"/>
                </a:lnTo>
                <a:lnTo>
                  <a:pt x="998" y="896"/>
                </a:lnTo>
                <a:lnTo>
                  <a:pt x="1002" y="890"/>
                </a:lnTo>
                <a:lnTo>
                  <a:pt x="1008" y="890"/>
                </a:lnTo>
                <a:lnTo>
                  <a:pt x="1012" y="886"/>
                </a:lnTo>
                <a:lnTo>
                  <a:pt x="1018" y="882"/>
                </a:lnTo>
                <a:lnTo>
                  <a:pt x="1022" y="878"/>
                </a:lnTo>
                <a:lnTo>
                  <a:pt x="1024" y="872"/>
                </a:lnTo>
                <a:lnTo>
                  <a:pt x="1028" y="872"/>
                </a:lnTo>
                <a:lnTo>
                  <a:pt x="1030" y="870"/>
                </a:lnTo>
                <a:lnTo>
                  <a:pt x="1030" y="868"/>
                </a:lnTo>
                <a:lnTo>
                  <a:pt x="1036" y="864"/>
                </a:lnTo>
                <a:lnTo>
                  <a:pt x="1042" y="858"/>
                </a:lnTo>
                <a:lnTo>
                  <a:pt x="1046" y="852"/>
                </a:lnTo>
                <a:lnTo>
                  <a:pt x="1052" y="848"/>
                </a:lnTo>
                <a:lnTo>
                  <a:pt x="1052" y="844"/>
                </a:lnTo>
                <a:lnTo>
                  <a:pt x="1058" y="842"/>
                </a:lnTo>
                <a:lnTo>
                  <a:pt x="1060" y="836"/>
                </a:lnTo>
                <a:lnTo>
                  <a:pt x="1066" y="836"/>
                </a:lnTo>
                <a:lnTo>
                  <a:pt x="1068" y="834"/>
                </a:lnTo>
                <a:lnTo>
                  <a:pt x="1070" y="832"/>
                </a:lnTo>
                <a:lnTo>
                  <a:pt x="1072" y="828"/>
                </a:lnTo>
                <a:lnTo>
                  <a:pt x="1080" y="828"/>
                </a:lnTo>
                <a:lnTo>
                  <a:pt x="1080" y="820"/>
                </a:lnTo>
                <a:lnTo>
                  <a:pt x="1084" y="822"/>
                </a:lnTo>
                <a:lnTo>
                  <a:pt x="1086" y="820"/>
                </a:lnTo>
                <a:lnTo>
                  <a:pt x="1088" y="818"/>
                </a:lnTo>
                <a:lnTo>
                  <a:pt x="1092" y="816"/>
                </a:lnTo>
                <a:lnTo>
                  <a:pt x="1092" y="810"/>
                </a:lnTo>
                <a:lnTo>
                  <a:pt x="1098" y="810"/>
                </a:lnTo>
                <a:lnTo>
                  <a:pt x="1098" y="808"/>
                </a:lnTo>
                <a:lnTo>
                  <a:pt x="1098" y="806"/>
                </a:lnTo>
                <a:lnTo>
                  <a:pt x="1106" y="802"/>
                </a:lnTo>
                <a:lnTo>
                  <a:pt x="1110" y="796"/>
                </a:lnTo>
                <a:lnTo>
                  <a:pt x="1116" y="790"/>
                </a:lnTo>
                <a:lnTo>
                  <a:pt x="1122" y="786"/>
                </a:lnTo>
                <a:lnTo>
                  <a:pt x="1122" y="778"/>
                </a:lnTo>
                <a:lnTo>
                  <a:pt x="1126" y="778"/>
                </a:lnTo>
                <a:lnTo>
                  <a:pt x="1128" y="774"/>
                </a:lnTo>
                <a:lnTo>
                  <a:pt x="1130" y="772"/>
                </a:lnTo>
                <a:lnTo>
                  <a:pt x="1134" y="770"/>
                </a:lnTo>
                <a:lnTo>
                  <a:pt x="1134" y="764"/>
                </a:lnTo>
                <a:lnTo>
                  <a:pt x="1140" y="758"/>
                </a:lnTo>
                <a:lnTo>
                  <a:pt x="1144" y="754"/>
                </a:lnTo>
                <a:lnTo>
                  <a:pt x="1150" y="748"/>
                </a:lnTo>
                <a:lnTo>
                  <a:pt x="1156" y="744"/>
                </a:lnTo>
                <a:lnTo>
                  <a:pt x="1156" y="736"/>
                </a:lnTo>
                <a:lnTo>
                  <a:pt x="1162" y="732"/>
                </a:lnTo>
                <a:lnTo>
                  <a:pt x="1166" y="728"/>
                </a:lnTo>
                <a:lnTo>
                  <a:pt x="1170" y="724"/>
                </a:lnTo>
                <a:lnTo>
                  <a:pt x="1176" y="720"/>
                </a:lnTo>
                <a:lnTo>
                  <a:pt x="1176" y="714"/>
                </a:lnTo>
                <a:lnTo>
                  <a:pt x="1180" y="712"/>
                </a:lnTo>
                <a:lnTo>
                  <a:pt x="1182" y="710"/>
                </a:lnTo>
                <a:lnTo>
                  <a:pt x="1184" y="706"/>
                </a:lnTo>
                <a:lnTo>
                  <a:pt x="1188" y="706"/>
                </a:lnTo>
                <a:lnTo>
                  <a:pt x="1188" y="698"/>
                </a:lnTo>
                <a:lnTo>
                  <a:pt x="1190" y="696"/>
                </a:lnTo>
                <a:lnTo>
                  <a:pt x="1192" y="694"/>
                </a:lnTo>
                <a:lnTo>
                  <a:pt x="1194" y="692"/>
                </a:lnTo>
                <a:lnTo>
                  <a:pt x="1198" y="690"/>
                </a:lnTo>
                <a:lnTo>
                  <a:pt x="1198" y="682"/>
                </a:lnTo>
                <a:lnTo>
                  <a:pt x="1202" y="682"/>
                </a:lnTo>
                <a:lnTo>
                  <a:pt x="1204" y="678"/>
                </a:lnTo>
                <a:lnTo>
                  <a:pt x="1206" y="676"/>
                </a:lnTo>
                <a:lnTo>
                  <a:pt x="1210" y="674"/>
                </a:lnTo>
                <a:lnTo>
                  <a:pt x="1210" y="668"/>
                </a:lnTo>
                <a:lnTo>
                  <a:pt x="1214" y="664"/>
                </a:lnTo>
                <a:lnTo>
                  <a:pt x="1218" y="662"/>
                </a:lnTo>
                <a:lnTo>
                  <a:pt x="1220" y="658"/>
                </a:lnTo>
                <a:lnTo>
                  <a:pt x="1226" y="656"/>
                </a:lnTo>
                <a:lnTo>
                  <a:pt x="1226" y="648"/>
                </a:lnTo>
                <a:lnTo>
                  <a:pt x="1228" y="648"/>
                </a:lnTo>
                <a:lnTo>
                  <a:pt x="1230" y="646"/>
                </a:lnTo>
                <a:lnTo>
                  <a:pt x="1230" y="644"/>
                </a:lnTo>
                <a:lnTo>
                  <a:pt x="1234" y="644"/>
                </a:lnTo>
                <a:lnTo>
                  <a:pt x="1234" y="636"/>
                </a:lnTo>
                <a:lnTo>
                  <a:pt x="1236" y="636"/>
                </a:lnTo>
                <a:lnTo>
                  <a:pt x="1238" y="632"/>
                </a:lnTo>
                <a:lnTo>
                  <a:pt x="1242" y="630"/>
                </a:lnTo>
                <a:lnTo>
                  <a:pt x="1244" y="628"/>
                </a:lnTo>
                <a:lnTo>
                  <a:pt x="1244" y="620"/>
                </a:lnTo>
                <a:lnTo>
                  <a:pt x="1248" y="620"/>
                </a:lnTo>
                <a:lnTo>
                  <a:pt x="1250" y="618"/>
                </a:lnTo>
                <a:lnTo>
                  <a:pt x="1252" y="618"/>
                </a:lnTo>
                <a:lnTo>
                  <a:pt x="1252" y="610"/>
                </a:lnTo>
                <a:lnTo>
                  <a:pt x="1256" y="608"/>
                </a:lnTo>
                <a:lnTo>
                  <a:pt x="1258" y="606"/>
                </a:lnTo>
                <a:lnTo>
                  <a:pt x="1260" y="602"/>
                </a:lnTo>
                <a:lnTo>
                  <a:pt x="1264" y="602"/>
                </a:lnTo>
                <a:lnTo>
                  <a:pt x="1264" y="594"/>
                </a:lnTo>
                <a:lnTo>
                  <a:pt x="1266" y="594"/>
                </a:lnTo>
                <a:lnTo>
                  <a:pt x="1268" y="592"/>
                </a:lnTo>
                <a:lnTo>
                  <a:pt x="1268" y="590"/>
                </a:lnTo>
                <a:lnTo>
                  <a:pt x="1272" y="590"/>
                </a:lnTo>
                <a:lnTo>
                  <a:pt x="1272" y="582"/>
                </a:lnTo>
                <a:lnTo>
                  <a:pt x="1274" y="582"/>
                </a:lnTo>
                <a:lnTo>
                  <a:pt x="1276" y="580"/>
                </a:lnTo>
                <a:lnTo>
                  <a:pt x="1276" y="578"/>
                </a:lnTo>
                <a:lnTo>
                  <a:pt x="1280" y="578"/>
                </a:lnTo>
                <a:lnTo>
                  <a:pt x="1280" y="572"/>
                </a:lnTo>
                <a:lnTo>
                  <a:pt x="1282" y="570"/>
                </a:lnTo>
                <a:lnTo>
                  <a:pt x="1284" y="568"/>
                </a:lnTo>
                <a:lnTo>
                  <a:pt x="1284" y="566"/>
                </a:lnTo>
                <a:lnTo>
                  <a:pt x="1286" y="566"/>
                </a:lnTo>
                <a:lnTo>
                  <a:pt x="1286" y="558"/>
                </a:lnTo>
                <a:lnTo>
                  <a:pt x="1290" y="558"/>
                </a:lnTo>
                <a:lnTo>
                  <a:pt x="1290" y="556"/>
                </a:lnTo>
                <a:lnTo>
                  <a:pt x="1292" y="554"/>
                </a:lnTo>
                <a:lnTo>
                  <a:pt x="1294" y="554"/>
                </a:lnTo>
                <a:lnTo>
                  <a:pt x="1294" y="548"/>
                </a:lnTo>
                <a:lnTo>
                  <a:pt x="1298" y="548"/>
                </a:lnTo>
                <a:lnTo>
                  <a:pt x="1298" y="546"/>
                </a:lnTo>
                <a:lnTo>
                  <a:pt x="1300" y="544"/>
                </a:lnTo>
                <a:lnTo>
                  <a:pt x="1302" y="544"/>
                </a:lnTo>
                <a:lnTo>
                  <a:pt x="1302" y="536"/>
                </a:lnTo>
                <a:lnTo>
                  <a:pt x="1306" y="534"/>
                </a:lnTo>
                <a:lnTo>
                  <a:pt x="1308" y="532"/>
                </a:lnTo>
                <a:lnTo>
                  <a:pt x="1310" y="530"/>
                </a:lnTo>
                <a:lnTo>
                  <a:pt x="1314" y="528"/>
                </a:lnTo>
                <a:lnTo>
                  <a:pt x="1314" y="520"/>
                </a:lnTo>
                <a:lnTo>
                  <a:pt x="1318" y="520"/>
                </a:lnTo>
                <a:lnTo>
                  <a:pt x="1318" y="518"/>
                </a:lnTo>
                <a:lnTo>
                  <a:pt x="1320" y="516"/>
                </a:lnTo>
                <a:lnTo>
                  <a:pt x="1322" y="516"/>
                </a:lnTo>
                <a:lnTo>
                  <a:pt x="1322" y="508"/>
                </a:lnTo>
                <a:lnTo>
                  <a:pt x="1328" y="506"/>
                </a:lnTo>
                <a:lnTo>
                  <a:pt x="1332" y="502"/>
                </a:lnTo>
                <a:lnTo>
                  <a:pt x="1336" y="496"/>
                </a:lnTo>
                <a:lnTo>
                  <a:pt x="1342" y="494"/>
                </a:lnTo>
                <a:lnTo>
                  <a:pt x="1342" y="486"/>
                </a:lnTo>
                <a:lnTo>
                  <a:pt x="1346" y="486"/>
                </a:lnTo>
                <a:lnTo>
                  <a:pt x="1346" y="478"/>
                </a:lnTo>
                <a:lnTo>
                  <a:pt x="1350" y="478"/>
                </a:lnTo>
                <a:lnTo>
                  <a:pt x="1350" y="466"/>
                </a:lnTo>
                <a:lnTo>
                  <a:pt x="1354" y="466"/>
                </a:lnTo>
                <a:lnTo>
                  <a:pt x="1354" y="458"/>
                </a:lnTo>
                <a:lnTo>
                  <a:pt x="1358" y="458"/>
                </a:lnTo>
                <a:lnTo>
                  <a:pt x="1358" y="452"/>
                </a:lnTo>
                <a:lnTo>
                  <a:pt x="1360" y="452"/>
                </a:lnTo>
                <a:lnTo>
                  <a:pt x="1360" y="450"/>
                </a:lnTo>
                <a:lnTo>
                  <a:pt x="1362" y="448"/>
                </a:lnTo>
                <a:lnTo>
                  <a:pt x="1364" y="448"/>
                </a:lnTo>
                <a:lnTo>
                  <a:pt x="1364" y="440"/>
                </a:lnTo>
                <a:lnTo>
                  <a:pt x="1368" y="440"/>
                </a:lnTo>
                <a:lnTo>
                  <a:pt x="1368" y="432"/>
                </a:lnTo>
                <a:lnTo>
                  <a:pt x="1372" y="432"/>
                </a:lnTo>
                <a:lnTo>
                  <a:pt x="1372" y="430"/>
                </a:lnTo>
                <a:lnTo>
                  <a:pt x="1374" y="428"/>
                </a:lnTo>
                <a:lnTo>
                  <a:pt x="1376" y="428"/>
                </a:lnTo>
                <a:lnTo>
                  <a:pt x="1376" y="420"/>
                </a:lnTo>
                <a:lnTo>
                  <a:pt x="1380" y="420"/>
                </a:lnTo>
                <a:lnTo>
                  <a:pt x="1380" y="412"/>
                </a:lnTo>
                <a:lnTo>
                  <a:pt x="1382" y="412"/>
                </a:lnTo>
                <a:lnTo>
                  <a:pt x="1384" y="410"/>
                </a:lnTo>
                <a:lnTo>
                  <a:pt x="1384" y="408"/>
                </a:lnTo>
                <a:lnTo>
                  <a:pt x="1388" y="408"/>
                </a:lnTo>
                <a:lnTo>
                  <a:pt x="1388" y="394"/>
                </a:lnTo>
                <a:lnTo>
                  <a:pt x="1392" y="394"/>
                </a:lnTo>
                <a:lnTo>
                  <a:pt x="1392" y="386"/>
                </a:lnTo>
                <a:lnTo>
                  <a:pt x="1396" y="386"/>
                </a:lnTo>
                <a:lnTo>
                  <a:pt x="1396" y="378"/>
                </a:lnTo>
                <a:lnTo>
                  <a:pt x="1400" y="378"/>
                </a:lnTo>
                <a:lnTo>
                  <a:pt x="1400" y="370"/>
                </a:lnTo>
                <a:lnTo>
                  <a:pt x="1404" y="370"/>
                </a:lnTo>
                <a:lnTo>
                  <a:pt x="1404" y="362"/>
                </a:lnTo>
                <a:lnTo>
                  <a:pt x="1406" y="362"/>
                </a:lnTo>
                <a:lnTo>
                  <a:pt x="1406" y="356"/>
                </a:lnTo>
                <a:lnTo>
                  <a:pt x="1410" y="356"/>
                </a:lnTo>
                <a:lnTo>
                  <a:pt x="1410" y="354"/>
                </a:lnTo>
                <a:lnTo>
                  <a:pt x="1412" y="352"/>
                </a:lnTo>
                <a:lnTo>
                  <a:pt x="1414" y="352"/>
                </a:lnTo>
                <a:lnTo>
                  <a:pt x="1414" y="344"/>
                </a:lnTo>
                <a:lnTo>
                  <a:pt x="1418" y="344"/>
                </a:lnTo>
                <a:lnTo>
                  <a:pt x="1418" y="336"/>
                </a:lnTo>
                <a:lnTo>
                  <a:pt x="1422" y="336"/>
                </a:lnTo>
                <a:lnTo>
                  <a:pt x="1422" y="328"/>
                </a:lnTo>
                <a:lnTo>
                  <a:pt x="1426" y="328"/>
                </a:lnTo>
                <a:lnTo>
                  <a:pt x="1426" y="326"/>
                </a:lnTo>
                <a:lnTo>
                  <a:pt x="1428" y="324"/>
                </a:lnTo>
                <a:lnTo>
                  <a:pt x="1430" y="324"/>
                </a:lnTo>
                <a:lnTo>
                  <a:pt x="1430" y="316"/>
                </a:lnTo>
                <a:lnTo>
                  <a:pt x="1434" y="316"/>
                </a:lnTo>
                <a:lnTo>
                  <a:pt x="1434" y="310"/>
                </a:lnTo>
                <a:lnTo>
                  <a:pt x="1438" y="310"/>
                </a:lnTo>
                <a:lnTo>
                  <a:pt x="1438" y="302"/>
                </a:lnTo>
                <a:lnTo>
                  <a:pt x="1440" y="302"/>
                </a:lnTo>
                <a:lnTo>
                  <a:pt x="1442" y="300"/>
                </a:lnTo>
                <a:lnTo>
                  <a:pt x="1442" y="298"/>
                </a:lnTo>
                <a:lnTo>
                  <a:pt x="1446" y="298"/>
                </a:lnTo>
                <a:lnTo>
                  <a:pt x="1446" y="290"/>
                </a:lnTo>
                <a:lnTo>
                  <a:pt x="1450" y="290"/>
                </a:lnTo>
                <a:lnTo>
                  <a:pt x="1450" y="282"/>
                </a:lnTo>
                <a:lnTo>
                  <a:pt x="1452" y="282"/>
                </a:lnTo>
                <a:lnTo>
                  <a:pt x="1452" y="274"/>
                </a:lnTo>
                <a:lnTo>
                  <a:pt x="1456" y="274"/>
                </a:lnTo>
                <a:lnTo>
                  <a:pt x="1456" y="266"/>
                </a:lnTo>
                <a:lnTo>
                  <a:pt x="1460" y="266"/>
                </a:lnTo>
                <a:lnTo>
                  <a:pt x="1460" y="258"/>
                </a:lnTo>
                <a:lnTo>
                  <a:pt x="1464" y="258"/>
                </a:lnTo>
                <a:lnTo>
                  <a:pt x="1464" y="250"/>
                </a:lnTo>
                <a:lnTo>
                  <a:pt x="1468" y="250"/>
                </a:lnTo>
                <a:lnTo>
                  <a:pt x="1468" y="242"/>
                </a:lnTo>
                <a:lnTo>
                  <a:pt x="1472" y="242"/>
                </a:lnTo>
                <a:lnTo>
                  <a:pt x="1472" y="236"/>
                </a:lnTo>
                <a:lnTo>
                  <a:pt x="1476" y="236"/>
                </a:lnTo>
                <a:lnTo>
                  <a:pt x="1476" y="228"/>
                </a:lnTo>
                <a:lnTo>
                  <a:pt x="1480" y="228"/>
                </a:lnTo>
                <a:lnTo>
                  <a:pt x="1480" y="220"/>
                </a:lnTo>
                <a:lnTo>
                  <a:pt x="1484" y="220"/>
                </a:lnTo>
                <a:lnTo>
                  <a:pt x="1484" y="212"/>
                </a:lnTo>
                <a:lnTo>
                  <a:pt x="1488" y="212"/>
                </a:lnTo>
                <a:lnTo>
                  <a:pt x="1488" y="204"/>
                </a:lnTo>
                <a:lnTo>
                  <a:pt x="1492" y="204"/>
                </a:lnTo>
                <a:lnTo>
                  <a:pt x="1492" y="192"/>
                </a:lnTo>
                <a:lnTo>
                  <a:pt x="1496" y="192"/>
                </a:lnTo>
                <a:lnTo>
                  <a:pt x="1496" y="186"/>
                </a:lnTo>
                <a:lnTo>
                  <a:pt x="1500" y="186"/>
                </a:lnTo>
                <a:lnTo>
                  <a:pt x="1500" y="178"/>
                </a:lnTo>
                <a:lnTo>
                  <a:pt x="1502" y="178"/>
                </a:lnTo>
                <a:lnTo>
                  <a:pt x="1502" y="170"/>
                </a:lnTo>
                <a:lnTo>
                  <a:pt x="1506" y="170"/>
                </a:lnTo>
                <a:lnTo>
                  <a:pt x="1506" y="168"/>
                </a:lnTo>
                <a:lnTo>
                  <a:pt x="1508" y="166"/>
                </a:lnTo>
                <a:lnTo>
                  <a:pt x="1510" y="166"/>
                </a:lnTo>
                <a:lnTo>
                  <a:pt x="1510" y="158"/>
                </a:lnTo>
                <a:lnTo>
                  <a:pt x="1514" y="158"/>
                </a:lnTo>
                <a:lnTo>
                  <a:pt x="1514" y="150"/>
                </a:lnTo>
                <a:lnTo>
                  <a:pt x="1518" y="150"/>
                </a:lnTo>
                <a:lnTo>
                  <a:pt x="1518" y="144"/>
                </a:lnTo>
                <a:lnTo>
                  <a:pt x="1522" y="144"/>
                </a:lnTo>
                <a:lnTo>
                  <a:pt x="1522" y="136"/>
                </a:lnTo>
                <a:lnTo>
                  <a:pt x="1526" y="136"/>
                </a:lnTo>
                <a:lnTo>
                  <a:pt x="1526" y="130"/>
                </a:lnTo>
                <a:lnTo>
                  <a:pt x="1526" y="128"/>
                </a:lnTo>
                <a:lnTo>
                  <a:pt x="1530" y="128"/>
                </a:lnTo>
                <a:lnTo>
                  <a:pt x="1530" y="120"/>
                </a:lnTo>
                <a:lnTo>
                  <a:pt x="1526" y="120"/>
                </a:lnTo>
                <a:lnTo>
                  <a:pt x="1526" y="122"/>
                </a:lnTo>
                <a:lnTo>
                  <a:pt x="1526" y="124"/>
                </a:lnTo>
                <a:lnTo>
                  <a:pt x="1526" y="128"/>
                </a:lnTo>
                <a:lnTo>
                  <a:pt x="1520" y="130"/>
                </a:lnTo>
                <a:lnTo>
                  <a:pt x="1516" y="136"/>
                </a:lnTo>
                <a:lnTo>
                  <a:pt x="1512" y="140"/>
                </a:lnTo>
                <a:lnTo>
                  <a:pt x="1506" y="144"/>
                </a:lnTo>
                <a:lnTo>
                  <a:pt x="1506" y="150"/>
                </a:lnTo>
                <a:lnTo>
                  <a:pt x="1504" y="152"/>
                </a:lnTo>
                <a:lnTo>
                  <a:pt x="1502" y="154"/>
                </a:lnTo>
                <a:lnTo>
                  <a:pt x="1496" y="154"/>
                </a:lnTo>
                <a:lnTo>
                  <a:pt x="1496" y="156"/>
                </a:lnTo>
                <a:lnTo>
                  <a:pt x="1496" y="158"/>
                </a:lnTo>
                <a:lnTo>
                  <a:pt x="1496" y="162"/>
                </a:lnTo>
                <a:lnTo>
                  <a:pt x="1492" y="162"/>
                </a:lnTo>
                <a:lnTo>
                  <a:pt x="1492" y="166"/>
                </a:lnTo>
                <a:lnTo>
                  <a:pt x="1484" y="166"/>
                </a:lnTo>
                <a:lnTo>
                  <a:pt x="1484" y="168"/>
                </a:lnTo>
                <a:lnTo>
                  <a:pt x="1484" y="170"/>
                </a:lnTo>
                <a:lnTo>
                  <a:pt x="1484" y="174"/>
                </a:lnTo>
                <a:lnTo>
                  <a:pt x="1480" y="174"/>
                </a:lnTo>
                <a:lnTo>
                  <a:pt x="1480" y="178"/>
                </a:lnTo>
                <a:lnTo>
                  <a:pt x="1474" y="178"/>
                </a:lnTo>
                <a:lnTo>
                  <a:pt x="1472" y="180"/>
                </a:lnTo>
                <a:lnTo>
                  <a:pt x="1472" y="182"/>
                </a:lnTo>
                <a:lnTo>
                  <a:pt x="1466" y="186"/>
                </a:lnTo>
                <a:lnTo>
                  <a:pt x="1460" y="192"/>
                </a:lnTo>
                <a:lnTo>
                  <a:pt x="1456" y="196"/>
                </a:lnTo>
                <a:lnTo>
                  <a:pt x="1452" y="200"/>
                </a:lnTo>
                <a:lnTo>
                  <a:pt x="1448" y="204"/>
                </a:lnTo>
                <a:lnTo>
                  <a:pt x="1446" y="208"/>
                </a:lnTo>
                <a:lnTo>
                  <a:pt x="1438" y="208"/>
                </a:lnTo>
                <a:lnTo>
                  <a:pt x="1434" y="214"/>
                </a:lnTo>
                <a:lnTo>
                  <a:pt x="1430" y="218"/>
                </a:lnTo>
                <a:lnTo>
                  <a:pt x="1426" y="222"/>
                </a:lnTo>
                <a:lnTo>
                  <a:pt x="1422" y="228"/>
                </a:lnTo>
                <a:lnTo>
                  <a:pt x="1416" y="228"/>
                </a:lnTo>
                <a:lnTo>
                  <a:pt x="1414" y="230"/>
                </a:lnTo>
                <a:lnTo>
                  <a:pt x="1414" y="232"/>
                </a:lnTo>
                <a:lnTo>
                  <a:pt x="1410" y="232"/>
                </a:lnTo>
                <a:lnTo>
                  <a:pt x="1410" y="238"/>
                </a:lnTo>
                <a:lnTo>
                  <a:pt x="1404" y="238"/>
                </a:lnTo>
                <a:lnTo>
                  <a:pt x="1404" y="240"/>
                </a:lnTo>
                <a:lnTo>
                  <a:pt x="1404" y="242"/>
                </a:lnTo>
                <a:lnTo>
                  <a:pt x="1398" y="244"/>
                </a:lnTo>
                <a:lnTo>
                  <a:pt x="1394" y="246"/>
                </a:lnTo>
                <a:lnTo>
                  <a:pt x="1388" y="254"/>
                </a:lnTo>
                <a:lnTo>
                  <a:pt x="1382" y="254"/>
                </a:lnTo>
                <a:lnTo>
                  <a:pt x="1380" y="256"/>
                </a:lnTo>
                <a:lnTo>
                  <a:pt x="1380" y="258"/>
                </a:lnTo>
                <a:lnTo>
                  <a:pt x="1372" y="258"/>
                </a:lnTo>
                <a:lnTo>
                  <a:pt x="1372" y="266"/>
                </a:lnTo>
                <a:lnTo>
                  <a:pt x="1362" y="266"/>
                </a:lnTo>
                <a:lnTo>
                  <a:pt x="1360" y="268"/>
                </a:lnTo>
                <a:lnTo>
                  <a:pt x="1360" y="270"/>
                </a:lnTo>
                <a:lnTo>
                  <a:pt x="1358" y="270"/>
                </a:lnTo>
                <a:lnTo>
                  <a:pt x="1358" y="274"/>
                </a:lnTo>
                <a:lnTo>
                  <a:pt x="1346" y="274"/>
                </a:lnTo>
                <a:lnTo>
                  <a:pt x="1346" y="276"/>
                </a:lnTo>
                <a:lnTo>
                  <a:pt x="1344" y="278"/>
                </a:lnTo>
                <a:lnTo>
                  <a:pt x="1342" y="278"/>
                </a:lnTo>
                <a:lnTo>
                  <a:pt x="1342" y="282"/>
                </a:lnTo>
                <a:lnTo>
                  <a:pt x="1334" y="282"/>
                </a:lnTo>
                <a:lnTo>
                  <a:pt x="1334" y="278"/>
                </a:lnTo>
                <a:lnTo>
                  <a:pt x="1328" y="280"/>
                </a:lnTo>
                <a:lnTo>
                  <a:pt x="1326" y="286"/>
                </a:lnTo>
                <a:lnTo>
                  <a:pt x="1320" y="286"/>
                </a:lnTo>
                <a:lnTo>
                  <a:pt x="1318" y="286"/>
                </a:lnTo>
                <a:lnTo>
                  <a:pt x="1318" y="290"/>
                </a:lnTo>
                <a:lnTo>
                  <a:pt x="1316" y="290"/>
                </a:lnTo>
                <a:lnTo>
                  <a:pt x="1314" y="294"/>
                </a:lnTo>
                <a:lnTo>
                  <a:pt x="1306" y="294"/>
                </a:lnTo>
                <a:lnTo>
                  <a:pt x="1302" y="294"/>
                </a:lnTo>
                <a:lnTo>
                  <a:pt x="1302" y="298"/>
                </a:lnTo>
                <a:lnTo>
                  <a:pt x="1296" y="298"/>
                </a:lnTo>
                <a:lnTo>
                  <a:pt x="1294" y="298"/>
                </a:lnTo>
                <a:lnTo>
                  <a:pt x="1294" y="302"/>
                </a:lnTo>
                <a:lnTo>
                  <a:pt x="1288" y="302"/>
                </a:lnTo>
                <a:lnTo>
                  <a:pt x="1286" y="302"/>
                </a:lnTo>
                <a:lnTo>
                  <a:pt x="1286" y="306"/>
                </a:lnTo>
                <a:lnTo>
                  <a:pt x="1278" y="306"/>
                </a:lnTo>
                <a:lnTo>
                  <a:pt x="1274" y="306"/>
                </a:lnTo>
                <a:lnTo>
                  <a:pt x="1272" y="304"/>
                </a:lnTo>
                <a:lnTo>
                  <a:pt x="1272" y="302"/>
                </a:lnTo>
                <a:lnTo>
                  <a:pt x="1274" y="302"/>
                </a:lnTo>
                <a:lnTo>
                  <a:pt x="1276" y="300"/>
                </a:lnTo>
                <a:lnTo>
                  <a:pt x="1276" y="298"/>
                </a:lnTo>
                <a:lnTo>
                  <a:pt x="1286" y="298"/>
                </a:lnTo>
                <a:lnTo>
                  <a:pt x="1286" y="296"/>
                </a:lnTo>
                <a:lnTo>
                  <a:pt x="1288" y="294"/>
                </a:lnTo>
                <a:lnTo>
                  <a:pt x="1290" y="292"/>
                </a:lnTo>
                <a:lnTo>
                  <a:pt x="1290" y="290"/>
                </a:lnTo>
                <a:lnTo>
                  <a:pt x="1298" y="290"/>
                </a:lnTo>
                <a:lnTo>
                  <a:pt x="1298" y="288"/>
                </a:lnTo>
                <a:lnTo>
                  <a:pt x="1300" y="286"/>
                </a:lnTo>
                <a:lnTo>
                  <a:pt x="1302" y="284"/>
                </a:lnTo>
                <a:lnTo>
                  <a:pt x="1302" y="282"/>
                </a:lnTo>
                <a:lnTo>
                  <a:pt x="1306" y="280"/>
                </a:lnTo>
                <a:lnTo>
                  <a:pt x="1308" y="280"/>
                </a:lnTo>
                <a:lnTo>
                  <a:pt x="1308" y="278"/>
                </a:lnTo>
                <a:lnTo>
                  <a:pt x="1312" y="278"/>
                </a:lnTo>
                <a:lnTo>
                  <a:pt x="1314" y="276"/>
                </a:lnTo>
                <a:lnTo>
                  <a:pt x="1314" y="274"/>
                </a:lnTo>
                <a:lnTo>
                  <a:pt x="1320" y="274"/>
                </a:lnTo>
                <a:lnTo>
                  <a:pt x="1322" y="272"/>
                </a:lnTo>
                <a:lnTo>
                  <a:pt x="1324" y="270"/>
                </a:lnTo>
                <a:lnTo>
                  <a:pt x="1326" y="266"/>
                </a:lnTo>
                <a:lnTo>
                  <a:pt x="1330" y="266"/>
                </a:lnTo>
                <a:lnTo>
                  <a:pt x="1334" y="264"/>
                </a:lnTo>
                <a:lnTo>
                  <a:pt x="1336" y="262"/>
                </a:lnTo>
                <a:lnTo>
                  <a:pt x="1338" y="258"/>
                </a:lnTo>
                <a:lnTo>
                  <a:pt x="1342" y="258"/>
                </a:lnTo>
                <a:lnTo>
                  <a:pt x="1346" y="256"/>
                </a:lnTo>
                <a:lnTo>
                  <a:pt x="1348" y="254"/>
                </a:lnTo>
                <a:lnTo>
                  <a:pt x="1350" y="250"/>
                </a:lnTo>
                <a:lnTo>
                  <a:pt x="1354" y="250"/>
                </a:lnTo>
                <a:lnTo>
                  <a:pt x="1358" y="248"/>
                </a:lnTo>
                <a:lnTo>
                  <a:pt x="1360" y="246"/>
                </a:lnTo>
                <a:lnTo>
                  <a:pt x="1360" y="242"/>
                </a:lnTo>
                <a:lnTo>
                  <a:pt x="1368" y="242"/>
                </a:lnTo>
                <a:lnTo>
                  <a:pt x="1370" y="238"/>
                </a:lnTo>
                <a:lnTo>
                  <a:pt x="1374" y="236"/>
                </a:lnTo>
                <a:lnTo>
                  <a:pt x="1378" y="232"/>
                </a:lnTo>
                <a:lnTo>
                  <a:pt x="1380" y="228"/>
                </a:lnTo>
                <a:lnTo>
                  <a:pt x="1386" y="228"/>
                </a:lnTo>
                <a:lnTo>
                  <a:pt x="1388" y="226"/>
                </a:lnTo>
                <a:lnTo>
                  <a:pt x="1388" y="224"/>
                </a:lnTo>
                <a:lnTo>
                  <a:pt x="1396" y="224"/>
                </a:lnTo>
                <a:lnTo>
                  <a:pt x="1396" y="216"/>
                </a:lnTo>
                <a:lnTo>
                  <a:pt x="1398" y="216"/>
                </a:lnTo>
                <a:lnTo>
                  <a:pt x="1400" y="212"/>
                </a:lnTo>
                <a:lnTo>
                  <a:pt x="1406" y="212"/>
                </a:lnTo>
                <a:lnTo>
                  <a:pt x="1410" y="206"/>
                </a:lnTo>
                <a:lnTo>
                  <a:pt x="1416" y="200"/>
                </a:lnTo>
                <a:lnTo>
                  <a:pt x="1422" y="196"/>
                </a:lnTo>
                <a:lnTo>
                  <a:pt x="1426" y="190"/>
                </a:lnTo>
                <a:lnTo>
                  <a:pt x="1432" y="190"/>
                </a:lnTo>
                <a:lnTo>
                  <a:pt x="1434" y="188"/>
                </a:lnTo>
                <a:lnTo>
                  <a:pt x="1434" y="186"/>
                </a:lnTo>
                <a:lnTo>
                  <a:pt x="1440" y="180"/>
                </a:lnTo>
                <a:lnTo>
                  <a:pt x="1446" y="174"/>
                </a:lnTo>
                <a:lnTo>
                  <a:pt x="1450" y="172"/>
                </a:lnTo>
                <a:lnTo>
                  <a:pt x="1452" y="166"/>
                </a:lnTo>
                <a:lnTo>
                  <a:pt x="1458" y="164"/>
                </a:lnTo>
                <a:lnTo>
                  <a:pt x="1460" y="158"/>
                </a:lnTo>
                <a:lnTo>
                  <a:pt x="1468" y="158"/>
                </a:lnTo>
                <a:lnTo>
                  <a:pt x="1468" y="156"/>
                </a:lnTo>
                <a:lnTo>
                  <a:pt x="1468" y="150"/>
                </a:lnTo>
                <a:lnTo>
                  <a:pt x="1474" y="148"/>
                </a:lnTo>
                <a:lnTo>
                  <a:pt x="1476" y="144"/>
                </a:lnTo>
                <a:lnTo>
                  <a:pt x="1480" y="142"/>
                </a:lnTo>
                <a:lnTo>
                  <a:pt x="1480" y="140"/>
                </a:lnTo>
                <a:lnTo>
                  <a:pt x="1488" y="132"/>
                </a:lnTo>
                <a:lnTo>
                  <a:pt x="1496" y="124"/>
                </a:lnTo>
                <a:lnTo>
                  <a:pt x="1500" y="122"/>
                </a:lnTo>
                <a:lnTo>
                  <a:pt x="1502" y="116"/>
                </a:lnTo>
                <a:lnTo>
                  <a:pt x="1506" y="116"/>
                </a:lnTo>
                <a:lnTo>
                  <a:pt x="1506" y="108"/>
                </a:lnTo>
                <a:lnTo>
                  <a:pt x="1512" y="106"/>
                </a:lnTo>
                <a:lnTo>
                  <a:pt x="1514" y="100"/>
                </a:lnTo>
                <a:lnTo>
                  <a:pt x="1522" y="100"/>
                </a:lnTo>
                <a:lnTo>
                  <a:pt x="1522" y="98"/>
                </a:lnTo>
                <a:lnTo>
                  <a:pt x="1522" y="94"/>
                </a:lnTo>
                <a:lnTo>
                  <a:pt x="1524" y="94"/>
                </a:lnTo>
                <a:lnTo>
                  <a:pt x="1526" y="92"/>
                </a:lnTo>
                <a:lnTo>
                  <a:pt x="1526" y="90"/>
                </a:lnTo>
                <a:lnTo>
                  <a:pt x="1530" y="90"/>
                </a:lnTo>
                <a:lnTo>
                  <a:pt x="1530" y="82"/>
                </a:lnTo>
                <a:lnTo>
                  <a:pt x="1534" y="80"/>
                </a:lnTo>
                <a:lnTo>
                  <a:pt x="1536" y="78"/>
                </a:lnTo>
                <a:lnTo>
                  <a:pt x="1538" y="76"/>
                </a:lnTo>
                <a:lnTo>
                  <a:pt x="1542" y="74"/>
                </a:lnTo>
                <a:lnTo>
                  <a:pt x="1542" y="66"/>
                </a:lnTo>
                <a:lnTo>
                  <a:pt x="1544" y="66"/>
                </a:lnTo>
                <a:lnTo>
                  <a:pt x="1548" y="62"/>
                </a:lnTo>
                <a:lnTo>
                  <a:pt x="1550" y="60"/>
                </a:lnTo>
                <a:lnTo>
                  <a:pt x="1552" y="58"/>
                </a:lnTo>
                <a:lnTo>
                  <a:pt x="1552" y="50"/>
                </a:lnTo>
                <a:lnTo>
                  <a:pt x="1556" y="50"/>
                </a:lnTo>
                <a:lnTo>
                  <a:pt x="1556" y="48"/>
                </a:lnTo>
                <a:lnTo>
                  <a:pt x="1558" y="48"/>
                </a:lnTo>
                <a:lnTo>
                  <a:pt x="1560" y="48"/>
                </a:lnTo>
                <a:lnTo>
                  <a:pt x="1560" y="40"/>
                </a:lnTo>
                <a:lnTo>
                  <a:pt x="1564" y="40"/>
                </a:lnTo>
                <a:lnTo>
                  <a:pt x="1564" y="38"/>
                </a:lnTo>
                <a:lnTo>
                  <a:pt x="1566" y="36"/>
                </a:lnTo>
                <a:lnTo>
                  <a:pt x="1568" y="36"/>
                </a:lnTo>
                <a:lnTo>
                  <a:pt x="1568" y="28"/>
                </a:lnTo>
                <a:lnTo>
                  <a:pt x="1572" y="28"/>
                </a:lnTo>
                <a:lnTo>
                  <a:pt x="1572" y="26"/>
                </a:lnTo>
                <a:lnTo>
                  <a:pt x="1572" y="24"/>
                </a:lnTo>
                <a:lnTo>
                  <a:pt x="1576" y="24"/>
                </a:lnTo>
                <a:lnTo>
                  <a:pt x="1576" y="16"/>
                </a:lnTo>
                <a:lnTo>
                  <a:pt x="1580" y="16"/>
                </a:lnTo>
                <a:lnTo>
                  <a:pt x="1580" y="8"/>
                </a:lnTo>
                <a:lnTo>
                  <a:pt x="1582" y="8"/>
                </a:lnTo>
                <a:lnTo>
                  <a:pt x="1584" y="8"/>
                </a:lnTo>
                <a:lnTo>
                  <a:pt x="1584" y="6"/>
                </a:lnTo>
                <a:lnTo>
                  <a:pt x="1584" y="4"/>
                </a:lnTo>
                <a:lnTo>
                  <a:pt x="1582" y="4"/>
                </a:lnTo>
                <a:lnTo>
                  <a:pt x="1580" y="4"/>
                </a:lnTo>
                <a:lnTo>
                  <a:pt x="1580" y="2"/>
                </a:lnTo>
                <a:lnTo>
                  <a:pt x="1582" y="0"/>
                </a:lnTo>
                <a:lnTo>
                  <a:pt x="1584" y="0"/>
                </a:lnTo>
                <a:lnTo>
                  <a:pt x="1592" y="0"/>
                </a:lnTo>
                <a:lnTo>
                  <a:pt x="1592" y="4"/>
                </a:lnTo>
                <a:lnTo>
                  <a:pt x="1600" y="4"/>
                </a:lnTo>
                <a:lnTo>
                  <a:pt x="1600" y="8"/>
                </a:lnTo>
                <a:lnTo>
                  <a:pt x="1608" y="8"/>
                </a:lnTo>
                <a:lnTo>
                  <a:pt x="1608" y="16"/>
                </a:lnTo>
                <a:lnTo>
                  <a:pt x="1604" y="16"/>
                </a:lnTo>
                <a:lnTo>
                  <a:pt x="1604" y="18"/>
                </a:lnTo>
                <a:lnTo>
                  <a:pt x="1604" y="24"/>
                </a:lnTo>
                <a:lnTo>
                  <a:pt x="1600" y="24"/>
                </a:lnTo>
                <a:lnTo>
                  <a:pt x="1600" y="36"/>
                </a:lnTo>
                <a:lnTo>
                  <a:pt x="1596" y="36"/>
                </a:lnTo>
                <a:lnTo>
                  <a:pt x="1596" y="58"/>
                </a:lnTo>
                <a:lnTo>
                  <a:pt x="1592" y="58"/>
                </a:lnTo>
                <a:lnTo>
                  <a:pt x="1592" y="82"/>
                </a:lnTo>
                <a:lnTo>
                  <a:pt x="1588" y="82"/>
                </a:lnTo>
                <a:lnTo>
                  <a:pt x="1588" y="108"/>
                </a:lnTo>
                <a:lnTo>
                  <a:pt x="1584" y="108"/>
                </a:lnTo>
                <a:lnTo>
                  <a:pt x="1584" y="140"/>
                </a:lnTo>
                <a:lnTo>
                  <a:pt x="1580" y="140"/>
                </a:lnTo>
                <a:lnTo>
                  <a:pt x="1580" y="174"/>
                </a:lnTo>
                <a:lnTo>
                  <a:pt x="1576" y="174"/>
                </a:lnTo>
                <a:lnTo>
                  <a:pt x="1576" y="212"/>
                </a:lnTo>
                <a:lnTo>
                  <a:pt x="1572" y="212"/>
                </a:lnTo>
                <a:lnTo>
                  <a:pt x="1572" y="216"/>
                </a:lnTo>
                <a:lnTo>
                  <a:pt x="1572" y="222"/>
                </a:lnTo>
                <a:lnTo>
                  <a:pt x="1572" y="226"/>
                </a:lnTo>
                <a:lnTo>
                  <a:pt x="1574" y="228"/>
                </a:lnTo>
                <a:lnTo>
                  <a:pt x="1576" y="228"/>
                </a:lnTo>
                <a:lnTo>
                  <a:pt x="1576" y="316"/>
                </a:lnTo>
                <a:lnTo>
                  <a:pt x="1578" y="316"/>
                </a:lnTo>
                <a:lnTo>
                  <a:pt x="1580" y="316"/>
                </a:lnTo>
                <a:lnTo>
                  <a:pt x="1580" y="342"/>
                </a:lnTo>
                <a:lnTo>
                  <a:pt x="1580" y="344"/>
                </a:lnTo>
                <a:lnTo>
                  <a:pt x="1582" y="344"/>
                </a:lnTo>
                <a:lnTo>
                  <a:pt x="1584" y="344"/>
                </a:lnTo>
                <a:lnTo>
                  <a:pt x="1584" y="382"/>
                </a:lnTo>
                <a:lnTo>
                  <a:pt x="1586" y="382"/>
                </a:lnTo>
                <a:lnTo>
                  <a:pt x="1588" y="382"/>
                </a:lnTo>
                <a:lnTo>
                  <a:pt x="1588" y="386"/>
                </a:lnTo>
                <a:lnTo>
                  <a:pt x="1588" y="392"/>
                </a:lnTo>
                <a:lnTo>
                  <a:pt x="1588" y="396"/>
                </a:lnTo>
                <a:lnTo>
                  <a:pt x="1590" y="398"/>
                </a:lnTo>
                <a:lnTo>
                  <a:pt x="1592" y="398"/>
                </a:lnTo>
                <a:lnTo>
                  <a:pt x="1592" y="406"/>
                </a:lnTo>
                <a:lnTo>
                  <a:pt x="1588" y="406"/>
                </a:lnTo>
                <a:lnTo>
                  <a:pt x="1586" y="404"/>
                </a:lnTo>
                <a:lnTo>
                  <a:pt x="1584" y="402"/>
                </a:lnTo>
                <a:lnTo>
                  <a:pt x="1580" y="402"/>
                </a:lnTo>
                <a:lnTo>
                  <a:pt x="1580" y="396"/>
                </a:lnTo>
                <a:lnTo>
                  <a:pt x="1578" y="394"/>
                </a:lnTo>
                <a:lnTo>
                  <a:pt x="1576" y="394"/>
                </a:lnTo>
                <a:lnTo>
                  <a:pt x="1576" y="388"/>
                </a:lnTo>
                <a:lnTo>
                  <a:pt x="1574" y="386"/>
                </a:lnTo>
                <a:lnTo>
                  <a:pt x="1572" y="386"/>
                </a:lnTo>
                <a:lnTo>
                  <a:pt x="1572" y="380"/>
                </a:lnTo>
                <a:lnTo>
                  <a:pt x="1572" y="374"/>
                </a:lnTo>
                <a:lnTo>
                  <a:pt x="1572" y="368"/>
                </a:lnTo>
                <a:lnTo>
                  <a:pt x="1570" y="368"/>
                </a:lnTo>
                <a:lnTo>
                  <a:pt x="1568" y="366"/>
                </a:lnTo>
                <a:lnTo>
                  <a:pt x="1568" y="362"/>
                </a:lnTo>
                <a:lnTo>
                  <a:pt x="1568" y="356"/>
                </a:lnTo>
                <a:lnTo>
                  <a:pt x="1568" y="352"/>
                </a:lnTo>
                <a:lnTo>
                  <a:pt x="1566" y="352"/>
                </a:lnTo>
                <a:lnTo>
                  <a:pt x="1564" y="352"/>
                </a:lnTo>
                <a:lnTo>
                  <a:pt x="1564" y="306"/>
                </a:lnTo>
                <a:lnTo>
                  <a:pt x="1562" y="306"/>
                </a:lnTo>
                <a:lnTo>
                  <a:pt x="1560" y="306"/>
                </a:lnTo>
                <a:lnTo>
                  <a:pt x="1560" y="278"/>
                </a:lnTo>
                <a:lnTo>
                  <a:pt x="1558" y="278"/>
                </a:lnTo>
                <a:lnTo>
                  <a:pt x="1556" y="278"/>
                </a:lnTo>
                <a:lnTo>
                  <a:pt x="1556" y="182"/>
                </a:lnTo>
                <a:lnTo>
                  <a:pt x="1560" y="182"/>
                </a:lnTo>
                <a:lnTo>
                  <a:pt x="1560" y="144"/>
                </a:lnTo>
                <a:lnTo>
                  <a:pt x="1564" y="144"/>
                </a:lnTo>
                <a:lnTo>
                  <a:pt x="1564" y="112"/>
                </a:lnTo>
                <a:lnTo>
                  <a:pt x="1562" y="112"/>
                </a:lnTo>
                <a:lnTo>
                  <a:pt x="1560" y="114"/>
                </a:lnTo>
                <a:lnTo>
                  <a:pt x="1560" y="118"/>
                </a:lnTo>
                <a:lnTo>
                  <a:pt x="1560" y="124"/>
                </a:lnTo>
                <a:lnTo>
                  <a:pt x="1556" y="124"/>
                </a:lnTo>
                <a:lnTo>
                  <a:pt x="1556" y="132"/>
                </a:lnTo>
                <a:lnTo>
                  <a:pt x="1552" y="132"/>
                </a:lnTo>
                <a:lnTo>
                  <a:pt x="1552" y="140"/>
                </a:lnTo>
                <a:lnTo>
                  <a:pt x="1548" y="140"/>
                </a:lnTo>
                <a:lnTo>
                  <a:pt x="1548" y="150"/>
                </a:lnTo>
                <a:lnTo>
                  <a:pt x="1546" y="150"/>
                </a:lnTo>
                <a:lnTo>
                  <a:pt x="1546" y="158"/>
                </a:lnTo>
                <a:lnTo>
                  <a:pt x="1542" y="158"/>
                </a:lnTo>
                <a:lnTo>
                  <a:pt x="1542" y="166"/>
                </a:lnTo>
                <a:lnTo>
                  <a:pt x="1538" y="166"/>
                </a:lnTo>
                <a:lnTo>
                  <a:pt x="1538" y="174"/>
                </a:lnTo>
                <a:lnTo>
                  <a:pt x="1534" y="174"/>
                </a:lnTo>
                <a:lnTo>
                  <a:pt x="1534" y="182"/>
                </a:lnTo>
                <a:lnTo>
                  <a:pt x="1530" y="182"/>
                </a:lnTo>
                <a:lnTo>
                  <a:pt x="1530" y="190"/>
                </a:lnTo>
                <a:lnTo>
                  <a:pt x="1526" y="190"/>
                </a:lnTo>
                <a:lnTo>
                  <a:pt x="1526" y="196"/>
                </a:lnTo>
                <a:lnTo>
                  <a:pt x="1522" y="196"/>
                </a:lnTo>
                <a:lnTo>
                  <a:pt x="1522" y="204"/>
                </a:lnTo>
                <a:lnTo>
                  <a:pt x="1518" y="204"/>
                </a:lnTo>
                <a:lnTo>
                  <a:pt x="1518" y="212"/>
                </a:lnTo>
                <a:lnTo>
                  <a:pt x="1514" y="212"/>
                </a:lnTo>
                <a:lnTo>
                  <a:pt x="1514" y="220"/>
                </a:lnTo>
                <a:lnTo>
                  <a:pt x="1510" y="220"/>
                </a:lnTo>
                <a:lnTo>
                  <a:pt x="1510" y="228"/>
                </a:lnTo>
                <a:lnTo>
                  <a:pt x="1506" y="228"/>
                </a:lnTo>
                <a:lnTo>
                  <a:pt x="1506" y="236"/>
                </a:lnTo>
                <a:lnTo>
                  <a:pt x="1502" y="236"/>
                </a:lnTo>
                <a:lnTo>
                  <a:pt x="1502" y="242"/>
                </a:lnTo>
                <a:lnTo>
                  <a:pt x="1500" y="242"/>
                </a:lnTo>
                <a:lnTo>
                  <a:pt x="1500" y="250"/>
                </a:lnTo>
                <a:lnTo>
                  <a:pt x="1496" y="250"/>
                </a:lnTo>
                <a:lnTo>
                  <a:pt x="1496" y="252"/>
                </a:lnTo>
                <a:lnTo>
                  <a:pt x="1494" y="254"/>
                </a:lnTo>
                <a:lnTo>
                  <a:pt x="1492" y="254"/>
                </a:lnTo>
                <a:lnTo>
                  <a:pt x="1492" y="270"/>
                </a:lnTo>
                <a:lnTo>
                  <a:pt x="1488" y="270"/>
                </a:lnTo>
                <a:lnTo>
                  <a:pt x="1488" y="278"/>
                </a:lnTo>
                <a:lnTo>
                  <a:pt x="1484" y="278"/>
                </a:lnTo>
                <a:lnTo>
                  <a:pt x="1484" y="286"/>
                </a:lnTo>
                <a:lnTo>
                  <a:pt x="1480" y="286"/>
                </a:lnTo>
                <a:lnTo>
                  <a:pt x="1480" y="288"/>
                </a:lnTo>
                <a:lnTo>
                  <a:pt x="1480" y="290"/>
                </a:lnTo>
                <a:lnTo>
                  <a:pt x="1476" y="290"/>
                </a:lnTo>
                <a:lnTo>
                  <a:pt x="1476" y="298"/>
                </a:lnTo>
                <a:lnTo>
                  <a:pt x="1472" y="298"/>
                </a:lnTo>
                <a:lnTo>
                  <a:pt x="1472" y="306"/>
                </a:lnTo>
                <a:lnTo>
                  <a:pt x="1468" y="306"/>
                </a:lnTo>
                <a:lnTo>
                  <a:pt x="1468" y="316"/>
                </a:lnTo>
                <a:lnTo>
                  <a:pt x="1464" y="316"/>
                </a:lnTo>
                <a:lnTo>
                  <a:pt x="1464" y="324"/>
                </a:lnTo>
                <a:lnTo>
                  <a:pt x="1460" y="324"/>
                </a:lnTo>
                <a:lnTo>
                  <a:pt x="1460" y="332"/>
                </a:lnTo>
                <a:lnTo>
                  <a:pt x="1456" y="332"/>
                </a:lnTo>
                <a:lnTo>
                  <a:pt x="1456" y="340"/>
                </a:lnTo>
                <a:lnTo>
                  <a:pt x="1452" y="340"/>
                </a:lnTo>
                <a:lnTo>
                  <a:pt x="1452" y="348"/>
                </a:lnTo>
                <a:lnTo>
                  <a:pt x="1450" y="348"/>
                </a:lnTo>
                <a:lnTo>
                  <a:pt x="1450" y="356"/>
                </a:lnTo>
                <a:lnTo>
                  <a:pt x="1446" y="356"/>
                </a:lnTo>
                <a:lnTo>
                  <a:pt x="1446" y="362"/>
                </a:lnTo>
                <a:lnTo>
                  <a:pt x="1442" y="362"/>
                </a:lnTo>
                <a:lnTo>
                  <a:pt x="1442" y="364"/>
                </a:lnTo>
                <a:lnTo>
                  <a:pt x="1440" y="366"/>
                </a:lnTo>
                <a:lnTo>
                  <a:pt x="1438" y="366"/>
                </a:lnTo>
                <a:lnTo>
                  <a:pt x="1438" y="374"/>
                </a:lnTo>
                <a:lnTo>
                  <a:pt x="1434" y="374"/>
                </a:lnTo>
                <a:lnTo>
                  <a:pt x="1434" y="382"/>
                </a:lnTo>
                <a:lnTo>
                  <a:pt x="1430" y="382"/>
                </a:lnTo>
                <a:lnTo>
                  <a:pt x="1430" y="390"/>
                </a:lnTo>
                <a:lnTo>
                  <a:pt x="1426" y="390"/>
                </a:lnTo>
                <a:lnTo>
                  <a:pt x="1426" y="398"/>
                </a:lnTo>
                <a:lnTo>
                  <a:pt x="1422" y="398"/>
                </a:lnTo>
                <a:lnTo>
                  <a:pt x="1422" y="406"/>
                </a:lnTo>
                <a:lnTo>
                  <a:pt x="1418" y="406"/>
                </a:lnTo>
                <a:lnTo>
                  <a:pt x="1418" y="416"/>
                </a:lnTo>
                <a:lnTo>
                  <a:pt x="1410" y="416"/>
                </a:lnTo>
                <a:lnTo>
                  <a:pt x="1410" y="428"/>
                </a:lnTo>
                <a:lnTo>
                  <a:pt x="1406" y="428"/>
                </a:lnTo>
                <a:lnTo>
                  <a:pt x="1406" y="436"/>
                </a:lnTo>
                <a:lnTo>
                  <a:pt x="1404" y="436"/>
                </a:lnTo>
                <a:lnTo>
                  <a:pt x="1404" y="448"/>
                </a:lnTo>
                <a:lnTo>
                  <a:pt x="1400" y="448"/>
                </a:lnTo>
                <a:lnTo>
                  <a:pt x="1400" y="450"/>
                </a:lnTo>
                <a:lnTo>
                  <a:pt x="1398" y="452"/>
                </a:lnTo>
                <a:lnTo>
                  <a:pt x="1396" y="452"/>
                </a:lnTo>
                <a:lnTo>
                  <a:pt x="1396" y="458"/>
                </a:lnTo>
                <a:lnTo>
                  <a:pt x="1392" y="458"/>
                </a:lnTo>
                <a:lnTo>
                  <a:pt x="1392" y="466"/>
                </a:lnTo>
                <a:lnTo>
                  <a:pt x="1388" y="466"/>
                </a:lnTo>
                <a:lnTo>
                  <a:pt x="1388" y="468"/>
                </a:lnTo>
                <a:lnTo>
                  <a:pt x="1386" y="470"/>
                </a:lnTo>
                <a:lnTo>
                  <a:pt x="1384" y="470"/>
                </a:lnTo>
                <a:lnTo>
                  <a:pt x="1384" y="478"/>
                </a:lnTo>
                <a:lnTo>
                  <a:pt x="1382" y="478"/>
                </a:lnTo>
                <a:lnTo>
                  <a:pt x="1380" y="480"/>
                </a:lnTo>
                <a:lnTo>
                  <a:pt x="1380" y="482"/>
                </a:lnTo>
                <a:lnTo>
                  <a:pt x="1376" y="482"/>
                </a:lnTo>
                <a:lnTo>
                  <a:pt x="1376" y="490"/>
                </a:lnTo>
                <a:lnTo>
                  <a:pt x="1372" y="490"/>
                </a:lnTo>
                <a:lnTo>
                  <a:pt x="1372" y="498"/>
                </a:lnTo>
                <a:lnTo>
                  <a:pt x="1368" y="498"/>
                </a:lnTo>
                <a:lnTo>
                  <a:pt x="1368" y="502"/>
                </a:lnTo>
                <a:lnTo>
                  <a:pt x="1360" y="502"/>
                </a:lnTo>
                <a:lnTo>
                  <a:pt x="1360" y="512"/>
                </a:lnTo>
                <a:lnTo>
                  <a:pt x="1358" y="512"/>
                </a:lnTo>
                <a:lnTo>
                  <a:pt x="1358" y="514"/>
                </a:lnTo>
                <a:lnTo>
                  <a:pt x="1356" y="516"/>
                </a:lnTo>
                <a:lnTo>
                  <a:pt x="1354" y="516"/>
                </a:lnTo>
                <a:lnTo>
                  <a:pt x="1354" y="524"/>
                </a:lnTo>
                <a:lnTo>
                  <a:pt x="1350" y="524"/>
                </a:lnTo>
                <a:lnTo>
                  <a:pt x="1350" y="532"/>
                </a:lnTo>
                <a:lnTo>
                  <a:pt x="1346" y="532"/>
                </a:lnTo>
                <a:lnTo>
                  <a:pt x="1346" y="540"/>
                </a:lnTo>
                <a:lnTo>
                  <a:pt x="1342" y="540"/>
                </a:lnTo>
                <a:lnTo>
                  <a:pt x="1342" y="542"/>
                </a:lnTo>
                <a:lnTo>
                  <a:pt x="1340" y="544"/>
                </a:lnTo>
                <a:lnTo>
                  <a:pt x="1338" y="544"/>
                </a:lnTo>
                <a:lnTo>
                  <a:pt x="1338" y="550"/>
                </a:lnTo>
                <a:lnTo>
                  <a:pt x="1334" y="550"/>
                </a:lnTo>
                <a:lnTo>
                  <a:pt x="1334" y="552"/>
                </a:lnTo>
                <a:lnTo>
                  <a:pt x="1332" y="554"/>
                </a:lnTo>
                <a:lnTo>
                  <a:pt x="1330" y="554"/>
                </a:lnTo>
                <a:lnTo>
                  <a:pt x="1330" y="562"/>
                </a:lnTo>
                <a:lnTo>
                  <a:pt x="1328" y="562"/>
                </a:lnTo>
                <a:lnTo>
                  <a:pt x="1326" y="564"/>
                </a:lnTo>
                <a:lnTo>
                  <a:pt x="1326" y="566"/>
                </a:lnTo>
                <a:lnTo>
                  <a:pt x="1322" y="566"/>
                </a:lnTo>
                <a:lnTo>
                  <a:pt x="1322" y="574"/>
                </a:lnTo>
                <a:lnTo>
                  <a:pt x="1316" y="578"/>
                </a:lnTo>
                <a:lnTo>
                  <a:pt x="1312" y="582"/>
                </a:lnTo>
                <a:lnTo>
                  <a:pt x="1308" y="588"/>
                </a:lnTo>
                <a:lnTo>
                  <a:pt x="1302" y="590"/>
                </a:lnTo>
                <a:lnTo>
                  <a:pt x="1302" y="602"/>
                </a:lnTo>
                <a:lnTo>
                  <a:pt x="1300" y="602"/>
                </a:lnTo>
                <a:lnTo>
                  <a:pt x="1298" y="604"/>
                </a:lnTo>
                <a:lnTo>
                  <a:pt x="1298" y="606"/>
                </a:lnTo>
                <a:lnTo>
                  <a:pt x="1294" y="606"/>
                </a:lnTo>
                <a:lnTo>
                  <a:pt x="1294" y="614"/>
                </a:lnTo>
                <a:lnTo>
                  <a:pt x="1292" y="614"/>
                </a:lnTo>
                <a:lnTo>
                  <a:pt x="1290" y="616"/>
                </a:lnTo>
                <a:lnTo>
                  <a:pt x="1290" y="618"/>
                </a:lnTo>
                <a:lnTo>
                  <a:pt x="1286" y="618"/>
                </a:lnTo>
                <a:lnTo>
                  <a:pt x="1286" y="624"/>
                </a:lnTo>
                <a:lnTo>
                  <a:pt x="1282" y="628"/>
                </a:lnTo>
                <a:lnTo>
                  <a:pt x="1280" y="630"/>
                </a:lnTo>
                <a:lnTo>
                  <a:pt x="1276" y="634"/>
                </a:lnTo>
                <a:lnTo>
                  <a:pt x="1272" y="636"/>
                </a:lnTo>
                <a:lnTo>
                  <a:pt x="1272" y="644"/>
                </a:lnTo>
                <a:lnTo>
                  <a:pt x="1268" y="644"/>
                </a:lnTo>
                <a:lnTo>
                  <a:pt x="1268" y="652"/>
                </a:lnTo>
                <a:lnTo>
                  <a:pt x="1264" y="652"/>
                </a:lnTo>
                <a:lnTo>
                  <a:pt x="1264" y="654"/>
                </a:lnTo>
                <a:lnTo>
                  <a:pt x="1262" y="656"/>
                </a:lnTo>
                <a:lnTo>
                  <a:pt x="1260" y="656"/>
                </a:lnTo>
                <a:lnTo>
                  <a:pt x="1260" y="664"/>
                </a:lnTo>
                <a:lnTo>
                  <a:pt x="1258" y="664"/>
                </a:lnTo>
                <a:lnTo>
                  <a:pt x="1256" y="666"/>
                </a:lnTo>
                <a:lnTo>
                  <a:pt x="1256" y="668"/>
                </a:lnTo>
                <a:lnTo>
                  <a:pt x="1252" y="668"/>
                </a:lnTo>
                <a:lnTo>
                  <a:pt x="1252" y="674"/>
                </a:lnTo>
                <a:lnTo>
                  <a:pt x="1248" y="676"/>
                </a:lnTo>
                <a:lnTo>
                  <a:pt x="1246" y="678"/>
                </a:lnTo>
                <a:lnTo>
                  <a:pt x="1244" y="682"/>
                </a:lnTo>
                <a:lnTo>
                  <a:pt x="1240" y="682"/>
                </a:lnTo>
                <a:lnTo>
                  <a:pt x="1240" y="690"/>
                </a:lnTo>
                <a:lnTo>
                  <a:pt x="1238" y="690"/>
                </a:lnTo>
                <a:lnTo>
                  <a:pt x="1238" y="692"/>
                </a:lnTo>
                <a:lnTo>
                  <a:pt x="1236" y="694"/>
                </a:lnTo>
                <a:lnTo>
                  <a:pt x="1234" y="694"/>
                </a:lnTo>
                <a:lnTo>
                  <a:pt x="1234" y="702"/>
                </a:lnTo>
                <a:lnTo>
                  <a:pt x="1230" y="702"/>
                </a:lnTo>
                <a:lnTo>
                  <a:pt x="1230" y="706"/>
                </a:lnTo>
                <a:lnTo>
                  <a:pt x="1222" y="706"/>
                </a:lnTo>
                <a:lnTo>
                  <a:pt x="1222" y="720"/>
                </a:lnTo>
                <a:lnTo>
                  <a:pt x="1212" y="728"/>
                </a:lnTo>
                <a:lnTo>
                  <a:pt x="1206" y="736"/>
                </a:lnTo>
                <a:lnTo>
                  <a:pt x="1198" y="736"/>
                </a:lnTo>
                <a:lnTo>
                  <a:pt x="1198" y="734"/>
                </a:lnTo>
                <a:lnTo>
                  <a:pt x="1198" y="732"/>
                </a:lnTo>
                <a:lnTo>
                  <a:pt x="1194" y="734"/>
                </a:lnTo>
                <a:lnTo>
                  <a:pt x="1192" y="736"/>
                </a:lnTo>
                <a:lnTo>
                  <a:pt x="1190" y="738"/>
                </a:lnTo>
                <a:lnTo>
                  <a:pt x="1188" y="740"/>
                </a:lnTo>
                <a:lnTo>
                  <a:pt x="1188" y="752"/>
                </a:lnTo>
                <a:lnTo>
                  <a:pt x="1184" y="752"/>
                </a:lnTo>
                <a:lnTo>
                  <a:pt x="1184" y="764"/>
                </a:lnTo>
                <a:lnTo>
                  <a:pt x="1180" y="764"/>
                </a:lnTo>
                <a:lnTo>
                  <a:pt x="1178" y="766"/>
                </a:lnTo>
                <a:lnTo>
                  <a:pt x="1176" y="766"/>
                </a:lnTo>
                <a:lnTo>
                  <a:pt x="1176" y="774"/>
                </a:lnTo>
                <a:lnTo>
                  <a:pt x="1172" y="774"/>
                </a:lnTo>
                <a:lnTo>
                  <a:pt x="1172" y="782"/>
                </a:lnTo>
                <a:lnTo>
                  <a:pt x="1168" y="782"/>
                </a:lnTo>
                <a:lnTo>
                  <a:pt x="1168" y="784"/>
                </a:lnTo>
                <a:lnTo>
                  <a:pt x="1166" y="786"/>
                </a:lnTo>
                <a:lnTo>
                  <a:pt x="1164" y="786"/>
                </a:lnTo>
                <a:lnTo>
                  <a:pt x="1164" y="794"/>
                </a:lnTo>
                <a:lnTo>
                  <a:pt x="1158" y="794"/>
                </a:lnTo>
                <a:lnTo>
                  <a:pt x="1156" y="794"/>
                </a:lnTo>
                <a:lnTo>
                  <a:pt x="1156" y="798"/>
                </a:lnTo>
                <a:lnTo>
                  <a:pt x="1150" y="798"/>
                </a:lnTo>
                <a:lnTo>
                  <a:pt x="1148" y="800"/>
                </a:lnTo>
                <a:lnTo>
                  <a:pt x="1148" y="802"/>
                </a:lnTo>
                <a:lnTo>
                  <a:pt x="1144" y="802"/>
                </a:lnTo>
                <a:lnTo>
                  <a:pt x="1144" y="812"/>
                </a:lnTo>
                <a:lnTo>
                  <a:pt x="1142" y="812"/>
                </a:lnTo>
                <a:lnTo>
                  <a:pt x="1140" y="818"/>
                </a:lnTo>
                <a:lnTo>
                  <a:pt x="1140" y="820"/>
                </a:lnTo>
                <a:lnTo>
                  <a:pt x="1138" y="822"/>
                </a:lnTo>
                <a:lnTo>
                  <a:pt x="1138" y="824"/>
                </a:lnTo>
                <a:lnTo>
                  <a:pt x="1140" y="824"/>
                </a:lnTo>
                <a:lnTo>
                  <a:pt x="1142" y="826"/>
                </a:lnTo>
                <a:lnTo>
                  <a:pt x="1140" y="828"/>
                </a:lnTo>
                <a:lnTo>
                  <a:pt x="1136" y="828"/>
                </a:lnTo>
                <a:lnTo>
                  <a:pt x="1130" y="828"/>
                </a:lnTo>
                <a:lnTo>
                  <a:pt x="1130" y="830"/>
                </a:lnTo>
                <a:lnTo>
                  <a:pt x="1130" y="832"/>
                </a:lnTo>
                <a:lnTo>
                  <a:pt x="1130" y="836"/>
                </a:lnTo>
                <a:lnTo>
                  <a:pt x="1124" y="838"/>
                </a:lnTo>
                <a:lnTo>
                  <a:pt x="1122" y="844"/>
                </a:lnTo>
                <a:lnTo>
                  <a:pt x="1114" y="844"/>
                </a:lnTo>
                <a:lnTo>
                  <a:pt x="1114" y="852"/>
                </a:lnTo>
                <a:lnTo>
                  <a:pt x="1110" y="854"/>
                </a:lnTo>
                <a:lnTo>
                  <a:pt x="1106" y="860"/>
                </a:lnTo>
                <a:lnTo>
                  <a:pt x="1100" y="864"/>
                </a:lnTo>
                <a:lnTo>
                  <a:pt x="1094" y="872"/>
                </a:lnTo>
                <a:lnTo>
                  <a:pt x="1088" y="876"/>
                </a:lnTo>
                <a:lnTo>
                  <a:pt x="1084" y="884"/>
                </a:lnTo>
                <a:lnTo>
                  <a:pt x="1080" y="884"/>
                </a:lnTo>
                <a:lnTo>
                  <a:pt x="1080" y="890"/>
                </a:lnTo>
                <a:lnTo>
                  <a:pt x="1074" y="894"/>
                </a:lnTo>
                <a:lnTo>
                  <a:pt x="1068" y="900"/>
                </a:lnTo>
                <a:lnTo>
                  <a:pt x="1062" y="906"/>
                </a:lnTo>
                <a:lnTo>
                  <a:pt x="1056" y="910"/>
                </a:lnTo>
                <a:lnTo>
                  <a:pt x="1056" y="918"/>
                </a:lnTo>
                <a:lnTo>
                  <a:pt x="1050" y="918"/>
                </a:lnTo>
                <a:lnTo>
                  <a:pt x="1046" y="922"/>
                </a:lnTo>
                <a:lnTo>
                  <a:pt x="1042" y="930"/>
                </a:lnTo>
                <a:lnTo>
                  <a:pt x="1030" y="930"/>
                </a:lnTo>
                <a:lnTo>
                  <a:pt x="1030" y="932"/>
                </a:lnTo>
                <a:lnTo>
                  <a:pt x="1030" y="936"/>
                </a:lnTo>
                <a:lnTo>
                  <a:pt x="1024" y="936"/>
                </a:lnTo>
                <a:lnTo>
                  <a:pt x="1024" y="944"/>
                </a:lnTo>
                <a:lnTo>
                  <a:pt x="1022" y="944"/>
                </a:lnTo>
                <a:lnTo>
                  <a:pt x="1022" y="948"/>
                </a:lnTo>
                <a:lnTo>
                  <a:pt x="1010" y="948"/>
                </a:lnTo>
                <a:lnTo>
                  <a:pt x="1010" y="950"/>
                </a:lnTo>
                <a:lnTo>
                  <a:pt x="1010" y="952"/>
                </a:lnTo>
                <a:lnTo>
                  <a:pt x="1010" y="956"/>
                </a:lnTo>
                <a:lnTo>
                  <a:pt x="1002" y="960"/>
                </a:lnTo>
                <a:lnTo>
                  <a:pt x="998" y="968"/>
                </a:lnTo>
                <a:lnTo>
                  <a:pt x="992" y="970"/>
                </a:lnTo>
                <a:lnTo>
                  <a:pt x="990" y="976"/>
                </a:lnTo>
                <a:lnTo>
                  <a:pt x="984" y="976"/>
                </a:lnTo>
                <a:lnTo>
                  <a:pt x="982" y="978"/>
                </a:lnTo>
                <a:lnTo>
                  <a:pt x="980" y="982"/>
                </a:lnTo>
                <a:lnTo>
                  <a:pt x="974" y="982"/>
                </a:lnTo>
                <a:lnTo>
                  <a:pt x="974" y="990"/>
                </a:lnTo>
                <a:lnTo>
                  <a:pt x="968" y="990"/>
                </a:lnTo>
                <a:lnTo>
                  <a:pt x="964" y="992"/>
                </a:lnTo>
                <a:lnTo>
                  <a:pt x="964" y="994"/>
                </a:lnTo>
                <a:lnTo>
                  <a:pt x="958" y="994"/>
                </a:lnTo>
                <a:lnTo>
                  <a:pt x="956" y="996"/>
                </a:lnTo>
                <a:lnTo>
                  <a:pt x="956" y="998"/>
                </a:lnTo>
                <a:lnTo>
                  <a:pt x="948" y="998"/>
                </a:lnTo>
                <a:lnTo>
                  <a:pt x="948" y="1000"/>
                </a:lnTo>
                <a:lnTo>
                  <a:pt x="950" y="1002"/>
                </a:lnTo>
                <a:lnTo>
                  <a:pt x="952" y="1002"/>
                </a:lnTo>
                <a:lnTo>
                  <a:pt x="952" y="1004"/>
                </a:lnTo>
                <a:lnTo>
                  <a:pt x="940" y="1010"/>
                </a:lnTo>
                <a:lnTo>
                  <a:pt x="940" y="1018"/>
                </a:lnTo>
                <a:lnTo>
                  <a:pt x="934" y="1018"/>
                </a:lnTo>
                <a:lnTo>
                  <a:pt x="932" y="1018"/>
                </a:lnTo>
                <a:lnTo>
                  <a:pt x="932" y="1022"/>
                </a:lnTo>
                <a:lnTo>
                  <a:pt x="930" y="1022"/>
                </a:lnTo>
                <a:lnTo>
                  <a:pt x="928" y="1020"/>
                </a:lnTo>
                <a:lnTo>
                  <a:pt x="928" y="1018"/>
                </a:lnTo>
                <a:lnTo>
                  <a:pt x="926" y="1018"/>
                </a:lnTo>
                <a:lnTo>
                  <a:pt x="926" y="1020"/>
                </a:lnTo>
                <a:lnTo>
                  <a:pt x="924" y="1022"/>
                </a:lnTo>
                <a:lnTo>
                  <a:pt x="926" y="1028"/>
                </a:lnTo>
                <a:lnTo>
                  <a:pt x="918" y="1028"/>
                </a:lnTo>
                <a:lnTo>
                  <a:pt x="918" y="1036"/>
                </a:lnTo>
                <a:lnTo>
                  <a:pt x="912" y="1038"/>
                </a:lnTo>
                <a:lnTo>
                  <a:pt x="908" y="1040"/>
                </a:lnTo>
                <a:lnTo>
                  <a:pt x="902" y="1048"/>
                </a:lnTo>
                <a:lnTo>
                  <a:pt x="898" y="1048"/>
                </a:lnTo>
                <a:lnTo>
                  <a:pt x="894" y="1050"/>
                </a:lnTo>
                <a:lnTo>
                  <a:pt x="892" y="1052"/>
                </a:lnTo>
                <a:lnTo>
                  <a:pt x="890" y="1056"/>
                </a:lnTo>
                <a:lnTo>
                  <a:pt x="886" y="1056"/>
                </a:lnTo>
                <a:lnTo>
                  <a:pt x="882" y="1058"/>
                </a:lnTo>
                <a:lnTo>
                  <a:pt x="880" y="1060"/>
                </a:lnTo>
                <a:lnTo>
                  <a:pt x="880" y="1064"/>
                </a:lnTo>
                <a:lnTo>
                  <a:pt x="868" y="1064"/>
                </a:lnTo>
                <a:lnTo>
                  <a:pt x="868" y="1066"/>
                </a:lnTo>
                <a:lnTo>
                  <a:pt x="868" y="1072"/>
                </a:lnTo>
                <a:lnTo>
                  <a:pt x="856" y="1072"/>
                </a:lnTo>
                <a:lnTo>
                  <a:pt x="856" y="1074"/>
                </a:lnTo>
                <a:lnTo>
                  <a:pt x="856" y="1078"/>
                </a:lnTo>
                <a:lnTo>
                  <a:pt x="852" y="1080"/>
                </a:lnTo>
                <a:lnTo>
                  <a:pt x="852" y="1082"/>
                </a:lnTo>
                <a:lnTo>
                  <a:pt x="846" y="1084"/>
                </a:lnTo>
                <a:lnTo>
                  <a:pt x="842" y="1086"/>
                </a:lnTo>
                <a:lnTo>
                  <a:pt x="836" y="1094"/>
                </a:lnTo>
                <a:lnTo>
                  <a:pt x="830" y="1094"/>
                </a:lnTo>
                <a:lnTo>
                  <a:pt x="830" y="1092"/>
                </a:lnTo>
                <a:lnTo>
                  <a:pt x="828" y="1090"/>
                </a:lnTo>
                <a:lnTo>
                  <a:pt x="824" y="1094"/>
                </a:lnTo>
                <a:lnTo>
                  <a:pt x="822" y="1098"/>
                </a:lnTo>
                <a:lnTo>
                  <a:pt x="814" y="1098"/>
                </a:lnTo>
                <a:lnTo>
                  <a:pt x="814" y="1106"/>
                </a:lnTo>
                <a:lnTo>
                  <a:pt x="810" y="1106"/>
                </a:lnTo>
                <a:lnTo>
                  <a:pt x="810" y="1110"/>
                </a:lnTo>
                <a:lnTo>
                  <a:pt x="806" y="1110"/>
                </a:lnTo>
                <a:lnTo>
                  <a:pt x="802" y="1112"/>
                </a:lnTo>
                <a:lnTo>
                  <a:pt x="800" y="1114"/>
                </a:lnTo>
                <a:lnTo>
                  <a:pt x="798" y="1118"/>
                </a:lnTo>
                <a:lnTo>
                  <a:pt x="790" y="1118"/>
                </a:lnTo>
                <a:lnTo>
                  <a:pt x="790" y="1126"/>
                </a:lnTo>
                <a:lnTo>
                  <a:pt x="780" y="1126"/>
                </a:lnTo>
                <a:lnTo>
                  <a:pt x="778" y="1130"/>
                </a:lnTo>
                <a:lnTo>
                  <a:pt x="776" y="1132"/>
                </a:lnTo>
                <a:lnTo>
                  <a:pt x="772" y="1134"/>
                </a:lnTo>
                <a:lnTo>
                  <a:pt x="772" y="1138"/>
                </a:lnTo>
                <a:lnTo>
                  <a:pt x="764" y="1138"/>
                </a:lnTo>
                <a:lnTo>
                  <a:pt x="760" y="1138"/>
                </a:lnTo>
                <a:lnTo>
                  <a:pt x="760" y="1142"/>
                </a:lnTo>
                <a:lnTo>
                  <a:pt x="754" y="1142"/>
                </a:lnTo>
                <a:lnTo>
                  <a:pt x="752" y="1144"/>
                </a:lnTo>
                <a:lnTo>
                  <a:pt x="748" y="1146"/>
                </a:lnTo>
                <a:lnTo>
                  <a:pt x="746" y="1148"/>
                </a:lnTo>
                <a:lnTo>
                  <a:pt x="744" y="1152"/>
                </a:lnTo>
                <a:lnTo>
                  <a:pt x="738" y="1154"/>
                </a:lnTo>
                <a:lnTo>
                  <a:pt x="734" y="1152"/>
                </a:lnTo>
                <a:lnTo>
                  <a:pt x="730" y="1148"/>
                </a:lnTo>
                <a:lnTo>
                  <a:pt x="728" y="1152"/>
                </a:lnTo>
                <a:lnTo>
                  <a:pt x="728" y="1154"/>
                </a:lnTo>
                <a:lnTo>
                  <a:pt x="728" y="1160"/>
                </a:lnTo>
                <a:lnTo>
                  <a:pt x="724" y="1160"/>
                </a:lnTo>
                <a:lnTo>
                  <a:pt x="724" y="1164"/>
                </a:lnTo>
                <a:lnTo>
                  <a:pt x="718" y="1164"/>
                </a:lnTo>
                <a:lnTo>
                  <a:pt x="716" y="1166"/>
                </a:lnTo>
                <a:lnTo>
                  <a:pt x="716" y="1168"/>
                </a:lnTo>
                <a:lnTo>
                  <a:pt x="712" y="1168"/>
                </a:lnTo>
                <a:lnTo>
                  <a:pt x="710" y="1170"/>
                </a:lnTo>
                <a:lnTo>
                  <a:pt x="710" y="1172"/>
                </a:lnTo>
                <a:lnTo>
                  <a:pt x="704" y="1172"/>
                </a:lnTo>
                <a:lnTo>
                  <a:pt x="702" y="1174"/>
                </a:lnTo>
                <a:lnTo>
                  <a:pt x="698" y="1176"/>
                </a:lnTo>
                <a:lnTo>
                  <a:pt x="698" y="1180"/>
                </a:lnTo>
                <a:lnTo>
                  <a:pt x="692" y="1180"/>
                </a:lnTo>
                <a:lnTo>
                  <a:pt x="690" y="1180"/>
                </a:lnTo>
                <a:lnTo>
                  <a:pt x="690" y="1184"/>
                </a:lnTo>
                <a:lnTo>
                  <a:pt x="684" y="1184"/>
                </a:lnTo>
                <a:lnTo>
                  <a:pt x="682" y="1184"/>
                </a:lnTo>
                <a:lnTo>
                  <a:pt x="682" y="1188"/>
                </a:lnTo>
                <a:lnTo>
                  <a:pt x="676" y="1188"/>
                </a:lnTo>
                <a:lnTo>
                  <a:pt x="674" y="1188"/>
                </a:lnTo>
                <a:lnTo>
                  <a:pt x="674" y="1192"/>
                </a:lnTo>
                <a:lnTo>
                  <a:pt x="668" y="1192"/>
                </a:lnTo>
                <a:lnTo>
                  <a:pt x="666" y="1192"/>
                </a:lnTo>
                <a:lnTo>
                  <a:pt x="666" y="1194"/>
                </a:lnTo>
                <a:lnTo>
                  <a:pt x="656" y="1194"/>
                </a:lnTo>
                <a:lnTo>
                  <a:pt x="656" y="1198"/>
                </a:lnTo>
                <a:lnTo>
                  <a:pt x="654" y="1198"/>
                </a:lnTo>
                <a:lnTo>
                  <a:pt x="652" y="1200"/>
                </a:lnTo>
                <a:lnTo>
                  <a:pt x="652" y="1202"/>
                </a:lnTo>
                <a:lnTo>
                  <a:pt x="646" y="1202"/>
                </a:lnTo>
                <a:lnTo>
                  <a:pt x="644" y="1204"/>
                </a:lnTo>
                <a:lnTo>
                  <a:pt x="644" y="1206"/>
                </a:lnTo>
                <a:lnTo>
                  <a:pt x="638" y="1206"/>
                </a:lnTo>
                <a:lnTo>
                  <a:pt x="636" y="1208"/>
                </a:lnTo>
                <a:lnTo>
                  <a:pt x="636" y="1210"/>
                </a:lnTo>
                <a:lnTo>
                  <a:pt x="630" y="1210"/>
                </a:lnTo>
                <a:lnTo>
                  <a:pt x="628" y="1212"/>
                </a:lnTo>
                <a:lnTo>
                  <a:pt x="628" y="1214"/>
                </a:lnTo>
                <a:lnTo>
                  <a:pt x="626" y="1214"/>
                </a:lnTo>
                <a:lnTo>
                  <a:pt x="624" y="1212"/>
                </a:lnTo>
                <a:lnTo>
                  <a:pt x="624" y="1210"/>
                </a:lnTo>
                <a:lnTo>
                  <a:pt x="622" y="1210"/>
                </a:lnTo>
                <a:lnTo>
                  <a:pt x="620" y="1214"/>
                </a:lnTo>
                <a:lnTo>
                  <a:pt x="618" y="1216"/>
                </a:lnTo>
                <a:lnTo>
                  <a:pt x="616" y="1218"/>
                </a:lnTo>
                <a:lnTo>
                  <a:pt x="612" y="1218"/>
                </a:lnTo>
                <a:lnTo>
                  <a:pt x="610" y="1218"/>
                </a:lnTo>
                <a:lnTo>
                  <a:pt x="610" y="1222"/>
                </a:lnTo>
                <a:lnTo>
                  <a:pt x="604" y="1222"/>
                </a:lnTo>
                <a:lnTo>
                  <a:pt x="602" y="1224"/>
                </a:lnTo>
                <a:lnTo>
                  <a:pt x="600" y="1226"/>
                </a:lnTo>
                <a:lnTo>
                  <a:pt x="598" y="1230"/>
                </a:lnTo>
                <a:lnTo>
                  <a:pt x="592" y="1230"/>
                </a:lnTo>
                <a:lnTo>
                  <a:pt x="590" y="1232"/>
                </a:lnTo>
                <a:lnTo>
                  <a:pt x="590" y="1234"/>
                </a:lnTo>
                <a:lnTo>
                  <a:pt x="586" y="1234"/>
                </a:lnTo>
                <a:lnTo>
                  <a:pt x="586" y="1232"/>
                </a:lnTo>
                <a:lnTo>
                  <a:pt x="586" y="1230"/>
                </a:lnTo>
                <a:lnTo>
                  <a:pt x="584" y="1230"/>
                </a:lnTo>
                <a:lnTo>
                  <a:pt x="582" y="1230"/>
                </a:lnTo>
                <a:lnTo>
                  <a:pt x="582" y="1234"/>
                </a:lnTo>
                <a:lnTo>
                  <a:pt x="576" y="1234"/>
                </a:lnTo>
                <a:lnTo>
                  <a:pt x="574" y="1234"/>
                </a:lnTo>
                <a:lnTo>
                  <a:pt x="574" y="1238"/>
                </a:lnTo>
                <a:lnTo>
                  <a:pt x="560" y="1238"/>
                </a:lnTo>
                <a:lnTo>
                  <a:pt x="560" y="1242"/>
                </a:lnTo>
                <a:lnTo>
                  <a:pt x="554" y="1242"/>
                </a:lnTo>
                <a:lnTo>
                  <a:pt x="552" y="1242"/>
                </a:lnTo>
                <a:lnTo>
                  <a:pt x="550" y="1246"/>
                </a:lnTo>
                <a:lnTo>
                  <a:pt x="548" y="1248"/>
                </a:lnTo>
                <a:lnTo>
                  <a:pt x="542" y="1248"/>
                </a:lnTo>
                <a:lnTo>
                  <a:pt x="540" y="1250"/>
                </a:lnTo>
                <a:lnTo>
                  <a:pt x="540" y="1252"/>
                </a:lnTo>
                <a:lnTo>
                  <a:pt x="534" y="1252"/>
                </a:lnTo>
                <a:lnTo>
                  <a:pt x="532" y="1254"/>
                </a:lnTo>
                <a:lnTo>
                  <a:pt x="532" y="1256"/>
                </a:lnTo>
                <a:lnTo>
                  <a:pt x="526" y="1256"/>
                </a:lnTo>
                <a:lnTo>
                  <a:pt x="524" y="1258"/>
                </a:lnTo>
                <a:lnTo>
                  <a:pt x="524" y="1260"/>
                </a:lnTo>
                <a:lnTo>
                  <a:pt x="516" y="1260"/>
                </a:lnTo>
                <a:lnTo>
                  <a:pt x="514" y="1260"/>
                </a:lnTo>
                <a:lnTo>
                  <a:pt x="514" y="1264"/>
                </a:lnTo>
                <a:lnTo>
                  <a:pt x="504" y="1264"/>
                </a:lnTo>
                <a:lnTo>
                  <a:pt x="502" y="1266"/>
                </a:lnTo>
                <a:lnTo>
                  <a:pt x="500" y="1268"/>
                </a:lnTo>
                <a:lnTo>
                  <a:pt x="498" y="1268"/>
                </a:lnTo>
                <a:lnTo>
                  <a:pt x="498" y="1266"/>
                </a:lnTo>
                <a:lnTo>
                  <a:pt x="498" y="1264"/>
                </a:lnTo>
                <a:lnTo>
                  <a:pt x="492" y="1264"/>
                </a:lnTo>
                <a:lnTo>
                  <a:pt x="490" y="1266"/>
                </a:lnTo>
                <a:lnTo>
                  <a:pt x="488" y="1268"/>
                </a:lnTo>
                <a:lnTo>
                  <a:pt x="486" y="1268"/>
                </a:lnTo>
                <a:lnTo>
                  <a:pt x="486" y="1272"/>
                </a:lnTo>
                <a:lnTo>
                  <a:pt x="482" y="1272"/>
                </a:lnTo>
                <a:lnTo>
                  <a:pt x="480" y="1272"/>
                </a:lnTo>
                <a:lnTo>
                  <a:pt x="476" y="1276"/>
                </a:lnTo>
                <a:lnTo>
                  <a:pt x="476" y="1274"/>
                </a:lnTo>
                <a:lnTo>
                  <a:pt x="472" y="1272"/>
                </a:lnTo>
                <a:lnTo>
                  <a:pt x="466" y="1270"/>
                </a:lnTo>
                <a:lnTo>
                  <a:pt x="466" y="1268"/>
                </a:lnTo>
                <a:lnTo>
                  <a:pt x="470" y="1268"/>
                </a:lnTo>
                <a:lnTo>
                  <a:pt x="470" y="1260"/>
                </a:lnTo>
                <a:lnTo>
                  <a:pt x="468" y="1260"/>
                </a:lnTo>
                <a:lnTo>
                  <a:pt x="466" y="1262"/>
                </a:lnTo>
                <a:lnTo>
                  <a:pt x="466" y="1264"/>
                </a:lnTo>
                <a:lnTo>
                  <a:pt x="466" y="1268"/>
                </a:lnTo>
                <a:lnTo>
                  <a:pt x="462" y="1268"/>
                </a:lnTo>
                <a:lnTo>
                  <a:pt x="462" y="1276"/>
                </a:lnTo>
                <a:lnTo>
                  <a:pt x="452" y="1276"/>
                </a:lnTo>
                <a:lnTo>
                  <a:pt x="450" y="1276"/>
                </a:lnTo>
                <a:lnTo>
                  <a:pt x="450" y="1278"/>
                </a:lnTo>
                <a:lnTo>
                  <a:pt x="450" y="1284"/>
                </a:lnTo>
                <a:lnTo>
                  <a:pt x="444" y="1284"/>
                </a:lnTo>
                <a:lnTo>
                  <a:pt x="444" y="1280"/>
                </a:lnTo>
                <a:lnTo>
                  <a:pt x="442" y="1280"/>
                </a:lnTo>
                <a:lnTo>
                  <a:pt x="440" y="1280"/>
                </a:lnTo>
                <a:lnTo>
                  <a:pt x="440" y="1282"/>
                </a:lnTo>
                <a:lnTo>
                  <a:pt x="440" y="1284"/>
                </a:lnTo>
                <a:lnTo>
                  <a:pt x="440" y="1290"/>
                </a:lnTo>
                <a:lnTo>
                  <a:pt x="434" y="1292"/>
                </a:lnTo>
                <a:lnTo>
                  <a:pt x="430" y="1290"/>
                </a:lnTo>
                <a:lnTo>
                  <a:pt x="426" y="1288"/>
                </a:lnTo>
                <a:lnTo>
                  <a:pt x="424" y="1288"/>
                </a:lnTo>
                <a:lnTo>
                  <a:pt x="424" y="1290"/>
                </a:lnTo>
                <a:lnTo>
                  <a:pt x="424" y="1294"/>
                </a:lnTo>
                <a:lnTo>
                  <a:pt x="422" y="1294"/>
                </a:lnTo>
                <a:lnTo>
                  <a:pt x="420" y="1294"/>
                </a:lnTo>
                <a:lnTo>
                  <a:pt x="420" y="1290"/>
                </a:lnTo>
                <a:lnTo>
                  <a:pt x="414" y="1290"/>
                </a:lnTo>
                <a:lnTo>
                  <a:pt x="412" y="1292"/>
                </a:lnTo>
                <a:lnTo>
                  <a:pt x="412" y="1294"/>
                </a:lnTo>
                <a:lnTo>
                  <a:pt x="394" y="1294"/>
                </a:lnTo>
                <a:lnTo>
                  <a:pt x="394" y="1296"/>
                </a:lnTo>
                <a:lnTo>
                  <a:pt x="394" y="1298"/>
                </a:lnTo>
                <a:lnTo>
                  <a:pt x="394" y="1302"/>
                </a:lnTo>
                <a:lnTo>
                  <a:pt x="386" y="1302"/>
                </a:lnTo>
                <a:lnTo>
                  <a:pt x="382" y="1302"/>
                </a:lnTo>
                <a:lnTo>
                  <a:pt x="382" y="1306"/>
                </a:lnTo>
                <a:lnTo>
                  <a:pt x="374" y="1306"/>
                </a:lnTo>
                <a:lnTo>
                  <a:pt x="370" y="1306"/>
                </a:lnTo>
                <a:lnTo>
                  <a:pt x="370" y="1310"/>
                </a:lnTo>
                <a:lnTo>
                  <a:pt x="362" y="1310"/>
                </a:lnTo>
                <a:lnTo>
                  <a:pt x="362" y="1306"/>
                </a:lnTo>
                <a:lnTo>
                  <a:pt x="354" y="1306"/>
                </a:lnTo>
                <a:lnTo>
                  <a:pt x="354" y="1314"/>
                </a:lnTo>
                <a:lnTo>
                  <a:pt x="348" y="1314"/>
                </a:lnTo>
                <a:lnTo>
                  <a:pt x="342" y="1314"/>
                </a:lnTo>
                <a:lnTo>
                  <a:pt x="334" y="1314"/>
                </a:lnTo>
                <a:lnTo>
                  <a:pt x="332" y="1316"/>
                </a:lnTo>
                <a:lnTo>
                  <a:pt x="332" y="1318"/>
                </a:lnTo>
                <a:lnTo>
                  <a:pt x="320" y="1318"/>
                </a:lnTo>
                <a:lnTo>
                  <a:pt x="320" y="1314"/>
                </a:lnTo>
                <a:lnTo>
                  <a:pt x="318" y="1314"/>
                </a:lnTo>
                <a:lnTo>
                  <a:pt x="312" y="1314"/>
                </a:lnTo>
                <a:lnTo>
                  <a:pt x="312" y="1302"/>
                </a:lnTo>
                <a:lnTo>
                  <a:pt x="310" y="1302"/>
                </a:lnTo>
                <a:lnTo>
                  <a:pt x="308" y="1304"/>
                </a:lnTo>
                <a:lnTo>
                  <a:pt x="308" y="1306"/>
                </a:lnTo>
                <a:lnTo>
                  <a:pt x="308" y="1310"/>
                </a:lnTo>
                <a:lnTo>
                  <a:pt x="306" y="1310"/>
                </a:lnTo>
                <a:lnTo>
                  <a:pt x="306" y="1312"/>
                </a:lnTo>
                <a:lnTo>
                  <a:pt x="304" y="1314"/>
                </a:lnTo>
                <a:lnTo>
                  <a:pt x="302" y="1314"/>
                </a:lnTo>
                <a:lnTo>
                  <a:pt x="302" y="1322"/>
                </a:lnTo>
                <a:lnTo>
                  <a:pt x="294" y="1322"/>
                </a:lnTo>
                <a:lnTo>
                  <a:pt x="292" y="1316"/>
                </a:lnTo>
                <a:lnTo>
                  <a:pt x="286" y="1314"/>
                </a:lnTo>
                <a:lnTo>
                  <a:pt x="286" y="1316"/>
                </a:lnTo>
                <a:lnTo>
                  <a:pt x="286" y="1318"/>
                </a:lnTo>
                <a:lnTo>
                  <a:pt x="286" y="1322"/>
                </a:lnTo>
                <a:lnTo>
                  <a:pt x="282" y="1322"/>
                </a:lnTo>
                <a:lnTo>
                  <a:pt x="280" y="1324"/>
                </a:lnTo>
                <a:lnTo>
                  <a:pt x="276" y="1330"/>
                </a:lnTo>
                <a:lnTo>
                  <a:pt x="272" y="1326"/>
                </a:lnTo>
                <a:lnTo>
                  <a:pt x="272" y="1324"/>
                </a:lnTo>
                <a:lnTo>
                  <a:pt x="270" y="1322"/>
                </a:lnTo>
                <a:lnTo>
                  <a:pt x="262" y="1322"/>
                </a:lnTo>
                <a:lnTo>
                  <a:pt x="262" y="1330"/>
                </a:lnTo>
                <a:lnTo>
                  <a:pt x="254" y="1330"/>
                </a:lnTo>
                <a:lnTo>
                  <a:pt x="252" y="1330"/>
                </a:lnTo>
                <a:lnTo>
                  <a:pt x="252" y="1334"/>
                </a:lnTo>
                <a:lnTo>
                  <a:pt x="240" y="1334"/>
                </a:lnTo>
                <a:lnTo>
                  <a:pt x="240" y="1330"/>
                </a:lnTo>
                <a:lnTo>
                  <a:pt x="232" y="1330"/>
                </a:lnTo>
                <a:lnTo>
                  <a:pt x="228" y="1330"/>
                </a:lnTo>
                <a:lnTo>
                  <a:pt x="228" y="1334"/>
                </a:lnTo>
                <a:lnTo>
                  <a:pt x="226" y="1334"/>
                </a:lnTo>
                <a:lnTo>
                  <a:pt x="224" y="1332"/>
                </a:lnTo>
                <a:lnTo>
                  <a:pt x="224" y="1330"/>
                </a:lnTo>
                <a:lnTo>
                  <a:pt x="222" y="1330"/>
                </a:lnTo>
                <a:lnTo>
                  <a:pt x="220" y="1330"/>
                </a:lnTo>
                <a:lnTo>
                  <a:pt x="220" y="1334"/>
                </a:lnTo>
                <a:lnTo>
                  <a:pt x="202" y="1334"/>
                </a:lnTo>
                <a:lnTo>
                  <a:pt x="202" y="1330"/>
                </a:lnTo>
                <a:lnTo>
                  <a:pt x="200" y="1330"/>
                </a:lnTo>
                <a:lnTo>
                  <a:pt x="198" y="1328"/>
                </a:lnTo>
                <a:lnTo>
                  <a:pt x="198" y="1326"/>
                </a:lnTo>
                <a:lnTo>
                  <a:pt x="190" y="1326"/>
                </a:lnTo>
                <a:lnTo>
                  <a:pt x="190" y="1328"/>
                </a:lnTo>
                <a:lnTo>
                  <a:pt x="188" y="1328"/>
                </a:lnTo>
                <a:lnTo>
                  <a:pt x="186" y="1330"/>
                </a:lnTo>
                <a:lnTo>
                  <a:pt x="186" y="1334"/>
                </a:lnTo>
                <a:lnTo>
                  <a:pt x="180" y="1334"/>
                </a:lnTo>
                <a:lnTo>
                  <a:pt x="178" y="1334"/>
                </a:lnTo>
                <a:lnTo>
                  <a:pt x="178" y="1332"/>
                </a:lnTo>
                <a:lnTo>
                  <a:pt x="178" y="1330"/>
                </a:lnTo>
                <a:lnTo>
                  <a:pt x="180" y="1330"/>
                </a:lnTo>
                <a:lnTo>
                  <a:pt x="186" y="1330"/>
                </a:lnTo>
                <a:lnTo>
                  <a:pt x="186" y="1326"/>
                </a:lnTo>
                <a:lnTo>
                  <a:pt x="182" y="1326"/>
                </a:lnTo>
                <a:lnTo>
                  <a:pt x="176" y="1326"/>
                </a:lnTo>
                <a:lnTo>
                  <a:pt x="166" y="1326"/>
                </a:lnTo>
                <a:lnTo>
                  <a:pt x="166" y="1328"/>
                </a:lnTo>
                <a:lnTo>
                  <a:pt x="170" y="1330"/>
                </a:lnTo>
                <a:lnTo>
                  <a:pt x="170" y="1338"/>
                </a:lnTo>
                <a:lnTo>
                  <a:pt x="162" y="1338"/>
                </a:lnTo>
                <a:lnTo>
                  <a:pt x="162" y="1334"/>
                </a:lnTo>
                <a:lnTo>
                  <a:pt x="154" y="1334"/>
                </a:lnTo>
                <a:lnTo>
                  <a:pt x="150" y="1334"/>
                </a:lnTo>
                <a:lnTo>
                  <a:pt x="146" y="1332"/>
                </a:lnTo>
                <a:lnTo>
                  <a:pt x="148" y="1330"/>
                </a:lnTo>
                <a:lnTo>
                  <a:pt x="150" y="1330"/>
                </a:lnTo>
                <a:lnTo>
                  <a:pt x="154" y="1330"/>
                </a:lnTo>
                <a:lnTo>
                  <a:pt x="154" y="1326"/>
                </a:lnTo>
                <a:lnTo>
                  <a:pt x="152" y="1324"/>
                </a:lnTo>
                <a:lnTo>
                  <a:pt x="148" y="1322"/>
                </a:lnTo>
                <a:lnTo>
                  <a:pt x="146" y="1322"/>
                </a:lnTo>
                <a:lnTo>
                  <a:pt x="146" y="1326"/>
                </a:lnTo>
                <a:lnTo>
                  <a:pt x="138" y="1326"/>
                </a:lnTo>
                <a:lnTo>
                  <a:pt x="136" y="1326"/>
                </a:lnTo>
                <a:lnTo>
                  <a:pt x="136" y="1330"/>
                </a:lnTo>
                <a:lnTo>
                  <a:pt x="90" y="1330"/>
                </a:lnTo>
                <a:lnTo>
                  <a:pt x="90" y="1326"/>
                </a:lnTo>
                <a:lnTo>
                  <a:pt x="62" y="1326"/>
                </a:lnTo>
                <a:lnTo>
                  <a:pt x="62" y="1322"/>
                </a:lnTo>
                <a:lnTo>
                  <a:pt x="60" y="1322"/>
                </a:lnTo>
                <a:lnTo>
                  <a:pt x="58" y="1320"/>
                </a:lnTo>
                <a:lnTo>
                  <a:pt x="58" y="1318"/>
                </a:lnTo>
                <a:lnTo>
                  <a:pt x="52" y="1318"/>
                </a:lnTo>
                <a:lnTo>
                  <a:pt x="50" y="1320"/>
                </a:lnTo>
                <a:lnTo>
                  <a:pt x="48" y="1322"/>
                </a:lnTo>
                <a:lnTo>
                  <a:pt x="46" y="1326"/>
                </a:lnTo>
                <a:lnTo>
                  <a:pt x="36" y="1326"/>
                </a:lnTo>
                <a:lnTo>
                  <a:pt x="36" y="1322"/>
                </a:lnTo>
                <a:lnTo>
                  <a:pt x="16" y="1322"/>
                </a:lnTo>
                <a:lnTo>
                  <a:pt x="16" y="1318"/>
                </a:lnTo>
                <a:lnTo>
                  <a:pt x="8" y="1318"/>
                </a:lnTo>
                <a:lnTo>
                  <a:pt x="8" y="1314"/>
                </a:lnTo>
                <a:lnTo>
                  <a:pt x="6" y="1312"/>
                </a:lnTo>
                <a:lnTo>
                  <a:pt x="0" y="1308"/>
                </a:lnTo>
                <a:lnTo>
                  <a:pt x="2" y="1306"/>
                </a:lnTo>
                <a:lnTo>
                  <a:pt x="4" y="1306"/>
                </a:lnTo>
                <a:lnTo>
                  <a:pt x="8" y="1306"/>
                </a:lnTo>
                <a:lnTo>
                  <a:pt x="8" y="1314"/>
                </a:lnTo>
                <a:lnTo>
                  <a:pt x="10" y="1314"/>
                </a:lnTo>
                <a:lnTo>
                  <a:pt x="12" y="1314"/>
                </a:lnTo>
                <a:lnTo>
                  <a:pt x="16" y="1314"/>
                </a:lnTo>
                <a:lnTo>
                  <a:pt x="16" y="1312"/>
                </a:lnTo>
                <a:lnTo>
                  <a:pt x="16" y="1310"/>
                </a:lnTo>
                <a:lnTo>
                  <a:pt x="22" y="1310"/>
                </a:lnTo>
                <a:lnTo>
                  <a:pt x="26" y="1310"/>
                </a:lnTo>
                <a:lnTo>
                  <a:pt x="28" y="1312"/>
                </a:lnTo>
                <a:lnTo>
                  <a:pt x="28" y="1314"/>
                </a:lnTo>
                <a:lnTo>
                  <a:pt x="26" y="1314"/>
                </a:lnTo>
                <a:lnTo>
                  <a:pt x="24" y="1314"/>
                </a:lnTo>
                <a:lnTo>
                  <a:pt x="24" y="1316"/>
                </a:lnTo>
                <a:lnTo>
                  <a:pt x="24" y="1318"/>
                </a:lnTo>
                <a:lnTo>
                  <a:pt x="26" y="1318"/>
                </a:lnTo>
                <a:lnTo>
                  <a:pt x="28" y="1314"/>
                </a:lnTo>
                <a:lnTo>
                  <a:pt x="32" y="1312"/>
                </a:lnTo>
                <a:lnTo>
                  <a:pt x="34" y="1310"/>
                </a:lnTo>
                <a:lnTo>
                  <a:pt x="36" y="1306"/>
                </a:lnTo>
                <a:lnTo>
                  <a:pt x="44" y="1306"/>
                </a:lnTo>
                <a:lnTo>
                  <a:pt x="44" y="1308"/>
                </a:lnTo>
                <a:lnTo>
                  <a:pt x="44" y="1310"/>
                </a:lnTo>
                <a:lnTo>
                  <a:pt x="46" y="1310"/>
                </a:lnTo>
                <a:lnTo>
                  <a:pt x="46" y="1306"/>
                </a:lnTo>
                <a:lnTo>
                  <a:pt x="58" y="1306"/>
                </a:lnTo>
                <a:lnTo>
                  <a:pt x="58" y="1310"/>
                </a:lnTo>
                <a:lnTo>
                  <a:pt x="68" y="1310"/>
                </a:lnTo>
                <a:lnTo>
                  <a:pt x="70" y="1308"/>
                </a:lnTo>
                <a:lnTo>
                  <a:pt x="70" y="1306"/>
                </a:lnTo>
                <a:lnTo>
                  <a:pt x="82" y="1306"/>
                </a:lnTo>
                <a:lnTo>
                  <a:pt x="82" y="1310"/>
                </a:lnTo>
                <a:lnTo>
                  <a:pt x="86" y="1310"/>
                </a:lnTo>
                <a:lnTo>
                  <a:pt x="92" y="1310"/>
                </a:lnTo>
                <a:lnTo>
                  <a:pt x="96" y="1310"/>
                </a:lnTo>
                <a:lnTo>
                  <a:pt x="96" y="1308"/>
                </a:lnTo>
                <a:lnTo>
                  <a:pt x="96" y="1306"/>
                </a:lnTo>
                <a:lnTo>
                  <a:pt x="154" y="1306"/>
                </a:lnTo>
                <a:lnTo>
                  <a:pt x="154" y="1304"/>
                </a:lnTo>
                <a:lnTo>
                  <a:pt x="154" y="1302"/>
                </a:lnTo>
                <a:lnTo>
                  <a:pt x="188" y="1302"/>
                </a:lnTo>
                <a:lnTo>
                  <a:pt x="188" y="1300"/>
                </a:lnTo>
                <a:lnTo>
                  <a:pt x="188" y="1298"/>
                </a:lnTo>
                <a:lnTo>
                  <a:pt x="224" y="1298"/>
                </a:lnTo>
                <a:lnTo>
                  <a:pt x="224" y="1294"/>
                </a:lnTo>
                <a:lnTo>
                  <a:pt x="230" y="1294"/>
                </a:lnTo>
                <a:lnTo>
                  <a:pt x="236" y="1296"/>
                </a:lnTo>
                <a:lnTo>
                  <a:pt x="242" y="1294"/>
                </a:lnTo>
                <a:lnTo>
                  <a:pt x="244" y="1294"/>
                </a:lnTo>
                <a:lnTo>
                  <a:pt x="244" y="1290"/>
                </a:lnTo>
                <a:lnTo>
                  <a:pt x="250" y="1290"/>
                </a:lnTo>
                <a:lnTo>
                  <a:pt x="258" y="1292"/>
                </a:lnTo>
                <a:lnTo>
                  <a:pt x="264" y="1290"/>
                </a:lnTo>
                <a:lnTo>
                  <a:pt x="266" y="1290"/>
                </a:lnTo>
                <a:lnTo>
                  <a:pt x="266" y="1288"/>
                </a:lnTo>
                <a:lnTo>
                  <a:pt x="274" y="1288"/>
                </a:lnTo>
                <a:lnTo>
                  <a:pt x="274" y="1290"/>
                </a:lnTo>
                <a:lnTo>
                  <a:pt x="276" y="1290"/>
                </a:lnTo>
                <a:lnTo>
                  <a:pt x="278" y="1292"/>
                </a:lnTo>
                <a:lnTo>
                  <a:pt x="278" y="1290"/>
                </a:lnTo>
                <a:lnTo>
                  <a:pt x="278" y="1288"/>
                </a:lnTo>
                <a:lnTo>
                  <a:pt x="282" y="1286"/>
                </a:lnTo>
                <a:lnTo>
                  <a:pt x="288" y="1288"/>
                </a:lnTo>
                <a:lnTo>
                  <a:pt x="292" y="1286"/>
                </a:lnTo>
                <a:lnTo>
                  <a:pt x="294" y="1286"/>
                </a:lnTo>
                <a:lnTo>
                  <a:pt x="294" y="1284"/>
                </a:lnTo>
                <a:lnTo>
                  <a:pt x="302" y="1284"/>
                </a:lnTo>
                <a:lnTo>
                  <a:pt x="304" y="1282"/>
                </a:lnTo>
                <a:lnTo>
                  <a:pt x="306" y="1280"/>
                </a:lnTo>
                <a:lnTo>
                  <a:pt x="310" y="1280"/>
                </a:lnTo>
                <a:lnTo>
                  <a:pt x="312" y="1278"/>
                </a:lnTo>
                <a:lnTo>
                  <a:pt x="312" y="1276"/>
                </a:lnTo>
                <a:lnTo>
                  <a:pt x="318" y="1276"/>
                </a:lnTo>
                <a:lnTo>
                  <a:pt x="324" y="1276"/>
                </a:lnTo>
                <a:lnTo>
                  <a:pt x="330" y="1276"/>
                </a:lnTo>
                <a:lnTo>
                  <a:pt x="332" y="1274"/>
                </a:lnTo>
                <a:lnTo>
                  <a:pt x="332" y="1272"/>
                </a:lnTo>
                <a:lnTo>
                  <a:pt x="362" y="1272"/>
                </a:lnTo>
                <a:lnTo>
                  <a:pt x="362" y="1270"/>
                </a:lnTo>
                <a:lnTo>
                  <a:pt x="362" y="1268"/>
                </a:lnTo>
                <a:lnTo>
                  <a:pt x="368" y="1268"/>
                </a:lnTo>
                <a:lnTo>
                  <a:pt x="370" y="1266"/>
                </a:lnTo>
                <a:lnTo>
                  <a:pt x="370" y="1264"/>
                </a:lnTo>
                <a:lnTo>
                  <a:pt x="376" y="1264"/>
                </a:lnTo>
                <a:lnTo>
                  <a:pt x="378" y="1264"/>
                </a:lnTo>
                <a:lnTo>
                  <a:pt x="378" y="1260"/>
                </a:lnTo>
                <a:lnTo>
                  <a:pt x="400" y="1260"/>
                </a:lnTo>
                <a:lnTo>
                  <a:pt x="400" y="1258"/>
                </a:lnTo>
                <a:lnTo>
                  <a:pt x="402" y="1256"/>
                </a:lnTo>
                <a:lnTo>
                  <a:pt x="406" y="1256"/>
                </a:lnTo>
                <a:lnTo>
                  <a:pt x="408" y="1256"/>
                </a:lnTo>
                <a:lnTo>
                  <a:pt x="408" y="1252"/>
                </a:lnTo>
                <a:lnTo>
                  <a:pt x="416" y="1252"/>
                </a:lnTo>
                <a:lnTo>
                  <a:pt x="420" y="1252"/>
                </a:lnTo>
                <a:lnTo>
                  <a:pt x="420" y="1248"/>
                </a:lnTo>
                <a:lnTo>
                  <a:pt x="426" y="1248"/>
                </a:lnTo>
                <a:lnTo>
                  <a:pt x="428" y="1248"/>
                </a:lnTo>
                <a:lnTo>
                  <a:pt x="428" y="1244"/>
                </a:lnTo>
                <a:lnTo>
                  <a:pt x="432" y="1244"/>
                </a:lnTo>
                <a:lnTo>
                  <a:pt x="438" y="1246"/>
                </a:lnTo>
                <a:lnTo>
                  <a:pt x="442" y="1244"/>
                </a:lnTo>
                <a:lnTo>
                  <a:pt x="444" y="1244"/>
                </a:lnTo>
                <a:lnTo>
                  <a:pt x="444" y="1242"/>
                </a:lnTo>
                <a:lnTo>
                  <a:pt x="452" y="1242"/>
                </a:lnTo>
                <a:lnTo>
                  <a:pt x="454" y="1240"/>
                </a:lnTo>
                <a:lnTo>
                  <a:pt x="454" y="1238"/>
                </a:lnTo>
                <a:lnTo>
                  <a:pt x="460" y="1238"/>
                </a:lnTo>
                <a:lnTo>
                  <a:pt x="462" y="1236"/>
                </a:lnTo>
                <a:lnTo>
                  <a:pt x="462" y="1234"/>
                </a:lnTo>
                <a:lnTo>
                  <a:pt x="470" y="1234"/>
                </a:lnTo>
                <a:lnTo>
                  <a:pt x="474" y="1232"/>
                </a:lnTo>
                <a:lnTo>
                  <a:pt x="474" y="1230"/>
                </a:lnTo>
                <a:lnTo>
                  <a:pt x="482" y="1230"/>
                </a:lnTo>
                <a:lnTo>
                  <a:pt x="486" y="1228"/>
                </a:lnTo>
                <a:lnTo>
                  <a:pt x="486" y="1226"/>
                </a:lnTo>
                <a:lnTo>
                  <a:pt x="492" y="1226"/>
                </a:lnTo>
                <a:lnTo>
                  <a:pt x="494" y="1224"/>
                </a:lnTo>
                <a:lnTo>
                  <a:pt x="494" y="1222"/>
                </a:lnTo>
                <a:lnTo>
                  <a:pt x="502" y="1222"/>
                </a:lnTo>
                <a:lnTo>
                  <a:pt x="506" y="1222"/>
                </a:lnTo>
                <a:lnTo>
                  <a:pt x="506" y="1218"/>
                </a:lnTo>
                <a:lnTo>
                  <a:pt x="514" y="1218"/>
                </a:lnTo>
                <a:lnTo>
                  <a:pt x="516" y="1218"/>
                </a:lnTo>
                <a:lnTo>
                  <a:pt x="518" y="1214"/>
                </a:lnTo>
                <a:lnTo>
                  <a:pt x="522" y="1214"/>
                </a:lnTo>
                <a:lnTo>
                  <a:pt x="524" y="1214"/>
                </a:lnTo>
                <a:lnTo>
                  <a:pt x="524" y="1210"/>
                </a:lnTo>
                <a:lnTo>
                  <a:pt x="532" y="1210"/>
                </a:lnTo>
                <a:lnTo>
                  <a:pt x="536" y="1210"/>
                </a:lnTo>
                <a:lnTo>
                  <a:pt x="536" y="1206"/>
                </a:lnTo>
                <a:lnTo>
                  <a:pt x="542" y="1206"/>
                </a:lnTo>
                <a:lnTo>
                  <a:pt x="544" y="1206"/>
                </a:lnTo>
                <a:lnTo>
                  <a:pt x="544" y="1202"/>
                </a:lnTo>
                <a:lnTo>
                  <a:pt x="556" y="1202"/>
                </a:lnTo>
                <a:lnTo>
                  <a:pt x="556" y="1206"/>
                </a:lnTo>
                <a:lnTo>
                  <a:pt x="558" y="1206"/>
                </a:lnTo>
                <a:lnTo>
                  <a:pt x="560" y="1204"/>
                </a:lnTo>
                <a:lnTo>
                  <a:pt x="560" y="1202"/>
                </a:lnTo>
                <a:lnTo>
                  <a:pt x="564" y="1202"/>
                </a:lnTo>
                <a:lnTo>
                  <a:pt x="564" y="1194"/>
                </a:lnTo>
                <a:lnTo>
                  <a:pt x="572" y="1196"/>
                </a:lnTo>
                <a:lnTo>
                  <a:pt x="574" y="1194"/>
                </a:lnTo>
                <a:lnTo>
                  <a:pt x="574" y="1192"/>
                </a:lnTo>
                <a:lnTo>
                  <a:pt x="580" y="1192"/>
                </a:lnTo>
                <a:lnTo>
                  <a:pt x="582" y="1190"/>
                </a:lnTo>
                <a:lnTo>
                  <a:pt x="582" y="1188"/>
                </a:lnTo>
                <a:lnTo>
                  <a:pt x="588" y="1188"/>
                </a:lnTo>
                <a:lnTo>
                  <a:pt x="590" y="1186"/>
                </a:lnTo>
                <a:lnTo>
                  <a:pt x="592" y="1184"/>
                </a:lnTo>
                <a:lnTo>
                  <a:pt x="594" y="1180"/>
                </a:lnTo>
                <a:lnTo>
                  <a:pt x="602" y="1180"/>
                </a:lnTo>
                <a:lnTo>
                  <a:pt x="604" y="1180"/>
                </a:lnTo>
                <a:lnTo>
                  <a:pt x="606" y="1176"/>
                </a:lnTo>
                <a:lnTo>
                  <a:pt x="614" y="1176"/>
                </a:lnTo>
                <a:lnTo>
                  <a:pt x="616" y="1176"/>
                </a:lnTo>
                <a:lnTo>
                  <a:pt x="616" y="1172"/>
                </a:lnTo>
                <a:lnTo>
                  <a:pt x="622" y="1172"/>
                </a:lnTo>
                <a:lnTo>
                  <a:pt x="624" y="1170"/>
                </a:lnTo>
                <a:lnTo>
                  <a:pt x="624" y="1168"/>
                </a:lnTo>
                <a:lnTo>
                  <a:pt x="636" y="1168"/>
                </a:lnTo>
                <a:lnTo>
                  <a:pt x="638" y="1164"/>
                </a:lnTo>
                <a:lnTo>
                  <a:pt x="640" y="1162"/>
                </a:lnTo>
                <a:lnTo>
                  <a:pt x="642" y="1160"/>
                </a:lnTo>
                <a:lnTo>
                  <a:pt x="644" y="1156"/>
                </a:lnTo>
                <a:lnTo>
                  <a:pt x="650" y="1156"/>
                </a:lnTo>
                <a:lnTo>
                  <a:pt x="652" y="1156"/>
                </a:lnTo>
                <a:lnTo>
                  <a:pt x="652" y="1152"/>
                </a:lnTo>
                <a:lnTo>
                  <a:pt x="658" y="1152"/>
                </a:lnTo>
                <a:lnTo>
                  <a:pt x="660" y="1152"/>
                </a:lnTo>
                <a:lnTo>
                  <a:pt x="660" y="1148"/>
                </a:lnTo>
                <a:lnTo>
                  <a:pt x="666" y="1148"/>
                </a:lnTo>
                <a:lnTo>
                  <a:pt x="666" y="1146"/>
                </a:lnTo>
                <a:lnTo>
                  <a:pt x="672" y="1146"/>
                </a:lnTo>
                <a:lnTo>
                  <a:pt x="674" y="1144"/>
                </a:lnTo>
                <a:lnTo>
                  <a:pt x="674" y="1142"/>
                </a:lnTo>
                <a:lnTo>
                  <a:pt x="680" y="1142"/>
                </a:lnTo>
                <a:lnTo>
                  <a:pt x="682" y="1140"/>
                </a:lnTo>
                <a:lnTo>
                  <a:pt x="684" y="1136"/>
                </a:lnTo>
                <a:lnTo>
                  <a:pt x="686" y="1134"/>
                </a:lnTo>
                <a:lnTo>
                  <a:pt x="692" y="1134"/>
                </a:lnTo>
                <a:lnTo>
                  <a:pt x="694" y="1132"/>
                </a:lnTo>
                <a:lnTo>
                  <a:pt x="694" y="1130"/>
                </a:lnTo>
                <a:lnTo>
                  <a:pt x="700" y="1130"/>
                </a:lnTo>
                <a:lnTo>
                  <a:pt x="702" y="1128"/>
                </a:lnTo>
                <a:lnTo>
                  <a:pt x="702" y="1126"/>
                </a:lnTo>
                <a:lnTo>
                  <a:pt x="708" y="1126"/>
                </a:lnTo>
                <a:lnTo>
                  <a:pt x="710" y="1126"/>
                </a:lnTo>
                <a:lnTo>
                  <a:pt x="710" y="1124"/>
                </a:lnTo>
                <a:lnTo>
                  <a:pt x="710" y="1122"/>
                </a:lnTo>
                <a:lnTo>
                  <a:pt x="712" y="1120"/>
                </a:lnTo>
                <a:lnTo>
                  <a:pt x="712" y="1118"/>
                </a:lnTo>
                <a:lnTo>
                  <a:pt x="718" y="1118"/>
                </a:lnTo>
                <a:lnTo>
                  <a:pt x="720" y="1116"/>
                </a:lnTo>
                <a:lnTo>
                  <a:pt x="724" y="1112"/>
                </a:lnTo>
                <a:lnTo>
                  <a:pt x="724" y="1110"/>
                </a:lnTo>
                <a:lnTo>
                  <a:pt x="730" y="1110"/>
                </a:lnTo>
                <a:lnTo>
                  <a:pt x="732" y="1108"/>
                </a:lnTo>
                <a:lnTo>
                  <a:pt x="732" y="1106"/>
                </a:lnTo>
                <a:lnTo>
                  <a:pt x="738" y="1106"/>
                </a:lnTo>
                <a:lnTo>
                  <a:pt x="740" y="1104"/>
                </a:lnTo>
                <a:lnTo>
                  <a:pt x="740" y="1102"/>
                </a:lnTo>
                <a:lnTo>
                  <a:pt x="746" y="1102"/>
                </a:lnTo>
                <a:lnTo>
                  <a:pt x="748" y="1100"/>
                </a:lnTo>
                <a:lnTo>
                  <a:pt x="748" y="1098"/>
                </a:lnTo>
                <a:lnTo>
                  <a:pt x="754" y="1098"/>
                </a:lnTo>
                <a:lnTo>
                  <a:pt x="756" y="1098"/>
                </a:lnTo>
                <a:lnTo>
                  <a:pt x="756" y="1094"/>
                </a:lnTo>
                <a:lnTo>
                  <a:pt x="762" y="1094"/>
                </a:lnTo>
                <a:lnTo>
                  <a:pt x="764" y="1094"/>
                </a:lnTo>
                <a:lnTo>
                  <a:pt x="764" y="1090"/>
                </a:lnTo>
                <a:lnTo>
                  <a:pt x="768" y="1090"/>
                </a:lnTo>
                <a:lnTo>
                  <a:pt x="772" y="1088"/>
                </a:lnTo>
                <a:lnTo>
                  <a:pt x="774" y="1086"/>
                </a:lnTo>
                <a:lnTo>
                  <a:pt x="776" y="1082"/>
                </a:lnTo>
                <a:lnTo>
                  <a:pt x="782" y="1082"/>
                </a:lnTo>
                <a:lnTo>
                  <a:pt x="786" y="1080"/>
                </a:lnTo>
                <a:lnTo>
                  <a:pt x="790" y="1072"/>
                </a:lnTo>
                <a:lnTo>
                  <a:pt x="796" y="1072"/>
                </a:lnTo>
                <a:lnTo>
                  <a:pt x="798" y="1070"/>
                </a:lnTo>
                <a:lnTo>
                  <a:pt x="800" y="1066"/>
                </a:lnTo>
                <a:lnTo>
                  <a:pt x="802" y="1064"/>
                </a:lnTo>
                <a:lnTo>
                  <a:pt x="808" y="1064"/>
                </a:lnTo>
                <a:lnTo>
                  <a:pt x="810" y="1062"/>
                </a:lnTo>
                <a:lnTo>
                  <a:pt x="812" y="1060"/>
                </a:lnTo>
                <a:lnTo>
                  <a:pt x="814" y="1058"/>
                </a:lnTo>
                <a:lnTo>
                  <a:pt x="814" y="1056"/>
                </a:lnTo>
                <a:lnTo>
                  <a:pt x="812" y="1056"/>
                </a:lnTo>
                <a:lnTo>
                  <a:pt x="810" y="1056"/>
                </a:lnTo>
                <a:lnTo>
                  <a:pt x="810" y="1060"/>
                </a:lnTo>
                <a:lnTo>
                  <a:pt x="804" y="1060"/>
                </a:lnTo>
                <a:lnTo>
                  <a:pt x="802" y="1060"/>
                </a:lnTo>
                <a:lnTo>
                  <a:pt x="802" y="1064"/>
                </a:lnTo>
                <a:lnTo>
                  <a:pt x="798" y="1064"/>
                </a:lnTo>
                <a:lnTo>
                  <a:pt x="794" y="1066"/>
                </a:lnTo>
                <a:lnTo>
                  <a:pt x="792" y="1068"/>
                </a:lnTo>
                <a:lnTo>
                  <a:pt x="790" y="1072"/>
                </a:lnTo>
                <a:lnTo>
                  <a:pt x="784" y="1072"/>
                </a:lnTo>
                <a:lnTo>
                  <a:pt x="782" y="1072"/>
                </a:lnTo>
                <a:lnTo>
                  <a:pt x="784" y="1074"/>
                </a:lnTo>
                <a:lnTo>
                  <a:pt x="772" y="1074"/>
                </a:lnTo>
                <a:lnTo>
                  <a:pt x="770" y="1080"/>
                </a:lnTo>
                <a:lnTo>
                  <a:pt x="766" y="1082"/>
                </a:lnTo>
                <a:lnTo>
                  <a:pt x="762" y="1086"/>
                </a:lnTo>
                <a:lnTo>
                  <a:pt x="760" y="1090"/>
                </a:lnTo>
                <a:lnTo>
                  <a:pt x="754" y="1090"/>
                </a:lnTo>
                <a:lnTo>
                  <a:pt x="752" y="1092"/>
                </a:lnTo>
                <a:lnTo>
                  <a:pt x="752" y="1094"/>
                </a:lnTo>
                <a:lnTo>
                  <a:pt x="746" y="1094"/>
                </a:lnTo>
                <a:lnTo>
                  <a:pt x="744" y="1094"/>
                </a:lnTo>
                <a:lnTo>
                  <a:pt x="744" y="1098"/>
                </a:lnTo>
                <a:lnTo>
                  <a:pt x="738" y="1098"/>
                </a:lnTo>
                <a:lnTo>
                  <a:pt x="736" y="1098"/>
                </a:lnTo>
                <a:lnTo>
                  <a:pt x="736" y="1102"/>
                </a:lnTo>
                <a:lnTo>
                  <a:pt x="730" y="1102"/>
                </a:lnTo>
                <a:lnTo>
                  <a:pt x="728" y="1102"/>
                </a:lnTo>
                <a:lnTo>
                  <a:pt x="728" y="1106"/>
                </a:lnTo>
                <a:lnTo>
                  <a:pt x="722" y="1106"/>
                </a:lnTo>
                <a:lnTo>
                  <a:pt x="720" y="1106"/>
                </a:lnTo>
                <a:lnTo>
                  <a:pt x="720" y="1110"/>
                </a:lnTo>
                <a:lnTo>
                  <a:pt x="714" y="1110"/>
                </a:lnTo>
                <a:lnTo>
                  <a:pt x="712" y="1110"/>
                </a:lnTo>
                <a:lnTo>
                  <a:pt x="712" y="1114"/>
                </a:lnTo>
                <a:lnTo>
                  <a:pt x="708" y="1114"/>
                </a:lnTo>
                <a:lnTo>
                  <a:pt x="706" y="1114"/>
                </a:lnTo>
                <a:lnTo>
                  <a:pt x="706" y="1118"/>
                </a:lnTo>
                <a:lnTo>
                  <a:pt x="700" y="1118"/>
                </a:lnTo>
                <a:lnTo>
                  <a:pt x="698" y="1118"/>
                </a:lnTo>
                <a:lnTo>
                  <a:pt x="698" y="1122"/>
                </a:lnTo>
                <a:lnTo>
                  <a:pt x="692" y="1122"/>
                </a:lnTo>
                <a:lnTo>
                  <a:pt x="690" y="1122"/>
                </a:lnTo>
                <a:lnTo>
                  <a:pt x="690" y="1126"/>
                </a:lnTo>
                <a:lnTo>
                  <a:pt x="684" y="1126"/>
                </a:lnTo>
                <a:lnTo>
                  <a:pt x="682" y="1126"/>
                </a:lnTo>
                <a:lnTo>
                  <a:pt x="682" y="1130"/>
                </a:lnTo>
                <a:lnTo>
                  <a:pt x="676" y="1130"/>
                </a:lnTo>
                <a:lnTo>
                  <a:pt x="674" y="1130"/>
                </a:lnTo>
                <a:lnTo>
                  <a:pt x="674" y="1134"/>
                </a:lnTo>
                <a:lnTo>
                  <a:pt x="664" y="1134"/>
                </a:lnTo>
                <a:lnTo>
                  <a:pt x="664" y="1136"/>
                </a:lnTo>
                <a:lnTo>
                  <a:pt x="662" y="1138"/>
                </a:lnTo>
                <a:lnTo>
                  <a:pt x="660" y="1138"/>
                </a:lnTo>
                <a:lnTo>
                  <a:pt x="660" y="1142"/>
                </a:lnTo>
                <a:lnTo>
                  <a:pt x="654" y="1142"/>
                </a:lnTo>
                <a:lnTo>
                  <a:pt x="652" y="1142"/>
                </a:lnTo>
                <a:lnTo>
                  <a:pt x="652" y="1146"/>
                </a:lnTo>
                <a:lnTo>
                  <a:pt x="644" y="1144"/>
                </a:lnTo>
                <a:lnTo>
                  <a:pt x="640" y="1146"/>
                </a:lnTo>
                <a:lnTo>
                  <a:pt x="640" y="1148"/>
                </a:lnTo>
                <a:lnTo>
                  <a:pt x="634" y="1148"/>
                </a:lnTo>
                <a:lnTo>
                  <a:pt x="632" y="1150"/>
                </a:lnTo>
                <a:lnTo>
                  <a:pt x="632" y="1152"/>
                </a:lnTo>
                <a:lnTo>
                  <a:pt x="626" y="1152"/>
                </a:lnTo>
                <a:lnTo>
                  <a:pt x="624" y="1154"/>
                </a:lnTo>
                <a:lnTo>
                  <a:pt x="624" y="1156"/>
                </a:lnTo>
                <a:lnTo>
                  <a:pt x="610" y="1156"/>
                </a:lnTo>
                <a:lnTo>
                  <a:pt x="610" y="1158"/>
                </a:lnTo>
                <a:lnTo>
                  <a:pt x="610" y="1160"/>
                </a:lnTo>
                <a:lnTo>
                  <a:pt x="604" y="1160"/>
                </a:lnTo>
                <a:lnTo>
                  <a:pt x="602" y="1162"/>
                </a:lnTo>
                <a:lnTo>
                  <a:pt x="602" y="1164"/>
                </a:lnTo>
                <a:lnTo>
                  <a:pt x="596" y="1164"/>
                </a:lnTo>
                <a:lnTo>
                  <a:pt x="594" y="1166"/>
                </a:lnTo>
                <a:lnTo>
                  <a:pt x="594" y="1168"/>
                </a:lnTo>
                <a:lnTo>
                  <a:pt x="588" y="1168"/>
                </a:lnTo>
                <a:lnTo>
                  <a:pt x="586" y="1170"/>
                </a:lnTo>
                <a:lnTo>
                  <a:pt x="586" y="1172"/>
                </a:lnTo>
                <a:lnTo>
                  <a:pt x="580" y="1172"/>
                </a:lnTo>
                <a:lnTo>
                  <a:pt x="578" y="1172"/>
                </a:lnTo>
                <a:lnTo>
                  <a:pt x="578" y="1176"/>
                </a:lnTo>
                <a:lnTo>
                  <a:pt x="570" y="1176"/>
                </a:lnTo>
                <a:lnTo>
                  <a:pt x="568" y="1176"/>
                </a:lnTo>
                <a:lnTo>
                  <a:pt x="568" y="1180"/>
                </a:lnTo>
                <a:lnTo>
                  <a:pt x="560" y="1180"/>
                </a:lnTo>
                <a:lnTo>
                  <a:pt x="556" y="1180"/>
                </a:lnTo>
                <a:lnTo>
                  <a:pt x="556" y="1184"/>
                </a:lnTo>
                <a:lnTo>
                  <a:pt x="538" y="1184"/>
                </a:lnTo>
                <a:lnTo>
                  <a:pt x="536" y="1186"/>
                </a:lnTo>
                <a:lnTo>
                  <a:pt x="534" y="1186"/>
                </a:lnTo>
                <a:lnTo>
                  <a:pt x="532" y="1188"/>
                </a:lnTo>
                <a:lnTo>
                  <a:pt x="532" y="1192"/>
                </a:lnTo>
                <a:lnTo>
                  <a:pt x="528" y="1190"/>
                </a:lnTo>
                <a:lnTo>
                  <a:pt x="526" y="1192"/>
                </a:lnTo>
                <a:lnTo>
                  <a:pt x="522" y="1194"/>
                </a:lnTo>
                <a:lnTo>
                  <a:pt x="520" y="1194"/>
                </a:lnTo>
                <a:lnTo>
                  <a:pt x="522" y="1192"/>
                </a:lnTo>
                <a:lnTo>
                  <a:pt x="510" y="1192"/>
                </a:lnTo>
                <a:lnTo>
                  <a:pt x="510" y="1194"/>
                </a:lnTo>
                <a:lnTo>
                  <a:pt x="508" y="1194"/>
                </a:lnTo>
                <a:lnTo>
                  <a:pt x="506" y="1196"/>
                </a:lnTo>
                <a:lnTo>
                  <a:pt x="504" y="1198"/>
                </a:lnTo>
                <a:lnTo>
                  <a:pt x="502" y="1198"/>
                </a:lnTo>
                <a:lnTo>
                  <a:pt x="502" y="1196"/>
                </a:lnTo>
                <a:lnTo>
                  <a:pt x="498" y="1194"/>
                </a:lnTo>
                <a:lnTo>
                  <a:pt x="498" y="1196"/>
                </a:lnTo>
                <a:lnTo>
                  <a:pt x="498" y="1198"/>
                </a:lnTo>
                <a:lnTo>
                  <a:pt x="498" y="1202"/>
                </a:lnTo>
                <a:lnTo>
                  <a:pt x="492" y="1202"/>
                </a:lnTo>
                <a:lnTo>
                  <a:pt x="490" y="1204"/>
                </a:lnTo>
                <a:lnTo>
                  <a:pt x="490" y="1206"/>
                </a:lnTo>
                <a:lnTo>
                  <a:pt x="484" y="1206"/>
                </a:lnTo>
                <a:lnTo>
                  <a:pt x="478" y="1206"/>
                </a:lnTo>
                <a:lnTo>
                  <a:pt x="472" y="1206"/>
                </a:lnTo>
                <a:lnTo>
                  <a:pt x="470" y="1208"/>
                </a:lnTo>
                <a:lnTo>
                  <a:pt x="470" y="1210"/>
                </a:lnTo>
                <a:lnTo>
                  <a:pt x="466" y="1210"/>
                </a:lnTo>
                <a:lnTo>
                  <a:pt x="460" y="1210"/>
                </a:lnTo>
                <a:lnTo>
                  <a:pt x="456" y="1210"/>
                </a:lnTo>
                <a:lnTo>
                  <a:pt x="454" y="1212"/>
                </a:lnTo>
                <a:lnTo>
                  <a:pt x="454" y="1214"/>
                </a:lnTo>
                <a:lnTo>
                  <a:pt x="440" y="1214"/>
                </a:lnTo>
                <a:lnTo>
                  <a:pt x="440" y="1216"/>
                </a:lnTo>
                <a:lnTo>
                  <a:pt x="440" y="1218"/>
                </a:lnTo>
                <a:lnTo>
                  <a:pt x="434" y="1218"/>
                </a:lnTo>
                <a:lnTo>
                  <a:pt x="432" y="1218"/>
                </a:lnTo>
                <a:lnTo>
                  <a:pt x="432" y="1222"/>
                </a:lnTo>
                <a:lnTo>
                  <a:pt x="424" y="1222"/>
                </a:lnTo>
                <a:lnTo>
                  <a:pt x="420" y="1222"/>
                </a:lnTo>
                <a:lnTo>
                  <a:pt x="420" y="1226"/>
                </a:lnTo>
                <a:lnTo>
                  <a:pt x="416" y="1226"/>
                </a:lnTo>
                <a:lnTo>
                  <a:pt x="410" y="1226"/>
                </a:lnTo>
                <a:lnTo>
                  <a:pt x="406" y="1226"/>
                </a:lnTo>
                <a:lnTo>
                  <a:pt x="406" y="1228"/>
                </a:lnTo>
                <a:lnTo>
                  <a:pt x="404" y="1230"/>
                </a:lnTo>
                <a:lnTo>
                  <a:pt x="398" y="1230"/>
                </a:lnTo>
                <a:lnTo>
                  <a:pt x="392" y="1230"/>
                </a:lnTo>
                <a:lnTo>
                  <a:pt x="384" y="1230"/>
                </a:lnTo>
                <a:lnTo>
                  <a:pt x="382" y="1230"/>
                </a:lnTo>
                <a:lnTo>
                  <a:pt x="382" y="1234"/>
                </a:lnTo>
                <a:lnTo>
                  <a:pt x="378" y="1234"/>
                </a:lnTo>
                <a:lnTo>
                  <a:pt x="372" y="1234"/>
                </a:lnTo>
                <a:lnTo>
                  <a:pt x="368" y="1234"/>
                </a:lnTo>
                <a:lnTo>
                  <a:pt x="366" y="1234"/>
                </a:lnTo>
                <a:lnTo>
                  <a:pt x="366" y="1238"/>
                </a:lnTo>
                <a:lnTo>
                  <a:pt x="336" y="1238"/>
                </a:lnTo>
                <a:lnTo>
                  <a:pt x="336" y="1242"/>
                </a:lnTo>
                <a:lnTo>
                  <a:pt x="330" y="1242"/>
                </a:lnTo>
                <a:lnTo>
                  <a:pt x="324" y="1240"/>
                </a:lnTo>
                <a:lnTo>
                  <a:pt x="318" y="1242"/>
                </a:lnTo>
                <a:lnTo>
                  <a:pt x="316" y="1244"/>
                </a:lnTo>
                <a:lnTo>
                  <a:pt x="308" y="1244"/>
                </a:lnTo>
                <a:lnTo>
                  <a:pt x="306" y="1246"/>
                </a:lnTo>
                <a:lnTo>
                  <a:pt x="306" y="1248"/>
                </a:lnTo>
                <a:lnTo>
                  <a:pt x="294" y="1248"/>
                </a:lnTo>
                <a:lnTo>
                  <a:pt x="294" y="1244"/>
                </a:lnTo>
                <a:lnTo>
                  <a:pt x="282" y="1244"/>
                </a:lnTo>
                <a:lnTo>
                  <a:pt x="282" y="1246"/>
                </a:lnTo>
                <a:lnTo>
                  <a:pt x="282" y="1248"/>
                </a:lnTo>
                <a:lnTo>
                  <a:pt x="252" y="1248"/>
                </a:lnTo>
                <a:lnTo>
                  <a:pt x="252" y="1246"/>
                </a:lnTo>
                <a:lnTo>
                  <a:pt x="250" y="1244"/>
                </a:lnTo>
                <a:lnTo>
                  <a:pt x="248" y="1244"/>
                </a:lnTo>
                <a:lnTo>
                  <a:pt x="248" y="1246"/>
                </a:lnTo>
                <a:lnTo>
                  <a:pt x="248" y="1248"/>
                </a:lnTo>
                <a:lnTo>
                  <a:pt x="242" y="1248"/>
                </a:lnTo>
                <a:lnTo>
                  <a:pt x="240" y="1250"/>
                </a:lnTo>
                <a:lnTo>
                  <a:pt x="240" y="1252"/>
                </a:lnTo>
                <a:lnTo>
                  <a:pt x="232" y="1252"/>
                </a:lnTo>
                <a:lnTo>
                  <a:pt x="232" y="1248"/>
                </a:lnTo>
                <a:lnTo>
                  <a:pt x="226" y="1248"/>
                </a:lnTo>
                <a:lnTo>
                  <a:pt x="224" y="1250"/>
                </a:lnTo>
                <a:lnTo>
                  <a:pt x="224" y="1252"/>
                </a:lnTo>
                <a:lnTo>
                  <a:pt x="206" y="1252"/>
                </a:lnTo>
                <a:lnTo>
                  <a:pt x="206" y="1248"/>
                </a:lnTo>
                <a:lnTo>
                  <a:pt x="164" y="1248"/>
                </a:lnTo>
                <a:lnTo>
                  <a:pt x="162" y="1250"/>
                </a:lnTo>
                <a:lnTo>
                  <a:pt x="162" y="1252"/>
                </a:lnTo>
                <a:lnTo>
                  <a:pt x="146" y="1252"/>
                </a:lnTo>
                <a:lnTo>
                  <a:pt x="146" y="1248"/>
                </a:lnTo>
                <a:lnTo>
                  <a:pt x="120" y="1248"/>
                </a:lnTo>
                <a:lnTo>
                  <a:pt x="120" y="1244"/>
                </a:lnTo>
                <a:lnTo>
                  <a:pt x="110" y="1244"/>
                </a:lnTo>
                <a:lnTo>
                  <a:pt x="108" y="1246"/>
                </a:lnTo>
                <a:lnTo>
                  <a:pt x="108" y="1248"/>
                </a:lnTo>
                <a:lnTo>
                  <a:pt x="82" y="1248"/>
                </a:lnTo>
                <a:lnTo>
                  <a:pt x="82" y="1244"/>
                </a:lnTo>
                <a:lnTo>
                  <a:pt x="70" y="1244"/>
                </a:lnTo>
                <a:lnTo>
                  <a:pt x="70" y="1242"/>
                </a:lnTo>
                <a:lnTo>
                  <a:pt x="68" y="1242"/>
                </a:lnTo>
                <a:lnTo>
                  <a:pt x="64" y="1242"/>
                </a:lnTo>
                <a:lnTo>
                  <a:pt x="62" y="1240"/>
                </a:lnTo>
                <a:close/>
                <a:moveTo>
                  <a:pt x="1564" y="100"/>
                </a:moveTo>
                <a:lnTo>
                  <a:pt x="1564" y="100"/>
                </a:lnTo>
                <a:lnTo>
                  <a:pt x="1564" y="108"/>
                </a:lnTo>
                <a:lnTo>
                  <a:pt x="1568" y="108"/>
                </a:lnTo>
                <a:lnTo>
                  <a:pt x="1568" y="106"/>
                </a:lnTo>
                <a:lnTo>
                  <a:pt x="1570" y="104"/>
                </a:lnTo>
                <a:lnTo>
                  <a:pt x="1572" y="104"/>
                </a:lnTo>
                <a:lnTo>
                  <a:pt x="1572" y="96"/>
                </a:lnTo>
                <a:lnTo>
                  <a:pt x="1568" y="96"/>
                </a:lnTo>
                <a:lnTo>
                  <a:pt x="1568" y="100"/>
                </a:lnTo>
                <a:lnTo>
                  <a:pt x="1564" y="100"/>
                </a:lnTo>
                <a:close/>
                <a:moveTo>
                  <a:pt x="856" y="1026"/>
                </a:moveTo>
                <a:lnTo>
                  <a:pt x="856" y="1026"/>
                </a:lnTo>
                <a:lnTo>
                  <a:pt x="856" y="1028"/>
                </a:lnTo>
                <a:lnTo>
                  <a:pt x="860" y="1028"/>
                </a:lnTo>
                <a:lnTo>
                  <a:pt x="860" y="1026"/>
                </a:lnTo>
                <a:lnTo>
                  <a:pt x="864" y="1026"/>
                </a:lnTo>
                <a:lnTo>
                  <a:pt x="864" y="1022"/>
                </a:lnTo>
                <a:lnTo>
                  <a:pt x="860" y="1022"/>
                </a:lnTo>
                <a:lnTo>
                  <a:pt x="860" y="1024"/>
                </a:lnTo>
                <a:lnTo>
                  <a:pt x="856" y="1026"/>
                </a:lnTo>
                <a:close/>
                <a:moveTo>
                  <a:pt x="844" y="1040"/>
                </a:moveTo>
                <a:lnTo>
                  <a:pt x="844" y="1040"/>
                </a:lnTo>
                <a:lnTo>
                  <a:pt x="844" y="1036"/>
                </a:lnTo>
                <a:lnTo>
                  <a:pt x="840" y="1036"/>
                </a:lnTo>
                <a:lnTo>
                  <a:pt x="842" y="1040"/>
                </a:lnTo>
                <a:lnTo>
                  <a:pt x="844" y="1040"/>
                </a:lnTo>
                <a:close/>
                <a:moveTo>
                  <a:pt x="832" y="1048"/>
                </a:moveTo>
                <a:lnTo>
                  <a:pt x="832" y="1048"/>
                </a:lnTo>
                <a:lnTo>
                  <a:pt x="832" y="1044"/>
                </a:lnTo>
                <a:lnTo>
                  <a:pt x="830" y="1044"/>
                </a:lnTo>
                <a:lnTo>
                  <a:pt x="830" y="1048"/>
                </a:lnTo>
                <a:lnTo>
                  <a:pt x="832" y="1048"/>
                </a:lnTo>
                <a:close/>
                <a:moveTo>
                  <a:pt x="818" y="1052"/>
                </a:moveTo>
                <a:lnTo>
                  <a:pt x="818" y="1052"/>
                </a:lnTo>
                <a:lnTo>
                  <a:pt x="818" y="1056"/>
                </a:lnTo>
                <a:lnTo>
                  <a:pt x="822" y="1056"/>
                </a:lnTo>
                <a:lnTo>
                  <a:pt x="822" y="1052"/>
                </a:lnTo>
                <a:lnTo>
                  <a:pt x="826" y="1052"/>
                </a:lnTo>
                <a:lnTo>
                  <a:pt x="826" y="1048"/>
                </a:lnTo>
                <a:lnTo>
                  <a:pt x="822" y="1048"/>
                </a:lnTo>
                <a:lnTo>
                  <a:pt x="822" y="1052"/>
                </a:lnTo>
                <a:lnTo>
                  <a:pt x="818" y="1052"/>
                </a:lnTo>
                <a:close/>
                <a:moveTo>
                  <a:pt x="362" y="1234"/>
                </a:moveTo>
                <a:lnTo>
                  <a:pt x="362" y="1234"/>
                </a:lnTo>
                <a:lnTo>
                  <a:pt x="362" y="1230"/>
                </a:lnTo>
                <a:lnTo>
                  <a:pt x="358" y="1230"/>
                </a:lnTo>
                <a:lnTo>
                  <a:pt x="360" y="1232"/>
                </a:lnTo>
                <a:lnTo>
                  <a:pt x="362" y="1234"/>
                </a:lnTo>
                <a:close/>
                <a:moveTo>
                  <a:pt x="220" y="1322"/>
                </a:moveTo>
                <a:lnTo>
                  <a:pt x="220" y="1322"/>
                </a:lnTo>
                <a:lnTo>
                  <a:pt x="210" y="1322"/>
                </a:lnTo>
                <a:lnTo>
                  <a:pt x="210" y="1324"/>
                </a:lnTo>
                <a:lnTo>
                  <a:pt x="208" y="1326"/>
                </a:lnTo>
                <a:lnTo>
                  <a:pt x="206" y="1326"/>
                </a:lnTo>
                <a:lnTo>
                  <a:pt x="206" y="1328"/>
                </a:lnTo>
                <a:lnTo>
                  <a:pt x="206" y="1330"/>
                </a:lnTo>
                <a:lnTo>
                  <a:pt x="208" y="1330"/>
                </a:lnTo>
                <a:lnTo>
                  <a:pt x="212" y="1330"/>
                </a:lnTo>
                <a:lnTo>
                  <a:pt x="212" y="1326"/>
                </a:lnTo>
                <a:lnTo>
                  <a:pt x="214" y="1326"/>
                </a:lnTo>
                <a:lnTo>
                  <a:pt x="220" y="1326"/>
                </a:lnTo>
                <a:lnTo>
                  <a:pt x="220" y="1322"/>
                </a:lnTo>
                <a:lnTo>
                  <a:pt x="224" y="1322"/>
                </a:lnTo>
                <a:lnTo>
                  <a:pt x="224" y="1316"/>
                </a:lnTo>
                <a:lnTo>
                  <a:pt x="224" y="1314"/>
                </a:lnTo>
                <a:lnTo>
                  <a:pt x="222" y="1314"/>
                </a:lnTo>
                <a:lnTo>
                  <a:pt x="220" y="1316"/>
                </a:lnTo>
                <a:lnTo>
                  <a:pt x="220" y="1318"/>
                </a:lnTo>
                <a:lnTo>
                  <a:pt x="220" y="1320"/>
                </a:lnTo>
                <a:lnTo>
                  <a:pt x="220" y="1322"/>
                </a:lnTo>
                <a:close/>
                <a:moveTo>
                  <a:pt x="270" y="1318"/>
                </a:moveTo>
                <a:lnTo>
                  <a:pt x="270" y="1318"/>
                </a:lnTo>
                <a:lnTo>
                  <a:pt x="270" y="1314"/>
                </a:lnTo>
                <a:lnTo>
                  <a:pt x="266" y="1314"/>
                </a:lnTo>
                <a:lnTo>
                  <a:pt x="268" y="1318"/>
                </a:lnTo>
                <a:lnTo>
                  <a:pt x="270" y="1318"/>
                </a:lnTo>
                <a:close/>
                <a:moveTo>
                  <a:pt x="228" y="1326"/>
                </a:moveTo>
                <a:lnTo>
                  <a:pt x="228" y="1326"/>
                </a:lnTo>
                <a:lnTo>
                  <a:pt x="234" y="1326"/>
                </a:lnTo>
                <a:lnTo>
                  <a:pt x="236" y="1326"/>
                </a:lnTo>
                <a:lnTo>
                  <a:pt x="236" y="1322"/>
                </a:lnTo>
                <a:lnTo>
                  <a:pt x="234" y="1322"/>
                </a:lnTo>
                <a:lnTo>
                  <a:pt x="232" y="1322"/>
                </a:lnTo>
                <a:lnTo>
                  <a:pt x="228" y="1322"/>
                </a:lnTo>
                <a:lnTo>
                  <a:pt x="228" y="1326"/>
                </a:lnTo>
                <a:close/>
              </a:path>
            </a:pathLst>
          </a:custGeom>
          <a:solidFill>
            <a:srgbClr val="AD59A3"/>
          </a:solidFill>
          <a:ln w="12700">
            <a:solidFill>
              <a:srgbClr val="AD59A3"/>
            </a:solidFill>
            <a:round/>
            <a:headEnd/>
            <a:tailEnd/>
          </a:ln>
        </p:spPr>
        <p:txBody>
          <a:bodyPr/>
          <a:lstStyle/>
          <a:p>
            <a:pPr defTabSz="914378">
              <a:defRPr/>
            </a:pPr>
            <a:endParaRPr lang="es-ES" dirty="0">
              <a:solidFill>
                <a:srgbClr val="E7E6E6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118" name="Rectángulo 117">
            <a:extLst>
              <a:ext uri="{FF2B5EF4-FFF2-40B4-BE49-F238E27FC236}">
                <a16:creationId xmlns:a16="http://schemas.microsoft.com/office/drawing/2014/main" xmlns="" id="{7DE5B493-FBF2-4F0D-BFCA-602C5DDFFC4B}"/>
              </a:ext>
            </a:extLst>
          </p:cNvPr>
          <p:cNvSpPr/>
          <p:nvPr/>
        </p:nvSpPr>
        <p:spPr>
          <a:xfrm>
            <a:off x="7345719" y="5918994"/>
            <a:ext cx="43329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chemeClr val="bg1"/>
                </a:solidFill>
                <a:highlight>
                  <a:srgbClr val="FF00FF"/>
                </a:highlight>
                <a:latin typeface="Candara Light" panose="020E0502030303020204" pitchFamily="34" charset="0"/>
              </a:rPr>
              <a:t>Son proporcionales </a:t>
            </a:r>
            <a:r>
              <a:rPr lang="es-MX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ndara Light" panose="020E0502030303020204" pitchFamily="34" charset="0"/>
                <a:sym typeface="Wingdings" panose="05000000000000000000" pitchFamily="2" charset="2"/>
              </a:rPr>
              <a:t></a:t>
            </a:r>
            <a:r>
              <a:rPr lang="es-MX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ndara Light" panose="020E0502030303020204" pitchFamily="34" charset="0"/>
              </a:rPr>
              <a:t> Son paralelos.</a:t>
            </a:r>
          </a:p>
          <a:p>
            <a:r>
              <a:rPr lang="es-MX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ndara Light" panose="020E0502030303020204" pitchFamily="34" charset="0"/>
              </a:rPr>
              <a:t>Adicionalmente queda claro que </a:t>
            </a:r>
            <a:r>
              <a:rPr lang="es-MX" sz="1400" b="1" dirty="0">
                <a:solidFill>
                  <a:schemeClr val="bg1"/>
                </a:solidFill>
                <a:highlight>
                  <a:srgbClr val="FF00FF"/>
                </a:highlight>
                <a:latin typeface="Candara Light" panose="020E0502030303020204" pitchFamily="34" charset="0"/>
              </a:rPr>
              <a:t>la longitud de uno es igual a la mitad de la longitud del otro</a:t>
            </a:r>
            <a:endParaRPr lang="es-AR" sz="1400" dirty="0">
              <a:solidFill>
                <a:schemeClr val="bg1"/>
              </a:solidFill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776080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7" grpId="0" animBg="1"/>
      <p:bldP spid="118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445</Words>
  <Application>Microsoft Office PowerPoint</Application>
  <PresentationFormat>Panorámica</PresentationFormat>
  <Paragraphs>76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Candara Light</vt:lpstr>
      <vt:lpstr>Ink Free</vt:lpstr>
      <vt:lpstr>Times New Roman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Admin</cp:lastModifiedBy>
  <cp:revision>3</cp:revision>
  <dcterms:created xsi:type="dcterms:W3CDTF">2024-04-18T12:59:01Z</dcterms:created>
  <dcterms:modified xsi:type="dcterms:W3CDTF">2026-04-21T18:53:16Z</dcterms:modified>
</cp:coreProperties>
</file>