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4"/>
  </p:sldMasterIdLst>
  <p:notesMasterIdLst>
    <p:notesMasterId r:id="rId27"/>
  </p:notesMasterIdLst>
  <p:sldIdLst>
    <p:sldId id="256" r:id="rId5"/>
    <p:sldId id="259" r:id="rId6"/>
    <p:sldId id="266" r:id="rId7"/>
    <p:sldId id="302" r:id="rId8"/>
    <p:sldId id="303" r:id="rId9"/>
    <p:sldId id="275" r:id="rId10"/>
    <p:sldId id="262" r:id="rId11"/>
    <p:sldId id="352" r:id="rId12"/>
    <p:sldId id="365" r:id="rId13"/>
    <p:sldId id="279"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Lst>
  <p:sldSz cx="9144000" cy="5143500" type="screen16x9"/>
  <p:notesSz cx="6858000" cy="9144000"/>
  <p:embeddedFontLst>
    <p:embeddedFont>
      <p:font typeface="Amasis MT Pro Black" panose="02040A04050005020304" pitchFamily="18" charset="0"/>
      <p:bold r:id="rId28"/>
      <p:boldItalic r:id="rId29"/>
    </p:embeddedFont>
    <p:embeddedFont>
      <p:font typeface="Amasis MT Pro Medium" panose="02040604050005020304" pitchFamily="18" charset="0"/>
      <p:regular r:id="rId30"/>
      <p:italic r:id="rId31"/>
    </p:embeddedFont>
    <p:embeddedFont>
      <p:font typeface="Poppins" panose="00000500000000000000" pitchFamily="2" charset="0"/>
      <p:regular r:id="rId32"/>
      <p:bold r:id="rId33"/>
      <p:italic r:id="rId34"/>
      <p:boldItalic r:id="rId35"/>
    </p:embeddedFont>
    <p:embeddedFont>
      <p:font typeface="Poppins Light" panose="00000400000000000000" pitchFamily="2" charset="0"/>
      <p:regular r:id="rId36"/>
      <p:bold r:id="rId37"/>
      <p:italic r:id="rId38"/>
      <p:boldItalic r:id="rId39"/>
    </p:embeddedFont>
    <p:embeddedFont>
      <p:font typeface="Poppins SemiBold" panose="000007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66">
          <p15:clr>
            <a:srgbClr val="9AA0A6"/>
          </p15:clr>
        </p15:guide>
        <p15:guide id="2" pos="455">
          <p15:clr>
            <a:srgbClr val="9AA0A6"/>
          </p15:clr>
        </p15:guide>
        <p15:guide id="3" pos="5305">
          <p15:clr>
            <a:srgbClr val="9AA0A6"/>
          </p15:clr>
        </p15:guide>
        <p15:guide id="4" orient="horz" pos="17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9D68"/>
    <a:srgbClr val="E5AC77"/>
    <a:srgbClr val="F1F2F2"/>
    <a:srgbClr val="FFFFFF"/>
    <a:srgbClr val="00B050"/>
    <a:srgbClr val="3F4D53"/>
    <a:srgbClr val="C6C6C6"/>
    <a:srgbClr val="C8C8C8"/>
    <a:srgbClr val="DFDFDF"/>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A583E4-FEEF-4E91-A67C-1C20241E9772}" v="5" dt="2024-09-14T09:57:47.117"/>
  </p1510:revLst>
</p1510:revInfo>
</file>

<file path=ppt/tableStyles.xml><?xml version="1.0" encoding="utf-8"?>
<a:tblStyleLst xmlns:a="http://schemas.openxmlformats.org/drawingml/2006/main" def="{859BE05A-134D-43A5-BAD1-67DEC5F785BD}">
  <a:tblStyle styleId="{859BE05A-134D-43A5-BAD1-67DEC5F785B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22" autoAdjust="0"/>
    <p:restoredTop sz="88386" autoAdjust="0"/>
  </p:normalViewPr>
  <p:slideViewPr>
    <p:cSldViewPr snapToGrid="0">
      <p:cViewPr varScale="1">
        <p:scale>
          <a:sx n="132" d="100"/>
          <a:sy n="132" d="100"/>
        </p:scale>
        <p:origin x="756" y="114"/>
      </p:cViewPr>
      <p:guideLst>
        <p:guide orient="horz" pos="466"/>
        <p:guide pos="455"/>
        <p:guide pos="5305"/>
        <p:guide orient="horz" pos="1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o Rossi" userId="027ff39b-d9d3-4493-ab95-548e229a3241" providerId="ADAL" clId="{56A583E4-FEEF-4E91-A67C-1C20241E9772}"/>
    <pc:docChg chg="custSel modSld">
      <pc:chgData name="Claudio Rossi" userId="027ff39b-d9d3-4493-ab95-548e229a3241" providerId="ADAL" clId="{56A583E4-FEEF-4E91-A67C-1C20241E9772}" dt="2024-09-14T09:59:08.134" v="28" actId="478"/>
      <pc:docMkLst>
        <pc:docMk/>
      </pc:docMkLst>
      <pc:sldChg chg="delSp mod">
        <pc:chgData name="Claudio Rossi" userId="027ff39b-d9d3-4493-ab95-548e229a3241" providerId="ADAL" clId="{56A583E4-FEEF-4E91-A67C-1C20241E9772}" dt="2024-09-14T09:59:08.134" v="28" actId="478"/>
        <pc:sldMkLst>
          <pc:docMk/>
          <pc:sldMk cId="3974177483" sldId="355"/>
        </pc:sldMkLst>
        <pc:inkChg chg="del">
          <ac:chgData name="Claudio Rossi" userId="027ff39b-d9d3-4493-ab95-548e229a3241" providerId="ADAL" clId="{56A583E4-FEEF-4E91-A67C-1C20241E9772}" dt="2024-09-14T09:59:08.134" v="28" actId="478"/>
          <ac:inkMkLst>
            <pc:docMk/>
            <pc:sldMk cId="3974177483" sldId="355"/>
            <ac:inkMk id="2" creationId="{726F03AE-0890-B286-04F6-31B96A94EF9A}"/>
          </ac:inkMkLst>
        </pc:inkChg>
      </pc:sldChg>
      <pc:sldChg chg="addSp modSp mod modAnim">
        <pc:chgData name="Claudio Rossi" userId="027ff39b-d9d3-4493-ab95-548e229a3241" providerId="ADAL" clId="{56A583E4-FEEF-4E91-A67C-1C20241E9772}" dt="2024-09-14T09:57:47.117" v="27"/>
        <pc:sldMkLst>
          <pc:docMk/>
          <pc:sldMk cId="2004468191" sldId="365"/>
        </pc:sldMkLst>
        <pc:spChg chg="add mod">
          <ac:chgData name="Claudio Rossi" userId="027ff39b-d9d3-4493-ab95-548e229a3241" providerId="ADAL" clId="{56A583E4-FEEF-4E91-A67C-1C20241E9772}" dt="2024-09-14T09:55:48.223" v="23" actId="14100"/>
          <ac:spMkLst>
            <pc:docMk/>
            <pc:sldMk cId="2004468191" sldId="365"/>
            <ac:spMk id="2" creationId="{21028DE5-F15F-9786-45A1-4239A6A395EE}"/>
          </ac:spMkLst>
        </pc:spChg>
      </pc:sldChg>
    </pc:docChg>
  </pc:docChgLst>
  <pc:docChgLst>
    <pc:chgData name="Claudio Rossi" userId="027ff39b-d9d3-4493-ab95-548e229a3241" providerId="ADAL" clId="{B0D71A74-3CA1-4154-9957-8530BE7302A5}"/>
    <pc:docChg chg="modSld">
      <pc:chgData name="Claudio Rossi" userId="027ff39b-d9d3-4493-ab95-548e229a3241" providerId="ADAL" clId="{B0D71A74-3CA1-4154-9957-8530BE7302A5}" dt="2024-06-15T19:04:18.730" v="0"/>
      <pc:docMkLst>
        <pc:docMk/>
      </pc:docMkLst>
      <pc:sldChg chg="addSp">
        <pc:chgData name="Claudio Rossi" userId="027ff39b-d9d3-4493-ab95-548e229a3241" providerId="ADAL" clId="{B0D71A74-3CA1-4154-9957-8530BE7302A5}" dt="2024-06-15T19:04:18.730" v="0"/>
        <pc:sldMkLst>
          <pc:docMk/>
          <pc:sldMk cId="3974177483" sldId="355"/>
        </pc:sldMkLst>
        <pc:inkChg chg="add">
          <ac:chgData name="Claudio Rossi" userId="027ff39b-d9d3-4493-ab95-548e229a3241" providerId="ADAL" clId="{B0D71A74-3CA1-4154-9957-8530BE7302A5}" dt="2024-06-15T19:04:18.730" v="0"/>
          <ac:inkMkLst>
            <pc:docMk/>
            <pc:sldMk cId="3974177483" sldId="355"/>
            <ac:inkMk id="2" creationId="{726F03AE-0890-B286-04F6-31B96A94EF9A}"/>
          </ac:inkMkLst>
        </pc:inkChg>
      </pc:sldChg>
    </pc:docChg>
  </pc:docChgLst>
  <pc:docChgLst>
    <pc:chgData name="Claudio Rossi" userId="027ff39b-d9d3-4493-ab95-548e229a3241" providerId="ADAL" clId="{9021DBCF-E1F9-436B-BA39-D3AC85E9F617}"/>
    <pc:docChg chg="undo custSel addSld delSld modSld sldOrd delMainMaster modMainMaster">
      <pc:chgData name="Claudio Rossi" userId="027ff39b-d9d3-4493-ab95-548e229a3241" providerId="ADAL" clId="{9021DBCF-E1F9-436B-BA39-D3AC85E9F617}" dt="2023-08-25T23:37:09.888" v="6129" actId="20577"/>
      <pc:docMkLst>
        <pc:docMk/>
      </pc:docMkLst>
      <pc:sldChg chg="addSp delSp modSp mod modAnim">
        <pc:chgData name="Claudio Rossi" userId="027ff39b-d9d3-4493-ab95-548e229a3241" providerId="ADAL" clId="{9021DBCF-E1F9-436B-BA39-D3AC85E9F617}" dt="2023-08-25T22:51:58.365" v="5974" actId="14100"/>
        <pc:sldMkLst>
          <pc:docMk/>
          <pc:sldMk cId="0" sldId="256"/>
        </pc:sldMkLst>
        <pc:spChg chg="add mod">
          <ac:chgData name="Claudio Rossi" userId="027ff39b-d9d3-4493-ab95-548e229a3241" providerId="ADAL" clId="{9021DBCF-E1F9-436B-BA39-D3AC85E9F617}" dt="2023-08-25T19:40:34.607" v="5932" actId="1076"/>
          <ac:spMkLst>
            <pc:docMk/>
            <pc:sldMk cId="0" sldId="256"/>
            <ac:spMk id="3" creationId="{6719CE80-6382-978F-CD21-24C241234A41}"/>
          </ac:spMkLst>
        </pc:spChg>
        <pc:spChg chg="add del mod">
          <ac:chgData name="Claudio Rossi" userId="027ff39b-d9d3-4493-ab95-548e229a3241" providerId="ADAL" clId="{9021DBCF-E1F9-436B-BA39-D3AC85E9F617}" dt="2023-08-25T19:02:13.633" v="5926" actId="478"/>
          <ac:spMkLst>
            <pc:docMk/>
            <pc:sldMk cId="0" sldId="256"/>
            <ac:spMk id="5" creationId="{7AC31F2D-91BD-C4BA-7E86-027EF4B65CA1}"/>
          </ac:spMkLst>
        </pc:spChg>
        <pc:spChg chg="mod">
          <ac:chgData name="Claudio Rossi" userId="027ff39b-d9d3-4493-ab95-548e229a3241" providerId="ADAL" clId="{9021DBCF-E1F9-436B-BA39-D3AC85E9F617}" dt="2023-08-25T19:02:34.445" v="5927" actId="207"/>
          <ac:spMkLst>
            <pc:docMk/>
            <pc:sldMk cId="0" sldId="256"/>
            <ac:spMk id="11418" creationId="{00000000-0000-0000-0000-000000000000}"/>
          </ac:spMkLst>
        </pc:spChg>
        <pc:picChg chg="add mod">
          <ac:chgData name="Claudio Rossi" userId="027ff39b-d9d3-4493-ab95-548e229a3241" providerId="ADAL" clId="{9021DBCF-E1F9-436B-BA39-D3AC85E9F617}" dt="2023-08-25T22:51:58.365" v="5974" actId="14100"/>
          <ac:picMkLst>
            <pc:docMk/>
            <pc:sldMk cId="0" sldId="256"/>
            <ac:picMk id="2" creationId="{221770C5-DFAB-9B51-2FF5-4111B3B790FB}"/>
          </ac:picMkLst>
        </pc:picChg>
        <pc:picChg chg="add del mod">
          <ac:chgData name="Claudio Rossi" userId="027ff39b-d9d3-4493-ab95-548e229a3241" providerId="ADAL" clId="{9021DBCF-E1F9-436B-BA39-D3AC85E9F617}" dt="2023-08-25T19:02:00.224" v="5924" actId="478"/>
          <ac:picMkLst>
            <pc:docMk/>
            <pc:sldMk cId="0" sldId="256"/>
            <ac:picMk id="2" creationId="{2FD8ABFE-47A1-F31D-2A0C-6E51133BA0AF}"/>
          </ac:picMkLst>
        </pc:picChg>
        <pc:cxnChg chg="add del mod">
          <ac:chgData name="Claudio Rossi" userId="027ff39b-d9d3-4493-ab95-548e229a3241" providerId="ADAL" clId="{9021DBCF-E1F9-436B-BA39-D3AC85E9F617}" dt="2023-08-24T23:05:47.593" v="117" actId="11529"/>
          <ac:cxnSpMkLst>
            <pc:docMk/>
            <pc:sldMk cId="0" sldId="256"/>
            <ac:cxnSpMk id="4" creationId="{F3C2216E-882C-ED77-EAE9-E75E2AAA1289}"/>
          </ac:cxnSpMkLst>
        </pc:cxnChg>
      </pc:sldChg>
      <pc:sldChg chg="addSp modSp mod modAnim">
        <pc:chgData name="Claudio Rossi" userId="027ff39b-d9d3-4493-ab95-548e229a3241" providerId="ADAL" clId="{9021DBCF-E1F9-436B-BA39-D3AC85E9F617}" dt="2023-08-25T23:37:09.888" v="6129" actId="20577"/>
        <pc:sldMkLst>
          <pc:docMk/>
          <pc:sldMk cId="0" sldId="259"/>
        </pc:sldMkLst>
        <pc:spChg chg="add mod">
          <ac:chgData name="Claudio Rossi" userId="027ff39b-d9d3-4493-ab95-548e229a3241" providerId="ADAL" clId="{9021DBCF-E1F9-436B-BA39-D3AC85E9F617}" dt="2023-08-25T19:40:52.441" v="5933"/>
          <ac:spMkLst>
            <pc:docMk/>
            <pc:sldMk cId="0" sldId="259"/>
            <ac:spMk id="2" creationId="{D0628E7B-90B0-8604-EC29-A291C536E37F}"/>
          </ac:spMkLst>
        </pc:spChg>
        <pc:spChg chg="mod">
          <ac:chgData name="Claudio Rossi" userId="027ff39b-d9d3-4493-ab95-548e229a3241" providerId="ADAL" clId="{9021DBCF-E1F9-436B-BA39-D3AC85E9F617}" dt="2023-08-25T23:37:09.888" v="6129" actId="20577"/>
          <ac:spMkLst>
            <pc:docMk/>
            <pc:sldMk cId="0" sldId="259"/>
            <ac:spMk id="6" creationId="{8F26FF8B-6FFF-014C-2F50-7C9442C4F988}"/>
          </ac:spMkLst>
        </pc:spChg>
        <pc:spChg chg="mod">
          <ac:chgData name="Claudio Rossi" userId="027ff39b-d9d3-4493-ab95-548e229a3241" providerId="ADAL" clId="{9021DBCF-E1F9-436B-BA39-D3AC85E9F617}" dt="2023-08-24T23:31:58.136" v="305" actId="20577"/>
          <ac:spMkLst>
            <pc:docMk/>
            <pc:sldMk cId="0" sldId="259"/>
            <ac:spMk id="11505" creationId="{00000000-0000-0000-0000-000000000000}"/>
          </ac:spMkLst>
        </pc:spChg>
      </pc:sldChg>
      <pc:sldChg chg="addSp modSp mod">
        <pc:chgData name="Claudio Rossi" userId="027ff39b-d9d3-4493-ab95-548e229a3241" providerId="ADAL" clId="{9021DBCF-E1F9-436B-BA39-D3AC85E9F617}" dt="2023-08-25T19:41:15.256" v="5936"/>
        <pc:sldMkLst>
          <pc:docMk/>
          <pc:sldMk cId="0" sldId="262"/>
        </pc:sldMkLst>
        <pc:spChg chg="add mod">
          <ac:chgData name="Claudio Rossi" userId="027ff39b-d9d3-4493-ab95-548e229a3241" providerId="ADAL" clId="{9021DBCF-E1F9-436B-BA39-D3AC85E9F617}" dt="2023-08-25T19:41:15.256" v="5936"/>
          <ac:spMkLst>
            <pc:docMk/>
            <pc:sldMk cId="0" sldId="262"/>
            <ac:spMk id="5" creationId="{121DA3FF-E220-8FA1-2BA5-10209BF0CEE1}"/>
          </ac:spMkLst>
        </pc:spChg>
        <pc:spChg chg="mod">
          <ac:chgData name="Claudio Rossi" userId="027ff39b-d9d3-4493-ab95-548e229a3241" providerId="ADAL" clId="{9021DBCF-E1F9-436B-BA39-D3AC85E9F617}" dt="2023-08-24T23:39:32.389" v="635" actId="14100"/>
          <ac:spMkLst>
            <pc:docMk/>
            <pc:sldMk cId="0" sldId="262"/>
            <ac:spMk id="12670" creationId="{00000000-0000-0000-0000-000000000000}"/>
          </ac:spMkLst>
        </pc:spChg>
      </pc:sldChg>
      <pc:sldChg chg="del">
        <pc:chgData name="Claudio Rossi" userId="027ff39b-d9d3-4493-ab95-548e229a3241" providerId="ADAL" clId="{9021DBCF-E1F9-436B-BA39-D3AC85E9F617}" dt="2023-08-24T23:40:35.133" v="636" actId="47"/>
        <pc:sldMkLst>
          <pc:docMk/>
          <pc:sldMk cId="0" sldId="263"/>
        </pc:sldMkLst>
      </pc:sldChg>
      <pc:sldChg chg="del">
        <pc:chgData name="Claudio Rossi" userId="027ff39b-d9d3-4493-ab95-548e229a3241" providerId="ADAL" clId="{9021DBCF-E1F9-436B-BA39-D3AC85E9F617}" dt="2023-08-24T23:40:37.252" v="637" actId="47"/>
        <pc:sldMkLst>
          <pc:docMk/>
          <pc:sldMk cId="0" sldId="264"/>
        </pc:sldMkLst>
      </pc:sldChg>
      <pc:sldChg chg="del">
        <pc:chgData name="Claudio Rossi" userId="027ff39b-d9d3-4493-ab95-548e229a3241" providerId="ADAL" clId="{9021DBCF-E1F9-436B-BA39-D3AC85E9F617}" dt="2023-08-24T23:40:43.247" v="638" actId="47"/>
        <pc:sldMkLst>
          <pc:docMk/>
          <pc:sldMk cId="0" sldId="265"/>
        </pc:sldMkLst>
      </pc:sldChg>
      <pc:sldChg chg="addSp delSp modSp add del mod addAnim delAnim modAnim">
        <pc:chgData name="Claudio Rossi" userId="027ff39b-d9d3-4493-ab95-548e229a3241" providerId="ADAL" clId="{9021DBCF-E1F9-436B-BA39-D3AC85E9F617}" dt="2023-08-25T23:15:08.738" v="6113" actId="14100"/>
        <pc:sldMkLst>
          <pc:docMk/>
          <pc:sldMk cId="0" sldId="266"/>
        </pc:sldMkLst>
        <pc:spChg chg="add del mod">
          <ac:chgData name="Claudio Rossi" userId="027ff39b-d9d3-4493-ab95-548e229a3241" providerId="ADAL" clId="{9021DBCF-E1F9-436B-BA39-D3AC85E9F617}" dt="2023-08-24T22:54:23.454" v="35" actId="767"/>
          <ac:spMkLst>
            <pc:docMk/>
            <pc:sldMk cId="0" sldId="266"/>
            <ac:spMk id="2" creationId="{67D4F0DA-50BC-0161-C4DE-5D017BD35948}"/>
          </ac:spMkLst>
        </pc:spChg>
        <pc:spChg chg="add mod">
          <ac:chgData name="Claudio Rossi" userId="027ff39b-d9d3-4493-ab95-548e229a3241" providerId="ADAL" clId="{9021DBCF-E1F9-436B-BA39-D3AC85E9F617}" dt="2023-08-25T19:41:00.449" v="5934"/>
          <ac:spMkLst>
            <pc:docMk/>
            <pc:sldMk cId="0" sldId="266"/>
            <ac:spMk id="2" creationId="{95DA53A7-4D43-92F2-5063-BC4F2573F892}"/>
          </ac:spMkLst>
        </pc:spChg>
        <pc:spChg chg="add del mod">
          <ac:chgData name="Claudio Rossi" userId="027ff39b-d9d3-4493-ab95-548e229a3241" providerId="ADAL" clId="{9021DBCF-E1F9-436B-BA39-D3AC85E9F617}" dt="2023-08-25T23:05:54.431" v="6007" actId="478"/>
          <ac:spMkLst>
            <pc:docMk/>
            <pc:sldMk cId="0" sldId="266"/>
            <ac:spMk id="3" creationId="{7EEAA126-7321-CC14-8D52-2A8D63ABC30C}"/>
          </ac:spMkLst>
        </pc:spChg>
        <pc:spChg chg="add del mod">
          <ac:chgData name="Claudio Rossi" userId="027ff39b-d9d3-4493-ab95-548e229a3241" providerId="ADAL" clId="{9021DBCF-E1F9-436B-BA39-D3AC85E9F617}" dt="2023-08-25T23:05:40.302" v="6005" actId="478"/>
          <ac:spMkLst>
            <pc:docMk/>
            <pc:sldMk cId="0" sldId="266"/>
            <ac:spMk id="6" creationId="{7829B940-393F-C3A0-8055-DF44ACCCA8CB}"/>
          </ac:spMkLst>
        </pc:spChg>
        <pc:spChg chg="mod">
          <ac:chgData name="Claudio Rossi" userId="027ff39b-d9d3-4493-ab95-548e229a3241" providerId="ADAL" clId="{9021DBCF-E1F9-436B-BA39-D3AC85E9F617}" dt="2023-08-25T23:07:25.837" v="6031" actId="207"/>
          <ac:spMkLst>
            <pc:docMk/>
            <pc:sldMk cId="0" sldId="266"/>
            <ac:spMk id="13002" creationId="{00000000-0000-0000-0000-000000000000}"/>
          </ac:spMkLst>
        </pc:spChg>
        <pc:spChg chg="add del mod">
          <ac:chgData name="Claudio Rossi" userId="027ff39b-d9d3-4493-ab95-548e229a3241" providerId="ADAL" clId="{9021DBCF-E1F9-436B-BA39-D3AC85E9F617}" dt="2023-08-25T23:15:08.738" v="6113" actId="14100"/>
          <ac:spMkLst>
            <pc:docMk/>
            <pc:sldMk cId="0" sldId="266"/>
            <ac:spMk id="13003" creationId="{00000000-0000-0000-0000-000000000000}"/>
          </ac:spMkLst>
        </pc:spChg>
        <pc:spChg chg="mod">
          <ac:chgData name="Claudio Rossi" userId="027ff39b-d9d3-4493-ab95-548e229a3241" providerId="ADAL" clId="{9021DBCF-E1F9-436B-BA39-D3AC85E9F617}" dt="2023-08-25T23:06:47.586" v="6027" actId="1076"/>
          <ac:spMkLst>
            <pc:docMk/>
            <pc:sldMk cId="0" sldId="266"/>
            <ac:spMk id="13004" creationId="{00000000-0000-0000-0000-000000000000}"/>
          </ac:spMkLst>
        </pc:spChg>
        <pc:picChg chg="del">
          <ac:chgData name="Claudio Rossi" userId="027ff39b-d9d3-4493-ab95-548e229a3241" providerId="ADAL" clId="{9021DBCF-E1F9-436B-BA39-D3AC85E9F617}" dt="2023-08-24T22:15:58.551" v="25" actId="478"/>
          <ac:picMkLst>
            <pc:docMk/>
            <pc:sldMk cId="0" sldId="266"/>
            <ac:picMk id="3" creationId="{997A2558-B3CD-1B12-2515-D24EC7967213}"/>
          </ac:picMkLst>
        </pc:picChg>
        <pc:picChg chg="mod">
          <ac:chgData name="Claudio Rossi" userId="027ff39b-d9d3-4493-ab95-548e229a3241" providerId="ADAL" clId="{9021DBCF-E1F9-436B-BA39-D3AC85E9F617}" dt="2023-08-24T22:43:23.436" v="29" actId="14100"/>
          <ac:picMkLst>
            <pc:docMk/>
            <pc:sldMk cId="0" sldId="266"/>
            <ac:picMk id="5" creationId="{D8790041-E68C-D5FD-790F-AC6603F63256}"/>
          </ac:picMkLst>
        </pc:picChg>
        <pc:picChg chg="add del mod">
          <ac:chgData name="Claudio Rossi" userId="027ff39b-d9d3-4493-ab95-548e229a3241" providerId="ADAL" clId="{9021DBCF-E1F9-436B-BA39-D3AC85E9F617}" dt="2023-08-24T23:04:46.076" v="109" actId="21"/>
          <ac:picMkLst>
            <pc:docMk/>
            <pc:sldMk cId="0" sldId="266"/>
            <ac:picMk id="6" creationId="{924D24BF-3745-A5C5-D914-813D14937410}"/>
          </ac:picMkLst>
        </pc:picChg>
      </pc:sldChg>
      <pc:sldChg chg="del">
        <pc:chgData name="Claudio Rossi" userId="027ff39b-d9d3-4493-ab95-548e229a3241" providerId="ADAL" clId="{9021DBCF-E1F9-436B-BA39-D3AC85E9F617}" dt="2023-08-24T23:40:44.749" v="639" actId="47"/>
        <pc:sldMkLst>
          <pc:docMk/>
          <pc:sldMk cId="0" sldId="267"/>
        </pc:sldMkLst>
      </pc:sldChg>
      <pc:sldChg chg="addSp delSp modSp del mod setBg">
        <pc:chgData name="Claudio Rossi" userId="027ff39b-d9d3-4493-ab95-548e229a3241" providerId="ADAL" clId="{9021DBCF-E1F9-436B-BA39-D3AC85E9F617}" dt="2023-08-24T23:22:05.528" v="229" actId="47"/>
        <pc:sldMkLst>
          <pc:docMk/>
          <pc:sldMk cId="0" sldId="268"/>
        </pc:sldMkLst>
        <pc:spChg chg="add mod">
          <ac:chgData name="Claudio Rossi" userId="027ff39b-d9d3-4493-ab95-548e229a3241" providerId="ADAL" clId="{9021DBCF-E1F9-436B-BA39-D3AC85E9F617}" dt="2023-08-24T23:18:29.378" v="222" actId="21"/>
          <ac:spMkLst>
            <pc:docMk/>
            <pc:sldMk cId="0" sldId="268"/>
            <ac:spMk id="3" creationId="{8D9864D6-25DA-0D4C-ECF8-96B6D946EA86}"/>
          </ac:spMkLst>
        </pc:spChg>
        <pc:spChg chg="del">
          <ac:chgData name="Claudio Rossi" userId="027ff39b-d9d3-4493-ab95-548e229a3241" providerId="ADAL" clId="{9021DBCF-E1F9-436B-BA39-D3AC85E9F617}" dt="2023-08-24T23:18:45.282" v="224" actId="21"/>
          <ac:spMkLst>
            <pc:docMk/>
            <pc:sldMk cId="0" sldId="268"/>
            <ac:spMk id="4" creationId="{FEB95411-178E-DDC3-974A-7F326B0D6E96}"/>
          </ac:spMkLst>
        </pc:spChg>
        <pc:spChg chg="add mod">
          <ac:chgData name="Claudio Rossi" userId="027ff39b-d9d3-4493-ab95-548e229a3241" providerId="ADAL" clId="{9021DBCF-E1F9-436B-BA39-D3AC85E9F617}" dt="2023-08-24T23:18:29.378" v="222" actId="21"/>
          <ac:spMkLst>
            <pc:docMk/>
            <pc:sldMk cId="0" sldId="268"/>
            <ac:spMk id="6" creationId="{10F98016-6652-B731-0A28-3B6BADC3A2B6}"/>
          </ac:spMkLst>
        </pc:spChg>
        <pc:spChg chg="del">
          <ac:chgData name="Claudio Rossi" userId="027ff39b-d9d3-4493-ab95-548e229a3241" providerId="ADAL" clId="{9021DBCF-E1F9-436B-BA39-D3AC85E9F617}" dt="2023-08-24T23:18:29.378" v="222" actId="21"/>
          <ac:spMkLst>
            <pc:docMk/>
            <pc:sldMk cId="0" sldId="268"/>
            <ac:spMk id="13309" creationId="{00000000-0000-0000-0000-000000000000}"/>
          </ac:spMkLst>
        </pc:spChg>
        <pc:spChg chg="del">
          <ac:chgData name="Claudio Rossi" userId="027ff39b-d9d3-4493-ab95-548e229a3241" providerId="ADAL" clId="{9021DBCF-E1F9-436B-BA39-D3AC85E9F617}" dt="2023-08-24T23:18:29.378" v="222" actId="21"/>
          <ac:spMkLst>
            <pc:docMk/>
            <pc:sldMk cId="0" sldId="268"/>
            <ac:spMk id="13310" creationId="{00000000-0000-0000-0000-000000000000}"/>
          </ac:spMkLst>
        </pc:spChg>
      </pc:sldChg>
      <pc:sldChg chg="del">
        <pc:chgData name="Claudio Rossi" userId="027ff39b-d9d3-4493-ab95-548e229a3241" providerId="ADAL" clId="{9021DBCF-E1F9-436B-BA39-D3AC85E9F617}" dt="2023-08-24T23:40:48.146" v="640" actId="47"/>
        <pc:sldMkLst>
          <pc:docMk/>
          <pc:sldMk cId="0" sldId="269"/>
        </pc:sldMkLst>
      </pc:sldChg>
      <pc:sldChg chg="del">
        <pc:chgData name="Claudio Rossi" userId="027ff39b-d9d3-4493-ab95-548e229a3241" providerId="ADAL" clId="{9021DBCF-E1F9-436B-BA39-D3AC85E9F617}" dt="2023-08-24T23:40:54.591" v="643" actId="47"/>
        <pc:sldMkLst>
          <pc:docMk/>
          <pc:sldMk cId="0" sldId="270"/>
        </pc:sldMkLst>
      </pc:sldChg>
      <pc:sldChg chg="del">
        <pc:chgData name="Claudio Rossi" userId="027ff39b-d9d3-4493-ab95-548e229a3241" providerId="ADAL" clId="{9021DBCF-E1F9-436B-BA39-D3AC85E9F617}" dt="2023-08-24T23:40:55.719" v="644" actId="47"/>
        <pc:sldMkLst>
          <pc:docMk/>
          <pc:sldMk cId="0" sldId="271"/>
        </pc:sldMkLst>
      </pc:sldChg>
      <pc:sldChg chg="del">
        <pc:chgData name="Claudio Rossi" userId="027ff39b-d9d3-4493-ab95-548e229a3241" providerId="ADAL" clId="{9021DBCF-E1F9-436B-BA39-D3AC85E9F617}" dt="2023-08-24T23:40:59.345" v="645" actId="47"/>
        <pc:sldMkLst>
          <pc:docMk/>
          <pc:sldMk cId="0" sldId="272"/>
        </pc:sldMkLst>
      </pc:sldChg>
      <pc:sldChg chg="addSp delSp modSp del mod">
        <pc:chgData name="Claudio Rossi" userId="027ff39b-d9d3-4493-ab95-548e229a3241" providerId="ADAL" clId="{9021DBCF-E1F9-436B-BA39-D3AC85E9F617}" dt="2023-08-24T23:56:23.522" v="913" actId="47"/>
        <pc:sldMkLst>
          <pc:docMk/>
          <pc:sldMk cId="0" sldId="273"/>
        </pc:sldMkLst>
        <pc:spChg chg="add del mod">
          <ac:chgData name="Claudio Rossi" userId="027ff39b-d9d3-4493-ab95-548e229a3241" providerId="ADAL" clId="{9021DBCF-E1F9-436B-BA39-D3AC85E9F617}" dt="2023-08-24T23:41:23.947" v="648" actId="21"/>
          <ac:spMkLst>
            <pc:docMk/>
            <pc:sldMk cId="0" sldId="273"/>
            <ac:spMk id="3" creationId="{9C661FD5-3512-5A13-FB37-ED84EC296C3C}"/>
          </ac:spMkLst>
        </pc:spChg>
        <pc:spChg chg="add mod">
          <ac:chgData name="Claudio Rossi" userId="027ff39b-d9d3-4493-ab95-548e229a3241" providerId="ADAL" clId="{9021DBCF-E1F9-436B-BA39-D3AC85E9F617}" dt="2023-08-24T23:42:01.227" v="652" actId="478"/>
          <ac:spMkLst>
            <pc:docMk/>
            <pc:sldMk cId="0" sldId="273"/>
            <ac:spMk id="5" creationId="{4EEE1392-8F14-BAE3-A4DD-67E17560F4AD}"/>
          </ac:spMkLst>
        </pc:spChg>
        <pc:spChg chg="del mod">
          <ac:chgData name="Claudio Rossi" userId="027ff39b-d9d3-4493-ab95-548e229a3241" providerId="ADAL" clId="{9021DBCF-E1F9-436B-BA39-D3AC85E9F617}" dt="2023-08-24T23:42:01.227" v="652" actId="478"/>
          <ac:spMkLst>
            <pc:docMk/>
            <pc:sldMk cId="0" sldId="273"/>
            <ac:spMk id="13561" creationId="{00000000-0000-0000-0000-000000000000}"/>
          </ac:spMkLst>
        </pc:spChg>
        <pc:spChg chg="del mod">
          <ac:chgData name="Claudio Rossi" userId="027ff39b-d9d3-4493-ab95-548e229a3241" providerId="ADAL" clId="{9021DBCF-E1F9-436B-BA39-D3AC85E9F617}" dt="2023-08-24T23:41:19.245" v="647" actId="21"/>
          <ac:spMkLst>
            <pc:docMk/>
            <pc:sldMk cId="0" sldId="273"/>
            <ac:spMk id="13562" creationId="{00000000-0000-0000-0000-000000000000}"/>
          </ac:spMkLst>
        </pc:spChg>
      </pc:sldChg>
      <pc:sldChg chg="addSp delSp modSp del mod modAnim">
        <pc:chgData name="Claudio Rossi" userId="027ff39b-d9d3-4493-ab95-548e229a3241" providerId="ADAL" clId="{9021DBCF-E1F9-436B-BA39-D3AC85E9F617}" dt="2023-08-25T01:15:11.585" v="1442" actId="2696"/>
        <pc:sldMkLst>
          <pc:docMk/>
          <pc:sldMk cId="0" sldId="274"/>
        </pc:sldMkLst>
        <pc:spChg chg="add del mod">
          <ac:chgData name="Claudio Rossi" userId="027ff39b-d9d3-4493-ab95-548e229a3241" providerId="ADAL" clId="{9021DBCF-E1F9-436B-BA39-D3AC85E9F617}" dt="2023-08-24T23:43:51.022" v="655" actId="21"/>
          <ac:spMkLst>
            <pc:docMk/>
            <pc:sldMk cId="0" sldId="274"/>
            <ac:spMk id="3" creationId="{400EB935-2AAF-400B-0BD6-DFAB7A082517}"/>
          </ac:spMkLst>
        </pc:spChg>
        <pc:spChg chg="add mod">
          <ac:chgData name="Claudio Rossi" userId="027ff39b-d9d3-4493-ab95-548e229a3241" providerId="ADAL" clId="{9021DBCF-E1F9-436B-BA39-D3AC85E9F617}" dt="2023-08-24T23:56:45.805" v="914" actId="255"/>
          <ac:spMkLst>
            <pc:docMk/>
            <pc:sldMk cId="0" sldId="274"/>
            <ac:spMk id="5" creationId="{8CDB3E54-7D86-1C2C-CCA1-BCB3DB1B2361}"/>
          </ac:spMkLst>
        </pc:spChg>
        <pc:spChg chg="add mod">
          <ac:chgData name="Claudio Rossi" userId="027ff39b-d9d3-4493-ab95-548e229a3241" providerId="ADAL" clId="{9021DBCF-E1F9-436B-BA39-D3AC85E9F617}" dt="2023-08-24T23:57:03.597" v="916" actId="1076"/>
          <ac:spMkLst>
            <pc:docMk/>
            <pc:sldMk cId="0" sldId="274"/>
            <ac:spMk id="6" creationId="{3DEB3EFD-4E69-A3A8-9F3B-D2B4BE6764A6}"/>
          </ac:spMkLst>
        </pc:spChg>
        <pc:spChg chg="del mod">
          <ac:chgData name="Claudio Rossi" userId="027ff39b-d9d3-4493-ab95-548e229a3241" providerId="ADAL" clId="{9021DBCF-E1F9-436B-BA39-D3AC85E9F617}" dt="2023-08-24T23:43:59.593" v="656" actId="21"/>
          <ac:spMkLst>
            <pc:docMk/>
            <pc:sldMk cId="0" sldId="274"/>
            <ac:spMk id="13571" creationId="{00000000-0000-0000-0000-000000000000}"/>
          </ac:spMkLst>
        </pc:spChg>
        <pc:spChg chg="del">
          <ac:chgData name="Claudio Rossi" userId="027ff39b-d9d3-4493-ab95-548e229a3241" providerId="ADAL" clId="{9021DBCF-E1F9-436B-BA39-D3AC85E9F617}" dt="2023-08-24T23:43:46.004" v="654" actId="21"/>
          <ac:spMkLst>
            <pc:docMk/>
            <pc:sldMk cId="0" sldId="274"/>
            <ac:spMk id="13572" creationId="{00000000-0000-0000-0000-000000000000}"/>
          </ac:spMkLst>
        </pc:spChg>
        <pc:spChg chg="del">
          <ac:chgData name="Claudio Rossi" userId="027ff39b-d9d3-4493-ab95-548e229a3241" providerId="ADAL" clId="{9021DBCF-E1F9-436B-BA39-D3AC85E9F617}" dt="2023-08-24T23:45:35.517" v="657" actId="478"/>
          <ac:spMkLst>
            <pc:docMk/>
            <pc:sldMk cId="0" sldId="274"/>
            <ac:spMk id="13573" creationId="{00000000-0000-0000-0000-000000000000}"/>
          </ac:spMkLst>
        </pc:spChg>
        <pc:spChg chg="del">
          <ac:chgData name="Claudio Rossi" userId="027ff39b-d9d3-4493-ab95-548e229a3241" providerId="ADAL" clId="{9021DBCF-E1F9-436B-BA39-D3AC85E9F617}" dt="2023-08-24T23:45:37.098" v="658" actId="478"/>
          <ac:spMkLst>
            <pc:docMk/>
            <pc:sldMk cId="0" sldId="274"/>
            <ac:spMk id="13576" creationId="{00000000-0000-0000-0000-000000000000}"/>
          </ac:spMkLst>
        </pc:spChg>
      </pc:sldChg>
      <pc:sldChg chg="addSp delSp modSp mod delAnim modAnim">
        <pc:chgData name="Claudio Rossi" userId="027ff39b-d9d3-4493-ab95-548e229a3241" providerId="ADAL" clId="{9021DBCF-E1F9-436B-BA39-D3AC85E9F617}" dt="2023-08-25T12:03:07.578" v="3790" actId="1076"/>
        <pc:sldMkLst>
          <pc:docMk/>
          <pc:sldMk cId="0" sldId="275"/>
        </pc:sldMkLst>
        <pc:spChg chg="add del mod">
          <ac:chgData name="Claudio Rossi" userId="027ff39b-d9d3-4493-ab95-548e229a3241" providerId="ADAL" clId="{9021DBCF-E1F9-436B-BA39-D3AC85E9F617}" dt="2023-08-24T23:57:45.593" v="921" actId="21"/>
          <ac:spMkLst>
            <pc:docMk/>
            <pc:sldMk cId="0" sldId="275"/>
            <ac:spMk id="3" creationId="{D3231D4F-0769-349F-BC1E-0242E4A1D70E}"/>
          </ac:spMkLst>
        </pc:spChg>
        <pc:spChg chg="add del mod">
          <ac:chgData name="Claudio Rossi" userId="027ff39b-d9d3-4493-ab95-548e229a3241" providerId="ADAL" clId="{9021DBCF-E1F9-436B-BA39-D3AC85E9F617}" dt="2023-08-24T23:58:46.250" v="931" actId="21"/>
          <ac:spMkLst>
            <pc:docMk/>
            <pc:sldMk cId="0" sldId="275"/>
            <ac:spMk id="5" creationId="{85AE49E4-BEA2-AF64-E882-0FD649A8143E}"/>
          </ac:spMkLst>
        </pc:spChg>
        <pc:spChg chg="add del mod">
          <ac:chgData name="Claudio Rossi" userId="027ff39b-d9d3-4493-ab95-548e229a3241" providerId="ADAL" clId="{9021DBCF-E1F9-436B-BA39-D3AC85E9F617}" dt="2023-08-24T23:58:42.280" v="930" actId="21"/>
          <ac:spMkLst>
            <pc:docMk/>
            <pc:sldMk cId="0" sldId="275"/>
            <ac:spMk id="7" creationId="{939F2225-ED84-C3E2-EA6A-9D88B2C26B55}"/>
          </ac:spMkLst>
        </pc:spChg>
        <pc:spChg chg="add mod">
          <ac:chgData name="Claudio Rossi" userId="027ff39b-d9d3-4493-ab95-548e229a3241" providerId="ADAL" clId="{9021DBCF-E1F9-436B-BA39-D3AC85E9F617}" dt="2023-08-25T00:20:56.633" v="1162" actId="14100"/>
          <ac:spMkLst>
            <pc:docMk/>
            <pc:sldMk cId="0" sldId="275"/>
            <ac:spMk id="10" creationId="{2D3E2F4E-FABF-1C25-DAA4-988EF9465C55}"/>
          </ac:spMkLst>
        </pc:spChg>
        <pc:spChg chg="add mod">
          <ac:chgData name="Claudio Rossi" userId="027ff39b-d9d3-4493-ab95-548e229a3241" providerId="ADAL" clId="{9021DBCF-E1F9-436B-BA39-D3AC85E9F617}" dt="2023-08-25T00:03:06.810" v="1012" actId="14100"/>
          <ac:spMkLst>
            <pc:docMk/>
            <pc:sldMk cId="0" sldId="275"/>
            <ac:spMk id="11" creationId="{A4F0706D-1CB4-7FFE-D903-DE07D88F1A3E}"/>
          </ac:spMkLst>
        </pc:spChg>
        <pc:spChg chg="add mod">
          <ac:chgData name="Claudio Rossi" userId="027ff39b-d9d3-4493-ab95-548e229a3241" providerId="ADAL" clId="{9021DBCF-E1F9-436B-BA39-D3AC85E9F617}" dt="2023-08-25T12:03:07.578" v="3790" actId="1076"/>
          <ac:spMkLst>
            <pc:docMk/>
            <pc:sldMk cId="0" sldId="275"/>
            <ac:spMk id="12" creationId="{0BA23D05-8A86-127D-6081-D2DD176B3C37}"/>
          </ac:spMkLst>
        </pc:spChg>
        <pc:spChg chg="add del">
          <ac:chgData name="Claudio Rossi" userId="027ff39b-d9d3-4493-ab95-548e229a3241" providerId="ADAL" clId="{9021DBCF-E1F9-436B-BA39-D3AC85E9F617}" dt="2023-08-25T00:03:44.433" v="1015" actId="478"/>
          <ac:spMkLst>
            <pc:docMk/>
            <pc:sldMk cId="0" sldId="275"/>
            <ac:spMk id="13" creationId="{19A90A75-05DC-0836-F82D-27E3316E1DF6}"/>
          </ac:spMkLst>
        </pc:spChg>
        <pc:spChg chg="add mod">
          <ac:chgData name="Claudio Rossi" userId="027ff39b-d9d3-4493-ab95-548e229a3241" providerId="ADAL" clId="{9021DBCF-E1F9-436B-BA39-D3AC85E9F617}" dt="2023-08-25T00:21:05.104" v="1165" actId="1076"/>
          <ac:spMkLst>
            <pc:docMk/>
            <pc:sldMk cId="0" sldId="275"/>
            <ac:spMk id="14" creationId="{1EB57A8F-9F3A-27C8-3D0F-0183F3BEA6C6}"/>
          </ac:spMkLst>
        </pc:spChg>
        <pc:spChg chg="add del mod">
          <ac:chgData name="Claudio Rossi" userId="027ff39b-d9d3-4493-ab95-548e229a3241" providerId="ADAL" clId="{9021DBCF-E1F9-436B-BA39-D3AC85E9F617}" dt="2023-08-25T11:44:46.128" v="3522"/>
          <ac:spMkLst>
            <pc:docMk/>
            <pc:sldMk cId="0" sldId="275"/>
            <ac:spMk id="19" creationId="{ECC162BB-EFDD-7BF5-6E64-A1C164539C58}"/>
          </ac:spMkLst>
        </pc:spChg>
        <pc:spChg chg="add mod">
          <ac:chgData name="Claudio Rossi" userId="027ff39b-d9d3-4493-ab95-548e229a3241" providerId="ADAL" clId="{9021DBCF-E1F9-436B-BA39-D3AC85E9F617}" dt="2023-08-25T12:02:59.891" v="3789" actId="1076"/>
          <ac:spMkLst>
            <pc:docMk/>
            <pc:sldMk cId="0" sldId="275"/>
            <ac:spMk id="20" creationId="{CC3443A4-D0EC-F6E8-5DDD-2878D5934F66}"/>
          </ac:spMkLst>
        </pc:spChg>
        <pc:spChg chg="del mod">
          <ac:chgData name="Claudio Rossi" userId="027ff39b-d9d3-4493-ab95-548e229a3241" providerId="ADAL" clId="{9021DBCF-E1F9-436B-BA39-D3AC85E9F617}" dt="2023-08-24T23:57:40.915" v="920" actId="21"/>
          <ac:spMkLst>
            <pc:docMk/>
            <pc:sldMk cId="0" sldId="275"/>
            <ac:spMk id="13581" creationId="{00000000-0000-0000-0000-000000000000}"/>
          </ac:spMkLst>
        </pc:spChg>
        <pc:spChg chg="del">
          <ac:chgData name="Claudio Rossi" userId="027ff39b-d9d3-4493-ab95-548e229a3241" providerId="ADAL" clId="{9021DBCF-E1F9-436B-BA39-D3AC85E9F617}" dt="2023-08-24T23:57:59.791" v="923" actId="478"/>
          <ac:spMkLst>
            <pc:docMk/>
            <pc:sldMk cId="0" sldId="275"/>
            <ac:spMk id="13634" creationId="{00000000-0000-0000-0000-000000000000}"/>
          </ac:spMkLst>
        </pc:spChg>
        <pc:spChg chg="del">
          <ac:chgData name="Claudio Rossi" userId="027ff39b-d9d3-4493-ab95-548e229a3241" providerId="ADAL" clId="{9021DBCF-E1F9-436B-BA39-D3AC85E9F617}" dt="2023-08-24T23:57:59.791" v="923" actId="478"/>
          <ac:spMkLst>
            <pc:docMk/>
            <pc:sldMk cId="0" sldId="275"/>
            <ac:spMk id="13635" creationId="{00000000-0000-0000-0000-000000000000}"/>
          </ac:spMkLst>
        </pc:spChg>
        <pc:spChg chg="del">
          <ac:chgData name="Claudio Rossi" userId="027ff39b-d9d3-4493-ab95-548e229a3241" providerId="ADAL" clId="{9021DBCF-E1F9-436B-BA39-D3AC85E9F617}" dt="2023-08-24T23:57:59.791" v="923" actId="478"/>
          <ac:spMkLst>
            <pc:docMk/>
            <pc:sldMk cId="0" sldId="275"/>
            <ac:spMk id="13636" creationId="{00000000-0000-0000-0000-000000000000}"/>
          </ac:spMkLst>
        </pc:spChg>
        <pc:spChg chg="del">
          <ac:chgData name="Claudio Rossi" userId="027ff39b-d9d3-4493-ab95-548e229a3241" providerId="ADAL" clId="{9021DBCF-E1F9-436B-BA39-D3AC85E9F617}" dt="2023-08-24T23:57:59.791" v="923" actId="478"/>
          <ac:spMkLst>
            <pc:docMk/>
            <pc:sldMk cId="0" sldId="275"/>
            <ac:spMk id="13637" creationId="{00000000-0000-0000-0000-000000000000}"/>
          </ac:spMkLst>
        </pc:spChg>
        <pc:spChg chg="mod">
          <ac:chgData name="Claudio Rossi" userId="027ff39b-d9d3-4493-ab95-548e229a3241" providerId="ADAL" clId="{9021DBCF-E1F9-436B-BA39-D3AC85E9F617}" dt="2023-08-24T23:58:55.191" v="932" actId="207"/>
          <ac:spMkLst>
            <pc:docMk/>
            <pc:sldMk cId="0" sldId="275"/>
            <ac:spMk id="1363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4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4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4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4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4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4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4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4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4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4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5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5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5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5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5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5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5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5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5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5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6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6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6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6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6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6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6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6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6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6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7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7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7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7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7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7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7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7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7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7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8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8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8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8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8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8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8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8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8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8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9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9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9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9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9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9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9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9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9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69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0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0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0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0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0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0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0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0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0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0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1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1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1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1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1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1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1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1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1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1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2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2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2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2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2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2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2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2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2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2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3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3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3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3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3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3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3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3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3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3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4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4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4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4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4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4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4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4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4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4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5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5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5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5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5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5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5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5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5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5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6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6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6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6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6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6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6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6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6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6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7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7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7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7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7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7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7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7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7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7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8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8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8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8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8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8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8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8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8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8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9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9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9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9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9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9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9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9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9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79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0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0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0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0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0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0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0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0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0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0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1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1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1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1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1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1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1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1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1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1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2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2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2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2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2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2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2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2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2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2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3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3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3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3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3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3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3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3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3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3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4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4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4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4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4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4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4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4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4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4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5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5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5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5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5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5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5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5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5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5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6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6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6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6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6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6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6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6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6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6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7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7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7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7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7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7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7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7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7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7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8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8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8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8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8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8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8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8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8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8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9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9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9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9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9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9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9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9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9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89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0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0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0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0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0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0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0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0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0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0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1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1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1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1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1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1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1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1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1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1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2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2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2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2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2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2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2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2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2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2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3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3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3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3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3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3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3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3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3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3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4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4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4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4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4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4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4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4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4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4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5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5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5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5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5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5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5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5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5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5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6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6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6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6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6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6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6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6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6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6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7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7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7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7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7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7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7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7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7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7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8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8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8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8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8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8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8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8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8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8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9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9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9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9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9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9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9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9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9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399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0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0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0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0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0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0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0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0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0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0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1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1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1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1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1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1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1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1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1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1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2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2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2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2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2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2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2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2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2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2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3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3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3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3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3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3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3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3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3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3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4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4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4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4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4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4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4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4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4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4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5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5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5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5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5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5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5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5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5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5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6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6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6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6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6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6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6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6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6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6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7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7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7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7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7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7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7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7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7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7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8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8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8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8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8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8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8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8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8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8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9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9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9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9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9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9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9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9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9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09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0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0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0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0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0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0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0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0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0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0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1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1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1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1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1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1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1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1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1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1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2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2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2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2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2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2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2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2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2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2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3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3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3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3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3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3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3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3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3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3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4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4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4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4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4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4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4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4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4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4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5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5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5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5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5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5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5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5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5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5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6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6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6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6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6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6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6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6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6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6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7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7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7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7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7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7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7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7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7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7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8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8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8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8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8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8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8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8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8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8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9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9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9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9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9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9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9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9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9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19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0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0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0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0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0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0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0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0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0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0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1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1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1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1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1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1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1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1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1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1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2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2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2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2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2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2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2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2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2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2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3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3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3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3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3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3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3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3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3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3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4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4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4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4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4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4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4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4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4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4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5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5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5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5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5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5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5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5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5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5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6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6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6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6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6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6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6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6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6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6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7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7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7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7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7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7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7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7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7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7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8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8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8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8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8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8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8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8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8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8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9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9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9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9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9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9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9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9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9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29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0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0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0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0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0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0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0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0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0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0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1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1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1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1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1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1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1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1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1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1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2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2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2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2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2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2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2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2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2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2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3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3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3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3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3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3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3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3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3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3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4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4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4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4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4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4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4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4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4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4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5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5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5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5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5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5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5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5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5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5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6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6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6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63"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64"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65"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66"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67"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68"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69"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70"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71"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72" creationId="{00000000-0000-0000-0000-000000000000}"/>
          </ac:spMkLst>
        </pc:spChg>
        <pc:spChg chg="mod">
          <ac:chgData name="Claudio Rossi" userId="027ff39b-d9d3-4493-ab95-548e229a3241" providerId="ADAL" clId="{9021DBCF-E1F9-436B-BA39-D3AC85E9F617}" dt="2023-08-24T23:58:18.851" v="928" actId="207"/>
          <ac:spMkLst>
            <pc:docMk/>
            <pc:sldMk cId="0" sldId="275"/>
            <ac:spMk id="14373" creationId="{00000000-0000-0000-0000-000000000000}"/>
          </ac:spMkLst>
        </pc:spChg>
        <pc:spChg chg="mod">
          <ac:chgData name="Claudio Rossi" userId="027ff39b-d9d3-4493-ab95-548e229a3241" providerId="ADAL" clId="{9021DBCF-E1F9-436B-BA39-D3AC85E9F617}" dt="2023-08-24T23:58:28.847" v="929" actId="207"/>
          <ac:spMkLst>
            <pc:docMk/>
            <pc:sldMk cId="0" sldId="275"/>
            <ac:spMk id="14374" creationId="{00000000-0000-0000-0000-000000000000}"/>
          </ac:spMkLst>
        </pc:spChg>
        <pc:spChg chg="del mod">
          <ac:chgData name="Claudio Rossi" userId="027ff39b-d9d3-4493-ab95-548e229a3241" providerId="ADAL" clId="{9021DBCF-E1F9-436B-BA39-D3AC85E9F617}" dt="2023-08-24T23:58:06.858" v="926" actId="478"/>
          <ac:spMkLst>
            <pc:docMk/>
            <pc:sldMk cId="0" sldId="275"/>
            <ac:spMk id="14375" creationId="{00000000-0000-0000-0000-000000000000}"/>
          </ac:spMkLst>
        </pc:spChg>
        <pc:spChg chg="del">
          <ac:chgData name="Claudio Rossi" userId="027ff39b-d9d3-4493-ab95-548e229a3241" providerId="ADAL" clId="{9021DBCF-E1F9-436B-BA39-D3AC85E9F617}" dt="2023-08-24T23:58:08.770" v="927" actId="478"/>
          <ac:spMkLst>
            <pc:docMk/>
            <pc:sldMk cId="0" sldId="275"/>
            <ac:spMk id="14376" creationId="{00000000-0000-0000-0000-000000000000}"/>
          </ac:spMkLst>
        </pc:spChg>
        <pc:spChg chg="del">
          <ac:chgData name="Claudio Rossi" userId="027ff39b-d9d3-4493-ab95-548e229a3241" providerId="ADAL" clId="{9021DBCF-E1F9-436B-BA39-D3AC85E9F617}" dt="2023-08-24T23:58:08.770" v="927" actId="478"/>
          <ac:spMkLst>
            <pc:docMk/>
            <pc:sldMk cId="0" sldId="275"/>
            <ac:spMk id="14377" creationId="{00000000-0000-0000-0000-000000000000}"/>
          </ac:spMkLst>
        </pc:spChg>
        <pc:spChg chg="del">
          <ac:chgData name="Claudio Rossi" userId="027ff39b-d9d3-4493-ab95-548e229a3241" providerId="ADAL" clId="{9021DBCF-E1F9-436B-BA39-D3AC85E9F617}" dt="2023-08-24T23:58:08.770" v="927" actId="478"/>
          <ac:spMkLst>
            <pc:docMk/>
            <pc:sldMk cId="0" sldId="275"/>
            <ac:spMk id="14378" creationId="{00000000-0000-0000-0000-000000000000}"/>
          </ac:spMkLst>
        </pc:spChg>
        <pc:spChg chg="del">
          <ac:chgData name="Claudio Rossi" userId="027ff39b-d9d3-4493-ab95-548e229a3241" providerId="ADAL" clId="{9021DBCF-E1F9-436B-BA39-D3AC85E9F617}" dt="2023-08-24T23:58:02.199" v="924" actId="478"/>
          <ac:spMkLst>
            <pc:docMk/>
            <pc:sldMk cId="0" sldId="275"/>
            <ac:spMk id="14380" creationId="{00000000-0000-0000-0000-000000000000}"/>
          </ac:spMkLst>
        </pc:spChg>
        <pc:spChg chg="del">
          <ac:chgData name="Claudio Rossi" userId="027ff39b-d9d3-4493-ab95-548e229a3241" providerId="ADAL" clId="{9021DBCF-E1F9-436B-BA39-D3AC85E9F617}" dt="2023-08-24T23:57:55.890" v="922" actId="21"/>
          <ac:spMkLst>
            <pc:docMk/>
            <pc:sldMk cId="0" sldId="275"/>
            <ac:spMk id="14381" creationId="{00000000-0000-0000-0000-000000000000}"/>
          </ac:spMkLst>
        </pc:spChg>
        <pc:spChg chg="del">
          <ac:chgData name="Claudio Rossi" userId="027ff39b-d9d3-4493-ab95-548e229a3241" providerId="ADAL" clId="{9021DBCF-E1F9-436B-BA39-D3AC85E9F617}" dt="2023-08-24T23:57:59.791" v="923" actId="478"/>
          <ac:spMkLst>
            <pc:docMk/>
            <pc:sldMk cId="0" sldId="275"/>
            <ac:spMk id="14382" creationId="{00000000-0000-0000-0000-000000000000}"/>
          </ac:spMkLst>
        </pc:spChg>
        <pc:grpChg chg="del">
          <ac:chgData name="Claudio Rossi" userId="027ff39b-d9d3-4493-ab95-548e229a3241" providerId="ADAL" clId="{9021DBCF-E1F9-436B-BA39-D3AC85E9F617}" dt="2023-08-24T23:57:22.861" v="918" actId="478"/>
          <ac:grpSpMkLst>
            <pc:docMk/>
            <pc:sldMk cId="0" sldId="275"/>
            <ac:grpSpMk id="13582" creationId="{00000000-0000-0000-0000-000000000000}"/>
          </ac:grpSpMkLst>
        </pc:grpChg>
        <pc:grpChg chg="mod">
          <ac:chgData name="Claudio Rossi" userId="027ff39b-d9d3-4493-ab95-548e229a3241" providerId="ADAL" clId="{9021DBCF-E1F9-436B-BA39-D3AC85E9F617}" dt="2023-08-24T23:58:18.851" v="928" actId="207"/>
          <ac:grpSpMkLst>
            <pc:docMk/>
            <pc:sldMk cId="0" sldId="275"/>
            <ac:grpSpMk id="13639" creationId="{00000000-0000-0000-0000-000000000000}"/>
          </ac:grpSpMkLst>
        </pc:grpChg>
        <pc:picChg chg="add mod">
          <ac:chgData name="Claudio Rossi" userId="027ff39b-d9d3-4493-ab95-548e229a3241" providerId="ADAL" clId="{9021DBCF-E1F9-436B-BA39-D3AC85E9F617}" dt="2023-08-25T00:18:48.551" v="1145" actId="14100"/>
          <ac:picMkLst>
            <pc:docMk/>
            <pc:sldMk cId="0" sldId="275"/>
            <ac:picMk id="9" creationId="{F724AEC7-3C44-55DE-10F9-B65281BBF054}"/>
          </ac:picMkLst>
        </pc:picChg>
        <pc:picChg chg="add mod">
          <ac:chgData name="Claudio Rossi" userId="027ff39b-d9d3-4493-ab95-548e229a3241" providerId="ADAL" clId="{9021DBCF-E1F9-436B-BA39-D3AC85E9F617}" dt="2023-08-25T00:20:03.949" v="1155" actId="14100"/>
          <ac:picMkLst>
            <pc:docMk/>
            <pc:sldMk cId="0" sldId="275"/>
            <ac:picMk id="16" creationId="{374A8735-B871-092C-010A-F7953094170D}"/>
          </ac:picMkLst>
        </pc:picChg>
        <pc:picChg chg="add del mod">
          <ac:chgData name="Claudio Rossi" userId="027ff39b-d9d3-4493-ab95-548e229a3241" providerId="ADAL" clId="{9021DBCF-E1F9-436B-BA39-D3AC85E9F617}" dt="2023-08-25T11:49:09.927" v="3683" actId="478"/>
          <ac:picMkLst>
            <pc:docMk/>
            <pc:sldMk cId="0" sldId="275"/>
            <ac:picMk id="18" creationId="{0965C6BD-C49D-C118-A65C-C92C561B23EE}"/>
          </ac:picMkLst>
        </pc:picChg>
        <pc:picChg chg="del">
          <ac:chgData name="Claudio Rossi" userId="027ff39b-d9d3-4493-ab95-548e229a3241" providerId="ADAL" clId="{9021DBCF-E1F9-436B-BA39-D3AC85E9F617}" dt="2023-08-24T23:57:20.096" v="917" actId="478"/>
          <ac:picMkLst>
            <pc:docMk/>
            <pc:sldMk cId="0" sldId="275"/>
            <ac:picMk id="14379" creationId="{00000000-0000-0000-0000-000000000000}"/>
          </ac:picMkLst>
        </pc:picChg>
        <pc:cxnChg chg="add del">
          <ac:chgData name="Claudio Rossi" userId="027ff39b-d9d3-4493-ab95-548e229a3241" providerId="ADAL" clId="{9021DBCF-E1F9-436B-BA39-D3AC85E9F617}" dt="2023-08-25T11:51:18.268" v="3714" actId="478"/>
          <ac:cxnSpMkLst>
            <pc:docMk/>
            <pc:sldMk cId="0" sldId="275"/>
            <ac:cxnSpMk id="22" creationId="{F6D15202-D204-D18D-4BE3-6922F81E6293}"/>
          </ac:cxnSpMkLst>
        </pc:cxnChg>
      </pc:sldChg>
      <pc:sldChg chg="del">
        <pc:chgData name="Claudio Rossi" userId="027ff39b-d9d3-4493-ab95-548e229a3241" providerId="ADAL" clId="{9021DBCF-E1F9-436B-BA39-D3AC85E9F617}" dt="2023-08-24T19:51:13.912" v="0" actId="2696"/>
        <pc:sldMkLst>
          <pc:docMk/>
          <pc:sldMk cId="0" sldId="276"/>
        </pc:sldMkLst>
      </pc:sldChg>
      <pc:sldChg chg="del">
        <pc:chgData name="Claudio Rossi" userId="027ff39b-d9d3-4493-ab95-548e229a3241" providerId="ADAL" clId="{9021DBCF-E1F9-436B-BA39-D3AC85E9F617}" dt="2023-08-24T19:51:28.920" v="1" actId="2696"/>
        <pc:sldMkLst>
          <pc:docMk/>
          <pc:sldMk cId="0" sldId="277"/>
        </pc:sldMkLst>
      </pc:sldChg>
      <pc:sldChg chg="del">
        <pc:chgData name="Claudio Rossi" userId="027ff39b-d9d3-4493-ab95-548e229a3241" providerId="ADAL" clId="{9021DBCF-E1F9-436B-BA39-D3AC85E9F617}" dt="2023-08-24T19:51:33.714" v="2" actId="2696"/>
        <pc:sldMkLst>
          <pc:docMk/>
          <pc:sldMk cId="0" sldId="278"/>
        </pc:sldMkLst>
      </pc:sldChg>
      <pc:sldChg chg="addSp delSp modSp mod addAnim delAnim modAnim">
        <pc:chgData name="Claudio Rossi" userId="027ff39b-d9d3-4493-ab95-548e229a3241" providerId="ADAL" clId="{9021DBCF-E1F9-436B-BA39-D3AC85E9F617}" dt="2023-08-25T21:16:18.279" v="5955"/>
        <pc:sldMkLst>
          <pc:docMk/>
          <pc:sldMk cId="0" sldId="279"/>
        </pc:sldMkLst>
        <pc:spChg chg="add mod">
          <ac:chgData name="Claudio Rossi" userId="027ff39b-d9d3-4493-ab95-548e229a3241" providerId="ADAL" clId="{9021DBCF-E1F9-436B-BA39-D3AC85E9F617}" dt="2023-08-25T19:41:47.813" v="5942"/>
          <ac:spMkLst>
            <pc:docMk/>
            <pc:sldMk cId="0" sldId="279"/>
            <ac:spMk id="2" creationId="{AD683C19-3463-8978-AE92-39B51FB2ACAC}"/>
          </ac:spMkLst>
        </pc:spChg>
        <pc:spChg chg="add del mod">
          <ac:chgData name="Claudio Rossi" userId="027ff39b-d9d3-4493-ab95-548e229a3241" providerId="ADAL" clId="{9021DBCF-E1F9-436B-BA39-D3AC85E9F617}" dt="2023-08-25T02:14:53.006" v="1652" actId="478"/>
          <ac:spMkLst>
            <pc:docMk/>
            <pc:sldMk cId="0" sldId="279"/>
            <ac:spMk id="3" creationId="{A1C8F12F-F625-225C-FE62-98B4AD913300}"/>
          </ac:spMkLst>
        </pc:spChg>
        <pc:spChg chg="add del mod">
          <ac:chgData name="Claudio Rossi" userId="027ff39b-d9d3-4493-ab95-548e229a3241" providerId="ADAL" clId="{9021DBCF-E1F9-436B-BA39-D3AC85E9F617}" dt="2023-08-25T02:14:53.006" v="1652" actId="478"/>
          <ac:spMkLst>
            <pc:docMk/>
            <pc:sldMk cId="0" sldId="279"/>
            <ac:spMk id="5" creationId="{DF45BD9A-E480-3B71-A44F-86D11A65B6E8}"/>
          </ac:spMkLst>
        </pc:spChg>
        <pc:spChg chg="mod">
          <ac:chgData name="Claudio Rossi" userId="027ff39b-d9d3-4493-ab95-548e229a3241" providerId="ADAL" clId="{9021DBCF-E1F9-436B-BA39-D3AC85E9F617}" dt="2023-08-25T02:15:18.045" v="1658"/>
          <ac:spMkLst>
            <pc:docMk/>
            <pc:sldMk cId="0" sldId="279"/>
            <ac:spMk id="7" creationId="{303A43B8-59C1-B02C-5181-47DF52F9732B}"/>
          </ac:spMkLst>
        </pc:spChg>
        <pc:spChg chg="mod">
          <ac:chgData name="Claudio Rossi" userId="027ff39b-d9d3-4493-ab95-548e229a3241" providerId="ADAL" clId="{9021DBCF-E1F9-436B-BA39-D3AC85E9F617}" dt="2023-08-25T02:15:18.045" v="1658"/>
          <ac:spMkLst>
            <pc:docMk/>
            <pc:sldMk cId="0" sldId="279"/>
            <ac:spMk id="8" creationId="{64F8D449-AFB9-B14F-4B2C-56F25932AEF0}"/>
          </ac:spMkLst>
        </pc:spChg>
        <pc:spChg chg="mod">
          <ac:chgData name="Claudio Rossi" userId="027ff39b-d9d3-4493-ab95-548e229a3241" providerId="ADAL" clId="{9021DBCF-E1F9-436B-BA39-D3AC85E9F617}" dt="2023-08-25T02:15:18.045" v="1658"/>
          <ac:spMkLst>
            <pc:docMk/>
            <pc:sldMk cId="0" sldId="279"/>
            <ac:spMk id="9" creationId="{C7F0F92E-B46F-5693-0B40-0453A58CFE1D}"/>
          </ac:spMkLst>
        </pc:spChg>
        <pc:spChg chg="mod">
          <ac:chgData name="Claudio Rossi" userId="027ff39b-d9d3-4493-ab95-548e229a3241" providerId="ADAL" clId="{9021DBCF-E1F9-436B-BA39-D3AC85E9F617}" dt="2023-08-25T02:15:18.045" v="1658"/>
          <ac:spMkLst>
            <pc:docMk/>
            <pc:sldMk cId="0" sldId="279"/>
            <ac:spMk id="11" creationId="{E642844D-6C9D-2082-9B57-2D18043F7E6F}"/>
          </ac:spMkLst>
        </pc:spChg>
        <pc:spChg chg="mod">
          <ac:chgData name="Claudio Rossi" userId="027ff39b-d9d3-4493-ab95-548e229a3241" providerId="ADAL" clId="{9021DBCF-E1F9-436B-BA39-D3AC85E9F617}" dt="2023-08-25T02:15:18.045" v="1658"/>
          <ac:spMkLst>
            <pc:docMk/>
            <pc:sldMk cId="0" sldId="279"/>
            <ac:spMk id="12" creationId="{0BCB071A-D356-4121-5BAD-ECF66DA11D59}"/>
          </ac:spMkLst>
        </pc:spChg>
        <pc:spChg chg="mod">
          <ac:chgData name="Claudio Rossi" userId="027ff39b-d9d3-4493-ab95-548e229a3241" providerId="ADAL" clId="{9021DBCF-E1F9-436B-BA39-D3AC85E9F617}" dt="2023-08-25T02:15:18.045" v="1658"/>
          <ac:spMkLst>
            <pc:docMk/>
            <pc:sldMk cId="0" sldId="279"/>
            <ac:spMk id="13" creationId="{D05DFCD6-0370-5939-8D52-422E4F538B10}"/>
          </ac:spMkLst>
        </pc:spChg>
        <pc:spChg chg="mod">
          <ac:chgData name="Claudio Rossi" userId="027ff39b-d9d3-4493-ab95-548e229a3241" providerId="ADAL" clId="{9021DBCF-E1F9-436B-BA39-D3AC85E9F617}" dt="2023-08-25T02:15:18.045" v="1658"/>
          <ac:spMkLst>
            <pc:docMk/>
            <pc:sldMk cId="0" sldId="279"/>
            <ac:spMk id="14" creationId="{B2B20434-C42D-36D6-836A-9B13E89C6E9D}"/>
          </ac:spMkLst>
        </pc:spChg>
        <pc:spChg chg="add mod">
          <ac:chgData name="Claudio Rossi" userId="027ff39b-d9d3-4493-ab95-548e229a3241" providerId="ADAL" clId="{9021DBCF-E1F9-436B-BA39-D3AC85E9F617}" dt="2023-08-25T02:17:39.604" v="1677" actId="2711"/>
          <ac:spMkLst>
            <pc:docMk/>
            <pc:sldMk cId="0" sldId="279"/>
            <ac:spMk id="15" creationId="{D6263165-3634-8AFC-01E0-F2512D945D50}"/>
          </ac:spMkLst>
        </pc:spChg>
        <pc:spChg chg="add mod">
          <ac:chgData name="Claudio Rossi" userId="027ff39b-d9d3-4493-ab95-548e229a3241" providerId="ADAL" clId="{9021DBCF-E1F9-436B-BA39-D3AC85E9F617}" dt="2023-08-25T02:21:05.798" v="2080" actId="1076"/>
          <ac:spMkLst>
            <pc:docMk/>
            <pc:sldMk cId="0" sldId="279"/>
            <ac:spMk id="16" creationId="{96261191-72DD-375F-C531-D9C4A9A0EA23}"/>
          </ac:spMkLst>
        </pc:spChg>
        <pc:spChg chg="add del">
          <ac:chgData name="Claudio Rossi" userId="027ff39b-d9d3-4493-ab95-548e229a3241" providerId="ADAL" clId="{9021DBCF-E1F9-436B-BA39-D3AC85E9F617}" dt="2023-08-25T02:59:54.076" v="2894" actId="478"/>
          <ac:spMkLst>
            <pc:docMk/>
            <pc:sldMk cId="0" sldId="279"/>
            <ac:spMk id="25" creationId="{B238CD4E-526F-25E4-356F-F4489AEBB39A}"/>
          </ac:spMkLst>
        </pc:spChg>
        <pc:spChg chg="add del mod">
          <ac:chgData name="Claudio Rossi" userId="027ff39b-d9d3-4493-ab95-548e229a3241" providerId="ADAL" clId="{9021DBCF-E1F9-436B-BA39-D3AC85E9F617}" dt="2023-08-25T03:03:46.871" v="2912" actId="21"/>
          <ac:spMkLst>
            <pc:docMk/>
            <pc:sldMk cId="0" sldId="279"/>
            <ac:spMk id="30" creationId="{0F256AD8-BE83-513F-BFFF-97F1664E7E4B}"/>
          </ac:spMkLst>
        </pc:spChg>
        <pc:spChg chg="add mod">
          <ac:chgData name="Claudio Rossi" userId="027ff39b-d9d3-4493-ab95-548e229a3241" providerId="ADAL" clId="{9021DBCF-E1F9-436B-BA39-D3AC85E9F617}" dt="2023-08-25T12:33:21.701" v="4018" actId="207"/>
          <ac:spMkLst>
            <pc:docMk/>
            <pc:sldMk cId="0" sldId="279"/>
            <ac:spMk id="31" creationId="{06811C92-8BCF-3A2B-2A50-8B0CA85665D2}"/>
          </ac:spMkLst>
        </pc:spChg>
        <pc:spChg chg="del">
          <ac:chgData name="Claudio Rossi" userId="027ff39b-d9d3-4493-ab95-548e229a3241" providerId="ADAL" clId="{9021DBCF-E1F9-436B-BA39-D3AC85E9F617}" dt="2023-08-25T02:14:48.498" v="1651" actId="478"/>
          <ac:spMkLst>
            <pc:docMk/>
            <pc:sldMk cId="0" sldId="279"/>
            <ac:spMk id="14857" creationId="{00000000-0000-0000-0000-000000000000}"/>
          </ac:spMkLst>
        </pc:spChg>
        <pc:spChg chg="del">
          <ac:chgData name="Claudio Rossi" userId="027ff39b-d9d3-4493-ab95-548e229a3241" providerId="ADAL" clId="{9021DBCF-E1F9-436B-BA39-D3AC85E9F617}" dt="2023-08-25T02:14:48.498" v="1651" actId="478"/>
          <ac:spMkLst>
            <pc:docMk/>
            <pc:sldMk cId="0" sldId="279"/>
            <ac:spMk id="14858" creationId="{00000000-0000-0000-0000-000000000000}"/>
          </ac:spMkLst>
        </pc:spChg>
        <pc:spChg chg="del">
          <ac:chgData name="Claudio Rossi" userId="027ff39b-d9d3-4493-ab95-548e229a3241" providerId="ADAL" clId="{9021DBCF-E1F9-436B-BA39-D3AC85E9F617}" dt="2023-08-25T02:15:08.126" v="1655" actId="478"/>
          <ac:spMkLst>
            <pc:docMk/>
            <pc:sldMk cId="0" sldId="279"/>
            <ac:spMk id="14860" creationId="{00000000-0000-0000-0000-000000000000}"/>
          </ac:spMkLst>
        </pc:spChg>
        <pc:spChg chg="del">
          <ac:chgData name="Claudio Rossi" userId="027ff39b-d9d3-4493-ab95-548e229a3241" providerId="ADAL" clId="{9021DBCF-E1F9-436B-BA39-D3AC85E9F617}" dt="2023-08-25T02:15:07.203" v="1654" actId="478"/>
          <ac:spMkLst>
            <pc:docMk/>
            <pc:sldMk cId="0" sldId="279"/>
            <ac:spMk id="14861" creationId="{00000000-0000-0000-0000-000000000000}"/>
          </ac:spMkLst>
        </pc:spChg>
        <pc:spChg chg="del">
          <ac:chgData name="Claudio Rossi" userId="027ff39b-d9d3-4493-ab95-548e229a3241" providerId="ADAL" clId="{9021DBCF-E1F9-436B-BA39-D3AC85E9F617}" dt="2023-08-25T02:15:10.577" v="1657" actId="478"/>
          <ac:spMkLst>
            <pc:docMk/>
            <pc:sldMk cId="0" sldId="279"/>
            <ac:spMk id="14862" creationId="{00000000-0000-0000-0000-000000000000}"/>
          </ac:spMkLst>
        </pc:spChg>
        <pc:spChg chg="del">
          <ac:chgData name="Claudio Rossi" userId="027ff39b-d9d3-4493-ab95-548e229a3241" providerId="ADAL" clId="{9021DBCF-E1F9-436B-BA39-D3AC85E9F617}" dt="2023-08-25T02:15:09.446" v="1656" actId="478"/>
          <ac:spMkLst>
            <pc:docMk/>
            <pc:sldMk cId="0" sldId="279"/>
            <ac:spMk id="14863" creationId="{00000000-0000-0000-0000-000000000000}"/>
          </ac:spMkLst>
        </pc:spChg>
        <pc:grpChg chg="add mod">
          <ac:chgData name="Claudio Rossi" userId="027ff39b-d9d3-4493-ab95-548e229a3241" providerId="ADAL" clId="{9021DBCF-E1F9-436B-BA39-D3AC85E9F617}" dt="2023-08-25T02:15:21.411" v="1659" actId="1076"/>
          <ac:grpSpMkLst>
            <pc:docMk/>
            <pc:sldMk cId="0" sldId="279"/>
            <ac:grpSpMk id="6" creationId="{1130A8B9-AFC7-E471-AF05-F3E3CC537A12}"/>
          </ac:grpSpMkLst>
        </pc:grpChg>
        <pc:grpChg chg="mod">
          <ac:chgData name="Claudio Rossi" userId="027ff39b-d9d3-4493-ab95-548e229a3241" providerId="ADAL" clId="{9021DBCF-E1F9-436B-BA39-D3AC85E9F617}" dt="2023-08-25T02:15:18.045" v="1658"/>
          <ac:grpSpMkLst>
            <pc:docMk/>
            <pc:sldMk cId="0" sldId="279"/>
            <ac:grpSpMk id="10" creationId="{90B3BD24-0FB5-6EEF-E6D0-DB13C3B6E478}"/>
          </ac:grpSpMkLst>
        </pc:grpChg>
        <pc:picChg chg="add mod">
          <ac:chgData name="Claudio Rossi" userId="027ff39b-d9d3-4493-ab95-548e229a3241" providerId="ADAL" clId="{9021DBCF-E1F9-436B-BA39-D3AC85E9F617}" dt="2023-08-25T02:22:18.629" v="2086" actId="14100"/>
          <ac:picMkLst>
            <pc:docMk/>
            <pc:sldMk cId="0" sldId="279"/>
            <ac:picMk id="18" creationId="{A7C061CA-26A2-C53F-F610-D22F28C22934}"/>
          </ac:picMkLst>
        </pc:picChg>
        <pc:picChg chg="add mod">
          <ac:chgData name="Claudio Rossi" userId="027ff39b-d9d3-4493-ab95-548e229a3241" providerId="ADAL" clId="{9021DBCF-E1F9-436B-BA39-D3AC85E9F617}" dt="2023-08-25T02:23:21.411" v="2091" actId="14100"/>
          <ac:picMkLst>
            <pc:docMk/>
            <pc:sldMk cId="0" sldId="279"/>
            <ac:picMk id="20" creationId="{6E20DAC4-C550-F741-EE57-B725A8B5FA0E}"/>
          </ac:picMkLst>
        </pc:picChg>
        <pc:picChg chg="del">
          <ac:chgData name="Claudio Rossi" userId="027ff39b-d9d3-4493-ab95-548e229a3241" providerId="ADAL" clId="{9021DBCF-E1F9-436B-BA39-D3AC85E9F617}" dt="2023-08-25T02:14:56.161" v="1653" actId="478"/>
          <ac:picMkLst>
            <pc:docMk/>
            <pc:sldMk cId="0" sldId="279"/>
            <ac:picMk id="14859" creationId="{00000000-0000-0000-0000-000000000000}"/>
          </ac:picMkLst>
        </pc:picChg>
        <pc:cxnChg chg="add del mod">
          <ac:chgData name="Claudio Rossi" userId="027ff39b-d9d3-4493-ab95-548e229a3241" providerId="ADAL" clId="{9021DBCF-E1F9-436B-BA39-D3AC85E9F617}" dt="2023-08-25T02:59:29.278" v="2890" actId="478"/>
          <ac:cxnSpMkLst>
            <pc:docMk/>
            <pc:sldMk cId="0" sldId="279"/>
            <ac:cxnSpMk id="22" creationId="{663AA4F3-D506-7FB9-98BA-9DC36002E53B}"/>
          </ac:cxnSpMkLst>
        </pc:cxnChg>
        <pc:cxnChg chg="add del mod">
          <ac:chgData name="Claudio Rossi" userId="027ff39b-d9d3-4493-ab95-548e229a3241" providerId="ADAL" clId="{9021DBCF-E1F9-436B-BA39-D3AC85E9F617}" dt="2023-08-25T02:59:31.230" v="2891" actId="478"/>
          <ac:cxnSpMkLst>
            <pc:docMk/>
            <pc:sldMk cId="0" sldId="279"/>
            <ac:cxnSpMk id="23" creationId="{3123E59C-C6D5-C661-85AB-4EBF7046CB74}"/>
          </ac:cxnSpMkLst>
        </pc:cxnChg>
        <pc:cxnChg chg="add del mod">
          <ac:chgData name="Claudio Rossi" userId="027ff39b-d9d3-4493-ab95-548e229a3241" providerId="ADAL" clId="{9021DBCF-E1F9-436B-BA39-D3AC85E9F617}" dt="2023-08-25T02:59:33.205" v="2892" actId="478"/>
          <ac:cxnSpMkLst>
            <pc:docMk/>
            <pc:sldMk cId="0" sldId="279"/>
            <ac:cxnSpMk id="24" creationId="{8A0D5FE0-24C5-2354-6571-FA006445B838}"/>
          </ac:cxnSpMkLst>
        </pc:cxnChg>
        <pc:cxnChg chg="add mod">
          <ac:chgData name="Claudio Rossi" userId="027ff39b-d9d3-4493-ab95-548e229a3241" providerId="ADAL" clId="{9021DBCF-E1F9-436B-BA39-D3AC85E9F617}" dt="2023-08-25T03:00:15.052" v="2896" actId="1076"/>
          <ac:cxnSpMkLst>
            <pc:docMk/>
            <pc:sldMk cId="0" sldId="279"/>
            <ac:cxnSpMk id="27" creationId="{DA5EE1A3-A797-F98B-0108-B7A1B8AF8339}"/>
          </ac:cxnSpMkLst>
        </pc:cxnChg>
        <pc:cxnChg chg="add del mod">
          <ac:chgData name="Claudio Rossi" userId="027ff39b-d9d3-4493-ab95-548e229a3241" providerId="ADAL" clId="{9021DBCF-E1F9-436B-BA39-D3AC85E9F617}" dt="2023-08-25T21:15:51.799" v="5952" actId="478"/>
          <ac:cxnSpMkLst>
            <pc:docMk/>
            <pc:sldMk cId="0" sldId="279"/>
            <ac:cxnSpMk id="28" creationId="{15ED8413-01A8-4C26-80A7-526165430299}"/>
          </ac:cxnSpMkLst>
        </pc:cxnChg>
        <pc:cxnChg chg="add mod">
          <ac:chgData name="Claudio Rossi" userId="027ff39b-d9d3-4493-ab95-548e229a3241" providerId="ADAL" clId="{9021DBCF-E1F9-436B-BA39-D3AC85E9F617}" dt="2023-08-25T03:00:32.104" v="2900" actId="1076"/>
          <ac:cxnSpMkLst>
            <pc:docMk/>
            <pc:sldMk cId="0" sldId="279"/>
            <ac:cxnSpMk id="29" creationId="{B8A65DD3-1A1A-6F59-B045-767F9C0F57C8}"/>
          </ac:cxnSpMkLst>
        </pc:cxnChg>
      </pc:sldChg>
      <pc:sldChg chg="del">
        <pc:chgData name="Claudio Rossi" userId="027ff39b-d9d3-4493-ab95-548e229a3241" providerId="ADAL" clId="{9021DBCF-E1F9-436B-BA39-D3AC85E9F617}" dt="2023-08-25T16:10:51.211" v="5512" actId="47"/>
        <pc:sldMkLst>
          <pc:docMk/>
          <pc:sldMk cId="0" sldId="280"/>
        </pc:sldMkLst>
      </pc:sldChg>
      <pc:sldChg chg="del">
        <pc:chgData name="Claudio Rossi" userId="027ff39b-d9d3-4493-ab95-548e229a3241" providerId="ADAL" clId="{9021DBCF-E1F9-436B-BA39-D3AC85E9F617}" dt="2023-08-25T16:13:05.436" v="5516" actId="2696"/>
        <pc:sldMkLst>
          <pc:docMk/>
          <pc:sldMk cId="0" sldId="281"/>
        </pc:sldMkLst>
      </pc:sldChg>
      <pc:sldChg chg="del">
        <pc:chgData name="Claudio Rossi" userId="027ff39b-d9d3-4493-ab95-548e229a3241" providerId="ADAL" clId="{9021DBCF-E1F9-436B-BA39-D3AC85E9F617}" dt="2023-08-25T16:11:04.900" v="5514" actId="47"/>
        <pc:sldMkLst>
          <pc:docMk/>
          <pc:sldMk cId="0" sldId="282"/>
        </pc:sldMkLst>
      </pc:sldChg>
      <pc:sldChg chg="del">
        <pc:chgData name="Claudio Rossi" userId="027ff39b-d9d3-4493-ab95-548e229a3241" providerId="ADAL" clId="{9021DBCF-E1F9-436B-BA39-D3AC85E9F617}" dt="2023-08-25T16:11:24.595" v="5515" actId="47"/>
        <pc:sldMkLst>
          <pc:docMk/>
          <pc:sldMk cId="0" sldId="283"/>
        </pc:sldMkLst>
      </pc:sldChg>
      <pc:sldChg chg="del">
        <pc:chgData name="Claudio Rossi" userId="027ff39b-d9d3-4493-ab95-548e229a3241" providerId="ADAL" clId="{9021DBCF-E1F9-436B-BA39-D3AC85E9F617}" dt="2023-08-25T16:11:24.595" v="5515" actId="47"/>
        <pc:sldMkLst>
          <pc:docMk/>
          <pc:sldMk cId="0" sldId="284"/>
        </pc:sldMkLst>
      </pc:sldChg>
      <pc:sldChg chg="del">
        <pc:chgData name="Claudio Rossi" userId="027ff39b-d9d3-4493-ab95-548e229a3241" providerId="ADAL" clId="{9021DBCF-E1F9-436B-BA39-D3AC85E9F617}" dt="2023-08-25T16:11:24.595" v="5515" actId="47"/>
        <pc:sldMkLst>
          <pc:docMk/>
          <pc:sldMk cId="0" sldId="285"/>
        </pc:sldMkLst>
      </pc:sldChg>
      <pc:sldChg chg="del">
        <pc:chgData name="Claudio Rossi" userId="027ff39b-d9d3-4493-ab95-548e229a3241" providerId="ADAL" clId="{9021DBCF-E1F9-436B-BA39-D3AC85E9F617}" dt="2023-08-25T16:11:24.595" v="5515" actId="47"/>
        <pc:sldMkLst>
          <pc:docMk/>
          <pc:sldMk cId="0" sldId="286"/>
        </pc:sldMkLst>
      </pc:sldChg>
      <pc:sldChg chg="del">
        <pc:chgData name="Claudio Rossi" userId="027ff39b-d9d3-4493-ab95-548e229a3241" providerId="ADAL" clId="{9021DBCF-E1F9-436B-BA39-D3AC85E9F617}" dt="2023-08-25T16:13:05.436" v="5516" actId="2696"/>
        <pc:sldMkLst>
          <pc:docMk/>
          <pc:sldMk cId="0" sldId="287"/>
        </pc:sldMkLst>
      </pc:sldChg>
      <pc:sldChg chg="del">
        <pc:chgData name="Claudio Rossi" userId="027ff39b-d9d3-4493-ab95-548e229a3241" providerId="ADAL" clId="{9021DBCF-E1F9-436B-BA39-D3AC85E9F617}" dt="2023-08-25T16:11:24.595" v="5515" actId="47"/>
        <pc:sldMkLst>
          <pc:docMk/>
          <pc:sldMk cId="0" sldId="288"/>
        </pc:sldMkLst>
      </pc:sldChg>
      <pc:sldChg chg="del">
        <pc:chgData name="Claudio Rossi" userId="027ff39b-d9d3-4493-ab95-548e229a3241" providerId="ADAL" clId="{9021DBCF-E1F9-436B-BA39-D3AC85E9F617}" dt="2023-08-25T16:11:24.595" v="5515" actId="47"/>
        <pc:sldMkLst>
          <pc:docMk/>
          <pc:sldMk cId="0" sldId="289"/>
        </pc:sldMkLst>
      </pc:sldChg>
      <pc:sldChg chg="del">
        <pc:chgData name="Claudio Rossi" userId="027ff39b-d9d3-4493-ab95-548e229a3241" providerId="ADAL" clId="{9021DBCF-E1F9-436B-BA39-D3AC85E9F617}" dt="2023-08-25T16:11:24.595" v="5515" actId="47"/>
        <pc:sldMkLst>
          <pc:docMk/>
          <pc:sldMk cId="0" sldId="290"/>
        </pc:sldMkLst>
      </pc:sldChg>
      <pc:sldChg chg="del">
        <pc:chgData name="Claudio Rossi" userId="027ff39b-d9d3-4493-ab95-548e229a3241" providerId="ADAL" clId="{9021DBCF-E1F9-436B-BA39-D3AC85E9F617}" dt="2023-08-25T16:11:24.595" v="5515" actId="47"/>
        <pc:sldMkLst>
          <pc:docMk/>
          <pc:sldMk cId="0" sldId="291"/>
        </pc:sldMkLst>
      </pc:sldChg>
      <pc:sldChg chg="del">
        <pc:chgData name="Claudio Rossi" userId="027ff39b-d9d3-4493-ab95-548e229a3241" providerId="ADAL" clId="{9021DBCF-E1F9-436B-BA39-D3AC85E9F617}" dt="2023-08-25T16:11:24.595" v="5515" actId="47"/>
        <pc:sldMkLst>
          <pc:docMk/>
          <pc:sldMk cId="0" sldId="292"/>
        </pc:sldMkLst>
      </pc:sldChg>
      <pc:sldChg chg="del setBg">
        <pc:chgData name="Claudio Rossi" userId="027ff39b-d9d3-4493-ab95-548e229a3241" providerId="ADAL" clId="{9021DBCF-E1F9-436B-BA39-D3AC85E9F617}" dt="2023-08-25T16:11:24.595" v="5515" actId="47"/>
        <pc:sldMkLst>
          <pc:docMk/>
          <pc:sldMk cId="0" sldId="293"/>
        </pc:sldMkLst>
      </pc:sldChg>
      <pc:sldChg chg="del setBg">
        <pc:chgData name="Claudio Rossi" userId="027ff39b-d9d3-4493-ab95-548e229a3241" providerId="ADAL" clId="{9021DBCF-E1F9-436B-BA39-D3AC85E9F617}" dt="2023-08-25T16:11:24.595" v="5515" actId="47"/>
        <pc:sldMkLst>
          <pc:docMk/>
          <pc:sldMk cId="0" sldId="294"/>
        </pc:sldMkLst>
      </pc:sldChg>
      <pc:sldChg chg="del">
        <pc:chgData name="Claudio Rossi" userId="027ff39b-d9d3-4493-ab95-548e229a3241" providerId="ADAL" clId="{9021DBCF-E1F9-436B-BA39-D3AC85E9F617}" dt="2023-08-25T16:13:05.436" v="5516" actId="2696"/>
        <pc:sldMkLst>
          <pc:docMk/>
          <pc:sldMk cId="0" sldId="295"/>
        </pc:sldMkLst>
      </pc:sldChg>
      <pc:sldChg chg="del">
        <pc:chgData name="Claudio Rossi" userId="027ff39b-d9d3-4493-ab95-548e229a3241" providerId="ADAL" clId="{9021DBCF-E1F9-436B-BA39-D3AC85E9F617}" dt="2023-08-25T16:13:05.436" v="5516" actId="2696"/>
        <pc:sldMkLst>
          <pc:docMk/>
          <pc:sldMk cId="0" sldId="296"/>
        </pc:sldMkLst>
      </pc:sldChg>
      <pc:sldChg chg="del">
        <pc:chgData name="Claudio Rossi" userId="027ff39b-d9d3-4493-ab95-548e229a3241" providerId="ADAL" clId="{9021DBCF-E1F9-436B-BA39-D3AC85E9F617}" dt="2023-08-25T16:13:05.436" v="5516" actId="2696"/>
        <pc:sldMkLst>
          <pc:docMk/>
          <pc:sldMk cId="0" sldId="297"/>
        </pc:sldMkLst>
      </pc:sldChg>
      <pc:sldChg chg="del">
        <pc:chgData name="Claudio Rossi" userId="027ff39b-d9d3-4493-ab95-548e229a3241" providerId="ADAL" clId="{9021DBCF-E1F9-436B-BA39-D3AC85E9F617}" dt="2023-08-25T16:13:05.436" v="5516" actId="2696"/>
        <pc:sldMkLst>
          <pc:docMk/>
          <pc:sldMk cId="0" sldId="298"/>
        </pc:sldMkLst>
      </pc:sldChg>
      <pc:sldChg chg="del">
        <pc:chgData name="Claudio Rossi" userId="027ff39b-d9d3-4493-ab95-548e229a3241" providerId="ADAL" clId="{9021DBCF-E1F9-436B-BA39-D3AC85E9F617}" dt="2023-08-25T16:13:05.436" v="5516" actId="2696"/>
        <pc:sldMkLst>
          <pc:docMk/>
          <pc:sldMk cId="0" sldId="299"/>
        </pc:sldMkLst>
      </pc:sldChg>
      <pc:sldChg chg="del">
        <pc:chgData name="Claudio Rossi" userId="027ff39b-d9d3-4493-ab95-548e229a3241" providerId="ADAL" clId="{9021DBCF-E1F9-436B-BA39-D3AC85E9F617}" dt="2023-08-25T16:13:05.436" v="5516" actId="2696"/>
        <pc:sldMkLst>
          <pc:docMk/>
          <pc:sldMk cId="0" sldId="300"/>
        </pc:sldMkLst>
      </pc:sldChg>
      <pc:sldChg chg="del">
        <pc:chgData name="Claudio Rossi" userId="027ff39b-d9d3-4493-ab95-548e229a3241" providerId="ADAL" clId="{9021DBCF-E1F9-436B-BA39-D3AC85E9F617}" dt="2023-08-25T16:14:07.086" v="5518" actId="47"/>
        <pc:sldMkLst>
          <pc:docMk/>
          <pc:sldMk cId="0" sldId="301"/>
        </pc:sldMkLst>
      </pc:sldChg>
      <pc:sldChg chg="addSp delSp modSp mod ord setBg delAnim modAnim">
        <pc:chgData name="Claudio Rossi" userId="027ff39b-d9d3-4493-ab95-548e229a3241" providerId="ADAL" clId="{9021DBCF-E1F9-436B-BA39-D3AC85E9F617}" dt="2023-08-25T19:41:10.362" v="5935"/>
        <pc:sldMkLst>
          <pc:docMk/>
          <pc:sldMk cId="0" sldId="302"/>
        </pc:sldMkLst>
        <pc:spChg chg="add mod">
          <ac:chgData name="Claudio Rossi" userId="027ff39b-d9d3-4493-ab95-548e229a3241" providerId="ADAL" clId="{9021DBCF-E1F9-436B-BA39-D3AC85E9F617}" dt="2023-08-25T02:10:41.820" v="1642" actId="1076"/>
          <ac:spMkLst>
            <pc:docMk/>
            <pc:sldMk cId="0" sldId="302"/>
            <ac:spMk id="2" creationId="{B0C746FD-6B0C-CABC-996F-DAAD5B760BD8}"/>
          </ac:spMkLst>
        </pc:spChg>
        <pc:spChg chg="add mod">
          <ac:chgData name="Claudio Rossi" userId="027ff39b-d9d3-4493-ab95-548e229a3241" providerId="ADAL" clId="{9021DBCF-E1F9-436B-BA39-D3AC85E9F617}" dt="2023-08-25T14:00:09.843" v="4514" actId="14100"/>
          <ac:spMkLst>
            <pc:docMk/>
            <pc:sldMk cId="0" sldId="302"/>
            <ac:spMk id="3" creationId="{CAFFE83B-DDE6-5361-7E32-6C73C5DA332E}"/>
          </ac:spMkLst>
        </pc:spChg>
        <pc:spChg chg="add del mod">
          <ac:chgData name="Claudio Rossi" userId="027ff39b-d9d3-4493-ab95-548e229a3241" providerId="ADAL" clId="{9021DBCF-E1F9-436B-BA39-D3AC85E9F617}" dt="2023-08-24T19:57:55.053" v="17" actId="21"/>
          <ac:spMkLst>
            <pc:docMk/>
            <pc:sldMk cId="0" sldId="302"/>
            <ac:spMk id="3" creationId="{EC80ED66-A0C1-FD35-923B-76FC2996A243}"/>
          </ac:spMkLst>
        </pc:spChg>
        <pc:spChg chg="add mod">
          <ac:chgData name="Claudio Rossi" userId="027ff39b-d9d3-4493-ab95-548e229a3241" providerId="ADAL" clId="{9021DBCF-E1F9-436B-BA39-D3AC85E9F617}" dt="2023-08-25T13:59:02.750" v="4507" actId="207"/>
          <ac:spMkLst>
            <pc:docMk/>
            <pc:sldMk cId="0" sldId="302"/>
            <ac:spMk id="4" creationId="{1589607A-10FE-1AAA-530B-C2383DD15960}"/>
          </ac:spMkLst>
        </pc:spChg>
        <pc:spChg chg="add mod">
          <ac:chgData name="Claudio Rossi" userId="027ff39b-d9d3-4493-ab95-548e229a3241" providerId="ADAL" clId="{9021DBCF-E1F9-436B-BA39-D3AC85E9F617}" dt="2023-08-25T14:00:13.850" v="4515" actId="14100"/>
          <ac:spMkLst>
            <pc:docMk/>
            <pc:sldMk cId="0" sldId="302"/>
            <ac:spMk id="5" creationId="{563B46FC-E66B-9F61-F461-8E31E8584F35}"/>
          </ac:spMkLst>
        </pc:spChg>
        <pc:spChg chg="add mod">
          <ac:chgData name="Claudio Rossi" userId="027ff39b-d9d3-4493-ab95-548e229a3241" providerId="ADAL" clId="{9021DBCF-E1F9-436B-BA39-D3AC85E9F617}" dt="2023-08-25T19:41:10.362" v="5935"/>
          <ac:spMkLst>
            <pc:docMk/>
            <pc:sldMk cId="0" sldId="302"/>
            <ac:spMk id="6" creationId="{383E41A8-42AC-857D-AB1D-279AEFFCFF26}"/>
          </ac:spMkLst>
        </pc:spChg>
        <pc:spChg chg="add del mod">
          <ac:chgData name="Claudio Rossi" userId="027ff39b-d9d3-4493-ab95-548e229a3241" providerId="ADAL" clId="{9021DBCF-E1F9-436B-BA39-D3AC85E9F617}" dt="2023-08-25T00:15:16.356" v="1119" actId="21"/>
          <ac:spMkLst>
            <pc:docMk/>
            <pc:sldMk cId="0" sldId="302"/>
            <ac:spMk id="6" creationId="{9CED6190-5F0D-F501-1721-392B005E24BC}"/>
          </ac:spMkLst>
        </pc:spChg>
        <pc:spChg chg="mod">
          <ac:chgData name="Claudio Rossi" userId="027ff39b-d9d3-4493-ab95-548e229a3241" providerId="ADAL" clId="{9021DBCF-E1F9-436B-BA39-D3AC85E9F617}" dt="2023-08-25T02:10:15.776" v="1638"/>
          <ac:spMkLst>
            <pc:docMk/>
            <pc:sldMk cId="0" sldId="302"/>
            <ac:spMk id="8" creationId="{9C49A926-B5CF-4481-6BB0-FEAD1134D31A}"/>
          </ac:spMkLst>
        </pc:spChg>
        <pc:spChg chg="mod">
          <ac:chgData name="Claudio Rossi" userId="027ff39b-d9d3-4493-ab95-548e229a3241" providerId="ADAL" clId="{9021DBCF-E1F9-436B-BA39-D3AC85E9F617}" dt="2023-08-25T02:10:15.776" v="1638"/>
          <ac:spMkLst>
            <pc:docMk/>
            <pc:sldMk cId="0" sldId="302"/>
            <ac:spMk id="9" creationId="{22A35CF3-AC36-6E96-BDBA-48DF8E6F0B11}"/>
          </ac:spMkLst>
        </pc:spChg>
        <pc:spChg chg="mod">
          <ac:chgData name="Claudio Rossi" userId="027ff39b-d9d3-4493-ab95-548e229a3241" providerId="ADAL" clId="{9021DBCF-E1F9-436B-BA39-D3AC85E9F617}" dt="2023-08-25T02:10:15.776" v="1638"/>
          <ac:spMkLst>
            <pc:docMk/>
            <pc:sldMk cId="0" sldId="302"/>
            <ac:spMk id="10" creationId="{BAAE534A-6F6F-4BA6-1915-74ADBB58E978}"/>
          </ac:spMkLst>
        </pc:spChg>
        <pc:spChg chg="mod">
          <ac:chgData name="Claudio Rossi" userId="027ff39b-d9d3-4493-ab95-548e229a3241" providerId="ADAL" clId="{9021DBCF-E1F9-436B-BA39-D3AC85E9F617}" dt="2023-08-25T02:10:15.776" v="1638"/>
          <ac:spMkLst>
            <pc:docMk/>
            <pc:sldMk cId="0" sldId="302"/>
            <ac:spMk id="12" creationId="{F1EBBF15-942F-8DC4-FFDD-69AF9D885A80}"/>
          </ac:spMkLst>
        </pc:spChg>
        <pc:spChg chg="mod">
          <ac:chgData name="Claudio Rossi" userId="027ff39b-d9d3-4493-ab95-548e229a3241" providerId="ADAL" clId="{9021DBCF-E1F9-436B-BA39-D3AC85E9F617}" dt="2023-08-25T02:10:15.776" v="1638"/>
          <ac:spMkLst>
            <pc:docMk/>
            <pc:sldMk cId="0" sldId="302"/>
            <ac:spMk id="13" creationId="{DE5E8C41-5D1B-08C7-95AE-77D56A3ECAF3}"/>
          </ac:spMkLst>
        </pc:spChg>
        <pc:spChg chg="mod">
          <ac:chgData name="Claudio Rossi" userId="027ff39b-d9d3-4493-ab95-548e229a3241" providerId="ADAL" clId="{9021DBCF-E1F9-436B-BA39-D3AC85E9F617}" dt="2023-08-25T02:10:15.776" v="1638"/>
          <ac:spMkLst>
            <pc:docMk/>
            <pc:sldMk cId="0" sldId="302"/>
            <ac:spMk id="14" creationId="{6DC443F8-60F8-573C-4944-F7AD69562521}"/>
          </ac:spMkLst>
        </pc:spChg>
        <pc:spChg chg="mod">
          <ac:chgData name="Claudio Rossi" userId="027ff39b-d9d3-4493-ab95-548e229a3241" providerId="ADAL" clId="{9021DBCF-E1F9-436B-BA39-D3AC85E9F617}" dt="2023-08-25T02:10:15.776" v="1638"/>
          <ac:spMkLst>
            <pc:docMk/>
            <pc:sldMk cId="0" sldId="302"/>
            <ac:spMk id="15" creationId="{3F47CE9A-6CA1-AF0A-2A9A-363C3A85B6C2}"/>
          </ac:spMkLst>
        </pc:spChg>
        <pc:spChg chg="add del mod">
          <ac:chgData name="Claudio Rossi" userId="027ff39b-d9d3-4493-ab95-548e229a3241" providerId="ADAL" clId="{9021DBCF-E1F9-436B-BA39-D3AC85E9F617}" dt="2023-08-25T11:45:02.459" v="3525"/>
          <ac:spMkLst>
            <pc:docMk/>
            <pc:sldMk cId="0" sldId="302"/>
            <ac:spMk id="16" creationId="{9928A62E-E7A8-9CE6-6364-00790F1458EF}"/>
          </ac:spMkLst>
        </pc:spChg>
        <pc:spChg chg="add del mod">
          <ac:chgData name="Claudio Rossi" userId="027ff39b-d9d3-4493-ab95-548e229a3241" providerId="ADAL" clId="{9021DBCF-E1F9-436B-BA39-D3AC85E9F617}" dt="2023-08-25T14:00:30.928" v="4518" actId="478"/>
          <ac:spMkLst>
            <pc:docMk/>
            <pc:sldMk cId="0" sldId="302"/>
            <ac:spMk id="17" creationId="{C31CF476-1729-8AFE-E509-18D633F7C395}"/>
          </ac:spMkLst>
        </pc:spChg>
        <pc:spChg chg="del mod">
          <ac:chgData name="Claudio Rossi" userId="027ff39b-d9d3-4493-ab95-548e229a3241" providerId="ADAL" clId="{9021DBCF-E1F9-436B-BA39-D3AC85E9F617}" dt="2023-08-24T19:57:38.961" v="14" actId="478"/>
          <ac:spMkLst>
            <pc:docMk/>
            <pc:sldMk cId="0" sldId="302"/>
            <ac:spMk id="21980" creationId="{00000000-0000-0000-0000-000000000000}"/>
          </ac:spMkLst>
        </pc:spChg>
        <pc:spChg chg="del mod">
          <ac:chgData name="Claudio Rossi" userId="027ff39b-d9d3-4493-ab95-548e229a3241" providerId="ADAL" clId="{9021DBCF-E1F9-436B-BA39-D3AC85E9F617}" dt="2023-08-24T19:57:50.109" v="16" actId="21"/>
          <ac:spMkLst>
            <pc:docMk/>
            <pc:sldMk cId="0" sldId="302"/>
            <ac:spMk id="21981" creationId="{00000000-0000-0000-0000-000000000000}"/>
          </ac:spMkLst>
        </pc:spChg>
        <pc:spChg chg="del">
          <ac:chgData name="Claudio Rossi" userId="027ff39b-d9d3-4493-ab95-548e229a3241" providerId="ADAL" clId="{9021DBCF-E1F9-436B-BA39-D3AC85E9F617}" dt="2023-08-24T19:57:58.335" v="18" actId="478"/>
          <ac:spMkLst>
            <pc:docMk/>
            <pc:sldMk cId="0" sldId="302"/>
            <ac:spMk id="21982" creationId="{00000000-0000-0000-0000-000000000000}"/>
          </ac:spMkLst>
        </pc:spChg>
        <pc:spChg chg="del mod">
          <ac:chgData name="Claudio Rossi" userId="027ff39b-d9d3-4493-ab95-548e229a3241" providerId="ADAL" clId="{9021DBCF-E1F9-436B-BA39-D3AC85E9F617}" dt="2023-08-24T19:58:00.989" v="20" actId="478"/>
          <ac:spMkLst>
            <pc:docMk/>
            <pc:sldMk cId="0" sldId="302"/>
            <ac:spMk id="21983" creationId="{00000000-0000-0000-0000-000000000000}"/>
          </ac:spMkLst>
        </pc:spChg>
        <pc:spChg chg="del">
          <ac:chgData name="Claudio Rossi" userId="027ff39b-d9d3-4493-ab95-548e229a3241" providerId="ADAL" clId="{9021DBCF-E1F9-436B-BA39-D3AC85E9F617}" dt="2023-08-24T19:58:02.957" v="22" actId="478"/>
          <ac:spMkLst>
            <pc:docMk/>
            <pc:sldMk cId="0" sldId="302"/>
            <ac:spMk id="21984" creationId="{00000000-0000-0000-0000-000000000000}"/>
          </ac:spMkLst>
        </pc:spChg>
        <pc:spChg chg="del">
          <ac:chgData name="Claudio Rossi" userId="027ff39b-d9d3-4493-ab95-548e229a3241" providerId="ADAL" clId="{9021DBCF-E1F9-436B-BA39-D3AC85E9F617}" dt="2023-08-24T19:58:01.898" v="21" actId="478"/>
          <ac:spMkLst>
            <pc:docMk/>
            <pc:sldMk cId="0" sldId="302"/>
            <ac:spMk id="21985" creationId="{00000000-0000-0000-0000-000000000000}"/>
          </ac:spMkLst>
        </pc:spChg>
        <pc:grpChg chg="add mod">
          <ac:chgData name="Claudio Rossi" userId="027ff39b-d9d3-4493-ab95-548e229a3241" providerId="ADAL" clId="{9021DBCF-E1F9-436B-BA39-D3AC85E9F617}" dt="2023-08-25T02:10:19.982" v="1639" actId="1076"/>
          <ac:grpSpMkLst>
            <pc:docMk/>
            <pc:sldMk cId="0" sldId="302"/>
            <ac:grpSpMk id="7" creationId="{32D145C2-9AC6-D42D-614F-7DB95E042EB5}"/>
          </ac:grpSpMkLst>
        </pc:grpChg>
        <pc:grpChg chg="mod">
          <ac:chgData name="Claudio Rossi" userId="027ff39b-d9d3-4493-ab95-548e229a3241" providerId="ADAL" clId="{9021DBCF-E1F9-436B-BA39-D3AC85E9F617}" dt="2023-08-25T02:10:15.776" v="1638"/>
          <ac:grpSpMkLst>
            <pc:docMk/>
            <pc:sldMk cId="0" sldId="302"/>
            <ac:grpSpMk id="11" creationId="{2708EA4E-DAB1-39E9-8E18-F636E507F42D}"/>
          </ac:grpSpMkLst>
        </pc:grpChg>
        <pc:grpChg chg="mod">
          <ac:chgData name="Claudio Rossi" userId="027ff39b-d9d3-4493-ab95-548e229a3241" providerId="ADAL" clId="{9021DBCF-E1F9-436B-BA39-D3AC85E9F617}" dt="2023-08-25T02:09:51.324" v="1635" actId="1076"/>
          <ac:grpSpMkLst>
            <pc:docMk/>
            <pc:sldMk cId="0" sldId="302"/>
            <ac:grpSpMk id="21986" creationId="{00000000-0000-0000-0000-000000000000}"/>
          </ac:grpSpMkLst>
        </pc:grpChg>
        <pc:grpChg chg="mod">
          <ac:chgData name="Claudio Rossi" userId="027ff39b-d9d3-4493-ab95-548e229a3241" providerId="ADAL" clId="{9021DBCF-E1F9-436B-BA39-D3AC85E9F617}" dt="2023-08-25T02:10:04.861" v="1637" actId="14100"/>
          <ac:grpSpMkLst>
            <pc:docMk/>
            <pc:sldMk cId="0" sldId="302"/>
            <ac:grpSpMk id="21995" creationId="{00000000-0000-0000-0000-000000000000}"/>
          </ac:grpSpMkLst>
        </pc:grpChg>
      </pc:sldChg>
      <pc:sldChg chg="addSp delSp modSp mod ord modAnim">
        <pc:chgData name="Claudio Rossi" userId="027ff39b-d9d3-4493-ab95-548e229a3241" providerId="ADAL" clId="{9021DBCF-E1F9-436B-BA39-D3AC85E9F617}" dt="2023-08-25T19:41:35.332" v="5941" actId="1076"/>
        <pc:sldMkLst>
          <pc:docMk/>
          <pc:sldMk cId="0" sldId="303"/>
        </pc:sldMkLst>
        <pc:spChg chg="add mod">
          <ac:chgData name="Claudio Rossi" userId="027ff39b-d9d3-4493-ab95-548e229a3241" providerId="ADAL" clId="{9021DBCF-E1F9-436B-BA39-D3AC85E9F617}" dt="2023-08-25T19:41:35.332" v="5941" actId="1076"/>
          <ac:spMkLst>
            <pc:docMk/>
            <pc:sldMk cId="0" sldId="303"/>
            <ac:spMk id="2" creationId="{5BF2E29D-06F5-9F4D-8A5F-E02E4E331D84}"/>
          </ac:spMkLst>
        </pc:spChg>
        <pc:spChg chg="add del mod">
          <ac:chgData name="Claudio Rossi" userId="027ff39b-d9d3-4493-ab95-548e229a3241" providerId="ADAL" clId="{9021DBCF-E1F9-436B-BA39-D3AC85E9F617}" dt="2023-08-25T01:12:14.976" v="1431" actId="478"/>
          <ac:spMkLst>
            <pc:docMk/>
            <pc:sldMk cId="0" sldId="303"/>
            <ac:spMk id="3" creationId="{47F50B3D-D2C9-303E-9397-4BC07A993E03}"/>
          </ac:spMkLst>
        </pc:spChg>
        <pc:spChg chg="add del mod">
          <ac:chgData name="Claudio Rossi" userId="027ff39b-d9d3-4493-ab95-548e229a3241" providerId="ADAL" clId="{9021DBCF-E1F9-436B-BA39-D3AC85E9F617}" dt="2023-08-25T19:41:29.316" v="5939" actId="478"/>
          <ac:spMkLst>
            <pc:docMk/>
            <pc:sldMk cId="0" sldId="303"/>
            <ac:spMk id="4" creationId="{F759D56C-3C16-5FDE-45BB-E0C362411E9A}"/>
          </ac:spMkLst>
        </pc:spChg>
        <pc:spChg chg="add del mod">
          <ac:chgData name="Claudio Rossi" userId="027ff39b-d9d3-4493-ab95-548e229a3241" providerId="ADAL" clId="{9021DBCF-E1F9-436B-BA39-D3AC85E9F617}" dt="2023-08-25T19:41:30.659" v="5940" actId="478"/>
          <ac:spMkLst>
            <pc:docMk/>
            <pc:sldMk cId="0" sldId="303"/>
            <ac:spMk id="5" creationId="{4F1C7973-785B-D78C-9FF4-41624697BC4A}"/>
          </ac:spMkLst>
        </pc:spChg>
        <pc:spChg chg="add mod">
          <ac:chgData name="Claudio Rossi" userId="027ff39b-d9d3-4493-ab95-548e229a3241" providerId="ADAL" clId="{9021DBCF-E1F9-436B-BA39-D3AC85E9F617}" dt="2023-08-25T01:13:33.196" v="1435" actId="1076"/>
          <ac:spMkLst>
            <pc:docMk/>
            <pc:sldMk cId="0" sldId="303"/>
            <ac:spMk id="6" creationId="{32401284-D4DF-A933-D570-6B3FE1372320}"/>
          </ac:spMkLst>
        </pc:spChg>
        <pc:spChg chg="add mod">
          <ac:chgData name="Claudio Rossi" userId="027ff39b-d9d3-4493-ab95-548e229a3241" providerId="ADAL" clId="{9021DBCF-E1F9-436B-BA39-D3AC85E9F617}" dt="2023-08-25T16:54:32.610" v="5791" actId="207"/>
          <ac:spMkLst>
            <pc:docMk/>
            <pc:sldMk cId="0" sldId="303"/>
            <ac:spMk id="7" creationId="{1F36FEC4-907C-16E7-ECD7-748329A22825}"/>
          </ac:spMkLst>
        </pc:spChg>
        <pc:spChg chg="add mod">
          <ac:chgData name="Claudio Rossi" userId="027ff39b-d9d3-4493-ab95-548e229a3241" providerId="ADAL" clId="{9021DBCF-E1F9-436B-BA39-D3AC85E9F617}" dt="2023-08-25T02:04:07.127" v="1625" actId="207"/>
          <ac:spMkLst>
            <pc:docMk/>
            <pc:sldMk cId="0" sldId="303"/>
            <ac:spMk id="8" creationId="{53C189BC-8BDA-5506-98A6-6389F5284E8E}"/>
          </ac:spMkLst>
        </pc:spChg>
        <pc:spChg chg="del mod">
          <ac:chgData name="Claudio Rossi" userId="027ff39b-d9d3-4493-ab95-548e229a3241" providerId="ADAL" clId="{9021DBCF-E1F9-436B-BA39-D3AC85E9F617}" dt="2023-08-25T01:12:09.281" v="1430" actId="478"/>
          <ac:spMkLst>
            <pc:docMk/>
            <pc:sldMk cId="0" sldId="303"/>
            <ac:spMk id="22776" creationId="{00000000-0000-0000-0000-000000000000}"/>
          </ac:spMkLst>
        </pc:spChg>
      </pc:sldChg>
      <pc:sldChg chg="del">
        <pc:chgData name="Claudio Rossi" userId="027ff39b-d9d3-4493-ab95-548e229a3241" providerId="ADAL" clId="{9021DBCF-E1F9-436B-BA39-D3AC85E9F617}" dt="2023-08-25T16:14:07.086" v="5518" actId="47"/>
        <pc:sldMkLst>
          <pc:docMk/>
          <pc:sldMk cId="0" sldId="304"/>
        </pc:sldMkLst>
      </pc:sldChg>
      <pc:sldChg chg="del">
        <pc:chgData name="Claudio Rossi" userId="027ff39b-d9d3-4493-ab95-548e229a3241" providerId="ADAL" clId="{9021DBCF-E1F9-436B-BA39-D3AC85E9F617}" dt="2023-08-25T16:14:07.086" v="5518" actId="47"/>
        <pc:sldMkLst>
          <pc:docMk/>
          <pc:sldMk cId="0" sldId="305"/>
        </pc:sldMkLst>
      </pc:sldChg>
      <pc:sldChg chg="del setBg">
        <pc:chgData name="Claudio Rossi" userId="027ff39b-d9d3-4493-ab95-548e229a3241" providerId="ADAL" clId="{9021DBCF-E1F9-436B-BA39-D3AC85E9F617}" dt="2023-08-25T16:13:51.813" v="5517" actId="47"/>
        <pc:sldMkLst>
          <pc:docMk/>
          <pc:sldMk cId="0" sldId="306"/>
        </pc:sldMkLst>
      </pc:sldChg>
      <pc:sldChg chg="del">
        <pc:chgData name="Claudio Rossi" userId="027ff39b-d9d3-4493-ab95-548e229a3241" providerId="ADAL" clId="{9021DBCF-E1F9-436B-BA39-D3AC85E9F617}" dt="2023-08-25T16:13:51.813" v="5517" actId="47"/>
        <pc:sldMkLst>
          <pc:docMk/>
          <pc:sldMk cId="0" sldId="307"/>
        </pc:sldMkLst>
      </pc:sldChg>
      <pc:sldChg chg="delSp modSp del mod">
        <pc:chgData name="Claudio Rossi" userId="027ff39b-d9d3-4493-ab95-548e229a3241" providerId="ADAL" clId="{9021DBCF-E1F9-436B-BA39-D3AC85E9F617}" dt="2023-08-25T16:13:51.813" v="5517" actId="47"/>
        <pc:sldMkLst>
          <pc:docMk/>
          <pc:sldMk cId="0" sldId="308"/>
        </pc:sldMkLst>
        <pc:spChg chg="del">
          <ac:chgData name="Claudio Rossi" userId="027ff39b-d9d3-4493-ab95-548e229a3241" providerId="ADAL" clId="{9021DBCF-E1F9-436B-BA39-D3AC85E9F617}" dt="2023-08-25T00:49:09.429" v="1210" actId="478"/>
          <ac:spMkLst>
            <pc:docMk/>
            <pc:sldMk cId="0" sldId="308"/>
            <ac:spMk id="23393" creationId="{00000000-0000-0000-0000-000000000000}"/>
          </ac:spMkLst>
        </pc:spChg>
        <pc:spChg chg="mod">
          <ac:chgData name="Claudio Rossi" userId="027ff39b-d9d3-4493-ab95-548e229a3241" providerId="ADAL" clId="{9021DBCF-E1F9-436B-BA39-D3AC85E9F617}" dt="2023-08-25T00:48:53.728" v="1209" actId="20577"/>
          <ac:spMkLst>
            <pc:docMk/>
            <pc:sldMk cId="0" sldId="308"/>
            <ac:spMk id="23394" creationId="{00000000-0000-0000-0000-000000000000}"/>
          </ac:spMkLst>
        </pc:spChg>
      </pc:sldChg>
      <pc:sldChg chg="del">
        <pc:chgData name="Claudio Rossi" userId="027ff39b-d9d3-4493-ab95-548e229a3241" providerId="ADAL" clId="{9021DBCF-E1F9-436B-BA39-D3AC85E9F617}" dt="2023-08-24T19:56:57.011" v="12" actId="2696"/>
        <pc:sldMkLst>
          <pc:docMk/>
          <pc:sldMk cId="0" sldId="309"/>
        </pc:sldMkLst>
      </pc:sldChg>
      <pc:sldChg chg="del">
        <pc:chgData name="Claudio Rossi" userId="027ff39b-d9d3-4493-ab95-548e229a3241" providerId="ADAL" clId="{9021DBCF-E1F9-436B-BA39-D3AC85E9F617}" dt="2023-08-24T19:56:52.341" v="11" actId="2696"/>
        <pc:sldMkLst>
          <pc:docMk/>
          <pc:sldMk cId="0" sldId="310"/>
        </pc:sldMkLst>
      </pc:sldChg>
      <pc:sldChg chg="del">
        <pc:chgData name="Claudio Rossi" userId="027ff39b-d9d3-4493-ab95-548e229a3241" providerId="ADAL" clId="{9021DBCF-E1F9-436B-BA39-D3AC85E9F617}" dt="2023-08-25T16:13:51.813" v="5517" actId="47"/>
        <pc:sldMkLst>
          <pc:docMk/>
          <pc:sldMk cId="0" sldId="311"/>
        </pc:sldMkLst>
      </pc:sldChg>
      <pc:sldChg chg="del">
        <pc:chgData name="Claudio Rossi" userId="027ff39b-d9d3-4493-ab95-548e229a3241" providerId="ADAL" clId="{9021DBCF-E1F9-436B-BA39-D3AC85E9F617}" dt="2023-08-25T16:13:51.813" v="5517" actId="47"/>
        <pc:sldMkLst>
          <pc:docMk/>
          <pc:sldMk cId="0" sldId="312"/>
        </pc:sldMkLst>
      </pc:sldChg>
      <pc:sldChg chg="del">
        <pc:chgData name="Claudio Rossi" userId="027ff39b-d9d3-4493-ab95-548e229a3241" providerId="ADAL" clId="{9021DBCF-E1F9-436B-BA39-D3AC85E9F617}" dt="2023-08-25T16:13:51.813" v="5517" actId="47"/>
        <pc:sldMkLst>
          <pc:docMk/>
          <pc:sldMk cId="0" sldId="313"/>
        </pc:sldMkLst>
      </pc:sldChg>
      <pc:sldChg chg="del">
        <pc:chgData name="Claudio Rossi" userId="027ff39b-d9d3-4493-ab95-548e229a3241" providerId="ADAL" clId="{9021DBCF-E1F9-436B-BA39-D3AC85E9F617}" dt="2023-08-24T19:56:36.608" v="10" actId="2696"/>
        <pc:sldMkLst>
          <pc:docMk/>
          <pc:sldMk cId="0" sldId="314"/>
        </pc:sldMkLst>
      </pc:sldChg>
      <pc:sldChg chg="del">
        <pc:chgData name="Claudio Rossi" userId="027ff39b-d9d3-4493-ab95-548e229a3241" providerId="ADAL" clId="{9021DBCF-E1F9-436B-BA39-D3AC85E9F617}" dt="2023-08-24T19:56:31.002" v="9" actId="2696"/>
        <pc:sldMkLst>
          <pc:docMk/>
          <pc:sldMk cId="0" sldId="315"/>
        </pc:sldMkLst>
      </pc:sldChg>
      <pc:sldChg chg="del">
        <pc:chgData name="Claudio Rossi" userId="027ff39b-d9d3-4493-ab95-548e229a3241" providerId="ADAL" clId="{9021DBCF-E1F9-436B-BA39-D3AC85E9F617}" dt="2023-08-24T19:56:25.741" v="8" actId="2696"/>
        <pc:sldMkLst>
          <pc:docMk/>
          <pc:sldMk cId="0" sldId="316"/>
        </pc:sldMkLst>
      </pc:sldChg>
      <pc:sldChg chg="del">
        <pc:chgData name="Claudio Rossi" userId="027ff39b-d9d3-4493-ab95-548e229a3241" providerId="ADAL" clId="{9021DBCF-E1F9-436B-BA39-D3AC85E9F617}" dt="2023-08-25T16:13:51.813" v="5517" actId="47"/>
        <pc:sldMkLst>
          <pc:docMk/>
          <pc:sldMk cId="0" sldId="317"/>
        </pc:sldMkLst>
      </pc:sldChg>
      <pc:sldChg chg="del">
        <pc:chgData name="Claudio Rossi" userId="027ff39b-d9d3-4493-ab95-548e229a3241" providerId="ADAL" clId="{9021DBCF-E1F9-436B-BA39-D3AC85E9F617}" dt="2023-08-25T16:13:51.813" v="5517" actId="47"/>
        <pc:sldMkLst>
          <pc:docMk/>
          <pc:sldMk cId="0" sldId="318"/>
        </pc:sldMkLst>
      </pc:sldChg>
      <pc:sldChg chg="del">
        <pc:chgData name="Claudio Rossi" userId="027ff39b-d9d3-4493-ab95-548e229a3241" providerId="ADAL" clId="{9021DBCF-E1F9-436B-BA39-D3AC85E9F617}" dt="2023-08-25T16:13:51.813" v="5517" actId="47"/>
        <pc:sldMkLst>
          <pc:docMk/>
          <pc:sldMk cId="0" sldId="319"/>
        </pc:sldMkLst>
      </pc:sldChg>
      <pc:sldChg chg="del">
        <pc:chgData name="Claudio Rossi" userId="027ff39b-d9d3-4493-ab95-548e229a3241" providerId="ADAL" clId="{9021DBCF-E1F9-436B-BA39-D3AC85E9F617}" dt="2023-08-25T16:14:07.086" v="5518" actId="47"/>
        <pc:sldMkLst>
          <pc:docMk/>
          <pc:sldMk cId="0" sldId="320"/>
        </pc:sldMkLst>
      </pc:sldChg>
      <pc:sldChg chg="del">
        <pc:chgData name="Claudio Rossi" userId="027ff39b-d9d3-4493-ab95-548e229a3241" providerId="ADAL" clId="{9021DBCF-E1F9-436B-BA39-D3AC85E9F617}" dt="2023-08-25T16:14:07.086" v="5518" actId="47"/>
        <pc:sldMkLst>
          <pc:docMk/>
          <pc:sldMk cId="0" sldId="321"/>
        </pc:sldMkLst>
      </pc:sldChg>
      <pc:sldChg chg="del">
        <pc:chgData name="Claudio Rossi" userId="027ff39b-d9d3-4493-ab95-548e229a3241" providerId="ADAL" clId="{9021DBCF-E1F9-436B-BA39-D3AC85E9F617}" dt="2023-08-25T16:14:07.086" v="5518" actId="47"/>
        <pc:sldMkLst>
          <pc:docMk/>
          <pc:sldMk cId="0" sldId="322"/>
        </pc:sldMkLst>
      </pc:sldChg>
      <pc:sldChg chg="del">
        <pc:chgData name="Claudio Rossi" userId="027ff39b-d9d3-4493-ab95-548e229a3241" providerId="ADAL" clId="{9021DBCF-E1F9-436B-BA39-D3AC85E9F617}" dt="2023-08-25T16:14:07.086" v="5518" actId="47"/>
        <pc:sldMkLst>
          <pc:docMk/>
          <pc:sldMk cId="0" sldId="323"/>
        </pc:sldMkLst>
      </pc:sldChg>
      <pc:sldChg chg="del">
        <pc:chgData name="Claudio Rossi" userId="027ff39b-d9d3-4493-ab95-548e229a3241" providerId="ADAL" clId="{9021DBCF-E1F9-436B-BA39-D3AC85E9F617}" dt="2023-08-25T16:14:07.086" v="5518" actId="47"/>
        <pc:sldMkLst>
          <pc:docMk/>
          <pc:sldMk cId="0" sldId="324"/>
        </pc:sldMkLst>
      </pc:sldChg>
      <pc:sldChg chg="del">
        <pc:chgData name="Claudio Rossi" userId="027ff39b-d9d3-4493-ab95-548e229a3241" providerId="ADAL" clId="{9021DBCF-E1F9-436B-BA39-D3AC85E9F617}" dt="2023-08-24T19:55:32.889" v="7" actId="2696"/>
        <pc:sldMkLst>
          <pc:docMk/>
          <pc:sldMk cId="0" sldId="325"/>
        </pc:sldMkLst>
      </pc:sldChg>
      <pc:sldChg chg="del">
        <pc:chgData name="Claudio Rossi" userId="027ff39b-d9d3-4493-ab95-548e229a3241" providerId="ADAL" clId="{9021DBCF-E1F9-436B-BA39-D3AC85E9F617}" dt="2023-08-25T16:14:07.086" v="5518" actId="47"/>
        <pc:sldMkLst>
          <pc:docMk/>
          <pc:sldMk cId="0" sldId="326"/>
        </pc:sldMkLst>
      </pc:sldChg>
      <pc:sldChg chg="del">
        <pc:chgData name="Claudio Rossi" userId="027ff39b-d9d3-4493-ab95-548e229a3241" providerId="ADAL" clId="{9021DBCF-E1F9-436B-BA39-D3AC85E9F617}" dt="2023-08-24T19:55:29.389" v="6" actId="2696"/>
        <pc:sldMkLst>
          <pc:docMk/>
          <pc:sldMk cId="0" sldId="327"/>
        </pc:sldMkLst>
      </pc:sldChg>
      <pc:sldChg chg="del">
        <pc:chgData name="Claudio Rossi" userId="027ff39b-d9d3-4493-ab95-548e229a3241" providerId="ADAL" clId="{9021DBCF-E1F9-436B-BA39-D3AC85E9F617}" dt="2023-08-24T19:55:24.240" v="5" actId="2696"/>
        <pc:sldMkLst>
          <pc:docMk/>
          <pc:sldMk cId="0" sldId="328"/>
        </pc:sldMkLst>
      </pc:sldChg>
      <pc:sldChg chg="del setBg modNotes">
        <pc:chgData name="Claudio Rossi" userId="027ff39b-d9d3-4493-ab95-548e229a3241" providerId="ADAL" clId="{9021DBCF-E1F9-436B-BA39-D3AC85E9F617}" dt="2023-08-25T16:14:15.817" v="5519" actId="47"/>
        <pc:sldMkLst>
          <pc:docMk/>
          <pc:sldMk cId="0" sldId="329"/>
        </pc:sldMkLst>
      </pc:sldChg>
      <pc:sldChg chg="del modNotes">
        <pc:chgData name="Claudio Rossi" userId="027ff39b-d9d3-4493-ab95-548e229a3241" providerId="ADAL" clId="{9021DBCF-E1F9-436B-BA39-D3AC85E9F617}" dt="2023-08-25T16:14:15.817" v="5519" actId="47"/>
        <pc:sldMkLst>
          <pc:docMk/>
          <pc:sldMk cId="0" sldId="330"/>
        </pc:sldMkLst>
      </pc:sldChg>
      <pc:sldChg chg="del setBg modNotes">
        <pc:chgData name="Claudio Rossi" userId="027ff39b-d9d3-4493-ab95-548e229a3241" providerId="ADAL" clId="{9021DBCF-E1F9-436B-BA39-D3AC85E9F617}" dt="2023-08-25T16:14:15.817" v="5519" actId="47"/>
        <pc:sldMkLst>
          <pc:docMk/>
          <pc:sldMk cId="0" sldId="331"/>
        </pc:sldMkLst>
      </pc:sldChg>
      <pc:sldChg chg="del modNotes">
        <pc:chgData name="Claudio Rossi" userId="027ff39b-d9d3-4493-ab95-548e229a3241" providerId="ADAL" clId="{9021DBCF-E1F9-436B-BA39-D3AC85E9F617}" dt="2023-08-25T16:14:15.817" v="5519" actId="47"/>
        <pc:sldMkLst>
          <pc:docMk/>
          <pc:sldMk cId="0" sldId="332"/>
        </pc:sldMkLst>
      </pc:sldChg>
      <pc:sldChg chg="del modNotes">
        <pc:chgData name="Claudio Rossi" userId="027ff39b-d9d3-4493-ab95-548e229a3241" providerId="ADAL" clId="{9021DBCF-E1F9-436B-BA39-D3AC85E9F617}" dt="2023-08-25T16:14:15.817" v="5519" actId="47"/>
        <pc:sldMkLst>
          <pc:docMk/>
          <pc:sldMk cId="0" sldId="333"/>
        </pc:sldMkLst>
      </pc:sldChg>
      <pc:sldChg chg="del modNotes">
        <pc:chgData name="Claudio Rossi" userId="027ff39b-d9d3-4493-ab95-548e229a3241" providerId="ADAL" clId="{9021DBCF-E1F9-436B-BA39-D3AC85E9F617}" dt="2023-08-25T16:14:15.817" v="5519" actId="47"/>
        <pc:sldMkLst>
          <pc:docMk/>
          <pc:sldMk cId="0" sldId="334"/>
        </pc:sldMkLst>
      </pc:sldChg>
      <pc:sldChg chg="del modNotes">
        <pc:chgData name="Claudio Rossi" userId="027ff39b-d9d3-4493-ab95-548e229a3241" providerId="ADAL" clId="{9021DBCF-E1F9-436B-BA39-D3AC85E9F617}" dt="2023-08-25T16:14:15.817" v="5519" actId="47"/>
        <pc:sldMkLst>
          <pc:docMk/>
          <pc:sldMk cId="0" sldId="335"/>
        </pc:sldMkLst>
      </pc:sldChg>
      <pc:sldChg chg="del modNotes">
        <pc:chgData name="Claudio Rossi" userId="027ff39b-d9d3-4493-ab95-548e229a3241" providerId="ADAL" clId="{9021DBCF-E1F9-436B-BA39-D3AC85E9F617}" dt="2023-08-25T16:14:15.817" v="5519" actId="47"/>
        <pc:sldMkLst>
          <pc:docMk/>
          <pc:sldMk cId="0" sldId="336"/>
        </pc:sldMkLst>
      </pc:sldChg>
      <pc:sldChg chg="del setBg modNotes">
        <pc:chgData name="Claudio Rossi" userId="027ff39b-d9d3-4493-ab95-548e229a3241" providerId="ADAL" clId="{9021DBCF-E1F9-436B-BA39-D3AC85E9F617}" dt="2023-08-25T16:14:15.817" v="5519" actId="47"/>
        <pc:sldMkLst>
          <pc:docMk/>
          <pc:sldMk cId="0" sldId="337"/>
        </pc:sldMkLst>
      </pc:sldChg>
      <pc:sldChg chg="add del">
        <pc:chgData name="Claudio Rossi" userId="027ff39b-d9d3-4493-ab95-548e229a3241" providerId="ADAL" clId="{9021DBCF-E1F9-436B-BA39-D3AC85E9F617}" dt="2023-08-25T16:14:15.817" v="5519" actId="47"/>
        <pc:sldMkLst>
          <pc:docMk/>
          <pc:sldMk cId="0" sldId="338"/>
        </pc:sldMkLst>
      </pc:sldChg>
      <pc:sldChg chg="del setBg modNotes">
        <pc:chgData name="Claudio Rossi" userId="027ff39b-d9d3-4493-ab95-548e229a3241" providerId="ADAL" clId="{9021DBCF-E1F9-436B-BA39-D3AC85E9F617}" dt="2023-08-25T16:14:15.817" v="5519" actId="47"/>
        <pc:sldMkLst>
          <pc:docMk/>
          <pc:sldMk cId="0" sldId="339"/>
        </pc:sldMkLst>
      </pc:sldChg>
      <pc:sldChg chg="del setBg modNotes">
        <pc:chgData name="Claudio Rossi" userId="027ff39b-d9d3-4493-ab95-548e229a3241" providerId="ADAL" clId="{9021DBCF-E1F9-436B-BA39-D3AC85E9F617}" dt="2023-08-25T16:14:15.817" v="5519" actId="47"/>
        <pc:sldMkLst>
          <pc:docMk/>
          <pc:sldMk cId="0" sldId="340"/>
        </pc:sldMkLst>
      </pc:sldChg>
      <pc:sldChg chg="del setBg modNotes">
        <pc:chgData name="Claudio Rossi" userId="027ff39b-d9d3-4493-ab95-548e229a3241" providerId="ADAL" clId="{9021DBCF-E1F9-436B-BA39-D3AC85E9F617}" dt="2023-08-25T16:14:15.817" v="5519" actId="47"/>
        <pc:sldMkLst>
          <pc:docMk/>
          <pc:sldMk cId="0" sldId="341"/>
        </pc:sldMkLst>
      </pc:sldChg>
      <pc:sldChg chg="del setBg modNotes">
        <pc:chgData name="Claudio Rossi" userId="027ff39b-d9d3-4493-ab95-548e229a3241" providerId="ADAL" clId="{9021DBCF-E1F9-436B-BA39-D3AC85E9F617}" dt="2023-08-25T16:14:15.817" v="5519" actId="47"/>
        <pc:sldMkLst>
          <pc:docMk/>
          <pc:sldMk cId="0" sldId="342"/>
        </pc:sldMkLst>
      </pc:sldChg>
      <pc:sldChg chg="del setBg modNotes">
        <pc:chgData name="Claudio Rossi" userId="027ff39b-d9d3-4493-ab95-548e229a3241" providerId="ADAL" clId="{9021DBCF-E1F9-436B-BA39-D3AC85E9F617}" dt="2023-08-25T16:14:15.817" v="5519" actId="47"/>
        <pc:sldMkLst>
          <pc:docMk/>
          <pc:sldMk cId="0" sldId="343"/>
        </pc:sldMkLst>
      </pc:sldChg>
      <pc:sldChg chg="del modNotes">
        <pc:chgData name="Claudio Rossi" userId="027ff39b-d9d3-4493-ab95-548e229a3241" providerId="ADAL" clId="{9021DBCF-E1F9-436B-BA39-D3AC85E9F617}" dt="2023-08-25T16:14:15.817" v="5519" actId="47"/>
        <pc:sldMkLst>
          <pc:docMk/>
          <pc:sldMk cId="0" sldId="344"/>
        </pc:sldMkLst>
      </pc:sldChg>
      <pc:sldChg chg="del modNotes">
        <pc:chgData name="Claudio Rossi" userId="027ff39b-d9d3-4493-ab95-548e229a3241" providerId="ADAL" clId="{9021DBCF-E1F9-436B-BA39-D3AC85E9F617}" dt="2023-08-25T16:14:15.817" v="5519" actId="47"/>
        <pc:sldMkLst>
          <pc:docMk/>
          <pc:sldMk cId="0" sldId="345"/>
        </pc:sldMkLst>
      </pc:sldChg>
      <pc:sldChg chg="del modNotes">
        <pc:chgData name="Claudio Rossi" userId="027ff39b-d9d3-4493-ab95-548e229a3241" providerId="ADAL" clId="{9021DBCF-E1F9-436B-BA39-D3AC85E9F617}" dt="2023-08-25T16:14:15.817" v="5519" actId="47"/>
        <pc:sldMkLst>
          <pc:docMk/>
          <pc:sldMk cId="0" sldId="346"/>
        </pc:sldMkLst>
      </pc:sldChg>
      <pc:sldChg chg="del modNotes">
        <pc:chgData name="Claudio Rossi" userId="027ff39b-d9d3-4493-ab95-548e229a3241" providerId="ADAL" clId="{9021DBCF-E1F9-436B-BA39-D3AC85E9F617}" dt="2023-08-25T16:14:15.817" v="5519" actId="47"/>
        <pc:sldMkLst>
          <pc:docMk/>
          <pc:sldMk cId="0" sldId="347"/>
        </pc:sldMkLst>
      </pc:sldChg>
      <pc:sldChg chg="del modNotes">
        <pc:chgData name="Claudio Rossi" userId="027ff39b-d9d3-4493-ab95-548e229a3241" providerId="ADAL" clId="{9021DBCF-E1F9-436B-BA39-D3AC85E9F617}" dt="2023-08-25T16:14:15.817" v="5519" actId="47"/>
        <pc:sldMkLst>
          <pc:docMk/>
          <pc:sldMk cId="0" sldId="348"/>
        </pc:sldMkLst>
      </pc:sldChg>
      <pc:sldChg chg="del modNotes">
        <pc:chgData name="Claudio Rossi" userId="027ff39b-d9d3-4493-ab95-548e229a3241" providerId="ADAL" clId="{9021DBCF-E1F9-436B-BA39-D3AC85E9F617}" dt="2023-08-25T16:14:15.817" v="5519" actId="47"/>
        <pc:sldMkLst>
          <pc:docMk/>
          <pc:sldMk cId="0" sldId="349"/>
        </pc:sldMkLst>
      </pc:sldChg>
      <pc:sldChg chg="del modNotes">
        <pc:chgData name="Claudio Rossi" userId="027ff39b-d9d3-4493-ab95-548e229a3241" providerId="ADAL" clId="{9021DBCF-E1F9-436B-BA39-D3AC85E9F617}" dt="2023-08-25T16:14:15.817" v="5519" actId="47"/>
        <pc:sldMkLst>
          <pc:docMk/>
          <pc:sldMk cId="0" sldId="350"/>
        </pc:sldMkLst>
      </pc:sldChg>
      <pc:sldChg chg="del setBg modNotes">
        <pc:chgData name="Claudio Rossi" userId="027ff39b-d9d3-4493-ab95-548e229a3241" providerId="ADAL" clId="{9021DBCF-E1F9-436B-BA39-D3AC85E9F617}" dt="2023-08-25T16:14:15.817" v="5519" actId="47"/>
        <pc:sldMkLst>
          <pc:docMk/>
          <pc:sldMk cId="0" sldId="351"/>
        </pc:sldMkLst>
      </pc:sldChg>
      <pc:sldChg chg="del">
        <pc:chgData name="Claudio Rossi" userId="027ff39b-d9d3-4493-ab95-548e229a3241" providerId="ADAL" clId="{9021DBCF-E1F9-436B-BA39-D3AC85E9F617}" dt="2023-08-24T23:40:50.986" v="641" actId="47"/>
        <pc:sldMkLst>
          <pc:docMk/>
          <pc:sldMk cId="1198500235" sldId="352"/>
        </pc:sldMkLst>
      </pc:sldChg>
      <pc:sldChg chg="addSp delSp modSp new mod delAnim modAnim">
        <pc:chgData name="Claudio Rossi" userId="027ff39b-d9d3-4493-ab95-548e229a3241" providerId="ADAL" clId="{9021DBCF-E1F9-436B-BA39-D3AC85E9F617}" dt="2023-08-25T21:34:15.612" v="5968" actId="20577"/>
        <pc:sldMkLst>
          <pc:docMk/>
          <pc:sldMk cId="2817021008" sldId="352"/>
        </pc:sldMkLst>
        <pc:spChg chg="mod">
          <ac:chgData name="Claudio Rossi" userId="027ff39b-d9d3-4493-ab95-548e229a3241" providerId="ADAL" clId="{9021DBCF-E1F9-436B-BA39-D3AC85E9F617}" dt="2023-08-25T01:46:16.544" v="1575" actId="1076"/>
          <ac:spMkLst>
            <pc:docMk/>
            <pc:sldMk cId="2817021008" sldId="352"/>
            <ac:spMk id="2" creationId="{4DFC7071-A3D6-D20E-46AB-F07BD158E2E8}"/>
          </ac:spMkLst>
        </pc:spChg>
        <pc:spChg chg="mod">
          <ac:chgData name="Claudio Rossi" userId="027ff39b-d9d3-4493-ab95-548e229a3241" providerId="ADAL" clId="{9021DBCF-E1F9-436B-BA39-D3AC85E9F617}" dt="2023-08-25T00:50:41.895" v="1212"/>
          <ac:spMkLst>
            <pc:docMk/>
            <pc:sldMk cId="2817021008" sldId="352"/>
            <ac:spMk id="4" creationId="{50A88EE5-8A8A-9113-E28A-9D70D38EECE9}"/>
          </ac:spMkLst>
        </pc:spChg>
        <pc:spChg chg="mod">
          <ac:chgData name="Claudio Rossi" userId="027ff39b-d9d3-4493-ab95-548e229a3241" providerId="ADAL" clId="{9021DBCF-E1F9-436B-BA39-D3AC85E9F617}" dt="2023-08-25T00:50:41.895" v="1212"/>
          <ac:spMkLst>
            <pc:docMk/>
            <pc:sldMk cId="2817021008" sldId="352"/>
            <ac:spMk id="5" creationId="{0E584D0B-8CA9-7269-9CBF-BD0899327FDD}"/>
          </ac:spMkLst>
        </pc:spChg>
        <pc:spChg chg="add mod">
          <ac:chgData name="Claudio Rossi" userId="027ff39b-d9d3-4493-ab95-548e229a3241" providerId="ADAL" clId="{9021DBCF-E1F9-436B-BA39-D3AC85E9F617}" dt="2023-08-25T00:59:04.582" v="1311" actId="1076"/>
          <ac:spMkLst>
            <pc:docMk/>
            <pc:sldMk cId="2817021008" sldId="352"/>
            <ac:spMk id="6" creationId="{F13712EB-1C46-E320-0A15-C59CCDDB02E9}"/>
          </ac:spMkLst>
        </pc:spChg>
        <pc:spChg chg="mod">
          <ac:chgData name="Claudio Rossi" userId="027ff39b-d9d3-4493-ab95-548e229a3241" providerId="ADAL" clId="{9021DBCF-E1F9-436B-BA39-D3AC85E9F617}" dt="2023-08-25T00:52:44.439" v="1260"/>
          <ac:spMkLst>
            <pc:docMk/>
            <pc:sldMk cId="2817021008" sldId="352"/>
            <ac:spMk id="8" creationId="{D4682489-E2CA-07A2-12E0-BDF7341E7DC9}"/>
          </ac:spMkLst>
        </pc:spChg>
        <pc:spChg chg="mod">
          <ac:chgData name="Claudio Rossi" userId="027ff39b-d9d3-4493-ab95-548e229a3241" providerId="ADAL" clId="{9021DBCF-E1F9-436B-BA39-D3AC85E9F617}" dt="2023-08-25T00:52:44.439" v="1260"/>
          <ac:spMkLst>
            <pc:docMk/>
            <pc:sldMk cId="2817021008" sldId="352"/>
            <ac:spMk id="9" creationId="{C8864860-E0A9-943D-4945-7DDC51D8C019}"/>
          </ac:spMkLst>
        </pc:spChg>
        <pc:spChg chg="add mod">
          <ac:chgData name="Claudio Rossi" userId="027ff39b-d9d3-4493-ab95-548e229a3241" providerId="ADAL" clId="{9021DBCF-E1F9-436B-BA39-D3AC85E9F617}" dt="2023-08-25T00:59:04.582" v="1311" actId="1076"/>
          <ac:spMkLst>
            <pc:docMk/>
            <pc:sldMk cId="2817021008" sldId="352"/>
            <ac:spMk id="10" creationId="{D5F254B2-FDA4-6F85-A6F2-8A1669B4AF6F}"/>
          </ac:spMkLst>
        </pc:spChg>
        <pc:spChg chg="mod">
          <ac:chgData name="Claudio Rossi" userId="027ff39b-d9d3-4493-ab95-548e229a3241" providerId="ADAL" clId="{9021DBCF-E1F9-436B-BA39-D3AC85E9F617}" dt="2023-08-25T00:52:53.659" v="1262"/>
          <ac:spMkLst>
            <pc:docMk/>
            <pc:sldMk cId="2817021008" sldId="352"/>
            <ac:spMk id="12" creationId="{0D7F14C2-C5DA-4CCA-1BA7-99669CAC4F20}"/>
          </ac:spMkLst>
        </pc:spChg>
        <pc:spChg chg="mod">
          <ac:chgData name="Claudio Rossi" userId="027ff39b-d9d3-4493-ab95-548e229a3241" providerId="ADAL" clId="{9021DBCF-E1F9-436B-BA39-D3AC85E9F617}" dt="2023-08-25T00:52:53.659" v="1262"/>
          <ac:spMkLst>
            <pc:docMk/>
            <pc:sldMk cId="2817021008" sldId="352"/>
            <ac:spMk id="13" creationId="{6166AA86-46CF-D890-3C0F-A5EE596C37DA}"/>
          </ac:spMkLst>
        </pc:spChg>
        <pc:spChg chg="add mod">
          <ac:chgData name="Claudio Rossi" userId="027ff39b-d9d3-4493-ab95-548e229a3241" providerId="ADAL" clId="{9021DBCF-E1F9-436B-BA39-D3AC85E9F617}" dt="2023-08-25T00:59:04.582" v="1311" actId="1076"/>
          <ac:spMkLst>
            <pc:docMk/>
            <pc:sldMk cId="2817021008" sldId="352"/>
            <ac:spMk id="14" creationId="{C6672764-FDEA-310F-7CCA-2E940AF2FFA5}"/>
          </ac:spMkLst>
        </pc:spChg>
        <pc:spChg chg="mod">
          <ac:chgData name="Claudio Rossi" userId="027ff39b-d9d3-4493-ab95-548e229a3241" providerId="ADAL" clId="{9021DBCF-E1F9-436B-BA39-D3AC85E9F617}" dt="2023-08-25T00:53:01.536" v="1264"/>
          <ac:spMkLst>
            <pc:docMk/>
            <pc:sldMk cId="2817021008" sldId="352"/>
            <ac:spMk id="16" creationId="{5B483DA1-EFB6-8FFB-0E8F-BB6D52E47C51}"/>
          </ac:spMkLst>
        </pc:spChg>
        <pc:spChg chg="mod">
          <ac:chgData name="Claudio Rossi" userId="027ff39b-d9d3-4493-ab95-548e229a3241" providerId="ADAL" clId="{9021DBCF-E1F9-436B-BA39-D3AC85E9F617}" dt="2023-08-25T00:53:01.536" v="1264"/>
          <ac:spMkLst>
            <pc:docMk/>
            <pc:sldMk cId="2817021008" sldId="352"/>
            <ac:spMk id="17" creationId="{59A7C41D-72F7-C3F4-FA72-CB9562CDB8AE}"/>
          </ac:spMkLst>
        </pc:spChg>
        <pc:spChg chg="add mod">
          <ac:chgData name="Claudio Rossi" userId="027ff39b-d9d3-4493-ab95-548e229a3241" providerId="ADAL" clId="{9021DBCF-E1F9-436B-BA39-D3AC85E9F617}" dt="2023-08-25T00:59:23.438" v="1315" actId="20577"/>
          <ac:spMkLst>
            <pc:docMk/>
            <pc:sldMk cId="2817021008" sldId="352"/>
            <ac:spMk id="18" creationId="{56A091B0-2D8E-D75D-8699-BAEFB645D63D}"/>
          </ac:spMkLst>
        </pc:spChg>
        <pc:spChg chg="mod">
          <ac:chgData name="Claudio Rossi" userId="027ff39b-d9d3-4493-ab95-548e229a3241" providerId="ADAL" clId="{9021DBCF-E1F9-436B-BA39-D3AC85E9F617}" dt="2023-08-25T16:56:56.006" v="5794" actId="207"/>
          <ac:spMkLst>
            <pc:docMk/>
            <pc:sldMk cId="2817021008" sldId="352"/>
            <ac:spMk id="20" creationId="{403AC008-4DD6-32FD-83D9-F16204C06C99}"/>
          </ac:spMkLst>
        </pc:spChg>
        <pc:spChg chg="mod">
          <ac:chgData name="Claudio Rossi" userId="027ff39b-d9d3-4493-ab95-548e229a3241" providerId="ADAL" clId="{9021DBCF-E1F9-436B-BA39-D3AC85E9F617}" dt="2023-08-25T16:56:43.567" v="5793" actId="207"/>
          <ac:spMkLst>
            <pc:docMk/>
            <pc:sldMk cId="2817021008" sldId="352"/>
            <ac:spMk id="21" creationId="{747A9D00-6051-D7BB-EB3B-59C2F271ADA9}"/>
          </ac:spMkLst>
        </pc:spChg>
        <pc:spChg chg="add mod">
          <ac:chgData name="Claudio Rossi" userId="027ff39b-d9d3-4493-ab95-548e229a3241" providerId="ADAL" clId="{9021DBCF-E1F9-436B-BA39-D3AC85E9F617}" dt="2023-08-25T01:39:22.630" v="1504" actId="1076"/>
          <ac:spMkLst>
            <pc:docMk/>
            <pc:sldMk cId="2817021008" sldId="352"/>
            <ac:spMk id="22" creationId="{61B25428-8D6E-D062-DDFB-D869603A5CF4}"/>
          </ac:spMkLst>
        </pc:spChg>
        <pc:spChg chg="add mod">
          <ac:chgData name="Claudio Rossi" userId="027ff39b-d9d3-4493-ab95-548e229a3241" providerId="ADAL" clId="{9021DBCF-E1F9-436B-BA39-D3AC85E9F617}" dt="2023-08-25T01:01:45.389" v="1333" actId="1076"/>
          <ac:spMkLst>
            <pc:docMk/>
            <pc:sldMk cId="2817021008" sldId="352"/>
            <ac:spMk id="23" creationId="{C1F1B99C-9201-50FD-939F-277FBEA9D04D}"/>
          </ac:spMkLst>
        </pc:spChg>
        <pc:spChg chg="add mod">
          <ac:chgData name="Claudio Rossi" userId="027ff39b-d9d3-4493-ab95-548e229a3241" providerId="ADAL" clId="{9021DBCF-E1F9-436B-BA39-D3AC85E9F617}" dt="2023-08-25T01:39:37.671" v="1507" actId="14100"/>
          <ac:spMkLst>
            <pc:docMk/>
            <pc:sldMk cId="2817021008" sldId="352"/>
            <ac:spMk id="26" creationId="{018B2940-AD80-1101-E964-E195F3AB9B42}"/>
          </ac:spMkLst>
        </pc:spChg>
        <pc:spChg chg="add mod">
          <ac:chgData name="Claudio Rossi" userId="027ff39b-d9d3-4493-ab95-548e229a3241" providerId="ADAL" clId="{9021DBCF-E1F9-436B-BA39-D3AC85E9F617}" dt="2023-08-25T01:02:13.079" v="1343" actId="20577"/>
          <ac:spMkLst>
            <pc:docMk/>
            <pc:sldMk cId="2817021008" sldId="352"/>
            <ac:spMk id="27" creationId="{2EC045C3-6B78-F4B0-5C77-9F8EEDE07F23}"/>
          </ac:spMkLst>
        </pc:spChg>
        <pc:spChg chg="add mod">
          <ac:chgData name="Claudio Rossi" userId="027ff39b-d9d3-4493-ab95-548e229a3241" providerId="ADAL" clId="{9021DBCF-E1F9-436B-BA39-D3AC85E9F617}" dt="2023-08-25T21:34:15.612" v="5968" actId="20577"/>
          <ac:spMkLst>
            <pc:docMk/>
            <pc:sldMk cId="2817021008" sldId="352"/>
            <ac:spMk id="28" creationId="{F2BC916D-989E-3FA6-835A-1D2706FF949A}"/>
          </ac:spMkLst>
        </pc:spChg>
        <pc:spChg chg="add mod">
          <ac:chgData name="Claudio Rossi" userId="027ff39b-d9d3-4493-ab95-548e229a3241" providerId="ADAL" clId="{9021DBCF-E1F9-436B-BA39-D3AC85E9F617}" dt="2023-08-25T21:34:08.154" v="5967" actId="20577"/>
          <ac:spMkLst>
            <pc:docMk/>
            <pc:sldMk cId="2817021008" sldId="352"/>
            <ac:spMk id="29" creationId="{B9982993-39BA-B350-0013-3EDE254D763B}"/>
          </ac:spMkLst>
        </pc:spChg>
        <pc:spChg chg="mod">
          <ac:chgData name="Claudio Rossi" userId="027ff39b-d9d3-4493-ab95-548e229a3241" providerId="ADAL" clId="{9021DBCF-E1F9-436B-BA39-D3AC85E9F617}" dt="2023-08-25T01:08:05.552" v="1408" actId="207"/>
          <ac:spMkLst>
            <pc:docMk/>
            <pc:sldMk cId="2817021008" sldId="352"/>
            <ac:spMk id="31" creationId="{07650321-0709-91CA-9BA0-F599E1F04706}"/>
          </ac:spMkLst>
        </pc:spChg>
        <pc:spChg chg="mod">
          <ac:chgData name="Claudio Rossi" userId="027ff39b-d9d3-4493-ab95-548e229a3241" providerId="ADAL" clId="{9021DBCF-E1F9-436B-BA39-D3AC85E9F617}" dt="2023-08-25T01:06:46.675" v="1405"/>
          <ac:spMkLst>
            <pc:docMk/>
            <pc:sldMk cId="2817021008" sldId="352"/>
            <ac:spMk id="32" creationId="{3C2CEEE8-51D9-C9D7-799B-CFD94EADEAE8}"/>
          </ac:spMkLst>
        </pc:spChg>
        <pc:spChg chg="add mod">
          <ac:chgData name="Claudio Rossi" userId="027ff39b-d9d3-4493-ab95-548e229a3241" providerId="ADAL" clId="{9021DBCF-E1F9-436B-BA39-D3AC85E9F617}" dt="2023-08-25T01:39:22.630" v="1504" actId="1076"/>
          <ac:spMkLst>
            <pc:docMk/>
            <pc:sldMk cId="2817021008" sldId="352"/>
            <ac:spMk id="33" creationId="{93BBCA45-0890-F74F-B7D3-2205A6FFFAE6}"/>
          </ac:spMkLst>
        </pc:spChg>
        <pc:spChg chg="mod">
          <ac:chgData name="Claudio Rossi" userId="027ff39b-d9d3-4493-ab95-548e229a3241" providerId="ADAL" clId="{9021DBCF-E1F9-436B-BA39-D3AC85E9F617}" dt="2023-08-25T01:08:18.192" v="1409"/>
          <ac:spMkLst>
            <pc:docMk/>
            <pc:sldMk cId="2817021008" sldId="352"/>
            <ac:spMk id="35" creationId="{31D34F2C-288E-9B6A-5BDE-011F6585CDDC}"/>
          </ac:spMkLst>
        </pc:spChg>
        <pc:spChg chg="mod">
          <ac:chgData name="Claudio Rossi" userId="027ff39b-d9d3-4493-ab95-548e229a3241" providerId="ADAL" clId="{9021DBCF-E1F9-436B-BA39-D3AC85E9F617}" dt="2023-08-25T01:08:18.192" v="1409"/>
          <ac:spMkLst>
            <pc:docMk/>
            <pc:sldMk cId="2817021008" sldId="352"/>
            <ac:spMk id="36" creationId="{B990BDC0-3E1C-E606-6131-3A756750FC1B}"/>
          </ac:spMkLst>
        </pc:spChg>
        <pc:spChg chg="add del mod">
          <ac:chgData name="Claudio Rossi" userId="027ff39b-d9d3-4493-ab95-548e229a3241" providerId="ADAL" clId="{9021DBCF-E1F9-436B-BA39-D3AC85E9F617}" dt="2023-08-25T01:08:22.840" v="1410"/>
          <ac:spMkLst>
            <pc:docMk/>
            <pc:sldMk cId="2817021008" sldId="352"/>
            <ac:spMk id="37" creationId="{BE9E1829-8E45-7433-601E-58909E9248C3}"/>
          </ac:spMkLst>
        </pc:spChg>
        <pc:spChg chg="add mod">
          <ac:chgData name="Claudio Rossi" userId="027ff39b-d9d3-4493-ab95-548e229a3241" providerId="ADAL" clId="{9021DBCF-E1F9-436B-BA39-D3AC85E9F617}" dt="2023-08-25T21:33:23.500" v="5966" actId="20577"/>
          <ac:spMkLst>
            <pc:docMk/>
            <pc:sldMk cId="2817021008" sldId="352"/>
            <ac:spMk id="38" creationId="{527513EE-2867-F357-49B0-0FA0D9AAA9C1}"/>
          </ac:spMkLst>
        </pc:spChg>
        <pc:spChg chg="mod">
          <ac:chgData name="Claudio Rossi" userId="027ff39b-d9d3-4493-ab95-548e229a3241" providerId="ADAL" clId="{9021DBCF-E1F9-436B-BA39-D3AC85E9F617}" dt="2023-08-25T01:29:50.869" v="1480"/>
          <ac:spMkLst>
            <pc:docMk/>
            <pc:sldMk cId="2817021008" sldId="352"/>
            <ac:spMk id="44" creationId="{D28ABFC4-AF3D-FBD2-1353-62B1F2FFE858}"/>
          </ac:spMkLst>
        </pc:spChg>
        <pc:spChg chg="mod">
          <ac:chgData name="Claudio Rossi" userId="027ff39b-d9d3-4493-ab95-548e229a3241" providerId="ADAL" clId="{9021DBCF-E1F9-436B-BA39-D3AC85E9F617}" dt="2023-08-25T01:29:50.869" v="1480"/>
          <ac:spMkLst>
            <pc:docMk/>
            <pc:sldMk cId="2817021008" sldId="352"/>
            <ac:spMk id="45" creationId="{FC934BD7-DBAD-E3F7-17C4-2BAC19BE0048}"/>
          </ac:spMkLst>
        </pc:spChg>
        <pc:spChg chg="add mod">
          <ac:chgData name="Claudio Rossi" userId="027ff39b-d9d3-4493-ab95-548e229a3241" providerId="ADAL" clId="{9021DBCF-E1F9-436B-BA39-D3AC85E9F617}" dt="2023-08-25T01:34:08.336" v="1495" actId="1076"/>
          <ac:spMkLst>
            <pc:docMk/>
            <pc:sldMk cId="2817021008" sldId="352"/>
            <ac:spMk id="46" creationId="{DC50BF67-191D-9143-E331-4329D97AE2AA}"/>
          </ac:spMkLst>
        </pc:spChg>
        <pc:spChg chg="mod">
          <ac:chgData name="Claudio Rossi" userId="027ff39b-d9d3-4493-ab95-548e229a3241" providerId="ADAL" clId="{9021DBCF-E1F9-436B-BA39-D3AC85E9F617}" dt="2023-08-25T01:30:34.725" v="1486"/>
          <ac:spMkLst>
            <pc:docMk/>
            <pc:sldMk cId="2817021008" sldId="352"/>
            <ac:spMk id="48" creationId="{B86F603B-1624-978F-7792-D6144912AAAC}"/>
          </ac:spMkLst>
        </pc:spChg>
        <pc:spChg chg="mod">
          <ac:chgData name="Claudio Rossi" userId="027ff39b-d9d3-4493-ab95-548e229a3241" providerId="ADAL" clId="{9021DBCF-E1F9-436B-BA39-D3AC85E9F617}" dt="2023-08-25T01:30:34.725" v="1486"/>
          <ac:spMkLst>
            <pc:docMk/>
            <pc:sldMk cId="2817021008" sldId="352"/>
            <ac:spMk id="49" creationId="{1DDC8E97-CA2E-D58F-5604-15502AC3C535}"/>
          </ac:spMkLst>
        </pc:spChg>
        <pc:spChg chg="add mod">
          <ac:chgData name="Claudio Rossi" userId="027ff39b-d9d3-4493-ab95-548e229a3241" providerId="ADAL" clId="{9021DBCF-E1F9-436B-BA39-D3AC85E9F617}" dt="2023-08-25T01:34:08.336" v="1495" actId="1076"/>
          <ac:spMkLst>
            <pc:docMk/>
            <pc:sldMk cId="2817021008" sldId="352"/>
            <ac:spMk id="50" creationId="{D6F73777-251A-2FDF-9094-16F1F2674186}"/>
          </ac:spMkLst>
        </pc:spChg>
        <pc:spChg chg="add mod">
          <ac:chgData name="Claudio Rossi" userId="027ff39b-d9d3-4493-ab95-548e229a3241" providerId="ADAL" clId="{9021DBCF-E1F9-436B-BA39-D3AC85E9F617}" dt="2023-08-25T01:41:38.052" v="1560" actId="207"/>
          <ac:spMkLst>
            <pc:docMk/>
            <pc:sldMk cId="2817021008" sldId="352"/>
            <ac:spMk id="55" creationId="{6D796DEE-35F3-784B-3BA4-2A1F91C12E40}"/>
          </ac:spMkLst>
        </pc:spChg>
        <pc:spChg chg="add mod">
          <ac:chgData name="Claudio Rossi" userId="027ff39b-d9d3-4493-ab95-548e229a3241" providerId="ADAL" clId="{9021DBCF-E1F9-436B-BA39-D3AC85E9F617}" dt="2023-08-25T01:41:24.093" v="1559" actId="207"/>
          <ac:spMkLst>
            <pc:docMk/>
            <pc:sldMk cId="2817021008" sldId="352"/>
            <ac:spMk id="56" creationId="{0356B4A6-0F09-091C-1C0A-7CAA2AFAF40C}"/>
          </ac:spMkLst>
        </pc:spChg>
        <pc:spChg chg="add mod">
          <ac:chgData name="Claudio Rossi" userId="027ff39b-d9d3-4493-ab95-548e229a3241" providerId="ADAL" clId="{9021DBCF-E1F9-436B-BA39-D3AC85E9F617}" dt="2023-08-25T02:02:32.855" v="1624" actId="20577"/>
          <ac:spMkLst>
            <pc:docMk/>
            <pc:sldMk cId="2817021008" sldId="352"/>
            <ac:spMk id="59" creationId="{4BC0D330-BE6B-453F-F1AC-2B9264CC697E}"/>
          </ac:spMkLst>
        </pc:spChg>
        <pc:spChg chg="mod">
          <ac:chgData name="Claudio Rossi" userId="027ff39b-d9d3-4493-ab95-548e229a3241" providerId="ADAL" clId="{9021DBCF-E1F9-436B-BA39-D3AC85E9F617}" dt="2023-08-25T02:14:18.476" v="1648"/>
          <ac:spMkLst>
            <pc:docMk/>
            <pc:sldMk cId="2817021008" sldId="352"/>
            <ac:spMk id="61" creationId="{F35C3FA6-EF47-832B-6DFD-790E9A469934}"/>
          </ac:spMkLst>
        </pc:spChg>
        <pc:spChg chg="mod">
          <ac:chgData name="Claudio Rossi" userId="027ff39b-d9d3-4493-ab95-548e229a3241" providerId="ADAL" clId="{9021DBCF-E1F9-436B-BA39-D3AC85E9F617}" dt="2023-08-25T02:14:18.476" v="1648"/>
          <ac:spMkLst>
            <pc:docMk/>
            <pc:sldMk cId="2817021008" sldId="352"/>
            <ac:spMk id="62" creationId="{5F1E8781-40BB-45B1-D968-CEA076D48010}"/>
          </ac:spMkLst>
        </pc:spChg>
        <pc:spChg chg="mod">
          <ac:chgData name="Claudio Rossi" userId="027ff39b-d9d3-4493-ab95-548e229a3241" providerId="ADAL" clId="{9021DBCF-E1F9-436B-BA39-D3AC85E9F617}" dt="2023-08-25T02:14:18.476" v="1648"/>
          <ac:spMkLst>
            <pc:docMk/>
            <pc:sldMk cId="2817021008" sldId="352"/>
            <ac:spMk id="63" creationId="{5F74975D-41CE-D3C0-3288-4DBDB3B3DD08}"/>
          </ac:spMkLst>
        </pc:spChg>
        <pc:spChg chg="mod">
          <ac:chgData name="Claudio Rossi" userId="027ff39b-d9d3-4493-ab95-548e229a3241" providerId="ADAL" clId="{9021DBCF-E1F9-436B-BA39-D3AC85E9F617}" dt="2023-08-25T02:14:18.476" v="1648"/>
          <ac:spMkLst>
            <pc:docMk/>
            <pc:sldMk cId="2817021008" sldId="352"/>
            <ac:spMk id="65" creationId="{489E6161-1ECE-428E-BEE2-566A64A80061}"/>
          </ac:spMkLst>
        </pc:spChg>
        <pc:spChg chg="mod">
          <ac:chgData name="Claudio Rossi" userId="027ff39b-d9d3-4493-ab95-548e229a3241" providerId="ADAL" clId="{9021DBCF-E1F9-436B-BA39-D3AC85E9F617}" dt="2023-08-25T02:14:18.476" v="1648"/>
          <ac:spMkLst>
            <pc:docMk/>
            <pc:sldMk cId="2817021008" sldId="352"/>
            <ac:spMk id="66" creationId="{16541141-5358-7CF2-CF5A-64A1242029F6}"/>
          </ac:spMkLst>
        </pc:spChg>
        <pc:spChg chg="mod">
          <ac:chgData name="Claudio Rossi" userId="027ff39b-d9d3-4493-ab95-548e229a3241" providerId="ADAL" clId="{9021DBCF-E1F9-436B-BA39-D3AC85E9F617}" dt="2023-08-25T02:14:18.476" v="1648"/>
          <ac:spMkLst>
            <pc:docMk/>
            <pc:sldMk cId="2817021008" sldId="352"/>
            <ac:spMk id="67" creationId="{A360B766-91D5-5C4B-B4E1-CF84E08EEBD6}"/>
          </ac:spMkLst>
        </pc:spChg>
        <pc:spChg chg="mod">
          <ac:chgData name="Claudio Rossi" userId="027ff39b-d9d3-4493-ab95-548e229a3241" providerId="ADAL" clId="{9021DBCF-E1F9-436B-BA39-D3AC85E9F617}" dt="2023-08-25T02:14:18.476" v="1648"/>
          <ac:spMkLst>
            <pc:docMk/>
            <pc:sldMk cId="2817021008" sldId="352"/>
            <ac:spMk id="68" creationId="{C4375BA4-0E19-E5DE-3268-7844D54D46EA}"/>
          </ac:spMkLst>
        </pc:spChg>
        <pc:grpChg chg="add mod">
          <ac:chgData name="Claudio Rossi" userId="027ff39b-d9d3-4493-ab95-548e229a3241" providerId="ADAL" clId="{9021DBCF-E1F9-436B-BA39-D3AC85E9F617}" dt="2023-08-25T00:59:04.582" v="1311" actId="1076"/>
          <ac:grpSpMkLst>
            <pc:docMk/>
            <pc:sldMk cId="2817021008" sldId="352"/>
            <ac:grpSpMk id="3" creationId="{7888D852-FBF4-A3AD-DB53-B30195E2D1F6}"/>
          </ac:grpSpMkLst>
        </pc:grpChg>
        <pc:grpChg chg="add mod">
          <ac:chgData name="Claudio Rossi" userId="027ff39b-d9d3-4493-ab95-548e229a3241" providerId="ADAL" clId="{9021DBCF-E1F9-436B-BA39-D3AC85E9F617}" dt="2023-08-25T00:59:04.582" v="1311" actId="1076"/>
          <ac:grpSpMkLst>
            <pc:docMk/>
            <pc:sldMk cId="2817021008" sldId="352"/>
            <ac:grpSpMk id="7" creationId="{A1ECF099-3B27-E5FE-7F42-1D18557695A1}"/>
          </ac:grpSpMkLst>
        </pc:grpChg>
        <pc:grpChg chg="add mod">
          <ac:chgData name="Claudio Rossi" userId="027ff39b-d9d3-4493-ab95-548e229a3241" providerId="ADAL" clId="{9021DBCF-E1F9-436B-BA39-D3AC85E9F617}" dt="2023-08-25T00:59:04.582" v="1311" actId="1076"/>
          <ac:grpSpMkLst>
            <pc:docMk/>
            <pc:sldMk cId="2817021008" sldId="352"/>
            <ac:grpSpMk id="11" creationId="{0607A540-6F1E-3A44-AD91-70820E8BE46C}"/>
          </ac:grpSpMkLst>
        </pc:grpChg>
        <pc:grpChg chg="add mod">
          <ac:chgData name="Claudio Rossi" userId="027ff39b-d9d3-4493-ab95-548e229a3241" providerId="ADAL" clId="{9021DBCF-E1F9-436B-BA39-D3AC85E9F617}" dt="2023-08-25T00:59:13.298" v="1312" actId="1076"/>
          <ac:grpSpMkLst>
            <pc:docMk/>
            <pc:sldMk cId="2817021008" sldId="352"/>
            <ac:grpSpMk id="15" creationId="{1622AFDF-2D79-7227-4228-77E4FDD60811}"/>
          </ac:grpSpMkLst>
        </pc:grpChg>
        <pc:grpChg chg="add mod">
          <ac:chgData name="Claudio Rossi" userId="027ff39b-d9d3-4493-ab95-548e229a3241" providerId="ADAL" clId="{9021DBCF-E1F9-436B-BA39-D3AC85E9F617}" dt="2023-08-25T16:56:43.567" v="5793" actId="207"/>
          <ac:grpSpMkLst>
            <pc:docMk/>
            <pc:sldMk cId="2817021008" sldId="352"/>
            <ac:grpSpMk id="19" creationId="{D61E4A14-9022-F493-6838-0683CFA27936}"/>
          </ac:grpSpMkLst>
        </pc:grpChg>
        <pc:grpChg chg="add mod">
          <ac:chgData name="Claudio Rossi" userId="027ff39b-d9d3-4493-ab95-548e229a3241" providerId="ADAL" clId="{9021DBCF-E1F9-436B-BA39-D3AC85E9F617}" dt="2023-08-25T01:39:22.630" v="1504" actId="1076"/>
          <ac:grpSpMkLst>
            <pc:docMk/>
            <pc:sldMk cId="2817021008" sldId="352"/>
            <ac:grpSpMk id="30" creationId="{19970C86-B631-27EB-5725-4697FD531FA1}"/>
          </ac:grpSpMkLst>
        </pc:grpChg>
        <pc:grpChg chg="add del mod">
          <ac:chgData name="Claudio Rossi" userId="027ff39b-d9d3-4493-ab95-548e229a3241" providerId="ADAL" clId="{9021DBCF-E1F9-436B-BA39-D3AC85E9F617}" dt="2023-08-25T01:08:22.840" v="1410"/>
          <ac:grpSpMkLst>
            <pc:docMk/>
            <pc:sldMk cId="2817021008" sldId="352"/>
            <ac:grpSpMk id="34" creationId="{4E56FDAD-4378-696C-2D34-21DB7BD62B88}"/>
          </ac:grpSpMkLst>
        </pc:grpChg>
        <pc:grpChg chg="add mod">
          <ac:chgData name="Claudio Rossi" userId="027ff39b-d9d3-4493-ab95-548e229a3241" providerId="ADAL" clId="{9021DBCF-E1F9-436B-BA39-D3AC85E9F617}" dt="2023-08-25T01:34:08.336" v="1495" actId="1076"/>
          <ac:grpSpMkLst>
            <pc:docMk/>
            <pc:sldMk cId="2817021008" sldId="352"/>
            <ac:grpSpMk id="43" creationId="{BA299B03-90E1-5736-9061-6E9663369828}"/>
          </ac:grpSpMkLst>
        </pc:grpChg>
        <pc:grpChg chg="add mod">
          <ac:chgData name="Claudio Rossi" userId="027ff39b-d9d3-4493-ab95-548e229a3241" providerId="ADAL" clId="{9021DBCF-E1F9-436B-BA39-D3AC85E9F617}" dt="2023-08-25T01:34:08.336" v="1495" actId="1076"/>
          <ac:grpSpMkLst>
            <pc:docMk/>
            <pc:sldMk cId="2817021008" sldId="352"/>
            <ac:grpSpMk id="47" creationId="{71F53BD0-9B61-66DC-03B9-8D87F2854030}"/>
          </ac:grpSpMkLst>
        </pc:grpChg>
        <pc:grpChg chg="add del mod">
          <ac:chgData name="Claudio Rossi" userId="027ff39b-d9d3-4493-ab95-548e229a3241" providerId="ADAL" clId="{9021DBCF-E1F9-436B-BA39-D3AC85E9F617}" dt="2023-08-25T02:14:30.629" v="1650" actId="478"/>
          <ac:grpSpMkLst>
            <pc:docMk/>
            <pc:sldMk cId="2817021008" sldId="352"/>
            <ac:grpSpMk id="60" creationId="{F6A740CA-AFE3-814C-203E-A5C202B49B12}"/>
          </ac:grpSpMkLst>
        </pc:grpChg>
        <pc:grpChg chg="mod">
          <ac:chgData name="Claudio Rossi" userId="027ff39b-d9d3-4493-ab95-548e229a3241" providerId="ADAL" clId="{9021DBCF-E1F9-436B-BA39-D3AC85E9F617}" dt="2023-08-25T02:14:18.476" v="1648"/>
          <ac:grpSpMkLst>
            <pc:docMk/>
            <pc:sldMk cId="2817021008" sldId="352"/>
            <ac:grpSpMk id="64" creationId="{D10E27D4-0493-8497-A058-F1B6BA0535CF}"/>
          </ac:grpSpMkLst>
        </pc:grpChg>
        <pc:picChg chg="add mod">
          <ac:chgData name="Claudio Rossi" userId="027ff39b-d9d3-4493-ab95-548e229a3241" providerId="ADAL" clId="{9021DBCF-E1F9-436B-BA39-D3AC85E9F617}" dt="2023-08-25T01:26:44.844" v="1468" actId="1076"/>
          <ac:picMkLst>
            <pc:docMk/>
            <pc:sldMk cId="2817021008" sldId="352"/>
            <ac:picMk id="25" creationId="{BA346FC1-1F0B-348C-62AF-7B6543A801C4}"/>
          </ac:picMkLst>
        </pc:picChg>
        <pc:picChg chg="add mod">
          <ac:chgData name="Claudio Rossi" userId="027ff39b-d9d3-4493-ab95-548e229a3241" providerId="ADAL" clId="{9021DBCF-E1F9-436B-BA39-D3AC85E9F617}" dt="2023-08-25T01:49:42.270" v="1599" actId="14100"/>
          <ac:picMkLst>
            <pc:docMk/>
            <pc:sldMk cId="2817021008" sldId="352"/>
            <ac:picMk id="40" creationId="{4A6DCD87-0700-3448-6854-6AA3126C3937}"/>
          </ac:picMkLst>
        </pc:picChg>
        <pc:picChg chg="add mod">
          <ac:chgData name="Claudio Rossi" userId="027ff39b-d9d3-4493-ab95-548e229a3241" providerId="ADAL" clId="{9021DBCF-E1F9-436B-BA39-D3AC85E9F617}" dt="2023-08-25T01:48:07.978" v="1592" actId="14100"/>
          <ac:picMkLst>
            <pc:docMk/>
            <pc:sldMk cId="2817021008" sldId="352"/>
            <ac:picMk id="42" creationId="{4D915855-8C81-A86E-FF40-7D46698C6BCA}"/>
          </ac:picMkLst>
        </pc:picChg>
        <pc:picChg chg="add mod">
          <ac:chgData name="Claudio Rossi" userId="027ff39b-d9d3-4493-ab95-548e229a3241" providerId="ADAL" clId="{9021DBCF-E1F9-436B-BA39-D3AC85E9F617}" dt="2023-08-25T01:45:06.401" v="1568" actId="1076"/>
          <ac:picMkLst>
            <pc:docMk/>
            <pc:sldMk cId="2817021008" sldId="352"/>
            <ac:picMk id="52" creationId="{45DDF723-BA26-50AB-EAA9-1E7635A7D964}"/>
          </ac:picMkLst>
        </pc:picChg>
        <pc:picChg chg="add mod">
          <ac:chgData name="Claudio Rossi" userId="027ff39b-d9d3-4493-ab95-548e229a3241" providerId="ADAL" clId="{9021DBCF-E1F9-436B-BA39-D3AC85E9F617}" dt="2023-08-25T02:14:25.146" v="1649" actId="1076"/>
          <ac:picMkLst>
            <pc:docMk/>
            <pc:sldMk cId="2817021008" sldId="352"/>
            <ac:picMk id="54" creationId="{9D3AC026-B4BD-538D-CA80-D1494EDAFD0B}"/>
          </ac:picMkLst>
        </pc:picChg>
        <pc:picChg chg="add mod">
          <ac:chgData name="Claudio Rossi" userId="027ff39b-d9d3-4493-ab95-548e229a3241" providerId="ADAL" clId="{9021DBCF-E1F9-436B-BA39-D3AC85E9F617}" dt="2023-08-25T01:44:48.793" v="1566" actId="1076"/>
          <ac:picMkLst>
            <pc:docMk/>
            <pc:sldMk cId="2817021008" sldId="352"/>
            <ac:picMk id="58" creationId="{EB6C7FA1-2D45-D9C0-2C62-B68332C37DA2}"/>
          </ac:picMkLst>
        </pc:picChg>
      </pc:sldChg>
      <pc:sldChg chg="addSp delSp modSp new mod">
        <pc:chgData name="Claudio Rossi" userId="027ff39b-d9d3-4493-ab95-548e229a3241" providerId="ADAL" clId="{9021DBCF-E1F9-436B-BA39-D3AC85E9F617}" dt="2023-08-25T02:44:13.658" v="2163" actId="1076"/>
        <pc:sldMkLst>
          <pc:docMk/>
          <pc:sldMk cId="3173736672" sldId="353"/>
        </pc:sldMkLst>
        <pc:spChg chg="del">
          <ac:chgData name="Claudio Rossi" userId="027ff39b-d9d3-4493-ab95-548e229a3241" providerId="ADAL" clId="{9021DBCF-E1F9-436B-BA39-D3AC85E9F617}" dt="2023-08-25T02:25:54.745" v="2095" actId="478"/>
          <ac:spMkLst>
            <pc:docMk/>
            <pc:sldMk cId="3173736672" sldId="353"/>
            <ac:spMk id="2" creationId="{AB7858E0-2372-6568-81EA-BEBD7A10C05A}"/>
          </ac:spMkLst>
        </pc:spChg>
        <pc:spChg chg="del">
          <ac:chgData name="Claudio Rossi" userId="027ff39b-d9d3-4493-ab95-548e229a3241" providerId="ADAL" clId="{9021DBCF-E1F9-436B-BA39-D3AC85E9F617}" dt="2023-08-25T02:25:50.296" v="2094" actId="478"/>
          <ac:spMkLst>
            <pc:docMk/>
            <pc:sldMk cId="3173736672" sldId="353"/>
            <ac:spMk id="3" creationId="{438B9C67-EB0F-48A2-BE0B-4F181266FDE5}"/>
          </ac:spMkLst>
        </pc:spChg>
        <pc:spChg chg="add del mod">
          <ac:chgData name="Claudio Rossi" userId="027ff39b-d9d3-4493-ab95-548e229a3241" providerId="ADAL" clId="{9021DBCF-E1F9-436B-BA39-D3AC85E9F617}" dt="2023-08-25T02:26:13.643" v="2098"/>
          <ac:spMkLst>
            <pc:docMk/>
            <pc:sldMk cId="3173736672" sldId="353"/>
            <ac:spMk id="4" creationId="{19C35B93-3F48-727D-A840-842835D92964}"/>
          </ac:spMkLst>
        </pc:spChg>
        <pc:spChg chg="add mod">
          <ac:chgData name="Claudio Rossi" userId="027ff39b-d9d3-4493-ab95-548e229a3241" providerId="ADAL" clId="{9021DBCF-E1F9-436B-BA39-D3AC85E9F617}" dt="2023-08-25T02:27:02.144" v="2127" actId="14100"/>
          <ac:spMkLst>
            <pc:docMk/>
            <pc:sldMk cId="3173736672" sldId="353"/>
            <ac:spMk id="6" creationId="{1B70FD46-E640-31EC-2D96-E6803D090A6D}"/>
          </ac:spMkLst>
        </pc:spChg>
        <pc:picChg chg="add del mod">
          <ac:chgData name="Claudio Rossi" userId="027ff39b-d9d3-4493-ab95-548e229a3241" providerId="ADAL" clId="{9021DBCF-E1F9-436B-BA39-D3AC85E9F617}" dt="2023-08-25T02:26:37.493" v="2101" actId="478"/>
          <ac:picMkLst>
            <pc:docMk/>
            <pc:sldMk cId="3173736672" sldId="353"/>
            <ac:picMk id="5" creationId="{C45F73C0-58F9-7F78-9946-C93FC6C6F40E}"/>
          </ac:picMkLst>
        </pc:picChg>
        <pc:picChg chg="add mod">
          <ac:chgData name="Claudio Rossi" userId="027ff39b-d9d3-4493-ab95-548e229a3241" providerId="ADAL" clId="{9021DBCF-E1F9-436B-BA39-D3AC85E9F617}" dt="2023-08-25T02:28:03.124" v="2131" actId="14100"/>
          <ac:picMkLst>
            <pc:docMk/>
            <pc:sldMk cId="3173736672" sldId="353"/>
            <ac:picMk id="8" creationId="{931A4D8B-F92E-C995-8CB5-936E619CE49F}"/>
          </ac:picMkLst>
        </pc:picChg>
        <pc:picChg chg="add mod">
          <ac:chgData name="Claudio Rossi" userId="027ff39b-d9d3-4493-ab95-548e229a3241" providerId="ADAL" clId="{9021DBCF-E1F9-436B-BA39-D3AC85E9F617}" dt="2023-08-25T02:44:13.658" v="2163" actId="1076"/>
          <ac:picMkLst>
            <pc:docMk/>
            <pc:sldMk cId="3173736672" sldId="353"/>
            <ac:picMk id="10" creationId="{BAEDDE28-5CB9-B285-5743-1DF8F8BB8497}"/>
          </ac:picMkLst>
        </pc:picChg>
        <pc:picChg chg="add mod">
          <ac:chgData name="Claudio Rossi" userId="027ff39b-d9d3-4493-ab95-548e229a3241" providerId="ADAL" clId="{9021DBCF-E1F9-436B-BA39-D3AC85E9F617}" dt="2023-08-25T02:40:08.198" v="2147" actId="14100"/>
          <ac:picMkLst>
            <pc:docMk/>
            <pc:sldMk cId="3173736672" sldId="353"/>
            <ac:picMk id="12" creationId="{F45160DC-D06F-283D-3458-E8D864508DBE}"/>
          </ac:picMkLst>
        </pc:picChg>
        <pc:picChg chg="add mod">
          <ac:chgData name="Claudio Rossi" userId="027ff39b-d9d3-4493-ab95-548e229a3241" providerId="ADAL" clId="{9021DBCF-E1F9-436B-BA39-D3AC85E9F617}" dt="2023-08-25T02:41:21.730" v="2158" actId="14100"/>
          <ac:picMkLst>
            <pc:docMk/>
            <pc:sldMk cId="3173736672" sldId="353"/>
            <ac:picMk id="14" creationId="{2FD2C897-589D-7601-626D-5EDC999DC829}"/>
          </ac:picMkLst>
        </pc:picChg>
        <pc:picChg chg="add mod">
          <ac:chgData name="Claudio Rossi" userId="027ff39b-d9d3-4493-ab95-548e229a3241" providerId="ADAL" clId="{9021DBCF-E1F9-436B-BA39-D3AC85E9F617}" dt="2023-08-25T02:44:08.719" v="2162" actId="14100"/>
          <ac:picMkLst>
            <pc:docMk/>
            <pc:sldMk cId="3173736672" sldId="353"/>
            <ac:picMk id="16" creationId="{3593820C-354A-4526-655D-9509F4787131}"/>
          </ac:picMkLst>
        </pc:picChg>
      </pc:sldChg>
      <pc:sldChg chg="del">
        <pc:chgData name="Claudio Rossi" userId="027ff39b-d9d3-4493-ab95-548e229a3241" providerId="ADAL" clId="{9021DBCF-E1F9-436B-BA39-D3AC85E9F617}" dt="2023-08-24T23:40:52.325" v="642" actId="47"/>
        <pc:sldMkLst>
          <pc:docMk/>
          <pc:sldMk cId="3617642786" sldId="353"/>
        </pc:sldMkLst>
      </pc:sldChg>
      <pc:sldChg chg="addSp delSp modSp new mod modAnim modNotes">
        <pc:chgData name="Claudio Rossi" userId="027ff39b-d9d3-4493-ab95-548e229a3241" providerId="ADAL" clId="{9021DBCF-E1F9-436B-BA39-D3AC85E9F617}" dt="2023-08-25T16:17:03.136" v="5523"/>
        <pc:sldMkLst>
          <pc:docMk/>
          <pc:sldMk cId="2121457026" sldId="354"/>
        </pc:sldMkLst>
        <pc:spChg chg="del">
          <ac:chgData name="Claudio Rossi" userId="027ff39b-d9d3-4493-ab95-548e229a3241" providerId="ADAL" clId="{9021DBCF-E1F9-436B-BA39-D3AC85E9F617}" dt="2023-08-25T02:45:16.785" v="2165" actId="478"/>
          <ac:spMkLst>
            <pc:docMk/>
            <pc:sldMk cId="2121457026" sldId="354"/>
            <ac:spMk id="2" creationId="{8EE2A11A-9EF8-3944-3CC1-26A2DC52CA46}"/>
          </ac:spMkLst>
        </pc:spChg>
        <pc:spChg chg="del">
          <ac:chgData name="Claudio Rossi" userId="027ff39b-d9d3-4493-ab95-548e229a3241" providerId="ADAL" clId="{9021DBCF-E1F9-436B-BA39-D3AC85E9F617}" dt="2023-08-25T02:45:16.785" v="2165" actId="478"/>
          <ac:spMkLst>
            <pc:docMk/>
            <pc:sldMk cId="2121457026" sldId="354"/>
            <ac:spMk id="3" creationId="{91EE171A-3084-4FC9-3619-2420B4B01891}"/>
          </ac:spMkLst>
        </pc:spChg>
        <pc:spChg chg="add mod">
          <ac:chgData name="Claudio Rossi" userId="027ff39b-d9d3-4493-ab95-548e229a3241" providerId="ADAL" clId="{9021DBCF-E1F9-436B-BA39-D3AC85E9F617}" dt="2023-08-25T02:45:40.359" v="2181" actId="20577"/>
          <ac:spMkLst>
            <pc:docMk/>
            <pc:sldMk cId="2121457026" sldId="354"/>
            <ac:spMk id="4" creationId="{E0A9CAEB-D8E4-8B3C-716A-DE67F3B590B3}"/>
          </ac:spMkLst>
        </pc:spChg>
        <pc:spChg chg="add mod">
          <ac:chgData name="Claudio Rossi" userId="027ff39b-d9d3-4493-ab95-548e229a3241" providerId="ADAL" clId="{9021DBCF-E1F9-436B-BA39-D3AC85E9F617}" dt="2023-08-25T02:51:31.609" v="2439" actId="1076"/>
          <ac:spMkLst>
            <pc:docMk/>
            <pc:sldMk cId="2121457026" sldId="354"/>
            <ac:spMk id="7" creationId="{C77D0942-16DA-4657-207A-A7FC8ED09D6E}"/>
          </ac:spMkLst>
        </pc:spChg>
        <pc:spChg chg="add mod">
          <ac:chgData name="Claudio Rossi" userId="027ff39b-d9d3-4493-ab95-548e229a3241" providerId="ADAL" clId="{9021DBCF-E1F9-436B-BA39-D3AC85E9F617}" dt="2023-08-25T12:28:53.382" v="3935" actId="20577"/>
          <ac:spMkLst>
            <pc:docMk/>
            <pc:sldMk cId="2121457026" sldId="354"/>
            <ac:spMk id="8" creationId="{79542C70-FFF0-A235-7E60-49CBEB60E0EF}"/>
          </ac:spMkLst>
        </pc:spChg>
        <pc:spChg chg="add mod">
          <ac:chgData name="Claudio Rossi" userId="027ff39b-d9d3-4493-ab95-548e229a3241" providerId="ADAL" clId="{9021DBCF-E1F9-436B-BA39-D3AC85E9F617}" dt="2023-08-25T03:03:59.355" v="2914" actId="1076"/>
          <ac:spMkLst>
            <pc:docMk/>
            <pc:sldMk cId="2121457026" sldId="354"/>
            <ac:spMk id="9" creationId="{86096CD8-E264-602D-5495-6DB2CA4E2574}"/>
          </ac:spMkLst>
        </pc:spChg>
        <pc:spChg chg="add mod">
          <ac:chgData name="Claudio Rossi" userId="027ff39b-d9d3-4493-ab95-548e229a3241" providerId="ADAL" clId="{9021DBCF-E1F9-436B-BA39-D3AC85E9F617}" dt="2023-08-25T03:04:56.202" v="2918" actId="207"/>
          <ac:spMkLst>
            <pc:docMk/>
            <pc:sldMk cId="2121457026" sldId="354"/>
            <ac:spMk id="10" creationId="{38956F67-8160-18D3-AAFE-BE864CE48B04}"/>
          </ac:spMkLst>
        </pc:spChg>
        <pc:picChg chg="add mod">
          <ac:chgData name="Claudio Rossi" userId="027ff39b-d9d3-4493-ab95-548e229a3241" providerId="ADAL" clId="{9021DBCF-E1F9-436B-BA39-D3AC85E9F617}" dt="2023-08-25T02:46:45.748" v="2184" actId="14100"/>
          <ac:picMkLst>
            <pc:docMk/>
            <pc:sldMk cId="2121457026" sldId="354"/>
            <ac:picMk id="6" creationId="{A27B2D01-B4EB-FA52-8181-E69CFFE5FBBB}"/>
          </ac:picMkLst>
        </pc:picChg>
      </pc:sldChg>
      <pc:sldChg chg="new del">
        <pc:chgData name="Claudio Rossi" userId="027ff39b-d9d3-4493-ab95-548e229a3241" providerId="ADAL" clId="{9021DBCF-E1F9-436B-BA39-D3AC85E9F617}" dt="2023-08-24T23:15:46.161" v="216" actId="680"/>
        <pc:sldMkLst>
          <pc:docMk/>
          <pc:sldMk cId="4124666069" sldId="354"/>
        </pc:sldMkLst>
      </pc:sldChg>
      <pc:sldChg chg="addSp delSp modSp new mod modAnim">
        <pc:chgData name="Claudio Rossi" userId="027ff39b-d9d3-4493-ab95-548e229a3241" providerId="ADAL" clId="{9021DBCF-E1F9-436B-BA39-D3AC85E9F617}" dt="2023-08-25T16:20:08.040" v="5544"/>
        <pc:sldMkLst>
          <pc:docMk/>
          <pc:sldMk cId="3974177483" sldId="355"/>
        </pc:sldMkLst>
        <pc:spChg chg="del">
          <ac:chgData name="Claudio Rossi" userId="027ff39b-d9d3-4493-ab95-548e229a3241" providerId="ADAL" clId="{9021DBCF-E1F9-436B-BA39-D3AC85E9F617}" dt="2023-08-25T03:07:38.244" v="2941" actId="478"/>
          <ac:spMkLst>
            <pc:docMk/>
            <pc:sldMk cId="3974177483" sldId="355"/>
            <ac:spMk id="2" creationId="{8AA1092D-A069-920D-C5A0-10A9A26A4053}"/>
          </ac:spMkLst>
        </pc:spChg>
        <pc:spChg chg="del">
          <ac:chgData name="Claudio Rossi" userId="027ff39b-d9d3-4493-ab95-548e229a3241" providerId="ADAL" clId="{9021DBCF-E1F9-436B-BA39-D3AC85E9F617}" dt="2023-08-25T03:07:40.273" v="2942" actId="478"/>
          <ac:spMkLst>
            <pc:docMk/>
            <pc:sldMk cId="3974177483" sldId="355"/>
            <ac:spMk id="3" creationId="{84B1E125-5F8A-7EEA-B46D-352979E050C1}"/>
          </ac:spMkLst>
        </pc:spChg>
        <pc:spChg chg="add mod">
          <ac:chgData name="Claudio Rossi" userId="027ff39b-d9d3-4493-ab95-548e229a3241" providerId="ADAL" clId="{9021DBCF-E1F9-436B-BA39-D3AC85E9F617}" dt="2023-08-25T03:07:23.683" v="2940" actId="20577"/>
          <ac:spMkLst>
            <pc:docMk/>
            <pc:sldMk cId="3974177483" sldId="355"/>
            <ac:spMk id="4" creationId="{88810522-4AE1-6D29-8910-29B197613C6E}"/>
          </ac:spMkLst>
        </pc:spChg>
        <pc:spChg chg="add mod">
          <ac:chgData name="Claudio Rossi" userId="027ff39b-d9d3-4493-ab95-548e229a3241" providerId="ADAL" clId="{9021DBCF-E1F9-436B-BA39-D3AC85E9F617}" dt="2023-08-25T16:19:16.908" v="5543" actId="20577"/>
          <ac:spMkLst>
            <pc:docMk/>
            <pc:sldMk cId="3974177483" sldId="355"/>
            <ac:spMk id="5" creationId="{59E38A49-1C9E-AF72-F8BA-7BDB547F736C}"/>
          </ac:spMkLst>
        </pc:spChg>
        <pc:spChg chg="add mod">
          <ac:chgData name="Claudio Rossi" userId="027ff39b-d9d3-4493-ab95-548e229a3241" providerId="ADAL" clId="{9021DBCF-E1F9-436B-BA39-D3AC85E9F617}" dt="2023-08-25T03:15:47.957" v="3454" actId="1076"/>
          <ac:spMkLst>
            <pc:docMk/>
            <pc:sldMk cId="3974177483" sldId="355"/>
            <ac:spMk id="8" creationId="{6E88B510-304B-DD74-8CBE-0F8D5DCE900C}"/>
          </ac:spMkLst>
        </pc:spChg>
        <pc:picChg chg="add mod">
          <ac:chgData name="Claudio Rossi" userId="027ff39b-d9d3-4493-ab95-548e229a3241" providerId="ADAL" clId="{9021DBCF-E1F9-436B-BA39-D3AC85E9F617}" dt="2023-08-25T03:12:10.728" v="3143" actId="1076"/>
          <ac:picMkLst>
            <pc:docMk/>
            <pc:sldMk cId="3974177483" sldId="355"/>
            <ac:picMk id="7" creationId="{F42333DB-8D0D-631D-0B9D-C12E8D7FA24D}"/>
          </ac:picMkLst>
        </pc:picChg>
        <pc:picChg chg="add mod">
          <ac:chgData name="Claudio Rossi" userId="027ff39b-d9d3-4493-ab95-548e229a3241" providerId="ADAL" clId="{9021DBCF-E1F9-436B-BA39-D3AC85E9F617}" dt="2023-08-25T03:15:33.479" v="3453" actId="14100"/>
          <ac:picMkLst>
            <pc:docMk/>
            <pc:sldMk cId="3974177483" sldId="355"/>
            <ac:picMk id="10" creationId="{DB35F529-EE6E-6CAD-6CDD-2146A5E73ECB}"/>
          </ac:picMkLst>
        </pc:picChg>
      </pc:sldChg>
      <pc:sldChg chg="addSp delSp modSp new mod">
        <pc:chgData name="Claudio Rossi" userId="027ff39b-d9d3-4493-ab95-548e229a3241" providerId="ADAL" clId="{9021DBCF-E1F9-436B-BA39-D3AC85E9F617}" dt="2023-08-25T19:42:01.801" v="5943"/>
        <pc:sldMkLst>
          <pc:docMk/>
          <pc:sldMk cId="2415208003" sldId="356"/>
        </pc:sldMkLst>
        <pc:spChg chg="del">
          <ac:chgData name="Claudio Rossi" userId="027ff39b-d9d3-4493-ab95-548e229a3241" providerId="ADAL" clId="{9021DBCF-E1F9-436B-BA39-D3AC85E9F617}" dt="2023-08-25T03:19:54.893" v="3499" actId="21"/>
          <ac:spMkLst>
            <pc:docMk/>
            <pc:sldMk cId="2415208003" sldId="356"/>
            <ac:spMk id="2" creationId="{066294FA-3567-4FFD-D807-1D3242D2AADE}"/>
          </ac:spMkLst>
        </pc:spChg>
        <pc:spChg chg="add mod">
          <ac:chgData name="Claudio Rossi" userId="027ff39b-d9d3-4493-ab95-548e229a3241" providerId="ADAL" clId="{9021DBCF-E1F9-436B-BA39-D3AC85E9F617}" dt="2023-08-25T19:42:01.801" v="5943"/>
          <ac:spMkLst>
            <pc:docMk/>
            <pc:sldMk cId="2415208003" sldId="356"/>
            <ac:spMk id="2" creationId="{77819763-BFC7-D064-E6F2-BF5BB481268F}"/>
          </ac:spMkLst>
        </pc:spChg>
        <pc:spChg chg="del">
          <ac:chgData name="Claudio Rossi" userId="027ff39b-d9d3-4493-ab95-548e229a3241" providerId="ADAL" clId="{9021DBCF-E1F9-436B-BA39-D3AC85E9F617}" dt="2023-08-25T03:20:00.907" v="3500" actId="21"/>
          <ac:spMkLst>
            <pc:docMk/>
            <pc:sldMk cId="2415208003" sldId="356"/>
            <ac:spMk id="3" creationId="{EB63728B-7DFB-057F-6951-1BEA300A3500}"/>
          </ac:spMkLst>
        </pc:spChg>
        <pc:spChg chg="add mod">
          <ac:chgData name="Claudio Rossi" userId="027ff39b-d9d3-4493-ab95-548e229a3241" providerId="ADAL" clId="{9021DBCF-E1F9-436B-BA39-D3AC85E9F617}" dt="2023-08-25T03:20:09.909" v="3501" actId="20577"/>
          <ac:spMkLst>
            <pc:docMk/>
            <pc:sldMk cId="2415208003" sldId="356"/>
            <ac:spMk id="4" creationId="{58EE5695-D557-5A57-039E-903A6655A0BA}"/>
          </ac:spMkLst>
        </pc:spChg>
        <pc:picChg chg="add mod">
          <ac:chgData name="Claudio Rossi" userId="027ff39b-d9d3-4493-ab95-548e229a3241" providerId="ADAL" clId="{9021DBCF-E1F9-436B-BA39-D3AC85E9F617}" dt="2023-08-25T03:18:56.147" v="3493" actId="1076"/>
          <ac:picMkLst>
            <pc:docMk/>
            <pc:sldMk cId="2415208003" sldId="356"/>
            <ac:picMk id="6" creationId="{522D0631-C317-06A0-E071-92DF3CE832B3}"/>
          </ac:picMkLst>
        </pc:picChg>
        <pc:picChg chg="add mod">
          <ac:chgData name="Claudio Rossi" userId="027ff39b-d9d3-4493-ab95-548e229a3241" providerId="ADAL" clId="{9021DBCF-E1F9-436B-BA39-D3AC85E9F617}" dt="2023-08-25T03:19:47.729" v="3498" actId="14100"/>
          <ac:picMkLst>
            <pc:docMk/>
            <pc:sldMk cId="2415208003" sldId="356"/>
            <ac:picMk id="8" creationId="{1911A952-7D57-5EA1-1423-14028FBD360E}"/>
          </ac:picMkLst>
        </pc:picChg>
        <pc:picChg chg="add mod">
          <ac:chgData name="Claudio Rossi" userId="027ff39b-d9d3-4493-ab95-548e229a3241" providerId="ADAL" clId="{9021DBCF-E1F9-436B-BA39-D3AC85E9F617}" dt="2023-08-25T03:23:25.954" v="3508" actId="14100"/>
          <ac:picMkLst>
            <pc:docMk/>
            <pc:sldMk cId="2415208003" sldId="356"/>
            <ac:picMk id="10" creationId="{E7B5DF9F-A94B-7869-90AA-E3099EBCC105}"/>
          </ac:picMkLst>
        </pc:picChg>
        <pc:picChg chg="add mod">
          <ac:chgData name="Claudio Rossi" userId="027ff39b-d9d3-4493-ab95-548e229a3241" providerId="ADAL" clId="{9021DBCF-E1F9-436B-BA39-D3AC85E9F617}" dt="2023-08-25T03:26:55.961" v="3512" actId="14100"/>
          <ac:picMkLst>
            <pc:docMk/>
            <pc:sldMk cId="2415208003" sldId="356"/>
            <ac:picMk id="12" creationId="{75632D42-FDBB-6E47-67C4-9DB2745C0499}"/>
          </ac:picMkLst>
        </pc:picChg>
        <pc:picChg chg="add mod">
          <ac:chgData name="Claudio Rossi" userId="027ff39b-d9d3-4493-ab95-548e229a3241" providerId="ADAL" clId="{9021DBCF-E1F9-436B-BA39-D3AC85E9F617}" dt="2023-08-25T03:30:39.561" v="3518" actId="14100"/>
          <ac:picMkLst>
            <pc:docMk/>
            <pc:sldMk cId="2415208003" sldId="356"/>
            <ac:picMk id="14" creationId="{B744E6C5-7723-D4F8-664D-809DD2588678}"/>
          </ac:picMkLst>
        </pc:picChg>
      </pc:sldChg>
      <pc:sldChg chg="addSp delSp modSp new mod modAnim">
        <pc:chgData name="Claudio Rossi" userId="027ff39b-d9d3-4493-ab95-548e229a3241" providerId="ADAL" clId="{9021DBCF-E1F9-436B-BA39-D3AC85E9F617}" dt="2023-08-25T19:42:14.210" v="5945" actId="1076"/>
        <pc:sldMkLst>
          <pc:docMk/>
          <pc:sldMk cId="1078746101" sldId="357"/>
        </pc:sldMkLst>
        <pc:spChg chg="del">
          <ac:chgData name="Claudio Rossi" userId="027ff39b-d9d3-4493-ab95-548e229a3241" providerId="ADAL" clId="{9021DBCF-E1F9-436B-BA39-D3AC85E9F617}" dt="2023-08-25T12:49:41.358" v="4061" actId="21"/>
          <ac:spMkLst>
            <pc:docMk/>
            <pc:sldMk cId="1078746101" sldId="357"/>
            <ac:spMk id="2" creationId="{04BBA7FB-9EEB-B0A3-0687-1D14E310D3C1}"/>
          </ac:spMkLst>
        </pc:spChg>
        <pc:spChg chg="add mod">
          <ac:chgData name="Claudio Rossi" userId="027ff39b-d9d3-4493-ab95-548e229a3241" providerId="ADAL" clId="{9021DBCF-E1F9-436B-BA39-D3AC85E9F617}" dt="2023-08-25T19:42:14.210" v="5945" actId="1076"/>
          <ac:spMkLst>
            <pc:docMk/>
            <pc:sldMk cId="1078746101" sldId="357"/>
            <ac:spMk id="2" creationId="{1D649E5B-D2C9-7486-0FF0-328D8E0A24AD}"/>
          </ac:spMkLst>
        </pc:spChg>
        <pc:spChg chg="del mod">
          <ac:chgData name="Claudio Rossi" userId="027ff39b-d9d3-4493-ab95-548e229a3241" providerId="ADAL" clId="{9021DBCF-E1F9-436B-BA39-D3AC85E9F617}" dt="2023-08-25T12:49:48.091" v="4063" actId="21"/>
          <ac:spMkLst>
            <pc:docMk/>
            <pc:sldMk cId="1078746101" sldId="357"/>
            <ac:spMk id="3" creationId="{98CF1D13-FC2D-49FE-3145-F36542A358D6}"/>
          </ac:spMkLst>
        </pc:spChg>
        <pc:spChg chg="add mod">
          <ac:chgData name="Claudio Rossi" userId="027ff39b-d9d3-4493-ab95-548e229a3241" providerId="ADAL" clId="{9021DBCF-E1F9-436B-BA39-D3AC85E9F617}" dt="2023-08-25T12:41:59.845" v="4043" actId="14100"/>
          <ac:spMkLst>
            <pc:docMk/>
            <pc:sldMk cId="1078746101" sldId="357"/>
            <ac:spMk id="6" creationId="{7FC05A85-558A-BC1F-8817-41264535CF5E}"/>
          </ac:spMkLst>
        </pc:spChg>
        <pc:spChg chg="add del mod">
          <ac:chgData name="Claudio Rossi" userId="027ff39b-d9d3-4493-ab95-548e229a3241" providerId="ADAL" clId="{9021DBCF-E1F9-436B-BA39-D3AC85E9F617}" dt="2023-08-25T12:51:52.943" v="4114"/>
          <ac:spMkLst>
            <pc:docMk/>
            <pc:sldMk cId="1078746101" sldId="357"/>
            <ac:spMk id="11" creationId="{9A40ABBA-8122-EE56-D581-53A9B7F7D420}"/>
          </ac:spMkLst>
        </pc:spChg>
        <pc:spChg chg="add mod">
          <ac:chgData name="Claudio Rossi" userId="027ff39b-d9d3-4493-ab95-548e229a3241" providerId="ADAL" clId="{9021DBCF-E1F9-436B-BA39-D3AC85E9F617}" dt="2023-08-25T12:52:24.083" v="4116" actId="1076"/>
          <ac:spMkLst>
            <pc:docMk/>
            <pc:sldMk cId="1078746101" sldId="357"/>
            <ac:spMk id="12" creationId="{D8B076D0-8DE8-371E-F364-264B29C5D608}"/>
          </ac:spMkLst>
        </pc:spChg>
        <pc:spChg chg="add mod">
          <ac:chgData name="Claudio Rossi" userId="027ff39b-d9d3-4493-ab95-548e229a3241" providerId="ADAL" clId="{9021DBCF-E1F9-436B-BA39-D3AC85E9F617}" dt="2023-08-25T12:53:40.044" v="4123" actId="1076"/>
          <ac:spMkLst>
            <pc:docMk/>
            <pc:sldMk cId="1078746101" sldId="357"/>
            <ac:spMk id="17" creationId="{C31866DF-2533-18DC-FD75-FA0D4247C860}"/>
          </ac:spMkLst>
        </pc:spChg>
        <pc:spChg chg="add mod">
          <ac:chgData name="Claudio Rossi" userId="027ff39b-d9d3-4493-ab95-548e229a3241" providerId="ADAL" clId="{9021DBCF-E1F9-436B-BA39-D3AC85E9F617}" dt="2023-08-25T13:06:38.424" v="4151" actId="1076"/>
          <ac:spMkLst>
            <pc:docMk/>
            <pc:sldMk cId="1078746101" sldId="357"/>
            <ac:spMk id="26" creationId="{D78F5F9A-02D7-8CE8-1F5D-600335DA1CCA}"/>
          </ac:spMkLst>
        </pc:spChg>
        <pc:picChg chg="add del mod">
          <ac:chgData name="Claudio Rossi" userId="027ff39b-d9d3-4493-ab95-548e229a3241" providerId="ADAL" clId="{9021DBCF-E1F9-436B-BA39-D3AC85E9F617}" dt="2023-08-25T12:47:31.486" v="4055" actId="478"/>
          <ac:picMkLst>
            <pc:docMk/>
            <pc:sldMk cId="1078746101" sldId="357"/>
            <ac:picMk id="5" creationId="{09127065-8C79-BF70-B4E3-599429797886}"/>
          </ac:picMkLst>
        </pc:picChg>
        <pc:picChg chg="add mod">
          <ac:chgData name="Claudio Rossi" userId="027ff39b-d9d3-4493-ab95-548e229a3241" providerId="ADAL" clId="{9021DBCF-E1F9-436B-BA39-D3AC85E9F617}" dt="2023-08-25T12:45:21.529" v="4053" actId="14100"/>
          <ac:picMkLst>
            <pc:docMk/>
            <pc:sldMk cId="1078746101" sldId="357"/>
            <ac:picMk id="8" creationId="{5625688A-F9F2-61CC-4E01-B6A4899746CD}"/>
          </ac:picMkLst>
        </pc:picChg>
        <pc:picChg chg="add mod">
          <ac:chgData name="Claudio Rossi" userId="027ff39b-d9d3-4493-ab95-548e229a3241" providerId="ADAL" clId="{9021DBCF-E1F9-436B-BA39-D3AC85E9F617}" dt="2023-08-25T12:53:55.540" v="4124" actId="14100"/>
          <ac:picMkLst>
            <pc:docMk/>
            <pc:sldMk cId="1078746101" sldId="357"/>
            <ac:picMk id="10" creationId="{AC45CC6F-1BAF-EDB6-E0B5-A8CA4BF46C2D}"/>
          </ac:picMkLst>
        </pc:picChg>
        <pc:picChg chg="add mod">
          <ac:chgData name="Claudio Rossi" userId="027ff39b-d9d3-4493-ab95-548e229a3241" providerId="ADAL" clId="{9021DBCF-E1F9-436B-BA39-D3AC85E9F617}" dt="2023-08-25T13:02:11.452" v="4141" actId="1076"/>
          <ac:picMkLst>
            <pc:docMk/>
            <pc:sldMk cId="1078746101" sldId="357"/>
            <ac:picMk id="19" creationId="{6D872706-C604-6F2F-43D6-B884B631116E}"/>
          </ac:picMkLst>
        </pc:picChg>
        <pc:picChg chg="add mod">
          <ac:chgData name="Claudio Rossi" userId="027ff39b-d9d3-4493-ab95-548e229a3241" providerId="ADAL" clId="{9021DBCF-E1F9-436B-BA39-D3AC85E9F617}" dt="2023-08-25T12:59:46.622" v="4133" actId="14100"/>
          <ac:picMkLst>
            <pc:docMk/>
            <pc:sldMk cId="1078746101" sldId="357"/>
            <ac:picMk id="21" creationId="{D8BAA154-DAD2-A9BA-C49B-B183277C4241}"/>
          </ac:picMkLst>
        </pc:picChg>
        <pc:picChg chg="add del mod">
          <ac:chgData name="Claudio Rossi" userId="027ff39b-d9d3-4493-ab95-548e229a3241" providerId="ADAL" clId="{9021DBCF-E1F9-436B-BA39-D3AC85E9F617}" dt="2023-08-25T13:00:49.059" v="4137" actId="478"/>
          <ac:picMkLst>
            <pc:docMk/>
            <pc:sldMk cId="1078746101" sldId="357"/>
            <ac:picMk id="23" creationId="{6FC4C716-3FF5-F774-87F1-3F15F348FE3F}"/>
          </ac:picMkLst>
        </pc:picChg>
        <pc:picChg chg="add mod">
          <ac:chgData name="Claudio Rossi" userId="027ff39b-d9d3-4493-ab95-548e229a3241" providerId="ADAL" clId="{9021DBCF-E1F9-436B-BA39-D3AC85E9F617}" dt="2023-08-25T13:01:32.431" v="4139" actId="1076"/>
          <ac:picMkLst>
            <pc:docMk/>
            <pc:sldMk cId="1078746101" sldId="357"/>
            <ac:picMk id="25" creationId="{4E642FA7-E10F-049E-72C1-025D8DD017D6}"/>
          </ac:picMkLst>
        </pc:picChg>
        <pc:cxnChg chg="add mod">
          <ac:chgData name="Claudio Rossi" userId="027ff39b-d9d3-4493-ab95-548e229a3241" providerId="ADAL" clId="{9021DBCF-E1F9-436B-BA39-D3AC85E9F617}" dt="2023-08-25T12:52:35.977" v="4118" actId="14100"/>
          <ac:cxnSpMkLst>
            <pc:docMk/>
            <pc:sldMk cId="1078746101" sldId="357"/>
            <ac:cxnSpMk id="14" creationId="{9C819ACA-FBC4-915D-BFB9-CB8A1C756124}"/>
          </ac:cxnSpMkLst>
        </pc:cxnChg>
      </pc:sldChg>
      <pc:sldChg chg="addSp delSp modSp new mod">
        <pc:chgData name="Claudio Rossi" userId="027ff39b-d9d3-4493-ab95-548e229a3241" providerId="ADAL" clId="{9021DBCF-E1F9-436B-BA39-D3AC85E9F617}" dt="2023-08-25T19:42:22.364" v="5946"/>
        <pc:sldMkLst>
          <pc:docMk/>
          <pc:sldMk cId="3451679775" sldId="358"/>
        </pc:sldMkLst>
        <pc:spChg chg="add mod">
          <ac:chgData name="Claudio Rossi" userId="027ff39b-d9d3-4493-ab95-548e229a3241" providerId="ADAL" clId="{9021DBCF-E1F9-436B-BA39-D3AC85E9F617}" dt="2023-08-25T13:09:06.570" v="4168" actId="20577"/>
          <ac:spMkLst>
            <pc:docMk/>
            <pc:sldMk cId="3451679775" sldId="358"/>
            <ac:spMk id="4" creationId="{A0F9D3E9-A7B4-9B86-1504-7D7D4C001C50}"/>
          </ac:spMkLst>
        </pc:spChg>
        <pc:spChg chg="add mod">
          <ac:chgData name="Claudio Rossi" userId="027ff39b-d9d3-4493-ab95-548e229a3241" providerId="ADAL" clId="{9021DBCF-E1F9-436B-BA39-D3AC85E9F617}" dt="2023-08-25T19:42:22.364" v="5946"/>
          <ac:spMkLst>
            <pc:docMk/>
            <pc:sldMk cId="3451679775" sldId="358"/>
            <ac:spMk id="5" creationId="{32F7FB77-F48D-7BF6-229F-D08055D4C1ED}"/>
          </ac:spMkLst>
        </pc:spChg>
        <pc:spChg chg="add mod">
          <ac:chgData name="Claudio Rossi" userId="027ff39b-d9d3-4493-ab95-548e229a3241" providerId="ADAL" clId="{9021DBCF-E1F9-436B-BA39-D3AC85E9F617}" dt="2023-08-25T13:33:45.868" v="4237" actId="208"/>
          <ac:spMkLst>
            <pc:docMk/>
            <pc:sldMk cId="3451679775" sldId="358"/>
            <ac:spMk id="7" creationId="{1F53A6E8-2F75-7F32-1CA8-C2C40CCB073D}"/>
          </ac:spMkLst>
        </pc:spChg>
        <pc:spChg chg="add mod">
          <ac:chgData name="Claudio Rossi" userId="027ff39b-d9d3-4493-ab95-548e229a3241" providerId="ADAL" clId="{9021DBCF-E1F9-436B-BA39-D3AC85E9F617}" dt="2023-08-25T13:34:30.402" v="4241" actId="14100"/>
          <ac:spMkLst>
            <pc:docMk/>
            <pc:sldMk cId="3451679775" sldId="358"/>
            <ac:spMk id="14" creationId="{7512EA3F-8CED-1FB2-569B-872BB6CFA3FF}"/>
          </ac:spMkLst>
        </pc:spChg>
        <pc:spChg chg="add mod">
          <ac:chgData name="Claudio Rossi" userId="027ff39b-d9d3-4493-ab95-548e229a3241" providerId="ADAL" clId="{9021DBCF-E1F9-436B-BA39-D3AC85E9F617}" dt="2023-08-25T13:34:18.838" v="4240" actId="688"/>
          <ac:spMkLst>
            <pc:docMk/>
            <pc:sldMk cId="3451679775" sldId="358"/>
            <ac:spMk id="15" creationId="{B28DD040-2C53-7E93-A5C8-349F56DAFDD0}"/>
          </ac:spMkLst>
        </pc:spChg>
        <pc:spChg chg="add mod">
          <ac:chgData name="Claudio Rossi" userId="027ff39b-d9d3-4493-ab95-548e229a3241" providerId="ADAL" clId="{9021DBCF-E1F9-436B-BA39-D3AC85E9F617}" dt="2023-08-25T13:54:21.096" v="4499" actId="20577"/>
          <ac:spMkLst>
            <pc:docMk/>
            <pc:sldMk cId="3451679775" sldId="358"/>
            <ac:spMk id="18" creationId="{43027C60-8682-8779-DEA1-3778728E0F3A}"/>
          </ac:spMkLst>
        </pc:spChg>
        <pc:spChg chg="add mod">
          <ac:chgData name="Claudio Rossi" userId="027ff39b-d9d3-4493-ab95-548e229a3241" providerId="ADAL" clId="{9021DBCF-E1F9-436B-BA39-D3AC85E9F617}" dt="2023-08-25T16:26:54.313" v="5568" actId="2085"/>
          <ac:spMkLst>
            <pc:docMk/>
            <pc:sldMk cId="3451679775" sldId="358"/>
            <ac:spMk id="19" creationId="{C07E5786-0272-3945-CDD6-FE517B4165E0}"/>
          </ac:spMkLst>
        </pc:spChg>
        <pc:picChg chg="add mod">
          <ac:chgData name="Claudio Rossi" userId="027ff39b-d9d3-4493-ab95-548e229a3241" providerId="ADAL" clId="{9021DBCF-E1F9-436B-BA39-D3AC85E9F617}" dt="2023-08-25T13:30:40.128" v="4220" actId="1076"/>
          <ac:picMkLst>
            <pc:docMk/>
            <pc:sldMk cId="3451679775" sldId="358"/>
            <ac:picMk id="6" creationId="{2D3E010E-A7B6-FD13-7229-C33A4CB86461}"/>
          </ac:picMkLst>
        </pc:picChg>
        <pc:picChg chg="add mod">
          <ac:chgData name="Claudio Rossi" userId="027ff39b-d9d3-4493-ab95-548e229a3241" providerId="ADAL" clId="{9021DBCF-E1F9-436B-BA39-D3AC85E9F617}" dt="2023-08-25T13:43:16.521" v="4263" actId="14100"/>
          <ac:picMkLst>
            <pc:docMk/>
            <pc:sldMk cId="3451679775" sldId="358"/>
            <ac:picMk id="17" creationId="{167E2B55-8A57-CA08-8BFD-FAFAC2CA0044}"/>
          </ac:picMkLst>
        </pc:picChg>
        <pc:cxnChg chg="add del mod">
          <ac:chgData name="Claudio Rossi" userId="027ff39b-d9d3-4493-ab95-548e229a3241" providerId="ADAL" clId="{9021DBCF-E1F9-436B-BA39-D3AC85E9F617}" dt="2023-08-25T13:30:19.509" v="4215" actId="478"/>
          <ac:cxnSpMkLst>
            <pc:docMk/>
            <pc:sldMk cId="3451679775" sldId="358"/>
            <ac:cxnSpMk id="9" creationId="{86467AC1-512E-1113-B911-488B885B02AF}"/>
          </ac:cxnSpMkLst>
        </pc:cxnChg>
        <pc:cxnChg chg="add del">
          <ac:chgData name="Claudio Rossi" userId="027ff39b-d9d3-4493-ab95-548e229a3241" providerId="ADAL" clId="{9021DBCF-E1F9-436B-BA39-D3AC85E9F617}" dt="2023-08-25T13:30:16.734" v="4214" actId="478"/>
          <ac:cxnSpMkLst>
            <pc:docMk/>
            <pc:sldMk cId="3451679775" sldId="358"/>
            <ac:cxnSpMk id="11" creationId="{05BE23F4-8CF8-CFCB-17A2-1A721A51216D}"/>
          </ac:cxnSpMkLst>
        </pc:cxnChg>
        <pc:cxnChg chg="add del">
          <ac:chgData name="Claudio Rossi" userId="027ff39b-d9d3-4493-ab95-548e229a3241" providerId="ADAL" clId="{9021DBCF-E1F9-436B-BA39-D3AC85E9F617}" dt="2023-08-25T13:30:20.917" v="4216" actId="478"/>
          <ac:cxnSpMkLst>
            <pc:docMk/>
            <pc:sldMk cId="3451679775" sldId="358"/>
            <ac:cxnSpMk id="13" creationId="{042F62AF-6262-0478-42B0-6154818439AC}"/>
          </ac:cxnSpMkLst>
        </pc:cxnChg>
      </pc:sldChg>
      <pc:sldChg chg="addSp delSp modSp new mod modAnim">
        <pc:chgData name="Claudio Rossi" userId="027ff39b-d9d3-4493-ab95-548e229a3241" providerId="ADAL" clId="{9021DBCF-E1F9-436B-BA39-D3AC85E9F617}" dt="2023-08-25T19:42:37.574" v="5948"/>
        <pc:sldMkLst>
          <pc:docMk/>
          <pc:sldMk cId="3866070100" sldId="359"/>
        </pc:sldMkLst>
        <pc:spChg chg="add mod">
          <ac:chgData name="Claudio Rossi" userId="027ff39b-d9d3-4493-ab95-548e229a3241" providerId="ADAL" clId="{9021DBCF-E1F9-436B-BA39-D3AC85E9F617}" dt="2023-08-25T19:42:37.574" v="5948"/>
          <ac:spMkLst>
            <pc:docMk/>
            <pc:sldMk cId="3866070100" sldId="359"/>
            <ac:spMk id="2" creationId="{6E0375EC-78AB-6DBE-F919-1881D7F6C858}"/>
          </ac:spMkLst>
        </pc:spChg>
        <pc:spChg chg="del">
          <ac:chgData name="Claudio Rossi" userId="027ff39b-d9d3-4493-ab95-548e229a3241" providerId="ADAL" clId="{9021DBCF-E1F9-436B-BA39-D3AC85E9F617}" dt="2023-08-25T13:38:12.728" v="4250" actId="478"/>
          <ac:spMkLst>
            <pc:docMk/>
            <pc:sldMk cId="3866070100" sldId="359"/>
            <ac:spMk id="2" creationId="{B2A64F68-C905-0CF7-0DEF-FF2C45FD7964}"/>
          </ac:spMkLst>
        </pc:spChg>
        <pc:spChg chg="del">
          <ac:chgData name="Claudio Rossi" userId="027ff39b-d9d3-4493-ab95-548e229a3241" providerId="ADAL" clId="{9021DBCF-E1F9-436B-BA39-D3AC85E9F617}" dt="2023-08-25T13:37:14.266" v="4248" actId="478"/>
          <ac:spMkLst>
            <pc:docMk/>
            <pc:sldMk cId="3866070100" sldId="359"/>
            <ac:spMk id="3" creationId="{961691C0-E971-BDFF-4050-26021F5F5179}"/>
          </ac:spMkLst>
        </pc:spChg>
        <pc:spChg chg="add mod">
          <ac:chgData name="Claudio Rossi" userId="027ff39b-d9d3-4493-ab95-548e229a3241" providerId="ADAL" clId="{9021DBCF-E1F9-436B-BA39-D3AC85E9F617}" dt="2023-08-25T13:18:34.626" v="4174"/>
          <ac:spMkLst>
            <pc:docMk/>
            <pc:sldMk cId="3866070100" sldId="359"/>
            <ac:spMk id="6" creationId="{541E21FA-59BA-7C86-8341-F47AB6855197}"/>
          </ac:spMkLst>
        </pc:spChg>
        <pc:spChg chg="add mod">
          <ac:chgData name="Claudio Rossi" userId="027ff39b-d9d3-4493-ab95-548e229a3241" providerId="ADAL" clId="{9021DBCF-E1F9-436B-BA39-D3AC85E9F617}" dt="2023-08-25T13:19:24.394" v="4177" actId="208"/>
          <ac:spMkLst>
            <pc:docMk/>
            <pc:sldMk cId="3866070100" sldId="359"/>
            <ac:spMk id="7" creationId="{A3DAB122-78D1-100F-2356-1BA6B6982E5A}"/>
          </ac:spMkLst>
        </pc:spChg>
        <pc:spChg chg="add mod">
          <ac:chgData name="Claudio Rossi" userId="027ff39b-d9d3-4493-ab95-548e229a3241" providerId="ADAL" clId="{9021DBCF-E1F9-436B-BA39-D3AC85E9F617}" dt="2023-08-25T13:20:45.430" v="4189" actId="14100"/>
          <ac:spMkLst>
            <pc:docMk/>
            <pc:sldMk cId="3866070100" sldId="359"/>
            <ac:spMk id="8" creationId="{1ACFCF0B-8EFC-6599-8F84-49C313324C17}"/>
          </ac:spMkLst>
        </pc:spChg>
        <pc:picChg chg="add mod">
          <ac:chgData name="Claudio Rossi" userId="027ff39b-d9d3-4493-ab95-548e229a3241" providerId="ADAL" clId="{9021DBCF-E1F9-436B-BA39-D3AC85E9F617}" dt="2023-08-25T13:18:18.580" v="4173" actId="14100"/>
          <ac:picMkLst>
            <pc:docMk/>
            <pc:sldMk cId="3866070100" sldId="359"/>
            <ac:picMk id="5" creationId="{FBAD5D7A-1C59-1115-2059-41EADF59B44C}"/>
          </ac:picMkLst>
        </pc:picChg>
        <pc:picChg chg="add mod">
          <ac:chgData name="Claudio Rossi" userId="027ff39b-d9d3-4493-ab95-548e229a3241" providerId="ADAL" clId="{9021DBCF-E1F9-436B-BA39-D3AC85E9F617}" dt="2023-08-25T13:23:31.307" v="4200" actId="14100"/>
          <ac:picMkLst>
            <pc:docMk/>
            <pc:sldMk cId="3866070100" sldId="359"/>
            <ac:picMk id="14" creationId="{4E311C84-DA2A-1967-B8EB-46EDA8315507}"/>
          </ac:picMkLst>
        </pc:picChg>
        <pc:picChg chg="add mod">
          <ac:chgData name="Claudio Rossi" userId="027ff39b-d9d3-4493-ab95-548e229a3241" providerId="ADAL" clId="{9021DBCF-E1F9-436B-BA39-D3AC85E9F617}" dt="2023-08-25T13:38:06.872" v="4249" actId="14100"/>
          <ac:picMkLst>
            <pc:docMk/>
            <pc:sldMk cId="3866070100" sldId="359"/>
            <ac:picMk id="16" creationId="{03357D94-49A7-969C-70A6-EAC50700C908}"/>
          </ac:picMkLst>
        </pc:picChg>
        <pc:picChg chg="add mod">
          <ac:chgData name="Claudio Rossi" userId="027ff39b-d9d3-4493-ab95-548e229a3241" providerId="ADAL" clId="{9021DBCF-E1F9-436B-BA39-D3AC85E9F617}" dt="2023-08-25T13:39:20.227" v="4256" actId="14100"/>
          <ac:picMkLst>
            <pc:docMk/>
            <pc:sldMk cId="3866070100" sldId="359"/>
            <ac:picMk id="18" creationId="{BFB703A4-05BC-B5B4-F82E-450050BA863D}"/>
          </ac:picMkLst>
        </pc:picChg>
        <pc:cxnChg chg="add mod">
          <ac:chgData name="Claudio Rossi" userId="027ff39b-d9d3-4493-ab95-548e229a3241" providerId="ADAL" clId="{9021DBCF-E1F9-436B-BA39-D3AC85E9F617}" dt="2023-08-25T13:21:50.053" v="4193" actId="1582"/>
          <ac:cxnSpMkLst>
            <pc:docMk/>
            <pc:sldMk cId="3866070100" sldId="359"/>
            <ac:cxnSpMk id="10" creationId="{D3727F68-AD30-86B7-8C05-39AF1CD23BC0}"/>
          </ac:cxnSpMkLst>
        </pc:cxnChg>
        <pc:cxnChg chg="add mod">
          <ac:chgData name="Claudio Rossi" userId="027ff39b-d9d3-4493-ab95-548e229a3241" providerId="ADAL" clId="{9021DBCF-E1F9-436B-BA39-D3AC85E9F617}" dt="2023-08-25T13:22:30.501" v="4196" actId="1582"/>
          <ac:cxnSpMkLst>
            <pc:docMk/>
            <pc:sldMk cId="3866070100" sldId="359"/>
            <ac:cxnSpMk id="12" creationId="{770BF731-B0E4-E2E3-741B-AB0977BEFAF0}"/>
          </ac:cxnSpMkLst>
        </pc:cxnChg>
      </pc:sldChg>
      <pc:sldChg chg="addSp delSp modSp new mod">
        <pc:chgData name="Claudio Rossi" userId="027ff39b-d9d3-4493-ab95-548e229a3241" providerId="ADAL" clId="{9021DBCF-E1F9-436B-BA39-D3AC85E9F617}" dt="2023-08-25T19:42:30.527" v="5947"/>
        <pc:sldMkLst>
          <pc:docMk/>
          <pc:sldMk cId="1792196684" sldId="360"/>
        </pc:sldMkLst>
        <pc:spChg chg="del">
          <ac:chgData name="Claudio Rossi" userId="027ff39b-d9d3-4493-ab95-548e229a3241" providerId="ADAL" clId="{9021DBCF-E1F9-436B-BA39-D3AC85E9F617}" dt="2023-08-25T14:11:56.098" v="4537" actId="478"/>
          <ac:spMkLst>
            <pc:docMk/>
            <pc:sldMk cId="1792196684" sldId="360"/>
            <ac:spMk id="2" creationId="{857230C0-9050-1FB3-AD33-CAAB907465B3}"/>
          </ac:spMkLst>
        </pc:spChg>
        <pc:spChg chg="add mod">
          <ac:chgData name="Claudio Rossi" userId="027ff39b-d9d3-4493-ab95-548e229a3241" providerId="ADAL" clId="{9021DBCF-E1F9-436B-BA39-D3AC85E9F617}" dt="2023-08-25T19:42:30.527" v="5947"/>
          <ac:spMkLst>
            <pc:docMk/>
            <pc:sldMk cId="1792196684" sldId="360"/>
            <ac:spMk id="2" creationId="{E885553F-E6B2-042A-1C2A-9E1185E64E39}"/>
          </ac:spMkLst>
        </pc:spChg>
        <pc:spChg chg="del">
          <ac:chgData name="Claudio Rossi" userId="027ff39b-d9d3-4493-ab95-548e229a3241" providerId="ADAL" clId="{9021DBCF-E1F9-436B-BA39-D3AC85E9F617}" dt="2023-08-25T14:11:56.098" v="4537" actId="478"/>
          <ac:spMkLst>
            <pc:docMk/>
            <pc:sldMk cId="1792196684" sldId="360"/>
            <ac:spMk id="3" creationId="{AD437507-ACFC-ED58-761E-FB62EC0A6FCD}"/>
          </ac:spMkLst>
        </pc:spChg>
        <pc:spChg chg="add mod">
          <ac:chgData name="Claudio Rossi" userId="027ff39b-d9d3-4493-ab95-548e229a3241" providerId="ADAL" clId="{9021DBCF-E1F9-436B-BA39-D3AC85E9F617}" dt="2023-08-25T14:16:45.491" v="4552" actId="20577"/>
          <ac:spMkLst>
            <pc:docMk/>
            <pc:sldMk cId="1792196684" sldId="360"/>
            <ac:spMk id="4" creationId="{869DD53E-C5FE-9443-5926-304B2EB89641}"/>
          </ac:spMkLst>
        </pc:spChg>
        <pc:spChg chg="add del mod">
          <ac:chgData name="Claudio Rossi" userId="027ff39b-d9d3-4493-ab95-548e229a3241" providerId="ADAL" clId="{9021DBCF-E1F9-436B-BA39-D3AC85E9F617}" dt="2023-08-25T14:17:13.889" v="4554"/>
          <ac:spMkLst>
            <pc:docMk/>
            <pc:sldMk cId="1792196684" sldId="360"/>
            <ac:spMk id="5" creationId="{70B93003-E0CD-66E5-C14E-8338E7E3A422}"/>
          </ac:spMkLst>
        </pc:spChg>
        <pc:spChg chg="add mod">
          <ac:chgData name="Claudio Rossi" userId="027ff39b-d9d3-4493-ab95-548e229a3241" providerId="ADAL" clId="{9021DBCF-E1F9-436B-BA39-D3AC85E9F617}" dt="2023-08-25T14:41:12.683" v="5017" actId="20577"/>
          <ac:spMkLst>
            <pc:docMk/>
            <pc:sldMk cId="1792196684" sldId="360"/>
            <ac:spMk id="6" creationId="{03EA4E4D-8A90-E36E-D10F-62D2B342D489}"/>
          </ac:spMkLst>
        </pc:spChg>
        <pc:picChg chg="add mod">
          <ac:chgData name="Claudio Rossi" userId="027ff39b-d9d3-4493-ab95-548e229a3241" providerId="ADAL" clId="{9021DBCF-E1F9-436B-BA39-D3AC85E9F617}" dt="2023-08-25T14:51:51.825" v="5018" actId="14100"/>
          <ac:picMkLst>
            <pc:docMk/>
            <pc:sldMk cId="1792196684" sldId="360"/>
            <ac:picMk id="8" creationId="{2E03A6F7-9524-9A6A-E400-6BBFE1D50E38}"/>
          </ac:picMkLst>
        </pc:picChg>
        <pc:picChg chg="add del mod">
          <ac:chgData name="Claudio Rossi" userId="027ff39b-d9d3-4493-ab95-548e229a3241" providerId="ADAL" clId="{9021DBCF-E1F9-436B-BA39-D3AC85E9F617}" dt="2023-08-25T14:28:44.044" v="4970" actId="478"/>
          <ac:picMkLst>
            <pc:docMk/>
            <pc:sldMk cId="1792196684" sldId="360"/>
            <ac:picMk id="10" creationId="{12AFB33B-3DB3-0809-BC59-AD7C6316A7C4}"/>
          </ac:picMkLst>
        </pc:picChg>
        <pc:picChg chg="add mod">
          <ac:chgData name="Claudio Rossi" userId="027ff39b-d9d3-4493-ab95-548e229a3241" providerId="ADAL" clId="{9021DBCF-E1F9-436B-BA39-D3AC85E9F617}" dt="2023-08-25T14:38:54.935" v="4985" actId="14100"/>
          <ac:picMkLst>
            <pc:docMk/>
            <pc:sldMk cId="1792196684" sldId="360"/>
            <ac:picMk id="12" creationId="{578839CF-558F-4AC0-A59D-7A76475E246B}"/>
          </ac:picMkLst>
        </pc:picChg>
        <pc:picChg chg="add del mod">
          <ac:chgData name="Claudio Rossi" userId="027ff39b-d9d3-4493-ab95-548e229a3241" providerId="ADAL" clId="{9021DBCF-E1F9-436B-BA39-D3AC85E9F617}" dt="2023-08-25T14:39:47.372" v="4992" actId="478"/>
          <ac:picMkLst>
            <pc:docMk/>
            <pc:sldMk cId="1792196684" sldId="360"/>
            <ac:picMk id="14" creationId="{354CF7F9-4197-57F1-AB93-09B0A0A63353}"/>
          </ac:picMkLst>
        </pc:picChg>
        <pc:picChg chg="add mod">
          <ac:chgData name="Claudio Rossi" userId="027ff39b-d9d3-4493-ab95-548e229a3241" providerId="ADAL" clId="{9021DBCF-E1F9-436B-BA39-D3AC85E9F617}" dt="2023-08-25T14:40:14.413" v="4994" actId="14100"/>
          <ac:picMkLst>
            <pc:docMk/>
            <pc:sldMk cId="1792196684" sldId="360"/>
            <ac:picMk id="16" creationId="{EE077DD9-EF2D-D299-8C80-6A587863E50F}"/>
          </ac:picMkLst>
        </pc:picChg>
      </pc:sldChg>
      <pc:sldChg chg="addSp delSp modSp new mod ord">
        <pc:chgData name="Claudio Rossi" userId="027ff39b-d9d3-4493-ab95-548e229a3241" providerId="ADAL" clId="{9021DBCF-E1F9-436B-BA39-D3AC85E9F617}" dt="2023-08-25T19:42:47.109" v="5949"/>
        <pc:sldMkLst>
          <pc:docMk/>
          <pc:sldMk cId="1459714366" sldId="361"/>
        </pc:sldMkLst>
        <pc:spChg chg="add mod">
          <ac:chgData name="Claudio Rossi" userId="027ff39b-d9d3-4493-ab95-548e229a3241" providerId="ADAL" clId="{9021DBCF-E1F9-436B-BA39-D3AC85E9F617}" dt="2023-08-25T19:42:47.109" v="5949"/>
          <ac:spMkLst>
            <pc:docMk/>
            <pc:sldMk cId="1459714366" sldId="361"/>
            <ac:spMk id="2" creationId="{73FBF50E-176E-A054-DF75-7315EF3B846E}"/>
          </ac:spMkLst>
        </pc:spChg>
        <pc:spChg chg="del">
          <ac:chgData name="Claudio Rossi" userId="027ff39b-d9d3-4493-ab95-548e229a3241" providerId="ADAL" clId="{9021DBCF-E1F9-436B-BA39-D3AC85E9F617}" dt="2023-08-25T15:12:10.994" v="5036" actId="21"/>
          <ac:spMkLst>
            <pc:docMk/>
            <pc:sldMk cId="1459714366" sldId="361"/>
            <ac:spMk id="2" creationId="{DC0FDA8E-49C3-5882-3F8F-EDF339F1D76A}"/>
          </ac:spMkLst>
        </pc:spChg>
        <pc:spChg chg="del">
          <ac:chgData name="Claudio Rossi" userId="027ff39b-d9d3-4493-ab95-548e229a3241" providerId="ADAL" clId="{9021DBCF-E1F9-436B-BA39-D3AC85E9F617}" dt="2023-08-25T15:12:06.807" v="5035" actId="21"/>
          <ac:spMkLst>
            <pc:docMk/>
            <pc:sldMk cId="1459714366" sldId="361"/>
            <ac:spMk id="3" creationId="{6C1D41DB-99BA-35BC-9CDC-962822CFC6FE}"/>
          </ac:spMkLst>
        </pc:spChg>
        <pc:spChg chg="add mod">
          <ac:chgData name="Claudio Rossi" userId="027ff39b-d9d3-4493-ab95-548e229a3241" providerId="ADAL" clId="{9021DBCF-E1F9-436B-BA39-D3AC85E9F617}" dt="2023-08-25T14:11:32.662" v="4523"/>
          <ac:spMkLst>
            <pc:docMk/>
            <pc:sldMk cId="1459714366" sldId="361"/>
            <ac:spMk id="4" creationId="{641C3FAD-59E9-34CA-3FD2-55A0CE28542B}"/>
          </ac:spMkLst>
        </pc:spChg>
        <pc:spChg chg="add mod">
          <ac:chgData name="Claudio Rossi" userId="027ff39b-d9d3-4493-ab95-548e229a3241" providerId="ADAL" clId="{9021DBCF-E1F9-436B-BA39-D3AC85E9F617}" dt="2023-08-25T15:14:49.881" v="5049" actId="208"/>
          <ac:spMkLst>
            <pc:docMk/>
            <pc:sldMk cId="1459714366" sldId="361"/>
            <ac:spMk id="11" creationId="{F93B8F6D-202F-697B-2993-BF7819524DD5}"/>
          </ac:spMkLst>
        </pc:spChg>
        <pc:spChg chg="add mod">
          <ac:chgData name="Claudio Rossi" userId="027ff39b-d9d3-4493-ab95-548e229a3241" providerId="ADAL" clId="{9021DBCF-E1F9-436B-BA39-D3AC85E9F617}" dt="2023-08-25T15:16:40.679" v="5056" actId="14100"/>
          <ac:spMkLst>
            <pc:docMk/>
            <pc:sldMk cId="1459714366" sldId="361"/>
            <ac:spMk id="12" creationId="{60FED280-53AB-C723-A100-79F2B369894D}"/>
          </ac:spMkLst>
        </pc:spChg>
        <pc:spChg chg="add mod">
          <ac:chgData name="Claudio Rossi" userId="027ff39b-d9d3-4493-ab95-548e229a3241" providerId="ADAL" clId="{9021DBCF-E1F9-436B-BA39-D3AC85E9F617}" dt="2023-08-25T15:34:32.347" v="5120" actId="14100"/>
          <ac:spMkLst>
            <pc:docMk/>
            <pc:sldMk cId="1459714366" sldId="361"/>
            <ac:spMk id="17" creationId="{F34E573C-125F-FF3D-0DA8-D229E8FC6EAE}"/>
          </ac:spMkLst>
        </pc:spChg>
        <pc:picChg chg="add del mod modCrop">
          <ac:chgData name="Claudio Rossi" userId="027ff39b-d9d3-4493-ab95-548e229a3241" providerId="ADAL" clId="{9021DBCF-E1F9-436B-BA39-D3AC85E9F617}" dt="2023-08-25T15:12:17.613" v="5037" actId="21"/>
          <ac:picMkLst>
            <pc:docMk/>
            <pc:sldMk cId="1459714366" sldId="361"/>
            <ac:picMk id="6" creationId="{3BABA605-1C21-CC9E-54FE-4DEAFB4F391B}"/>
          </ac:picMkLst>
        </pc:picChg>
        <pc:picChg chg="add mod">
          <ac:chgData name="Claudio Rossi" userId="027ff39b-d9d3-4493-ab95-548e229a3241" providerId="ADAL" clId="{9021DBCF-E1F9-436B-BA39-D3AC85E9F617}" dt="2023-08-25T15:12:36.361" v="5039" actId="1076"/>
          <ac:picMkLst>
            <pc:docMk/>
            <pc:sldMk cId="1459714366" sldId="361"/>
            <ac:picMk id="8" creationId="{06FCF3E4-928D-6F02-D70C-8CE023BA1222}"/>
          </ac:picMkLst>
        </pc:picChg>
        <pc:picChg chg="add mod">
          <ac:chgData name="Claudio Rossi" userId="027ff39b-d9d3-4493-ab95-548e229a3241" providerId="ADAL" clId="{9021DBCF-E1F9-436B-BA39-D3AC85E9F617}" dt="2023-08-25T15:13:43.737" v="5043" actId="1076"/>
          <ac:picMkLst>
            <pc:docMk/>
            <pc:sldMk cId="1459714366" sldId="361"/>
            <ac:picMk id="10" creationId="{71989D01-3AF4-21CB-F7CA-A80911A99165}"/>
          </ac:picMkLst>
        </pc:picChg>
        <pc:picChg chg="add mod">
          <ac:chgData name="Claudio Rossi" userId="027ff39b-d9d3-4493-ab95-548e229a3241" providerId="ADAL" clId="{9021DBCF-E1F9-436B-BA39-D3AC85E9F617}" dt="2023-08-25T15:20:23.689" v="5059" actId="14100"/>
          <ac:picMkLst>
            <pc:docMk/>
            <pc:sldMk cId="1459714366" sldId="361"/>
            <ac:picMk id="14" creationId="{FA1E3192-FFDA-768D-316C-CAB6E8944E86}"/>
          </ac:picMkLst>
        </pc:picChg>
        <pc:picChg chg="add mod">
          <ac:chgData name="Claudio Rossi" userId="027ff39b-d9d3-4493-ab95-548e229a3241" providerId="ADAL" clId="{9021DBCF-E1F9-436B-BA39-D3AC85E9F617}" dt="2023-08-25T15:23:38.382" v="5064" actId="14100"/>
          <ac:picMkLst>
            <pc:docMk/>
            <pc:sldMk cId="1459714366" sldId="361"/>
            <ac:picMk id="16" creationId="{8D6F60A0-2532-7B31-3B52-E911EA889FFE}"/>
          </ac:picMkLst>
        </pc:picChg>
      </pc:sldChg>
      <pc:sldChg chg="addSp delSp modSp new mod ord modAnim">
        <pc:chgData name="Claudio Rossi" userId="027ff39b-d9d3-4493-ab95-548e229a3241" providerId="ADAL" clId="{9021DBCF-E1F9-436B-BA39-D3AC85E9F617}" dt="2023-08-25T16:41:09.131" v="5733"/>
        <pc:sldMkLst>
          <pc:docMk/>
          <pc:sldMk cId="2273134519" sldId="362"/>
        </pc:sldMkLst>
        <pc:spChg chg="del">
          <ac:chgData name="Claudio Rossi" userId="027ff39b-d9d3-4493-ab95-548e229a3241" providerId="ADAL" clId="{9021DBCF-E1F9-436B-BA39-D3AC85E9F617}" dt="2023-08-25T15:25:41.553" v="5072" actId="21"/>
          <ac:spMkLst>
            <pc:docMk/>
            <pc:sldMk cId="2273134519" sldId="362"/>
            <ac:spMk id="2" creationId="{B33E9A6C-2BC1-84D1-CB96-7FAAF47827C4}"/>
          </ac:spMkLst>
        </pc:spChg>
        <pc:spChg chg="del">
          <ac:chgData name="Claudio Rossi" userId="027ff39b-d9d3-4493-ab95-548e229a3241" providerId="ADAL" clId="{9021DBCF-E1F9-436B-BA39-D3AC85E9F617}" dt="2023-08-25T15:25:37.398" v="5071" actId="21"/>
          <ac:spMkLst>
            <pc:docMk/>
            <pc:sldMk cId="2273134519" sldId="362"/>
            <ac:spMk id="3" creationId="{4AC1A6CD-BC8D-6452-6829-904612C68992}"/>
          </ac:spMkLst>
        </pc:spChg>
        <pc:spChg chg="add mod">
          <ac:chgData name="Claudio Rossi" userId="027ff39b-d9d3-4493-ab95-548e229a3241" providerId="ADAL" clId="{9021DBCF-E1F9-436B-BA39-D3AC85E9F617}" dt="2023-08-25T15:26:48.541" v="5104" actId="20577"/>
          <ac:spMkLst>
            <pc:docMk/>
            <pc:sldMk cId="2273134519" sldId="362"/>
            <ac:spMk id="4" creationId="{5FC5A76A-53F4-8F9C-EA99-91BCF4CE05E9}"/>
          </ac:spMkLst>
        </pc:spChg>
        <pc:spChg chg="add mod">
          <ac:chgData name="Claudio Rossi" userId="027ff39b-d9d3-4493-ab95-548e229a3241" providerId="ADAL" clId="{9021DBCF-E1F9-436B-BA39-D3AC85E9F617}" dt="2023-08-25T16:34:48.157" v="5670" actId="1076"/>
          <ac:spMkLst>
            <pc:docMk/>
            <pc:sldMk cId="2273134519" sldId="362"/>
            <ac:spMk id="10" creationId="{D0005AAD-2BB7-11E6-1D73-8BF3386B1F6F}"/>
          </ac:spMkLst>
        </pc:spChg>
        <pc:spChg chg="add mod">
          <ac:chgData name="Claudio Rossi" userId="027ff39b-d9d3-4493-ab95-548e229a3241" providerId="ADAL" clId="{9021DBCF-E1F9-436B-BA39-D3AC85E9F617}" dt="2023-08-25T16:35:59.511" v="5674" actId="20577"/>
          <ac:spMkLst>
            <pc:docMk/>
            <pc:sldMk cId="2273134519" sldId="362"/>
            <ac:spMk id="11" creationId="{31C781BB-4376-BFD0-4E07-4DA2BA0D6BD3}"/>
          </ac:spMkLst>
        </pc:spChg>
        <pc:spChg chg="add mod">
          <ac:chgData name="Claudio Rossi" userId="027ff39b-d9d3-4493-ab95-548e229a3241" providerId="ADAL" clId="{9021DBCF-E1F9-436B-BA39-D3AC85E9F617}" dt="2023-08-25T16:38:02.325" v="5719" actId="122"/>
          <ac:spMkLst>
            <pc:docMk/>
            <pc:sldMk cId="2273134519" sldId="362"/>
            <ac:spMk id="12" creationId="{D41BB5E8-BD3B-0B94-F46A-7B60DCBB070F}"/>
          </ac:spMkLst>
        </pc:spChg>
        <pc:spChg chg="add mod">
          <ac:chgData name="Claudio Rossi" userId="027ff39b-d9d3-4493-ab95-548e229a3241" providerId="ADAL" clId="{9021DBCF-E1F9-436B-BA39-D3AC85E9F617}" dt="2023-08-25T16:37:57.948" v="5718" actId="122"/>
          <ac:spMkLst>
            <pc:docMk/>
            <pc:sldMk cId="2273134519" sldId="362"/>
            <ac:spMk id="13" creationId="{78893211-B4D2-6D2D-7C5D-94F0772716EF}"/>
          </ac:spMkLst>
        </pc:spChg>
        <pc:picChg chg="add mod">
          <ac:chgData name="Claudio Rossi" userId="027ff39b-d9d3-4493-ab95-548e229a3241" providerId="ADAL" clId="{9021DBCF-E1F9-436B-BA39-D3AC85E9F617}" dt="2023-08-25T15:30:00.154" v="5114" actId="1076"/>
          <ac:picMkLst>
            <pc:docMk/>
            <pc:sldMk cId="2273134519" sldId="362"/>
            <ac:picMk id="5" creationId="{AC1ACAD6-EE42-2551-F5F8-CB14EA6518D2}"/>
          </ac:picMkLst>
        </pc:picChg>
        <pc:picChg chg="add mod">
          <ac:chgData name="Claudio Rossi" userId="027ff39b-d9d3-4493-ab95-548e229a3241" providerId="ADAL" clId="{9021DBCF-E1F9-436B-BA39-D3AC85E9F617}" dt="2023-08-25T15:26:28.352" v="5078" actId="14100"/>
          <ac:picMkLst>
            <pc:docMk/>
            <pc:sldMk cId="2273134519" sldId="362"/>
            <ac:picMk id="7" creationId="{6D3A09D0-5A86-E8E4-B776-0029CF514B0F}"/>
          </ac:picMkLst>
        </pc:picChg>
        <pc:picChg chg="add mod">
          <ac:chgData name="Claudio Rossi" userId="027ff39b-d9d3-4493-ab95-548e229a3241" providerId="ADAL" clId="{9021DBCF-E1F9-436B-BA39-D3AC85E9F617}" dt="2023-08-25T15:29:54.755" v="5113" actId="1076"/>
          <ac:picMkLst>
            <pc:docMk/>
            <pc:sldMk cId="2273134519" sldId="362"/>
            <ac:picMk id="9" creationId="{A5B5FB1E-D796-23B4-97A2-38B118707499}"/>
          </ac:picMkLst>
        </pc:picChg>
      </pc:sldChg>
      <pc:sldChg chg="addSp delSp modSp new mod modAnim modNotes">
        <pc:chgData name="Claudio Rossi" userId="027ff39b-d9d3-4493-ab95-548e229a3241" providerId="ADAL" clId="{9021DBCF-E1F9-436B-BA39-D3AC85E9F617}" dt="2023-08-25T16:46:23.585" v="5743"/>
        <pc:sldMkLst>
          <pc:docMk/>
          <pc:sldMk cId="3587983939" sldId="363"/>
        </pc:sldMkLst>
        <pc:spChg chg="del">
          <ac:chgData name="Claudio Rossi" userId="027ff39b-d9d3-4493-ab95-548e229a3241" providerId="ADAL" clId="{9021DBCF-E1F9-436B-BA39-D3AC85E9F617}" dt="2023-08-25T15:41:40.035" v="5163" actId="21"/>
          <ac:spMkLst>
            <pc:docMk/>
            <pc:sldMk cId="3587983939" sldId="363"/>
            <ac:spMk id="2" creationId="{21DD36CE-3C38-D8A8-2AFC-6B9F68742139}"/>
          </ac:spMkLst>
        </pc:spChg>
        <pc:spChg chg="del">
          <ac:chgData name="Claudio Rossi" userId="027ff39b-d9d3-4493-ab95-548e229a3241" providerId="ADAL" clId="{9021DBCF-E1F9-436B-BA39-D3AC85E9F617}" dt="2023-08-25T15:41:43.538" v="5164" actId="21"/>
          <ac:spMkLst>
            <pc:docMk/>
            <pc:sldMk cId="3587983939" sldId="363"/>
            <ac:spMk id="3" creationId="{2EE73884-7C35-AEBF-3B3B-E45796A2A40E}"/>
          </ac:spMkLst>
        </pc:spChg>
        <pc:spChg chg="add mod">
          <ac:chgData name="Claudio Rossi" userId="027ff39b-d9d3-4493-ab95-548e229a3241" providerId="ADAL" clId="{9021DBCF-E1F9-436B-BA39-D3AC85E9F617}" dt="2023-08-25T15:36:31.777" v="5150" actId="255"/>
          <ac:spMkLst>
            <pc:docMk/>
            <pc:sldMk cId="3587983939" sldId="363"/>
            <ac:spMk id="4" creationId="{A8F039F8-5BE6-CB34-EF4A-99C98F801AF8}"/>
          </ac:spMkLst>
        </pc:spChg>
        <pc:spChg chg="add mod">
          <ac:chgData name="Claudio Rossi" userId="027ff39b-d9d3-4493-ab95-548e229a3241" providerId="ADAL" clId="{9021DBCF-E1F9-436B-BA39-D3AC85E9F617}" dt="2023-08-25T15:47:48.378" v="5209" actId="1076"/>
          <ac:spMkLst>
            <pc:docMk/>
            <pc:sldMk cId="3587983939" sldId="363"/>
            <ac:spMk id="7" creationId="{AB19A7CA-AD6A-2A8F-76C9-48B4787DB134}"/>
          </ac:spMkLst>
        </pc:spChg>
        <pc:spChg chg="add mod">
          <ac:chgData name="Claudio Rossi" userId="027ff39b-d9d3-4493-ab95-548e229a3241" providerId="ADAL" clId="{9021DBCF-E1F9-436B-BA39-D3AC85E9F617}" dt="2023-08-25T15:46:28.357" v="5204" actId="122"/>
          <ac:spMkLst>
            <pc:docMk/>
            <pc:sldMk cId="3587983939" sldId="363"/>
            <ac:spMk id="10" creationId="{FE92B815-F3CA-7124-C074-F25BB34AD3D5}"/>
          </ac:spMkLst>
        </pc:spChg>
        <pc:spChg chg="add mod">
          <ac:chgData name="Claudio Rossi" userId="027ff39b-d9d3-4493-ab95-548e229a3241" providerId="ADAL" clId="{9021DBCF-E1F9-436B-BA39-D3AC85E9F617}" dt="2023-08-25T15:47:45.686" v="5208" actId="1076"/>
          <ac:spMkLst>
            <pc:docMk/>
            <pc:sldMk cId="3587983939" sldId="363"/>
            <ac:spMk id="11" creationId="{AD8DD35C-9D21-8F0A-DB80-5F8B2C31500C}"/>
          </ac:spMkLst>
        </pc:spChg>
        <pc:spChg chg="add mod">
          <ac:chgData name="Claudio Rossi" userId="027ff39b-d9d3-4493-ab95-548e229a3241" providerId="ADAL" clId="{9021DBCF-E1F9-436B-BA39-D3AC85E9F617}" dt="2023-08-25T15:46:25.819" v="5203" actId="122"/>
          <ac:spMkLst>
            <pc:docMk/>
            <pc:sldMk cId="3587983939" sldId="363"/>
            <ac:spMk id="12" creationId="{0CF3A537-F6EE-3201-5172-83B30D2900B5}"/>
          </ac:spMkLst>
        </pc:spChg>
        <pc:spChg chg="add mod">
          <ac:chgData name="Claudio Rossi" userId="027ff39b-d9d3-4493-ab95-548e229a3241" providerId="ADAL" clId="{9021DBCF-E1F9-436B-BA39-D3AC85E9F617}" dt="2023-08-25T15:49:09.166" v="5215" actId="20577"/>
          <ac:spMkLst>
            <pc:docMk/>
            <pc:sldMk cId="3587983939" sldId="363"/>
            <ac:spMk id="13" creationId="{A7A1304F-3F33-72F8-2839-D3C02B8D1D74}"/>
          </ac:spMkLst>
        </pc:spChg>
        <pc:spChg chg="add mod">
          <ac:chgData name="Claudio Rossi" userId="027ff39b-d9d3-4493-ab95-548e229a3241" providerId="ADAL" clId="{9021DBCF-E1F9-436B-BA39-D3AC85E9F617}" dt="2023-08-25T15:46:20.135" v="5201" actId="122"/>
          <ac:spMkLst>
            <pc:docMk/>
            <pc:sldMk cId="3587983939" sldId="363"/>
            <ac:spMk id="14" creationId="{1A9DBD8C-5F1A-0E60-B864-DE0E4CB96C95}"/>
          </ac:spMkLst>
        </pc:spChg>
        <pc:spChg chg="add mod">
          <ac:chgData name="Claudio Rossi" userId="027ff39b-d9d3-4493-ab95-548e229a3241" providerId="ADAL" clId="{9021DBCF-E1F9-436B-BA39-D3AC85E9F617}" dt="2023-08-25T15:49:34.345" v="5221" actId="20577"/>
          <ac:spMkLst>
            <pc:docMk/>
            <pc:sldMk cId="3587983939" sldId="363"/>
            <ac:spMk id="15" creationId="{13B43785-B104-FAF9-A9C1-E0D9B56EC973}"/>
          </ac:spMkLst>
        </pc:spChg>
        <pc:spChg chg="add del mod">
          <ac:chgData name="Claudio Rossi" userId="027ff39b-d9d3-4493-ab95-548e229a3241" providerId="ADAL" clId="{9021DBCF-E1F9-436B-BA39-D3AC85E9F617}" dt="2023-08-25T16:04:36.442" v="5352"/>
          <ac:spMkLst>
            <pc:docMk/>
            <pc:sldMk cId="3587983939" sldId="363"/>
            <ac:spMk id="18" creationId="{9A1360BB-8C2A-10D0-EDF8-7329478C1662}"/>
          </ac:spMkLst>
        </pc:spChg>
        <pc:spChg chg="add mod">
          <ac:chgData name="Claudio Rossi" userId="027ff39b-d9d3-4493-ab95-548e229a3241" providerId="ADAL" clId="{9021DBCF-E1F9-436B-BA39-D3AC85E9F617}" dt="2023-08-25T16:45:49.028" v="5741" actId="20577"/>
          <ac:spMkLst>
            <pc:docMk/>
            <pc:sldMk cId="3587983939" sldId="363"/>
            <ac:spMk id="19" creationId="{DE15B4C5-4D99-0DB4-5B93-B33F63150654}"/>
          </ac:spMkLst>
        </pc:spChg>
        <pc:spChg chg="add mod">
          <ac:chgData name="Claudio Rossi" userId="027ff39b-d9d3-4493-ab95-548e229a3241" providerId="ADAL" clId="{9021DBCF-E1F9-436B-BA39-D3AC85E9F617}" dt="2023-08-25T16:02:54.488" v="5339" actId="1076"/>
          <ac:spMkLst>
            <pc:docMk/>
            <pc:sldMk cId="3587983939" sldId="363"/>
            <ac:spMk id="20" creationId="{06D21AE5-16AA-F436-3BDD-5710A717476F}"/>
          </ac:spMkLst>
        </pc:spChg>
        <pc:spChg chg="add mod">
          <ac:chgData name="Claudio Rossi" userId="027ff39b-d9d3-4493-ab95-548e229a3241" providerId="ADAL" clId="{9021DBCF-E1F9-436B-BA39-D3AC85E9F617}" dt="2023-08-25T16:03:18.377" v="5341" actId="1076"/>
          <ac:spMkLst>
            <pc:docMk/>
            <pc:sldMk cId="3587983939" sldId="363"/>
            <ac:spMk id="21" creationId="{9CB91CC4-9B0A-5A6C-F619-E627D743AC52}"/>
          </ac:spMkLst>
        </pc:spChg>
        <pc:spChg chg="add mod">
          <ac:chgData name="Claudio Rossi" userId="027ff39b-d9d3-4493-ab95-548e229a3241" providerId="ADAL" clId="{9021DBCF-E1F9-436B-BA39-D3AC85E9F617}" dt="2023-08-25T16:04:45.506" v="5355" actId="1076"/>
          <ac:spMkLst>
            <pc:docMk/>
            <pc:sldMk cId="3587983939" sldId="363"/>
            <ac:spMk id="22" creationId="{055DFA9F-5D86-BD85-6D60-F2F8E7F8B19D}"/>
          </ac:spMkLst>
        </pc:spChg>
        <pc:spChg chg="add mod">
          <ac:chgData name="Claudio Rossi" userId="027ff39b-d9d3-4493-ab95-548e229a3241" providerId="ADAL" clId="{9021DBCF-E1F9-436B-BA39-D3AC85E9F617}" dt="2023-08-25T16:10:31.841" v="5510" actId="14100"/>
          <ac:spMkLst>
            <pc:docMk/>
            <pc:sldMk cId="3587983939" sldId="363"/>
            <ac:spMk id="23" creationId="{11F7250C-1797-24CF-30EB-EFA0B64AD6CF}"/>
          </ac:spMkLst>
        </pc:spChg>
        <pc:picChg chg="add mod">
          <ac:chgData name="Claudio Rossi" userId="027ff39b-d9d3-4493-ab95-548e229a3241" providerId="ADAL" clId="{9021DBCF-E1F9-436B-BA39-D3AC85E9F617}" dt="2023-08-25T15:45:12.109" v="5192" actId="1076"/>
          <ac:picMkLst>
            <pc:docMk/>
            <pc:sldMk cId="3587983939" sldId="363"/>
            <ac:picMk id="6" creationId="{F996CE0E-C995-9FEF-367B-1AB981619526}"/>
          </ac:picMkLst>
        </pc:picChg>
        <pc:picChg chg="add mod">
          <ac:chgData name="Claudio Rossi" userId="027ff39b-d9d3-4493-ab95-548e229a3241" providerId="ADAL" clId="{9021DBCF-E1F9-436B-BA39-D3AC85E9F617}" dt="2023-08-25T15:42:41.693" v="5167" actId="14100"/>
          <ac:picMkLst>
            <pc:docMk/>
            <pc:sldMk cId="3587983939" sldId="363"/>
            <ac:picMk id="9" creationId="{83A49174-4FFE-F187-066A-1898173225BB}"/>
          </ac:picMkLst>
        </pc:picChg>
        <pc:picChg chg="add mod">
          <ac:chgData name="Claudio Rossi" userId="027ff39b-d9d3-4493-ab95-548e229a3241" providerId="ADAL" clId="{9021DBCF-E1F9-436B-BA39-D3AC85E9F617}" dt="2023-08-25T16:02:17.732" v="5337" actId="14100"/>
          <ac:picMkLst>
            <pc:docMk/>
            <pc:sldMk cId="3587983939" sldId="363"/>
            <ac:picMk id="17" creationId="{B54766A1-11CA-D768-81B8-B1DD9FBC13D3}"/>
          </ac:picMkLst>
        </pc:picChg>
      </pc:sldChg>
      <pc:sldChg chg="addSp delSp modSp new mod modAnim">
        <pc:chgData name="Claudio Rossi" userId="027ff39b-d9d3-4493-ab95-548e229a3241" providerId="ADAL" clId="{9021DBCF-E1F9-436B-BA39-D3AC85E9F617}" dt="2023-08-25T22:52:17.924" v="5977" actId="14100"/>
        <pc:sldMkLst>
          <pc:docMk/>
          <pc:sldMk cId="194562800" sldId="364"/>
        </pc:sldMkLst>
        <pc:spChg chg="mod">
          <ac:chgData name="Claudio Rossi" userId="027ff39b-d9d3-4493-ab95-548e229a3241" providerId="ADAL" clId="{9021DBCF-E1F9-436B-BA39-D3AC85E9F617}" dt="2023-08-25T21:56:33.656" v="5973" actId="1076"/>
          <ac:spMkLst>
            <pc:docMk/>
            <pc:sldMk cId="194562800" sldId="364"/>
            <ac:spMk id="2" creationId="{1ACF7EE0-4D03-CBD4-D5E3-2135EA005DA1}"/>
          </ac:spMkLst>
        </pc:spChg>
        <pc:spChg chg="add mod">
          <ac:chgData name="Claudio Rossi" userId="027ff39b-d9d3-4493-ab95-548e229a3241" providerId="ADAL" clId="{9021DBCF-E1F9-436B-BA39-D3AC85E9F617}" dt="2023-08-25T19:42:58.639" v="5950"/>
          <ac:spMkLst>
            <pc:docMk/>
            <pc:sldMk cId="194562800" sldId="364"/>
            <ac:spMk id="3" creationId="{826E378C-9B08-2A27-DD0D-EC91BC629CBF}"/>
          </ac:spMkLst>
        </pc:spChg>
        <pc:spChg chg="del">
          <ac:chgData name="Claudio Rossi" userId="027ff39b-d9d3-4493-ab95-548e229a3241" providerId="ADAL" clId="{9021DBCF-E1F9-436B-BA39-D3AC85E9F617}" dt="2023-08-25T16:48:57.734" v="5766" actId="21"/>
          <ac:spMkLst>
            <pc:docMk/>
            <pc:sldMk cId="194562800" sldId="364"/>
            <ac:spMk id="3" creationId="{D8C7419C-4AF3-8B02-37D0-9634EDEC304F}"/>
          </ac:spMkLst>
        </pc:spChg>
        <pc:spChg chg="add mod">
          <ac:chgData name="Claudio Rossi" userId="027ff39b-d9d3-4493-ab95-548e229a3241" providerId="ADAL" clId="{9021DBCF-E1F9-436B-BA39-D3AC85E9F617}" dt="2023-08-25T16:50:13.698" v="5784" actId="207"/>
          <ac:spMkLst>
            <pc:docMk/>
            <pc:sldMk cId="194562800" sldId="364"/>
            <ac:spMk id="4" creationId="{29B256B1-C567-CEF9-370F-98A6010A53BB}"/>
          </ac:spMkLst>
        </pc:spChg>
        <pc:picChg chg="add mod">
          <ac:chgData name="Claudio Rossi" userId="027ff39b-d9d3-4493-ab95-548e229a3241" providerId="ADAL" clId="{9021DBCF-E1F9-436B-BA39-D3AC85E9F617}" dt="2023-08-25T22:52:17.924" v="5977" actId="14100"/>
          <ac:picMkLst>
            <pc:docMk/>
            <pc:sldMk cId="194562800" sldId="364"/>
            <ac:picMk id="5" creationId="{B05BE56C-87F1-85E3-8813-40EDF6FACDDC}"/>
          </ac:picMkLst>
        </pc:picChg>
      </pc:sldChg>
      <pc:sldChg chg="new del">
        <pc:chgData name="Claudio Rossi" userId="027ff39b-d9d3-4493-ab95-548e229a3241" providerId="ADAL" clId="{9021DBCF-E1F9-436B-BA39-D3AC85E9F617}" dt="2023-08-25T16:11:04.795" v="5513" actId="47"/>
        <pc:sldMkLst>
          <pc:docMk/>
          <pc:sldMk cId="2125183896" sldId="364"/>
        </pc:sldMkLst>
      </pc:sldChg>
      <pc:sldChg chg="new del">
        <pc:chgData name="Claudio Rossi" userId="027ff39b-d9d3-4493-ab95-548e229a3241" providerId="ADAL" clId="{9021DBCF-E1F9-436B-BA39-D3AC85E9F617}" dt="2023-08-25T16:10:49.519" v="5511" actId="47"/>
        <pc:sldMkLst>
          <pc:docMk/>
          <pc:sldMk cId="2364838069" sldId="365"/>
        </pc:sldMkLst>
      </pc:sldChg>
      <pc:sldMasterChg chg="setBg addSldLayout delSldLayout modSldLayout">
        <pc:chgData name="Claudio Rossi" userId="027ff39b-d9d3-4493-ab95-548e229a3241" providerId="ADAL" clId="{9021DBCF-E1F9-436B-BA39-D3AC85E9F617}" dt="2023-08-25T16:14:07.086" v="5518" actId="47"/>
        <pc:sldMasterMkLst>
          <pc:docMk/>
          <pc:sldMasterMk cId="0" sldId="2147483697"/>
        </pc:sldMasterMkLst>
        <pc:sldLayoutChg chg="setBg">
          <pc:chgData name="Claudio Rossi" userId="027ff39b-d9d3-4493-ab95-548e229a3241" providerId="ADAL" clId="{9021DBCF-E1F9-436B-BA39-D3AC85E9F617}" dt="2023-08-24T23:21:51.648" v="228"/>
          <pc:sldLayoutMkLst>
            <pc:docMk/>
            <pc:sldMasterMk cId="0" sldId="2147483697"/>
            <pc:sldLayoutMk cId="0" sldId="2147483648"/>
          </pc:sldLayoutMkLst>
        </pc:sldLayoutChg>
        <pc:sldLayoutChg chg="add del setBg">
          <pc:chgData name="Claudio Rossi" userId="027ff39b-d9d3-4493-ab95-548e229a3241" providerId="ADAL" clId="{9021DBCF-E1F9-436B-BA39-D3AC85E9F617}" dt="2023-08-24T23:21:51.648" v="228"/>
          <pc:sldLayoutMkLst>
            <pc:docMk/>
            <pc:sldMasterMk cId="0" sldId="2147483697"/>
            <pc:sldLayoutMk cId="0" sldId="2147483649"/>
          </pc:sldLayoutMkLst>
        </pc:sldLayoutChg>
        <pc:sldLayoutChg chg="del">
          <pc:chgData name="Claudio Rossi" userId="027ff39b-d9d3-4493-ab95-548e229a3241" providerId="ADAL" clId="{9021DBCF-E1F9-436B-BA39-D3AC85E9F617}" dt="2023-08-24T19:55:32.889" v="7" actId="2696"/>
          <pc:sldLayoutMkLst>
            <pc:docMk/>
            <pc:sldMasterMk cId="0" sldId="2147483697"/>
            <pc:sldLayoutMk cId="0" sldId="2147483650"/>
          </pc:sldLayoutMkLst>
        </pc:sldLayoutChg>
        <pc:sldLayoutChg chg="del setBg">
          <pc:chgData name="Claudio Rossi" userId="027ff39b-d9d3-4493-ab95-548e229a3241" providerId="ADAL" clId="{9021DBCF-E1F9-436B-BA39-D3AC85E9F617}" dt="2023-08-24T23:40:35.133" v="636" actId="47"/>
          <pc:sldLayoutMkLst>
            <pc:docMk/>
            <pc:sldMasterMk cId="0" sldId="2147483697"/>
            <pc:sldLayoutMk cId="0" sldId="2147483651"/>
          </pc:sldLayoutMkLst>
        </pc:sldLayoutChg>
        <pc:sldLayoutChg chg="setBg">
          <pc:chgData name="Claudio Rossi" userId="027ff39b-d9d3-4493-ab95-548e229a3241" providerId="ADAL" clId="{9021DBCF-E1F9-436B-BA39-D3AC85E9F617}" dt="2023-08-24T23:21:51.648" v="228"/>
          <pc:sldLayoutMkLst>
            <pc:docMk/>
            <pc:sldMasterMk cId="0" sldId="2147483697"/>
            <pc:sldLayoutMk cId="0" sldId="2147483652"/>
          </pc:sldLayoutMkLst>
        </pc:sldLayoutChg>
        <pc:sldLayoutChg chg="setBg">
          <pc:chgData name="Claudio Rossi" userId="027ff39b-d9d3-4493-ab95-548e229a3241" providerId="ADAL" clId="{9021DBCF-E1F9-436B-BA39-D3AC85E9F617}" dt="2023-08-24T23:21:51.648" v="228"/>
          <pc:sldLayoutMkLst>
            <pc:docMk/>
            <pc:sldMasterMk cId="0" sldId="2147483697"/>
            <pc:sldLayoutMk cId="0" sldId="2147483654"/>
          </pc:sldLayoutMkLst>
        </pc:sldLayoutChg>
        <pc:sldLayoutChg chg="del setBg">
          <pc:chgData name="Claudio Rossi" userId="027ff39b-d9d3-4493-ab95-548e229a3241" providerId="ADAL" clId="{9021DBCF-E1F9-436B-BA39-D3AC85E9F617}" dt="2023-08-24T23:40:55.719" v="644" actId="47"/>
          <pc:sldLayoutMkLst>
            <pc:docMk/>
            <pc:sldMasterMk cId="0" sldId="2147483697"/>
            <pc:sldLayoutMk cId="0" sldId="2147483655"/>
          </pc:sldLayoutMkLst>
        </pc:sldLayoutChg>
        <pc:sldLayoutChg chg="del setBg">
          <pc:chgData name="Claudio Rossi" userId="027ff39b-d9d3-4493-ab95-548e229a3241" providerId="ADAL" clId="{9021DBCF-E1F9-436B-BA39-D3AC85E9F617}" dt="2023-08-25T16:11:24.595" v="5515" actId="47"/>
          <pc:sldLayoutMkLst>
            <pc:docMk/>
            <pc:sldMasterMk cId="0" sldId="2147483697"/>
            <pc:sldLayoutMk cId="0" sldId="2147483656"/>
          </pc:sldLayoutMkLst>
        </pc:sldLayoutChg>
        <pc:sldLayoutChg chg="del setBg">
          <pc:chgData name="Claudio Rossi" userId="027ff39b-d9d3-4493-ab95-548e229a3241" providerId="ADAL" clId="{9021DBCF-E1F9-436B-BA39-D3AC85E9F617}" dt="2023-08-25T16:11:24.595" v="5515" actId="47"/>
          <pc:sldLayoutMkLst>
            <pc:docMk/>
            <pc:sldMasterMk cId="0" sldId="2147483697"/>
            <pc:sldLayoutMk cId="0" sldId="2147483657"/>
          </pc:sldLayoutMkLst>
        </pc:sldLayoutChg>
        <pc:sldLayoutChg chg="setBg">
          <pc:chgData name="Claudio Rossi" userId="027ff39b-d9d3-4493-ab95-548e229a3241" providerId="ADAL" clId="{9021DBCF-E1F9-436B-BA39-D3AC85E9F617}" dt="2023-08-24T23:21:51.648" v="228"/>
          <pc:sldLayoutMkLst>
            <pc:docMk/>
            <pc:sldMasterMk cId="0" sldId="2147483697"/>
            <pc:sldLayoutMk cId="0" sldId="2147483658"/>
          </pc:sldLayoutMkLst>
        </pc:sldLayoutChg>
        <pc:sldLayoutChg chg="setBg">
          <pc:chgData name="Claudio Rossi" userId="027ff39b-d9d3-4493-ab95-548e229a3241" providerId="ADAL" clId="{9021DBCF-E1F9-436B-BA39-D3AC85E9F617}" dt="2023-08-24T23:21:51.648" v="228"/>
          <pc:sldLayoutMkLst>
            <pc:docMk/>
            <pc:sldMasterMk cId="0" sldId="2147483697"/>
            <pc:sldLayoutMk cId="0" sldId="2147483660"/>
          </pc:sldLayoutMkLst>
        </pc:sldLayoutChg>
        <pc:sldLayoutChg chg="del setBg">
          <pc:chgData name="Claudio Rossi" userId="027ff39b-d9d3-4493-ab95-548e229a3241" providerId="ADAL" clId="{9021DBCF-E1F9-436B-BA39-D3AC85E9F617}" dt="2023-08-24T23:40:37.252" v="637" actId="47"/>
          <pc:sldLayoutMkLst>
            <pc:docMk/>
            <pc:sldMasterMk cId="0" sldId="2147483697"/>
            <pc:sldLayoutMk cId="0" sldId="2147483661"/>
          </pc:sldLayoutMkLst>
        </pc:sldLayoutChg>
        <pc:sldLayoutChg chg="del setBg">
          <pc:chgData name="Claudio Rossi" userId="027ff39b-d9d3-4493-ab95-548e229a3241" providerId="ADAL" clId="{9021DBCF-E1F9-436B-BA39-D3AC85E9F617}" dt="2023-08-24T23:40:44.749" v="639" actId="47"/>
          <pc:sldLayoutMkLst>
            <pc:docMk/>
            <pc:sldMasterMk cId="0" sldId="2147483697"/>
            <pc:sldLayoutMk cId="0" sldId="2147483662"/>
          </pc:sldLayoutMkLst>
        </pc:sldLayoutChg>
        <pc:sldLayoutChg chg="del setBg">
          <pc:chgData name="Claudio Rossi" userId="027ff39b-d9d3-4493-ab95-548e229a3241" providerId="ADAL" clId="{9021DBCF-E1F9-436B-BA39-D3AC85E9F617}" dt="2023-08-24T23:22:05.528" v="229" actId="47"/>
          <pc:sldLayoutMkLst>
            <pc:docMk/>
            <pc:sldMasterMk cId="0" sldId="2147483697"/>
            <pc:sldLayoutMk cId="0" sldId="2147483663"/>
          </pc:sldLayoutMkLst>
        </pc:sldLayoutChg>
        <pc:sldLayoutChg chg="del setBg">
          <pc:chgData name="Claudio Rossi" userId="027ff39b-d9d3-4493-ab95-548e229a3241" providerId="ADAL" clId="{9021DBCF-E1F9-436B-BA39-D3AC85E9F617}" dt="2023-08-24T23:40:59.345" v="645" actId="47"/>
          <pc:sldLayoutMkLst>
            <pc:docMk/>
            <pc:sldMasterMk cId="0" sldId="2147483697"/>
            <pc:sldLayoutMk cId="0" sldId="2147483665"/>
          </pc:sldLayoutMkLst>
        </pc:sldLayoutChg>
        <pc:sldLayoutChg chg="del setBg">
          <pc:chgData name="Claudio Rossi" userId="027ff39b-d9d3-4493-ab95-548e229a3241" providerId="ADAL" clId="{9021DBCF-E1F9-436B-BA39-D3AC85E9F617}" dt="2023-08-25T16:14:07.086" v="5518" actId="47"/>
          <pc:sldLayoutMkLst>
            <pc:docMk/>
            <pc:sldMasterMk cId="0" sldId="2147483697"/>
            <pc:sldLayoutMk cId="0" sldId="2147483666"/>
          </pc:sldLayoutMkLst>
        </pc:sldLayoutChg>
        <pc:sldLayoutChg chg="del setBg">
          <pc:chgData name="Claudio Rossi" userId="027ff39b-d9d3-4493-ab95-548e229a3241" providerId="ADAL" clId="{9021DBCF-E1F9-436B-BA39-D3AC85E9F617}" dt="2023-08-24T23:56:23.522" v="913" actId="47"/>
          <pc:sldLayoutMkLst>
            <pc:docMk/>
            <pc:sldMasterMk cId="0" sldId="2147483697"/>
            <pc:sldLayoutMk cId="0" sldId="2147483667"/>
          </pc:sldLayoutMkLst>
        </pc:sldLayoutChg>
        <pc:sldLayoutChg chg="del setBg">
          <pc:chgData name="Claudio Rossi" userId="027ff39b-d9d3-4493-ab95-548e229a3241" providerId="ADAL" clId="{9021DBCF-E1F9-436B-BA39-D3AC85E9F617}" dt="2023-08-25T01:15:11.585" v="1442" actId="2696"/>
          <pc:sldLayoutMkLst>
            <pc:docMk/>
            <pc:sldMasterMk cId="0" sldId="2147483697"/>
            <pc:sldLayoutMk cId="0" sldId="2147483668"/>
          </pc:sldLayoutMkLst>
        </pc:sldLayoutChg>
        <pc:sldLayoutChg chg="del">
          <pc:chgData name="Claudio Rossi" userId="027ff39b-d9d3-4493-ab95-548e229a3241" providerId="ADAL" clId="{9021DBCF-E1F9-436B-BA39-D3AC85E9F617}" dt="2023-08-24T19:51:28.920" v="1" actId="2696"/>
          <pc:sldLayoutMkLst>
            <pc:docMk/>
            <pc:sldMasterMk cId="0" sldId="2147483697"/>
            <pc:sldLayoutMk cId="0" sldId="2147483669"/>
          </pc:sldLayoutMkLst>
        </pc:sldLayoutChg>
        <pc:sldLayoutChg chg="del">
          <pc:chgData name="Claudio Rossi" userId="027ff39b-d9d3-4493-ab95-548e229a3241" providerId="ADAL" clId="{9021DBCF-E1F9-436B-BA39-D3AC85E9F617}" dt="2023-08-24T19:51:13.912" v="0" actId="2696"/>
          <pc:sldLayoutMkLst>
            <pc:docMk/>
            <pc:sldMasterMk cId="0" sldId="2147483697"/>
            <pc:sldLayoutMk cId="0" sldId="2147483670"/>
          </pc:sldLayoutMkLst>
        </pc:sldLayoutChg>
        <pc:sldLayoutChg chg="del">
          <pc:chgData name="Claudio Rossi" userId="027ff39b-d9d3-4493-ab95-548e229a3241" providerId="ADAL" clId="{9021DBCF-E1F9-436B-BA39-D3AC85E9F617}" dt="2023-08-24T19:51:33.714" v="2" actId="2696"/>
          <pc:sldLayoutMkLst>
            <pc:docMk/>
            <pc:sldMasterMk cId="0" sldId="2147483697"/>
            <pc:sldLayoutMk cId="0" sldId="2147483671"/>
          </pc:sldLayoutMkLst>
        </pc:sldLayoutChg>
        <pc:sldLayoutChg chg="setBg">
          <pc:chgData name="Claudio Rossi" userId="027ff39b-d9d3-4493-ab95-548e229a3241" providerId="ADAL" clId="{9021DBCF-E1F9-436B-BA39-D3AC85E9F617}" dt="2023-08-24T23:21:51.648" v="228"/>
          <pc:sldLayoutMkLst>
            <pc:docMk/>
            <pc:sldMasterMk cId="0" sldId="2147483697"/>
            <pc:sldLayoutMk cId="0" sldId="2147483672"/>
          </pc:sldLayoutMkLst>
        </pc:sldLayoutChg>
        <pc:sldLayoutChg chg="del setBg">
          <pc:chgData name="Claudio Rossi" userId="027ff39b-d9d3-4493-ab95-548e229a3241" providerId="ADAL" clId="{9021DBCF-E1F9-436B-BA39-D3AC85E9F617}" dt="2023-08-25T16:11:04.795" v="5513" actId="47"/>
          <pc:sldLayoutMkLst>
            <pc:docMk/>
            <pc:sldMasterMk cId="0" sldId="2147483697"/>
            <pc:sldLayoutMk cId="0" sldId="2147483673"/>
          </pc:sldLayoutMkLst>
        </pc:sldLayoutChg>
        <pc:sldLayoutChg chg="del setBg">
          <pc:chgData name="Claudio Rossi" userId="027ff39b-d9d3-4493-ab95-548e229a3241" providerId="ADAL" clId="{9021DBCF-E1F9-436B-BA39-D3AC85E9F617}" dt="2023-08-25T16:13:05.436" v="5516" actId="2696"/>
          <pc:sldLayoutMkLst>
            <pc:docMk/>
            <pc:sldMasterMk cId="0" sldId="2147483697"/>
            <pc:sldLayoutMk cId="0" sldId="2147483674"/>
          </pc:sldLayoutMkLst>
        </pc:sldLayoutChg>
        <pc:sldLayoutChg chg="del setBg">
          <pc:chgData name="Claudio Rossi" userId="027ff39b-d9d3-4493-ab95-548e229a3241" providerId="ADAL" clId="{9021DBCF-E1F9-436B-BA39-D3AC85E9F617}" dt="2023-08-25T16:13:05.436" v="5516" actId="2696"/>
          <pc:sldLayoutMkLst>
            <pc:docMk/>
            <pc:sldMasterMk cId="0" sldId="2147483697"/>
            <pc:sldLayoutMk cId="0" sldId="2147483675"/>
          </pc:sldLayoutMkLst>
        </pc:sldLayoutChg>
        <pc:sldLayoutChg chg="del setBg">
          <pc:chgData name="Claudio Rossi" userId="027ff39b-d9d3-4493-ab95-548e229a3241" providerId="ADAL" clId="{9021DBCF-E1F9-436B-BA39-D3AC85E9F617}" dt="2023-08-24T23:40:52.325" v="642" actId="47"/>
          <pc:sldLayoutMkLst>
            <pc:docMk/>
            <pc:sldMasterMk cId="0" sldId="2147483697"/>
            <pc:sldLayoutMk cId="0" sldId="2147483676"/>
          </pc:sldLayoutMkLst>
        </pc:sldLayoutChg>
        <pc:sldLayoutChg chg="del setBg">
          <pc:chgData name="Claudio Rossi" userId="027ff39b-d9d3-4493-ab95-548e229a3241" providerId="ADAL" clId="{9021DBCF-E1F9-436B-BA39-D3AC85E9F617}" dt="2023-08-24T23:40:54.591" v="643" actId="47"/>
          <pc:sldLayoutMkLst>
            <pc:docMk/>
            <pc:sldMasterMk cId="0" sldId="2147483697"/>
            <pc:sldLayoutMk cId="0" sldId="2147483677"/>
          </pc:sldLayoutMkLst>
        </pc:sldLayoutChg>
        <pc:sldLayoutChg chg="del setBg">
          <pc:chgData name="Claudio Rossi" userId="027ff39b-d9d3-4493-ab95-548e229a3241" providerId="ADAL" clId="{9021DBCF-E1F9-436B-BA39-D3AC85E9F617}" dt="2023-08-25T16:11:24.595" v="5515" actId="47"/>
          <pc:sldLayoutMkLst>
            <pc:docMk/>
            <pc:sldMasterMk cId="0" sldId="2147483697"/>
            <pc:sldLayoutMk cId="0" sldId="2147483678"/>
          </pc:sldLayoutMkLst>
        </pc:sldLayoutChg>
        <pc:sldLayoutChg chg="del setBg">
          <pc:chgData name="Claudio Rossi" userId="027ff39b-d9d3-4493-ab95-548e229a3241" providerId="ADAL" clId="{9021DBCF-E1F9-436B-BA39-D3AC85E9F617}" dt="2023-08-25T16:11:24.595" v="5515" actId="47"/>
          <pc:sldLayoutMkLst>
            <pc:docMk/>
            <pc:sldMasterMk cId="0" sldId="2147483697"/>
            <pc:sldLayoutMk cId="0" sldId="2147483679"/>
          </pc:sldLayoutMkLst>
        </pc:sldLayoutChg>
        <pc:sldLayoutChg chg="del setBg">
          <pc:chgData name="Claudio Rossi" userId="027ff39b-d9d3-4493-ab95-548e229a3241" providerId="ADAL" clId="{9021DBCF-E1F9-436B-BA39-D3AC85E9F617}" dt="2023-08-25T16:11:24.595" v="5515" actId="47"/>
          <pc:sldLayoutMkLst>
            <pc:docMk/>
            <pc:sldMasterMk cId="0" sldId="2147483697"/>
            <pc:sldLayoutMk cId="0" sldId="2147483680"/>
          </pc:sldLayoutMkLst>
        </pc:sldLayoutChg>
        <pc:sldLayoutChg chg="del setBg">
          <pc:chgData name="Claudio Rossi" userId="027ff39b-d9d3-4493-ab95-548e229a3241" providerId="ADAL" clId="{9021DBCF-E1F9-436B-BA39-D3AC85E9F617}" dt="2023-08-25T16:13:05.436" v="5516" actId="2696"/>
          <pc:sldLayoutMkLst>
            <pc:docMk/>
            <pc:sldMasterMk cId="0" sldId="2147483697"/>
            <pc:sldLayoutMk cId="0" sldId="2147483681"/>
          </pc:sldLayoutMkLst>
        </pc:sldLayoutChg>
        <pc:sldLayoutChg chg="del setBg">
          <pc:chgData name="Claudio Rossi" userId="027ff39b-d9d3-4493-ab95-548e229a3241" providerId="ADAL" clId="{9021DBCF-E1F9-436B-BA39-D3AC85E9F617}" dt="2023-08-25T16:14:07.086" v="5518" actId="47"/>
          <pc:sldLayoutMkLst>
            <pc:docMk/>
            <pc:sldMasterMk cId="0" sldId="2147483697"/>
            <pc:sldLayoutMk cId="0" sldId="2147483682"/>
          </pc:sldLayoutMkLst>
        </pc:sldLayoutChg>
        <pc:sldLayoutChg chg="del setBg">
          <pc:chgData name="Claudio Rossi" userId="027ff39b-d9d3-4493-ab95-548e229a3241" providerId="ADAL" clId="{9021DBCF-E1F9-436B-BA39-D3AC85E9F617}" dt="2023-08-25T16:13:05.436" v="5516" actId="2696"/>
          <pc:sldLayoutMkLst>
            <pc:docMk/>
            <pc:sldMasterMk cId="0" sldId="2147483697"/>
            <pc:sldLayoutMk cId="0" sldId="2147483683"/>
          </pc:sldLayoutMkLst>
        </pc:sldLayoutChg>
        <pc:sldLayoutChg chg="del setBg">
          <pc:chgData name="Claudio Rossi" userId="027ff39b-d9d3-4493-ab95-548e229a3241" providerId="ADAL" clId="{9021DBCF-E1F9-436B-BA39-D3AC85E9F617}" dt="2023-08-25T16:13:05.436" v="5516" actId="2696"/>
          <pc:sldLayoutMkLst>
            <pc:docMk/>
            <pc:sldMasterMk cId="0" sldId="2147483697"/>
            <pc:sldLayoutMk cId="0" sldId="2147483684"/>
          </pc:sldLayoutMkLst>
        </pc:sldLayoutChg>
        <pc:sldLayoutChg chg="del setBg">
          <pc:chgData name="Claudio Rossi" userId="027ff39b-d9d3-4493-ab95-548e229a3241" providerId="ADAL" clId="{9021DBCF-E1F9-436B-BA39-D3AC85E9F617}" dt="2023-08-24T23:40:43.247" v="638" actId="47"/>
          <pc:sldLayoutMkLst>
            <pc:docMk/>
            <pc:sldMasterMk cId="0" sldId="2147483697"/>
            <pc:sldLayoutMk cId="0" sldId="2147483685"/>
          </pc:sldLayoutMkLst>
        </pc:sldLayoutChg>
        <pc:sldLayoutChg chg="del setBg">
          <pc:chgData name="Claudio Rossi" userId="027ff39b-d9d3-4493-ab95-548e229a3241" providerId="ADAL" clId="{9021DBCF-E1F9-436B-BA39-D3AC85E9F617}" dt="2023-08-25T16:13:51.813" v="5517" actId="47"/>
          <pc:sldLayoutMkLst>
            <pc:docMk/>
            <pc:sldMasterMk cId="0" sldId="2147483697"/>
            <pc:sldLayoutMk cId="0" sldId="2147483686"/>
          </pc:sldLayoutMkLst>
        </pc:sldLayoutChg>
        <pc:sldLayoutChg chg="del">
          <pc:chgData name="Claudio Rossi" userId="027ff39b-d9d3-4493-ab95-548e229a3241" providerId="ADAL" clId="{9021DBCF-E1F9-436B-BA39-D3AC85E9F617}" dt="2023-08-24T19:56:57.011" v="12" actId="2696"/>
          <pc:sldLayoutMkLst>
            <pc:docMk/>
            <pc:sldMasterMk cId="0" sldId="2147483697"/>
            <pc:sldLayoutMk cId="0" sldId="2147483687"/>
          </pc:sldLayoutMkLst>
        </pc:sldLayoutChg>
        <pc:sldLayoutChg chg="del setBg">
          <pc:chgData name="Claudio Rossi" userId="027ff39b-d9d3-4493-ab95-548e229a3241" providerId="ADAL" clId="{9021DBCF-E1F9-436B-BA39-D3AC85E9F617}" dt="2023-08-25T16:13:51.813" v="5517" actId="47"/>
          <pc:sldLayoutMkLst>
            <pc:docMk/>
            <pc:sldMasterMk cId="0" sldId="2147483697"/>
            <pc:sldLayoutMk cId="0" sldId="2147483688"/>
          </pc:sldLayoutMkLst>
        </pc:sldLayoutChg>
        <pc:sldLayoutChg chg="del setBg">
          <pc:chgData name="Claudio Rossi" userId="027ff39b-d9d3-4493-ab95-548e229a3241" providerId="ADAL" clId="{9021DBCF-E1F9-436B-BA39-D3AC85E9F617}" dt="2023-08-25T16:13:51.813" v="5517" actId="47"/>
          <pc:sldLayoutMkLst>
            <pc:docMk/>
            <pc:sldMasterMk cId="0" sldId="2147483697"/>
            <pc:sldLayoutMk cId="0" sldId="2147483689"/>
          </pc:sldLayoutMkLst>
        </pc:sldLayoutChg>
        <pc:sldLayoutChg chg="del setBg">
          <pc:chgData name="Claudio Rossi" userId="027ff39b-d9d3-4493-ab95-548e229a3241" providerId="ADAL" clId="{9021DBCF-E1F9-436B-BA39-D3AC85E9F617}" dt="2023-08-25T16:13:51.813" v="5517" actId="47"/>
          <pc:sldLayoutMkLst>
            <pc:docMk/>
            <pc:sldMasterMk cId="0" sldId="2147483697"/>
            <pc:sldLayoutMk cId="0" sldId="2147483690"/>
          </pc:sldLayoutMkLst>
        </pc:sldLayoutChg>
        <pc:sldLayoutChg chg="del">
          <pc:chgData name="Claudio Rossi" userId="027ff39b-d9d3-4493-ab95-548e229a3241" providerId="ADAL" clId="{9021DBCF-E1F9-436B-BA39-D3AC85E9F617}" dt="2023-08-24T19:56:36.608" v="10" actId="2696"/>
          <pc:sldLayoutMkLst>
            <pc:docMk/>
            <pc:sldMasterMk cId="0" sldId="2147483697"/>
            <pc:sldLayoutMk cId="0" sldId="2147483691"/>
          </pc:sldLayoutMkLst>
        </pc:sldLayoutChg>
        <pc:sldLayoutChg chg="del">
          <pc:chgData name="Claudio Rossi" userId="027ff39b-d9d3-4493-ab95-548e229a3241" providerId="ADAL" clId="{9021DBCF-E1F9-436B-BA39-D3AC85E9F617}" dt="2023-08-24T19:56:31.002" v="9" actId="2696"/>
          <pc:sldLayoutMkLst>
            <pc:docMk/>
            <pc:sldMasterMk cId="0" sldId="2147483697"/>
            <pc:sldLayoutMk cId="0" sldId="2147483692"/>
          </pc:sldLayoutMkLst>
        </pc:sldLayoutChg>
        <pc:sldLayoutChg chg="del">
          <pc:chgData name="Claudio Rossi" userId="027ff39b-d9d3-4493-ab95-548e229a3241" providerId="ADAL" clId="{9021DBCF-E1F9-436B-BA39-D3AC85E9F617}" dt="2023-08-24T19:56:25.741" v="8" actId="2696"/>
          <pc:sldLayoutMkLst>
            <pc:docMk/>
            <pc:sldMasterMk cId="0" sldId="2147483697"/>
            <pc:sldLayoutMk cId="0" sldId="2147483693"/>
          </pc:sldLayoutMkLst>
        </pc:sldLayoutChg>
        <pc:sldLayoutChg chg="setBg">
          <pc:chgData name="Claudio Rossi" userId="027ff39b-d9d3-4493-ab95-548e229a3241" providerId="ADAL" clId="{9021DBCF-E1F9-436B-BA39-D3AC85E9F617}" dt="2023-08-24T23:21:51.648" v="228"/>
          <pc:sldLayoutMkLst>
            <pc:docMk/>
            <pc:sldMasterMk cId="0" sldId="2147483697"/>
            <pc:sldLayoutMk cId="0" sldId="2147483694"/>
          </pc:sldLayoutMkLst>
        </pc:sldLayoutChg>
        <pc:sldLayoutChg chg="del setBg">
          <pc:chgData name="Claudio Rossi" userId="027ff39b-d9d3-4493-ab95-548e229a3241" providerId="ADAL" clId="{9021DBCF-E1F9-436B-BA39-D3AC85E9F617}" dt="2023-08-25T16:13:51.813" v="5517" actId="47"/>
          <pc:sldLayoutMkLst>
            <pc:docMk/>
            <pc:sldMasterMk cId="0" sldId="2147483697"/>
            <pc:sldLayoutMk cId="0" sldId="2147483695"/>
          </pc:sldLayoutMkLst>
        </pc:sldLayoutChg>
      </pc:sldMasterChg>
      <pc:sldMasterChg chg="del setBg delSldLayout modSldLayout">
        <pc:chgData name="Claudio Rossi" userId="027ff39b-d9d3-4493-ab95-548e229a3241" providerId="ADAL" clId="{9021DBCF-E1F9-436B-BA39-D3AC85E9F617}" dt="2023-08-25T16:14:15.817" v="5519" actId="47"/>
        <pc:sldMasterMkLst>
          <pc:docMk/>
          <pc:sldMasterMk cId="0" sldId="2147483698"/>
        </pc:sldMasterMkLst>
        <pc:sldLayoutChg chg="del setBg">
          <pc:chgData name="Claudio Rossi" userId="027ff39b-d9d3-4493-ab95-548e229a3241" providerId="ADAL" clId="{9021DBCF-E1F9-436B-BA39-D3AC85E9F617}" dt="2023-08-25T16:14:15.817" v="5519" actId="47"/>
          <pc:sldLayoutMkLst>
            <pc:docMk/>
            <pc:sldMasterMk cId="0" sldId="2147483698"/>
            <pc:sldLayoutMk cId="0" sldId="214748369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4"/>
        <p:cNvGrpSpPr/>
        <p:nvPr/>
      </p:nvGrpSpPr>
      <p:grpSpPr>
        <a:xfrm>
          <a:off x="0" y="0"/>
          <a:ext cx="0" cy="0"/>
          <a:chOff x="0" y="0"/>
          <a:chExt cx="0" cy="0"/>
        </a:xfrm>
      </p:grpSpPr>
      <p:sp>
        <p:nvSpPr>
          <p:cNvPr id="11415" name="Google Shape;114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6" name="Google Shape;114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121306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853649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593980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556026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28007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700002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3"/>
        <p:cNvGrpSpPr/>
        <p:nvPr/>
      </p:nvGrpSpPr>
      <p:grpSpPr>
        <a:xfrm>
          <a:off x="0" y="0"/>
          <a:ext cx="0" cy="0"/>
          <a:chOff x="0" y="0"/>
          <a:chExt cx="0" cy="0"/>
        </a:xfrm>
      </p:grpSpPr>
      <p:sp>
        <p:nvSpPr>
          <p:cNvPr id="11494" name="Google Shape;11494;gbfa63c2aac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5" name="Google Shape;11495;gbfa63c2aac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8"/>
        <p:cNvGrpSpPr/>
        <p:nvPr/>
      </p:nvGrpSpPr>
      <p:grpSpPr>
        <a:xfrm>
          <a:off x="0" y="0"/>
          <a:ext cx="0" cy="0"/>
          <a:chOff x="0" y="0"/>
          <a:chExt cx="0" cy="0"/>
        </a:xfrm>
      </p:grpSpPr>
      <p:sp>
        <p:nvSpPr>
          <p:cNvPr id="12999" name="Google Shape;12999;ga5475f15f3_2_4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0" name="Google Shape;13000;ga5475f15f3_2_4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6"/>
        <p:cNvGrpSpPr/>
        <p:nvPr/>
      </p:nvGrpSpPr>
      <p:grpSpPr>
        <a:xfrm>
          <a:off x="0" y="0"/>
          <a:ext cx="0" cy="0"/>
          <a:chOff x="0" y="0"/>
          <a:chExt cx="0" cy="0"/>
        </a:xfrm>
      </p:grpSpPr>
      <p:sp>
        <p:nvSpPr>
          <p:cNvPr id="21977" name="Google Shape;21977;gbfa63c2aac_0_1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8" name="Google Shape;21978;gbfa63c2aac_0_1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72"/>
        <p:cNvGrpSpPr/>
        <p:nvPr/>
      </p:nvGrpSpPr>
      <p:grpSpPr>
        <a:xfrm>
          <a:off x="0" y="0"/>
          <a:ext cx="0" cy="0"/>
          <a:chOff x="0" y="0"/>
          <a:chExt cx="0" cy="0"/>
        </a:xfrm>
      </p:grpSpPr>
      <p:sp>
        <p:nvSpPr>
          <p:cNvPr id="22773" name="Google Shape;22773;gbfd77e2179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74" name="Google Shape;22774;gbfd77e2179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7"/>
        <p:cNvGrpSpPr/>
        <p:nvPr/>
      </p:nvGrpSpPr>
      <p:grpSpPr>
        <a:xfrm>
          <a:off x="0" y="0"/>
          <a:ext cx="0" cy="0"/>
          <a:chOff x="0" y="0"/>
          <a:chExt cx="0" cy="0"/>
        </a:xfrm>
      </p:grpSpPr>
      <p:sp>
        <p:nvSpPr>
          <p:cNvPr id="13578" name="Google Shape;13578;ga74c21d089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9" name="Google Shape;13579;ga74c21d089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5"/>
        <p:cNvGrpSpPr/>
        <p:nvPr/>
      </p:nvGrpSpPr>
      <p:grpSpPr>
        <a:xfrm>
          <a:off x="0" y="0"/>
          <a:ext cx="0" cy="0"/>
          <a:chOff x="0" y="0"/>
          <a:chExt cx="0" cy="0"/>
        </a:xfrm>
      </p:grpSpPr>
      <p:sp>
        <p:nvSpPr>
          <p:cNvPr id="12506" name="Google Shape;12506;ga74c21d0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7" name="Google Shape;12507;ga74c21d0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021999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3"/>
        <p:cNvGrpSpPr/>
        <p:nvPr/>
      </p:nvGrpSpPr>
      <p:grpSpPr>
        <a:xfrm>
          <a:off x="0" y="0"/>
          <a:ext cx="0" cy="0"/>
          <a:chOff x="0" y="0"/>
          <a:chExt cx="0" cy="0"/>
        </a:xfrm>
      </p:grpSpPr>
      <p:sp>
        <p:nvSpPr>
          <p:cNvPr id="14854" name="Google Shape;14854;g9f4e9fce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5" name="Google Shape;14855;g9f4e9fce8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p:nvPr/>
        </p:nvSpPr>
        <p:spPr>
          <a:xfrm>
            <a:off x="6531844" y="-140930"/>
            <a:ext cx="1685899" cy="982051"/>
          </a:xfrm>
          <a:custGeom>
            <a:avLst/>
            <a:gdLst/>
            <a:ahLst/>
            <a:cxnLst/>
            <a:rect l="l" t="t" r="r" b="b"/>
            <a:pathLst>
              <a:path w="40306" h="23480" extrusionOk="0">
                <a:moveTo>
                  <a:pt x="39942" y="0"/>
                </a:moveTo>
                <a:lnTo>
                  <a:pt x="26630" y="23061"/>
                </a:lnTo>
                <a:lnTo>
                  <a:pt x="1" y="23061"/>
                </a:lnTo>
                <a:lnTo>
                  <a:pt x="210" y="23479"/>
                </a:lnTo>
                <a:lnTo>
                  <a:pt x="26871" y="23479"/>
                </a:lnTo>
                <a:lnTo>
                  <a:pt x="40306" y="209"/>
                </a:lnTo>
                <a:lnTo>
                  <a:pt x="39942" y="0"/>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027125" y="-1061650"/>
            <a:ext cx="2075899" cy="1797680"/>
          </a:xfrm>
          <a:custGeom>
            <a:avLst/>
            <a:gdLst/>
            <a:ahLst/>
            <a:cxnLst/>
            <a:rect l="l" t="t" r="r" b="b"/>
            <a:pathLst>
              <a:path w="49630" h="42981" extrusionOk="0">
                <a:moveTo>
                  <a:pt x="12407" y="0"/>
                </a:moveTo>
                <a:lnTo>
                  <a:pt x="0" y="21490"/>
                </a:lnTo>
                <a:lnTo>
                  <a:pt x="12407" y="42980"/>
                </a:lnTo>
                <a:lnTo>
                  <a:pt x="37222" y="42980"/>
                </a:lnTo>
                <a:lnTo>
                  <a:pt x="49629" y="21490"/>
                </a:lnTo>
                <a:lnTo>
                  <a:pt x="372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5954876" y="961438"/>
            <a:ext cx="2002360" cy="28725"/>
            <a:chOff x="6505625" y="2212725"/>
            <a:chExt cx="876575" cy="12575"/>
          </a:xfrm>
        </p:grpSpPr>
        <p:sp>
          <p:nvSpPr>
            <p:cNvPr id="12" name="Google Shape;12;p2"/>
            <p:cNvSpPr/>
            <p:nvPr/>
          </p:nvSpPr>
          <p:spPr>
            <a:xfrm>
              <a:off x="7132475" y="2212725"/>
              <a:ext cx="14650" cy="12575"/>
            </a:xfrm>
            <a:custGeom>
              <a:avLst/>
              <a:gdLst/>
              <a:ahLst/>
              <a:cxnLst/>
              <a:rect l="l" t="t" r="r" b="b"/>
              <a:pathLst>
                <a:path w="586" h="503" extrusionOk="0">
                  <a:moveTo>
                    <a:pt x="253" y="0"/>
                  </a:moveTo>
                  <a:cubicBezTo>
                    <a:pt x="124" y="0"/>
                    <a:pt x="0" y="100"/>
                    <a:pt x="0" y="251"/>
                  </a:cubicBezTo>
                  <a:cubicBezTo>
                    <a:pt x="0" y="389"/>
                    <a:pt x="112" y="503"/>
                    <a:pt x="250" y="503"/>
                  </a:cubicBezTo>
                  <a:cubicBezTo>
                    <a:pt x="475" y="501"/>
                    <a:pt x="585" y="232"/>
                    <a:pt x="428" y="74"/>
                  </a:cubicBezTo>
                  <a:cubicBezTo>
                    <a:pt x="377" y="23"/>
                    <a:pt x="314" y="0"/>
                    <a:pt x="2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54100" y="2212725"/>
              <a:ext cx="14700" cy="12575"/>
            </a:xfrm>
            <a:custGeom>
              <a:avLst/>
              <a:gdLst/>
              <a:ahLst/>
              <a:cxnLst/>
              <a:rect l="l" t="t" r="r" b="b"/>
              <a:pathLst>
                <a:path w="588" h="503" extrusionOk="0">
                  <a:moveTo>
                    <a:pt x="253" y="0"/>
                  </a:moveTo>
                  <a:cubicBezTo>
                    <a:pt x="124" y="0"/>
                    <a:pt x="0" y="100"/>
                    <a:pt x="0" y="251"/>
                  </a:cubicBezTo>
                  <a:cubicBezTo>
                    <a:pt x="0" y="389"/>
                    <a:pt x="113" y="503"/>
                    <a:pt x="252" y="503"/>
                  </a:cubicBezTo>
                  <a:cubicBezTo>
                    <a:pt x="475" y="501"/>
                    <a:pt x="587" y="232"/>
                    <a:pt x="429" y="74"/>
                  </a:cubicBezTo>
                  <a:cubicBezTo>
                    <a:pt x="378" y="23"/>
                    <a:pt x="315" y="0"/>
                    <a:pt x="2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975775" y="2212725"/>
              <a:ext cx="14650" cy="12575"/>
            </a:xfrm>
            <a:custGeom>
              <a:avLst/>
              <a:gdLst/>
              <a:ahLst/>
              <a:cxnLst/>
              <a:rect l="l" t="t" r="r" b="b"/>
              <a:pathLst>
                <a:path w="586" h="503" extrusionOk="0">
                  <a:moveTo>
                    <a:pt x="253" y="0"/>
                  </a:moveTo>
                  <a:cubicBezTo>
                    <a:pt x="124" y="0"/>
                    <a:pt x="0" y="100"/>
                    <a:pt x="0" y="251"/>
                  </a:cubicBezTo>
                  <a:cubicBezTo>
                    <a:pt x="0" y="389"/>
                    <a:pt x="112" y="503"/>
                    <a:pt x="250" y="503"/>
                  </a:cubicBezTo>
                  <a:cubicBezTo>
                    <a:pt x="473" y="503"/>
                    <a:pt x="585" y="232"/>
                    <a:pt x="428" y="74"/>
                  </a:cubicBezTo>
                  <a:cubicBezTo>
                    <a:pt x="377" y="23"/>
                    <a:pt x="314" y="0"/>
                    <a:pt x="2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897400" y="2212725"/>
              <a:ext cx="14675" cy="12575"/>
            </a:xfrm>
            <a:custGeom>
              <a:avLst/>
              <a:gdLst/>
              <a:ahLst/>
              <a:cxnLst/>
              <a:rect l="l" t="t" r="r" b="b"/>
              <a:pathLst>
                <a:path w="587" h="503" extrusionOk="0">
                  <a:moveTo>
                    <a:pt x="253" y="0"/>
                  </a:moveTo>
                  <a:cubicBezTo>
                    <a:pt x="124" y="0"/>
                    <a:pt x="0" y="100"/>
                    <a:pt x="0" y="251"/>
                  </a:cubicBezTo>
                  <a:cubicBezTo>
                    <a:pt x="0" y="389"/>
                    <a:pt x="113" y="503"/>
                    <a:pt x="252" y="503"/>
                  </a:cubicBezTo>
                  <a:cubicBezTo>
                    <a:pt x="475" y="503"/>
                    <a:pt x="587" y="232"/>
                    <a:pt x="429" y="74"/>
                  </a:cubicBezTo>
                  <a:cubicBezTo>
                    <a:pt x="378" y="23"/>
                    <a:pt x="315" y="0"/>
                    <a:pt x="2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367550" y="2212725"/>
              <a:ext cx="14650" cy="12575"/>
            </a:xfrm>
            <a:custGeom>
              <a:avLst/>
              <a:gdLst/>
              <a:ahLst/>
              <a:cxnLst/>
              <a:rect l="l" t="t" r="r" b="b"/>
              <a:pathLst>
                <a:path w="586" h="503" extrusionOk="0">
                  <a:moveTo>
                    <a:pt x="253" y="0"/>
                  </a:moveTo>
                  <a:cubicBezTo>
                    <a:pt x="124" y="0"/>
                    <a:pt x="0" y="100"/>
                    <a:pt x="0" y="251"/>
                  </a:cubicBezTo>
                  <a:cubicBezTo>
                    <a:pt x="0" y="389"/>
                    <a:pt x="112" y="503"/>
                    <a:pt x="250" y="503"/>
                  </a:cubicBezTo>
                  <a:cubicBezTo>
                    <a:pt x="473" y="503"/>
                    <a:pt x="585" y="232"/>
                    <a:pt x="427" y="74"/>
                  </a:cubicBezTo>
                  <a:cubicBezTo>
                    <a:pt x="377" y="23"/>
                    <a:pt x="314" y="0"/>
                    <a:pt x="2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289175" y="2212725"/>
              <a:ext cx="14675" cy="12575"/>
            </a:xfrm>
            <a:custGeom>
              <a:avLst/>
              <a:gdLst/>
              <a:ahLst/>
              <a:cxnLst/>
              <a:rect l="l" t="t" r="r" b="b"/>
              <a:pathLst>
                <a:path w="587" h="503" extrusionOk="0">
                  <a:moveTo>
                    <a:pt x="254" y="0"/>
                  </a:moveTo>
                  <a:cubicBezTo>
                    <a:pt x="125" y="0"/>
                    <a:pt x="2" y="100"/>
                    <a:pt x="2" y="251"/>
                  </a:cubicBezTo>
                  <a:cubicBezTo>
                    <a:pt x="0" y="389"/>
                    <a:pt x="114" y="503"/>
                    <a:pt x="252" y="503"/>
                  </a:cubicBezTo>
                  <a:cubicBezTo>
                    <a:pt x="475" y="503"/>
                    <a:pt x="587" y="232"/>
                    <a:pt x="429" y="74"/>
                  </a:cubicBezTo>
                  <a:cubicBezTo>
                    <a:pt x="378" y="23"/>
                    <a:pt x="316" y="0"/>
                    <a:pt x="25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10800" y="2212725"/>
              <a:ext cx="14700" cy="12575"/>
            </a:xfrm>
            <a:custGeom>
              <a:avLst/>
              <a:gdLst/>
              <a:ahLst/>
              <a:cxnLst/>
              <a:rect l="l" t="t" r="r" b="b"/>
              <a:pathLst>
                <a:path w="588" h="503" extrusionOk="0">
                  <a:moveTo>
                    <a:pt x="255" y="0"/>
                  </a:moveTo>
                  <a:cubicBezTo>
                    <a:pt x="126" y="0"/>
                    <a:pt x="2" y="100"/>
                    <a:pt x="2" y="251"/>
                  </a:cubicBezTo>
                  <a:cubicBezTo>
                    <a:pt x="0" y="389"/>
                    <a:pt x="113" y="503"/>
                    <a:pt x="252" y="503"/>
                  </a:cubicBezTo>
                  <a:cubicBezTo>
                    <a:pt x="475" y="501"/>
                    <a:pt x="587" y="232"/>
                    <a:pt x="429" y="74"/>
                  </a:cubicBezTo>
                  <a:cubicBezTo>
                    <a:pt x="379" y="23"/>
                    <a:pt x="316" y="0"/>
                    <a:pt x="25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819025" y="2212725"/>
              <a:ext cx="14700" cy="12575"/>
            </a:xfrm>
            <a:custGeom>
              <a:avLst/>
              <a:gdLst/>
              <a:ahLst/>
              <a:cxnLst/>
              <a:rect l="l" t="t" r="r" b="b"/>
              <a:pathLst>
                <a:path w="588" h="503" extrusionOk="0">
                  <a:moveTo>
                    <a:pt x="254" y="0"/>
                  </a:moveTo>
                  <a:cubicBezTo>
                    <a:pt x="125" y="0"/>
                    <a:pt x="1" y="100"/>
                    <a:pt x="1" y="251"/>
                  </a:cubicBezTo>
                  <a:cubicBezTo>
                    <a:pt x="1" y="389"/>
                    <a:pt x="113" y="503"/>
                    <a:pt x="252" y="503"/>
                  </a:cubicBezTo>
                  <a:cubicBezTo>
                    <a:pt x="475" y="503"/>
                    <a:pt x="587" y="232"/>
                    <a:pt x="430" y="74"/>
                  </a:cubicBezTo>
                  <a:cubicBezTo>
                    <a:pt x="379" y="23"/>
                    <a:pt x="316" y="0"/>
                    <a:pt x="25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740700" y="2212725"/>
              <a:ext cx="14650" cy="12575"/>
            </a:xfrm>
            <a:custGeom>
              <a:avLst/>
              <a:gdLst/>
              <a:ahLst/>
              <a:cxnLst/>
              <a:rect l="l" t="t" r="r" b="b"/>
              <a:pathLst>
                <a:path w="586" h="503" extrusionOk="0">
                  <a:moveTo>
                    <a:pt x="253" y="0"/>
                  </a:moveTo>
                  <a:cubicBezTo>
                    <a:pt x="124" y="0"/>
                    <a:pt x="0" y="100"/>
                    <a:pt x="0" y="251"/>
                  </a:cubicBezTo>
                  <a:cubicBezTo>
                    <a:pt x="0" y="389"/>
                    <a:pt x="113" y="503"/>
                    <a:pt x="250" y="503"/>
                  </a:cubicBezTo>
                  <a:cubicBezTo>
                    <a:pt x="475" y="501"/>
                    <a:pt x="585" y="232"/>
                    <a:pt x="428" y="74"/>
                  </a:cubicBezTo>
                  <a:cubicBezTo>
                    <a:pt x="377" y="23"/>
                    <a:pt x="314" y="0"/>
                    <a:pt x="2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662325" y="2212725"/>
              <a:ext cx="14700" cy="12575"/>
            </a:xfrm>
            <a:custGeom>
              <a:avLst/>
              <a:gdLst/>
              <a:ahLst/>
              <a:cxnLst/>
              <a:rect l="l" t="t" r="r" b="b"/>
              <a:pathLst>
                <a:path w="588" h="503" extrusionOk="0">
                  <a:moveTo>
                    <a:pt x="254" y="0"/>
                  </a:moveTo>
                  <a:cubicBezTo>
                    <a:pt x="124" y="0"/>
                    <a:pt x="1" y="100"/>
                    <a:pt x="1" y="251"/>
                  </a:cubicBezTo>
                  <a:cubicBezTo>
                    <a:pt x="1" y="389"/>
                    <a:pt x="113" y="503"/>
                    <a:pt x="252" y="503"/>
                  </a:cubicBezTo>
                  <a:cubicBezTo>
                    <a:pt x="475" y="501"/>
                    <a:pt x="587" y="232"/>
                    <a:pt x="430" y="74"/>
                  </a:cubicBezTo>
                  <a:cubicBezTo>
                    <a:pt x="378" y="23"/>
                    <a:pt x="315" y="0"/>
                    <a:pt x="25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84000" y="2212725"/>
              <a:ext cx="14650" cy="12575"/>
            </a:xfrm>
            <a:custGeom>
              <a:avLst/>
              <a:gdLst/>
              <a:ahLst/>
              <a:cxnLst/>
              <a:rect l="l" t="t" r="r" b="b"/>
              <a:pathLst>
                <a:path w="586" h="503" extrusionOk="0">
                  <a:moveTo>
                    <a:pt x="253" y="0"/>
                  </a:moveTo>
                  <a:cubicBezTo>
                    <a:pt x="124" y="0"/>
                    <a:pt x="0" y="100"/>
                    <a:pt x="0" y="251"/>
                  </a:cubicBezTo>
                  <a:cubicBezTo>
                    <a:pt x="0" y="389"/>
                    <a:pt x="112" y="503"/>
                    <a:pt x="250" y="503"/>
                  </a:cubicBezTo>
                  <a:cubicBezTo>
                    <a:pt x="473" y="503"/>
                    <a:pt x="585" y="232"/>
                    <a:pt x="428" y="74"/>
                  </a:cubicBezTo>
                  <a:cubicBezTo>
                    <a:pt x="377" y="23"/>
                    <a:pt x="314" y="0"/>
                    <a:pt x="2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505625" y="2212725"/>
              <a:ext cx="14700" cy="12575"/>
            </a:xfrm>
            <a:custGeom>
              <a:avLst/>
              <a:gdLst/>
              <a:ahLst/>
              <a:cxnLst/>
              <a:rect l="l" t="t" r="r" b="b"/>
              <a:pathLst>
                <a:path w="588" h="503" extrusionOk="0">
                  <a:moveTo>
                    <a:pt x="254" y="0"/>
                  </a:moveTo>
                  <a:cubicBezTo>
                    <a:pt x="124" y="0"/>
                    <a:pt x="1" y="100"/>
                    <a:pt x="1" y="251"/>
                  </a:cubicBezTo>
                  <a:cubicBezTo>
                    <a:pt x="1" y="389"/>
                    <a:pt x="113" y="503"/>
                    <a:pt x="252" y="503"/>
                  </a:cubicBezTo>
                  <a:cubicBezTo>
                    <a:pt x="475" y="503"/>
                    <a:pt x="587" y="232"/>
                    <a:pt x="429" y="74"/>
                  </a:cubicBezTo>
                  <a:cubicBezTo>
                    <a:pt x="378" y="23"/>
                    <a:pt x="315" y="0"/>
                    <a:pt x="25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p:nvPr/>
        </p:nvSpPr>
        <p:spPr>
          <a:xfrm>
            <a:off x="8240751" y="532575"/>
            <a:ext cx="1136717" cy="1296439"/>
          </a:xfrm>
          <a:custGeom>
            <a:avLst/>
            <a:gdLst/>
            <a:ahLst/>
            <a:cxnLst/>
            <a:rect l="l" t="t" r="r" b="b"/>
            <a:pathLst>
              <a:path w="24667" h="28133" extrusionOk="0">
                <a:moveTo>
                  <a:pt x="24457" y="361"/>
                </a:moveTo>
                <a:lnTo>
                  <a:pt x="24457" y="27772"/>
                </a:lnTo>
                <a:lnTo>
                  <a:pt x="422" y="14066"/>
                </a:lnTo>
                <a:lnTo>
                  <a:pt x="24457" y="361"/>
                </a:lnTo>
                <a:close/>
                <a:moveTo>
                  <a:pt x="24667" y="0"/>
                </a:moveTo>
                <a:lnTo>
                  <a:pt x="1" y="14066"/>
                </a:lnTo>
                <a:lnTo>
                  <a:pt x="24667" y="28133"/>
                </a:lnTo>
                <a:lnTo>
                  <a:pt x="24667" y="0"/>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278216" y="969619"/>
            <a:ext cx="1136717" cy="1296439"/>
          </a:xfrm>
          <a:custGeom>
            <a:avLst/>
            <a:gdLst/>
            <a:ahLst/>
            <a:cxnLst/>
            <a:rect l="l" t="t" r="r" b="b"/>
            <a:pathLst>
              <a:path w="24667" h="28133" extrusionOk="0">
                <a:moveTo>
                  <a:pt x="24457" y="360"/>
                </a:moveTo>
                <a:lnTo>
                  <a:pt x="24457" y="27771"/>
                </a:lnTo>
                <a:lnTo>
                  <a:pt x="423" y="14066"/>
                </a:lnTo>
                <a:lnTo>
                  <a:pt x="24457" y="360"/>
                </a:lnTo>
                <a:close/>
                <a:moveTo>
                  <a:pt x="24666" y="1"/>
                </a:moveTo>
                <a:lnTo>
                  <a:pt x="0" y="14066"/>
                </a:lnTo>
                <a:lnTo>
                  <a:pt x="24666" y="28132"/>
                </a:lnTo>
                <a:lnTo>
                  <a:pt x="24666" y="1"/>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528581" y="1695921"/>
            <a:ext cx="278062" cy="278108"/>
          </a:xfrm>
          <a:custGeom>
            <a:avLst/>
            <a:gdLst/>
            <a:ahLst/>
            <a:cxnLst/>
            <a:rect l="l" t="t" r="r" b="b"/>
            <a:pathLst>
              <a:path w="6034" h="6035" extrusionOk="0">
                <a:moveTo>
                  <a:pt x="3017" y="0"/>
                </a:moveTo>
                <a:cubicBezTo>
                  <a:pt x="1351" y="0"/>
                  <a:pt x="0" y="1351"/>
                  <a:pt x="0" y="3017"/>
                </a:cubicBezTo>
                <a:cubicBezTo>
                  <a:pt x="0" y="4683"/>
                  <a:pt x="1351" y="6035"/>
                  <a:pt x="3017" y="6035"/>
                </a:cubicBezTo>
                <a:cubicBezTo>
                  <a:pt x="4682" y="6035"/>
                  <a:pt x="6033" y="4683"/>
                  <a:pt x="6033" y="3017"/>
                </a:cubicBezTo>
                <a:cubicBezTo>
                  <a:pt x="6033" y="1351"/>
                  <a:pt x="4682" y="0"/>
                  <a:pt x="3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134532" y="1350120"/>
            <a:ext cx="107096" cy="103087"/>
          </a:xfrm>
          <a:custGeom>
            <a:avLst/>
            <a:gdLst/>
            <a:ahLst/>
            <a:cxnLst/>
            <a:rect l="l" t="t" r="r" b="b"/>
            <a:pathLst>
              <a:path w="2324" h="2237" extrusionOk="0">
                <a:moveTo>
                  <a:pt x="1207" y="1"/>
                </a:moveTo>
                <a:cubicBezTo>
                  <a:pt x="753" y="1"/>
                  <a:pt x="346" y="272"/>
                  <a:pt x="173" y="690"/>
                </a:cubicBezTo>
                <a:cubicBezTo>
                  <a:pt x="0" y="1109"/>
                  <a:pt x="96" y="1589"/>
                  <a:pt x="415" y="1909"/>
                </a:cubicBezTo>
                <a:cubicBezTo>
                  <a:pt x="629" y="2123"/>
                  <a:pt x="915" y="2237"/>
                  <a:pt x="1206" y="2237"/>
                </a:cubicBezTo>
                <a:cubicBezTo>
                  <a:pt x="1350" y="2237"/>
                  <a:pt x="1496" y="2209"/>
                  <a:pt x="1634" y="2152"/>
                </a:cubicBezTo>
                <a:cubicBezTo>
                  <a:pt x="2051" y="1977"/>
                  <a:pt x="2324" y="1571"/>
                  <a:pt x="2324" y="1118"/>
                </a:cubicBezTo>
                <a:cubicBezTo>
                  <a:pt x="2324" y="501"/>
                  <a:pt x="1824" y="1"/>
                  <a:pt x="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a:off x="7488698" y="1836772"/>
            <a:ext cx="274836" cy="1611920"/>
            <a:chOff x="4769975" y="2151700"/>
            <a:chExt cx="149100" cy="874475"/>
          </a:xfrm>
        </p:grpSpPr>
        <p:sp>
          <p:nvSpPr>
            <p:cNvPr id="29" name="Google Shape;29;p2"/>
            <p:cNvSpPr/>
            <p:nvPr/>
          </p:nvSpPr>
          <p:spPr>
            <a:xfrm>
              <a:off x="4904400" y="2386775"/>
              <a:ext cx="14675" cy="12600"/>
            </a:xfrm>
            <a:custGeom>
              <a:avLst/>
              <a:gdLst/>
              <a:ahLst/>
              <a:cxnLst/>
              <a:rect l="l" t="t" r="r" b="b"/>
              <a:pathLst>
                <a:path w="587" h="504" extrusionOk="0">
                  <a:moveTo>
                    <a:pt x="334" y="1"/>
                  </a:moveTo>
                  <a:cubicBezTo>
                    <a:pt x="273" y="1"/>
                    <a:pt x="210" y="23"/>
                    <a:pt x="159" y="74"/>
                  </a:cubicBezTo>
                  <a:cubicBezTo>
                    <a:pt x="0" y="232"/>
                    <a:pt x="112" y="503"/>
                    <a:pt x="337" y="503"/>
                  </a:cubicBezTo>
                  <a:cubicBezTo>
                    <a:pt x="475" y="503"/>
                    <a:pt x="587" y="390"/>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904400" y="2465125"/>
              <a:ext cx="14675" cy="12575"/>
            </a:xfrm>
            <a:custGeom>
              <a:avLst/>
              <a:gdLst/>
              <a:ahLst/>
              <a:cxnLst/>
              <a:rect l="l" t="t" r="r" b="b"/>
              <a:pathLst>
                <a:path w="587" h="503" extrusionOk="0">
                  <a:moveTo>
                    <a:pt x="335" y="0"/>
                  </a:moveTo>
                  <a:cubicBezTo>
                    <a:pt x="273" y="0"/>
                    <a:pt x="211" y="23"/>
                    <a:pt x="159" y="75"/>
                  </a:cubicBezTo>
                  <a:cubicBezTo>
                    <a:pt x="0" y="233"/>
                    <a:pt x="112"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904425" y="2543475"/>
              <a:ext cx="14650" cy="12600"/>
            </a:xfrm>
            <a:custGeom>
              <a:avLst/>
              <a:gdLst/>
              <a:ahLst/>
              <a:cxnLst/>
              <a:rect l="l" t="t" r="r" b="b"/>
              <a:pathLst>
                <a:path w="586" h="504" extrusionOk="0">
                  <a:moveTo>
                    <a:pt x="333" y="1"/>
                  </a:moveTo>
                  <a:cubicBezTo>
                    <a:pt x="272" y="1"/>
                    <a:pt x="209" y="23"/>
                    <a:pt x="158" y="74"/>
                  </a:cubicBezTo>
                  <a:cubicBezTo>
                    <a:pt x="1" y="232"/>
                    <a:pt x="111" y="503"/>
                    <a:pt x="336" y="503"/>
                  </a:cubicBezTo>
                  <a:cubicBezTo>
                    <a:pt x="474" y="503"/>
                    <a:pt x="586" y="391"/>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904425" y="2621850"/>
              <a:ext cx="14650" cy="12550"/>
            </a:xfrm>
            <a:custGeom>
              <a:avLst/>
              <a:gdLst/>
              <a:ahLst/>
              <a:cxnLst/>
              <a:rect l="l" t="t" r="r" b="b"/>
              <a:pathLst>
                <a:path w="586" h="502" extrusionOk="0">
                  <a:moveTo>
                    <a:pt x="333" y="0"/>
                  </a:moveTo>
                  <a:cubicBezTo>
                    <a:pt x="272" y="0"/>
                    <a:pt x="209" y="23"/>
                    <a:pt x="158" y="74"/>
                  </a:cubicBezTo>
                  <a:cubicBezTo>
                    <a:pt x="1" y="232"/>
                    <a:pt x="111" y="501"/>
                    <a:pt x="336" y="501"/>
                  </a:cubicBezTo>
                  <a:cubicBezTo>
                    <a:pt x="474"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904400" y="270017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837200" y="2386775"/>
              <a:ext cx="14700" cy="12600"/>
            </a:xfrm>
            <a:custGeom>
              <a:avLst/>
              <a:gdLst/>
              <a:ahLst/>
              <a:cxnLst/>
              <a:rect l="l" t="t" r="r" b="b"/>
              <a:pathLst>
                <a:path w="588" h="504" extrusionOk="0">
                  <a:moveTo>
                    <a:pt x="334" y="1"/>
                  </a:moveTo>
                  <a:cubicBezTo>
                    <a:pt x="272" y="1"/>
                    <a:pt x="209" y="23"/>
                    <a:pt x="158" y="74"/>
                  </a:cubicBezTo>
                  <a:cubicBezTo>
                    <a:pt x="1" y="232"/>
                    <a:pt x="113" y="503"/>
                    <a:pt x="336" y="503"/>
                  </a:cubicBezTo>
                  <a:cubicBezTo>
                    <a:pt x="475" y="502"/>
                    <a:pt x="587" y="390"/>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837200" y="2465125"/>
              <a:ext cx="14700" cy="12575"/>
            </a:xfrm>
            <a:custGeom>
              <a:avLst/>
              <a:gdLst/>
              <a:ahLst/>
              <a:cxnLst/>
              <a:rect l="l" t="t" r="r" b="b"/>
              <a:pathLst>
                <a:path w="588" h="503" extrusionOk="0">
                  <a:moveTo>
                    <a:pt x="334" y="0"/>
                  </a:moveTo>
                  <a:cubicBezTo>
                    <a:pt x="272" y="0"/>
                    <a:pt x="209" y="23"/>
                    <a:pt x="158" y="75"/>
                  </a:cubicBezTo>
                  <a:cubicBezTo>
                    <a:pt x="1" y="233"/>
                    <a:pt x="113" y="502"/>
                    <a:pt x="336" y="502"/>
                  </a:cubicBezTo>
                  <a:cubicBezTo>
                    <a:pt x="475" y="502"/>
                    <a:pt x="587" y="390"/>
                    <a:pt x="587" y="252"/>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837200" y="2543475"/>
              <a:ext cx="14700" cy="12600"/>
            </a:xfrm>
            <a:custGeom>
              <a:avLst/>
              <a:gdLst/>
              <a:ahLst/>
              <a:cxnLst/>
              <a:rect l="l" t="t" r="r" b="b"/>
              <a:pathLst>
                <a:path w="588" h="504" extrusionOk="0">
                  <a:moveTo>
                    <a:pt x="334" y="1"/>
                  </a:moveTo>
                  <a:cubicBezTo>
                    <a:pt x="272" y="1"/>
                    <a:pt x="209" y="23"/>
                    <a:pt x="158" y="74"/>
                  </a:cubicBezTo>
                  <a:cubicBezTo>
                    <a:pt x="1" y="232"/>
                    <a:pt x="113" y="503"/>
                    <a:pt x="336" y="503"/>
                  </a:cubicBezTo>
                  <a:cubicBezTo>
                    <a:pt x="475" y="503"/>
                    <a:pt x="587" y="391"/>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837200" y="2621850"/>
              <a:ext cx="14700" cy="12550"/>
            </a:xfrm>
            <a:custGeom>
              <a:avLst/>
              <a:gdLst/>
              <a:ahLst/>
              <a:cxnLst/>
              <a:rect l="l" t="t" r="r" b="b"/>
              <a:pathLst>
                <a:path w="588" h="502" extrusionOk="0">
                  <a:moveTo>
                    <a:pt x="334" y="0"/>
                  </a:moveTo>
                  <a:cubicBezTo>
                    <a:pt x="272" y="0"/>
                    <a:pt x="209" y="23"/>
                    <a:pt x="158" y="74"/>
                  </a:cubicBezTo>
                  <a:cubicBezTo>
                    <a:pt x="1" y="232"/>
                    <a:pt x="113" y="501"/>
                    <a:pt x="336" y="501"/>
                  </a:cubicBezTo>
                  <a:cubicBezTo>
                    <a:pt x="475" y="501"/>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837200" y="2700175"/>
              <a:ext cx="14700" cy="12600"/>
            </a:xfrm>
            <a:custGeom>
              <a:avLst/>
              <a:gdLst/>
              <a:ahLst/>
              <a:cxnLst/>
              <a:rect l="l" t="t" r="r" b="b"/>
              <a:pathLst>
                <a:path w="588" h="504" extrusionOk="0">
                  <a:moveTo>
                    <a:pt x="333" y="1"/>
                  </a:moveTo>
                  <a:cubicBezTo>
                    <a:pt x="272" y="1"/>
                    <a:pt x="209" y="23"/>
                    <a:pt x="158" y="74"/>
                  </a:cubicBezTo>
                  <a:cubicBezTo>
                    <a:pt x="1" y="233"/>
                    <a:pt x="113" y="503"/>
                    <a:pt x="336" y="503"/>
                  </a:cubicBezTo>
                  <a:cubicBezTo>
                    <a:pt x="475" y="503"/>
                    <a:pt x="587" y="391"/>
                    <a:pt x="587" y="253"/>
                  </a:cubicBezTo>
                  <a:cubicBezTo>
                    <a:pt x="587" y="101"/>
                    <a:pt x="463"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769975" y="2386775"/>
              <a:ext cx="14700" cy="12600"/>
            </a:xfrm>
            <a:custGeom>
              <a:avLst/>
              <a:gdLst/>
              <a:ahLst/>
              <a:cxnLst/>
              <a:rect l="l" t="t" r="r" b="b"/>
              <a:pathLst>
                <a:path w="588" h="504" extrusionOk="0">
                  <a:moveTo>
                    <a:pt x="335" y="1"/>
                  </a:moveTo>
                  <a:cubicBezTo>
                    <a:pt x="273" y="1"/>
                    <a:pt x="211" y="23"/>
                    <a:pt x="160" y="74"/>
                  </a:cubicBezTo>
                  <a:cubicBezTo>
                    <a:pt x="1" y="232"/>
                    <a:pt x="113" y="503"/>
                    <a:pt x="337" y="503"/>
                  </a:cubicBezTo>
                  <a:cubicBezTo>
                    <a:pt x="475" y="503"/>
                    <a:pt x="587" y="390"/>
                    <a:pt x="587" y="252"/>
                  </a:cubicBezTo>
                  <a:cubicBezTo>
                    <a:pt x="587" y="101"/>
                    <a:pt x="463" y="1"/>
                    <a:pt x="33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769975" y="2465125"/>
              <a:ext cx="14700" cy="12575"/>
            </a:xfrm>
            <a:custGeom>
              <a:avLst/>
              <a:gdLst/>
              <a:ahLst/>
              <a:cxnLst/>
              <a:rect l="l" t="t" r="r" b="b"/>
              <a:pathLst>
                <a:path w="588" h="503" extrusionOk="0">
                  <a:moveTo>
                    <a:pt x="335" y="0"/>
                  </a:moveTo>
                  <a:cubicBezTo>
                    <a:pt x="274" y="0"/>
                    <a:pt x="211" y="23"/>
                    <a:pt x="160" y="75"/>
                  </a:cubicBezTo>
                  <a:cubicBezTo>
                    <a:pt x="1" y="233"/>
                    <a:pt x="113"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770025" y="2543475"/>
              <a:ext cx="14650" cy="12600"/>
            </a:xfrm>
            <a:custGeom>
              <a:avLst/>
              <a:gdLst/>
              <a:ahLst/>
              <a:cxnLst/>
              <a:rect l="l" t="t" r="r" b="b"/>
              <a:pathLst>
                <a:path w="586" h="504" extrusionOk="0">
                  <a:moveTo>
                    <a:pt x="333" y="1"/>
                  </a:moveTo>
                  <a:cubicBezTo>
                    <a:pt x="271" y="1"/>
                    <a:pt x="209" y="23"/>
                    <a:pt x="158" y="74"/>
                  </a:cubicBezTo>
                  <a:cubicBezTo>
                    <a:pt x="0" y="232"/>
                    <a:pt x="111" y="503"/>
                    <a:pt x="335" y="503"/>
                  </a:cubicBezTo>
                  <a:cubicBezTo>
                    <a:pt x="473" y="503"/>
                    <a:pt x="585" y="391"/>
                    <a:pt x="585" y="252"/>
                  </a:cubicBezTo>
                  <a:cubicBezTo>
                    <a:pt x="585" y="101"/>
                    <a:pt x="461"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770025" y="2621850"/>
              <a:ext cx="14650" cy="12550"/>
            </a:xfrm>
            <a:custGeom>
              <a:avLst/>
              <a:gdLst/>
              <a:ahLst/>
              <a:cxnLst/>
              <a:rect l="l" t="t" r="r" b="b"/>
              <a:pathLst>
                <a:path w="586" h="502" extrusionOk="0">
                  <a:moveTo>
                    <a:pt x="333" y="0"/>
                  </a:moveTo>
                  <a:cubicBezTo>
                    <a:pt x="271" y="0"/>
                    <a:pt x="209" y="23"/>
                    <a:pt x="158" y="74"/>
                  </a:cubicBezTo>
                  <a:cubicBezTo>
                    <a:pt x="0" y="232"/>
                    <a:pt x="111" y="501"/>
                    <a:pt x="335" y="501"/>
                  </a:cubicBezTo>
                  <a:cubicBezTo>
                    <a:pt x="473" y="501"/>
                    <a:pt x="585" y="389"/>
                    <a:pt x="585" y="251"/>
                  </a:cubicBezTo>
                  <a:cubicBezTo>
                    <a:pt x="585" y="100"/>
                    <a:pt x="461"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06525" y="2151725"/>
              <a:ext cx="12550" cy="12575"/>
            </a:xfrm>
            <a:custGeom>
              <a:avLst/>
              <a:gdLst/>
              <a:ahLst/>
              <a:cxnLst/>
              <a:rect l="l" t="t" r="r" b="b"/>
              <a:pathLst>
                <a:path w="502" h="503" extrusionOk="0">
                  <a:moveTo>
                    <a:pt x="252" y="1"/>
                  </a:moveTo>
                  <a:cubicBezTo>
                    <a:pt x="112" y="1"/>
                    <a:pt x="0" y="113"/>
                    <a:pt x="0" y="251"/>
                  </a:cubicBezTo>
                  <a:cubicBezTo>
                    <a:pt x="0" y="390"/>
                    <a:pt x="112" y="502"/>
                    <a:pt x="252" y="502"/>
                  </a:cubicBezTo>
                  <a:cubicBezTo>
                    <a:pt x="390" y="502"/>
                    <a:pt x="502" y="390"/>
                    <a:pt x="502" y="251"/>
                  </a:cubicBezTo>
                  <a:cubicBezTo>
                    <a:pt x="502" y="113"/>
                    <a:pt x="390" y="1"/>
                    <a:pt x="25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906525" y="2230050"/>
              <a:ext cx="12550" cy="12575"/>
            </a:xfrm>
            <a:custGeom>
              <a:avLst/>
              <a:gdLst/>
              <a:ahLst/>
              <a:cxnLst/>
              <a:rect l="l" t="t" r="r" b="b"/>
              <a:pathLst>
                <a:path w="502" h="503" extrusionOk="0">
                  <a:moveTo>
                    <a:pt x="252" y="1"/>
                  </a:moveTo>
                  <a:cubicBezTo>
                    <a:pt x="112" y="1"/>
                    <a:pt x="0" y="115"/>
                    <a:pt x="0" y="253"/>
                  </a:cubicBezTo>
                  <a:cubicBezTo>
                    <a:pt x="0" y="390"/>
                    <a:pt x="112" y="503"/>
                    <a:pt x="252" y="503"/>
                  </a:cubicBezTo>
                  <a:cubicBezTo>
                    <a:pt x="390" y="503"/>
                    <a:pt x="502" y="390"/>
                    <a:pt x="502" y="253"/>
                  </a:cubicBezTo>
                  <a:cubicBezTo>
                    <a:pt x="502" y="115"/>
                    <a:pt x="390" y="1"/>
                    <a:pt x="25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906525" y="2308425"/>
              <a:ext cx="12550" cy="12575"/>
            </a:xfrm>
            <a:custGeom>
              <a:avLst/>
              <a:gdLst/>
              <a:ahLst/>
              <a:cxnLst/>
              <a:rect l="l" t="t" r="r" b="b"/>
              <a:pathLst>
                <a:path w="502" h="503" extrusionOk="0">
                  <a:moveTo>
                    <a:pt x="252" y="1"/>
                  </a:moveTo>
                  <a:cubicBezTo>
                    <a:pt x="112" y="1"/>
                    <a:pt x="0" y="113"/>
                    <a:pt x="0" y="252"/>
                  </a:cubicBezTo>
                  <a:cubicBezTo>
                    <a:pt x="0" y="390"/>
                    <a:pt x="112" y="502"/>
                    <a:pt x="252" y="502"/>
                  </a:cubicBezTo>
                  <a:cubicBezTo>
                    <a:pt x="390" y="502"/>
                    <a:pt x="502" y="390"/>
                    <a:pt x="502" y="252"/>
                  </a:cubicBezTo>
                  <a:cubicBezTo>
                    <a:pt x="502" y="113"/>
                    <a:pt x="390" y="1"/>
                    <a:pt x="25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839325" y="2151725"/>
              <a:ext cx="12575" cy="12575"/>
            </a:xfrm>
            <a:custGeom>
              <a:avLst/>
              <a:gdLst/>
              <a:ahLst/>
              <a:cxnLst/>
              <a:rect l="l" t="t" r="r" b="b"/>
              <a:pathLst>
                <a:path w="503" h="503" extrusionOk="0">
                  <a:moveTo>
                    <a:pt x="251" y="1"/>
                  </a:moveTo>
                  <a:cubicBezTo>
                    <a:pt x="113" y="1"/>
                    <a:pt x="1" y="113"/>
                    <a:pt x="1" y="251"/>
                  </a:cubicBezTo>
                  <a:cubicBezTo>
                    <a:pt x="1" y="390"/>
                    <a:pt x="113" y="502"/>
                    <a:pt x="251" y="502"/>
                  </a:cubicBezTo>
                  <a:cubicBezTo>
                    <a:pt x="390" y="502"/>
                    <a:pt x="502" y="390"/>
                    <a:pt x="502" y="251"/>
                  </a:cubicBezTo>
                  <a:cubicBezTo>
                    <a:pt x="502" y="113"/>
                    <a:pt x="390" y="1"/>
                    <a:pt x="25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839325" y="2230050"/>
              <a:ext cx="12575" cy="12575"/>
            </a:xfrm>
            <a:custGeom>
              <a:avLst/>
              <a:gdLst/>
              <a:ahLst/>
              <a:cxnLst/>
              <a:rect l="l" t="t" r="r" b="b"/>
              <a:pathLst>
                <a:path w="503" h="503" extrusionOk="0">
                  <a:moveTo>
                    <a:pt x="251" y="1"/>
                  </a:moveTo>
                  <a:cubicBezTo>
                    <a:pt x="113" y="1"/>
                    <a:pt x="1" y="115"/>
                    <a:pt x="1" y="253"/>
                  </a:cubicBezTo>
                  <a:cubicBezTo>
                    <a:pt x="1" y="390"/>
                    <a:pt x="113" y="503"/>
                    <a:pt x="251" y="503"/>
                  </a:cubicBezTo>
                  <a:cubicBezTo>
                    <a:pt x="390" y="503"/>
                    <a:pt x="502" y="390"/>
                    <a:pt x="502" y="253"/>
                  </a:cubicBezTo>
                  <a:cubicBezTo>
                    <a:pt x="502" y="115"/>
                    <a:pt x="390" y="1"/>
                    <a:pt x="25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839325" y="2308425"/>
              <a:ext cx="12575" cy="12575"/>
            </a:xfrm>
            <a:custGeom>
              <a:avLst/>
              <a:gdLst/>
              <a:ahLst/>
              <a:cxnLst/>
              <a:rect l="l" t="t" r="r" b="b"/>
              <a:pathLst>
                <a:path w="503" h="503" extrusionOk="0">
                  <a:moveTo>
                    <a:pt x="251" y="1"/>
                  </a:moveTo>
                  <a:cubicBezTo>
                    <a:pt x="113" y="1"/>
                    <a:pt x="1" y="113"/>
                    <a:pt x="1" y="252"/>
                  </a:cubicBezTo>
                  <a:cubicBezTo>
                    <a:pt x="1" y="390"/>
                    <a:pt x="113" y="502"/>
                    <a:pt x="251" y="502"/>
                  </a:cubicBezTo>
                  <a:cubicBezTo>
                    <a:pt x="390" y="502"/>
                    <a:pt x="502" y="390"/>
                    <a:pt x="502" y="252"/>
                  </a:cubicBezTo>
                  <a:cubicBezTo>
                    <a:pt x="502" y="113"/>
                    <a:pt x="390" y="1"/>
                    <a:pt x="25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770025" y="2151700"/>
              <a:ext cx="14650" cy="12600"/>
            </a:xfrm>
            <a:custGeom>
              <a:avLst/>
              <a:gdLst/>
              <a:ahLst/>
              <a:cxnLst/>
              <a:rect l="l" t="t" r="r" b="b"/>
              <a:pathLst>
                <a:path w="586" h="504" extrusionOk="0">
                  <a:moveTo>
                    <a:pt x="333" y="1"/>
                  </a:moveTo>
                  <a:cubicBezTo>
                    <a:pt x="271" y="1"/>
                    <a:pt x="209" y="24"/>
                    <a:pt x="158" y="74"/>
                  </a:cubicBezTo>
                  <a:cubicBezTo>
                    <a:pt x="0" y="232"/>
                    <a:pt x="111" y="503"/>
                    <a:pt x="335" y="503"/>
                  </a:cubicBezTo>
                  <a:cubicBezTo>
                    <a:pt x="473" y="503"/>
                    <a:pt x="585" y="391"/>
                    <a:pt x="585" y="252"/>
                  </a:cubicBezTo>
                  <a:cubicBezTo>
                    <a:pt x="585" y="101"/>
                    <a:pt x="461"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770025" y="2230075"/>
              <a:ext cx="14650" cy="12550"/>
            </a:xfrm>
            <a:custGeom>
              <a:avLst/>
              <a:gdLst/>
              <a:ahLst/>
              <a:cxnLst/>
              <a:rect l="l" t="t" r="r" b="b"/>
              <a:pathLst>
                <a:path w="586" h="502" extrusionOk="0">
                  <a:moveTo>
                    <a:pt x="333" y="1"/>
                  </a:moveTo>
                  <a:cubicBezTo>
                    <a:pt x="271" y="1"/>
                    <a:pt x="209" y="23"/>
                    <a:pt x="158" y="74"/>
                  </a:cubicBezTo>
                  <a:cubicBezTo>
                    <a:pt x="0" y="232"/>
                    <a:pt x="111" y="502"/>
                    <a:pt x="335" y="502"/>
                  </a:cubicBezTo>
                  <a:cubicBezTo>
                    <a:pt x="473" y="502"/>
                    <a:pt x="585" y="389"/>
                    <a:pt x="585" y="252"/>
                  </a:cubicBezTo>
                  <a:cubicBezTo>
                    <a:pt x="585" y="101"/>
                    <a:pt x="461"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769975" y="2308400"/>
              <a:ext cx="14700" cy="12600"/>
            </a:xfrm>
            <a:custGeom>
              <a:avLst/>
              <a:gdLst/>
              <a:ahLst/>
              <a:cxnLst/>
              <a:rect l="l" t="t" r="r" b="b"/>
              <a:pathLst>
                <a:path w="588" h="504" extrusionOk="0">
                  <a:moveTo>
                    <a:pt x="334" y="1"/>
                  </a:moveTo>
                  <a:cubicBezTo>
                    <a:pt x="273" y="1"/>
                    <a:pt x="211" y="24"/>
                    <a:pt x="160" y="74"/>
                  </a:cubicBezTo>
                  <a:cubicBezTo>
                    <a:pt x="1" y="234"/>
                    <a:pt x="113" y="503"/>
                    <a:pt x="337"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769975" y="2700175"/>
              <a:ext cx="14700" cy="12600"/>
            </a:xfrm>
            <a:custGeom>
              <a:avLst/>
              <a:gdLst/>
              <a:ahLst/>
              <a:cxnLst/>
              <a:rect l="l" t="t" r="r" b="b"/>
              <a:pathLst>
                <a:path w="588" h="504" extrusionOk="0">
                  <a:moveTo>
                    <a:pt x="334" y="1"/>
                  </a:moveTo>
                  <a:cubicBezTo>
                    <a:pt x="273" y="1"/>
                    <a:pt x="211" y="23"/>
                    <a:pt x="160" y="74"/>
                  </a:cubicBezTo>
                  <a:cubicBezTo>
                    <a:pt x="1" y="233"/>
                    <a:pt x="113" y="503"/>
                    <a:pt x="337"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904400" y="2778550"/>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904400" y="2856900"/>
              <a:ext cx="14675" cy="12575"/>
            </a:xfrm>
            <a:custGeom>
              <a:avLst/>
              <a:gdLst/>
              <a:ahLst/>
              <a:cxnLst/>
              <a:rect l="l" t="t" r="r" b="b"/>
              <a:pathLst>
                <a:path w="587" h="503" extrusionOk="0">
                  <a:moveTo>
                    <a:pt x="335" y="0"/>
                  </a:moveTo>
                  <a:cubicBezTo>
                    <a:pt x="273" y="0"/>
                    <a:pt x="211" y="23"/>
                    <a:pt x="159" y="75"/>
                  </a:cubicBezTo>
                  <a:cubicBezTo>
                    <a:pt x="0" y="232"/>
                    <a:pt x="112"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837200" y="2778550"/>
              <a:ext cx="14700" cy="12575"/>
            </a:xfrm>
            <a:custGeom>
              <a:avLst/>
              <a:gdLst/>
              <a:ahLst/>
              <a:cxnLst/>
              <a:rect l="l" t="t" r="r" b="b"/>
              <a:pathLst>
                <a:path w="588" h="503" extrusionOk="0">
                  <a:moveTo>
                    <a:pt x="334" y="0"/>
                  </a:moveTo>
                  <a:cubicBezTo>
                    <a:pt x="272" y="0"/>
                    <a:pt x="209" y="23"/>
                    <a:pt x="158" y="74"/>
                  </a:cubicBezTo>
                  <a:cubicBezTo>
                    <a:pt x="1" y="232"/>
                    <a:pt x="113" y="503"/>
                    <a:pt x="336" y="503"/>
                  </a:cubicBezTo>
                  <a:cubicBezTo>
                    <a:pt x="475" y="501"/>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837200" y="2856900"/>
              <a:ext cx="14700" cy="12575"/>
            </a:xfrm>
            <a:custGeom>
              <a:avLst/>
              <a:gdLst/>
              <a:ahLst/>
              <a:cxnLst/>
              <a:rect l="l" t="t" r="r" b="b"/>
              <a:pathLst>
                <a:path w="588" h="503" extrusionOk="0">
                  <a:moveTo>
                    <a:pt x="334" y="0"/>
                  </a:moveTo>
                  <a:cubicBezTo>
                    <a:pt x="272" y="0"/>
                    <a:pt x="209" y="23"/>
                    <a:pt x="158" y="75"/>
                  </a:cubicBezTo>
                  <a:cubicBezTo>
                    <a:pt x="1" y="232"/>
                    <a:pt x="113" y="502"/>
                    <a:pt x="336" y="502"/>
                  </a:cubicBezTo>
                  <a:cubicBezTo>
                    <a:pt x="475" y="502"/>
                    <a:pt x="587" y="390"/>
                    <a:pt x="587" y="252"/>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837200" y="2935250"/>
              <a:ext cx="14700" cy="12600"/>
            </a:xfrm>
            <a:custGeom>
              <a:avLst/>
              <a:gdLst/>
              <a:ahLst/>
              <a:cxnLst/>
              <a:rect l="l" t="t" r="r" b="b"/>
              <a:pathLst>
                <a:path w="588" h="504" extrusionOk="0">
                  <a:moveTo>
                    <a:pt x="334" y="0"/>
                  </a:moveTo>
                  <a:cubicBezTo>
                    <a:pt x="272" y="0"/>
                    <a:pt x="209" y="23"/>
                    <a:pt x="158" y="74"/>
                  </a:cubicBezTo>
                  <a:cubicBezTo>
                    <a:pt x="1" y="232"/>
                    <a:pt x="113" y="503"/>
                    <a:pt x="336" y="503"/>
                  </a:cubicBezTo>
                  <a:cubicBezTo>
                    <a:pt x="475" y="503"/>
                    <a:pt x="587" y="391"/>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769975" y="2778550"/>
              <a:ext cx="14700" cy="12575"/>
            </a:xfrm>
            <a:custGeom>
              <a:avLst/>
              <a:gdLst/>
              <a:ahLst/>
              <a:cxnLst/>
              <a:rect l="l" t="t" r="r" b="b"/>
              <a:pathLst>
                <a:path w="588" h="503" extrusionOk="0">
                  <a:moveTo>
                    <a:pt x="335" y="0"/>
                  </a:moveTo>
                  <a:cubicBezTo>
                    <a:pt x="273" y="0"/>
                    <a:pt x="211" y="23"/>
                    <a:pt x="160" y="74"/>
                  </a:cubicBezTo>
                  <a:cubicBezTo>
                    <a:pt x="1" y="232"/>
                    <a:pt x="113" y="503"/>
                    <a:pt x="337" y="503"/>
                  </a:cubicBezTo>
                  <a:cubicBezTo>
                    <a:pt x="475" y="503"/>
                    <a:pt x="587" y="389"/>
                    <a:pt x="587" y="251"/>
                  </a:cubicBezTo>
                  <a:cubicBezTo>
                    <a:pt x="587" y="100"/>
                    <a:pt x="463"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69975" y="2856900"/>
              <a:ext cx="14700" cy="12575"/>
            </a:xfrm>
            <a:custGeom>
              <a:avLst/>
              <a:gdLst/>
              <a:ahLst/>
              <a:cxnLst/>
              <a:rect l="l" t="t" r="r" b="b"/>
              <a:pathLst>
                <a:path w="588" h="503" extrusionOk="0">
                  <a:moveTo>
                    <a:pt x="335" y="0"/>
                  </a:moveTo>
                  <a:cubicBezTo>
                    <a:pt x="274" y="0"/>
                    <a:pt x="211" y="23"/>
                    <a:pt x="160" y="75"/>
                  </a:cubicBezTo>
                  <a:cubicBezTo>
                    <a:pt x="1" y="232"/>
                    <a:pt x="113"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70025" y="2935250"/>
              <a:ext cx="14650" cy="12600"/>
            </a:xfrm>
            <a:custGeom>
              <a:avLst/>
              <a:gdLst/>
              <a:ahLst/>
              <a:cxnLst/>
              <a:rect l="l" t="t" r="r" b="b"/>
              <a:pathLst>
                <a:path w="586" h="504" extrusionOk="0">
                  <a:moveTo>
                    <a:pt x="333" y="0"/>
                  </a:moveTo>
                  <a:cubicBezTo>
                    <a:pt x="271" y="0"/>
                    <a:pt x="209" y="23"/>
                    <a:pt x="158" y="74"/>
                  </a:cubicBezTo>
                  <a:cubicBezTo>
                    <a:pt x="0" y="232"/>
                    <a:pt x="111" y="503"/>
                    <a:pt x="335" y="503"/>
                  </a:cubicBezTo>
                  <a:cubicBezTo>
                    <a:pt x="473" y="503"/>
                    <a:pt x="585" y="391"/>
                    <a:pt x="585" y="251"/>
                  </a:cubicBezTo>
                  <a:cubicBezTo>
                    <a:pt x="585" y="101"/>
                    <a:pt x="461"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770025" y="3013625"/>
              <a:ext cx="14650" cy="12550"/>
            </a:xfrm>
            <a:custGeom>
              <a:avLst/>
              <a:gdLst/>
              <a:ahLst/>
              <a:cxnLst/>
              <a:rect l="l" t="t" r="r" b="b"/>
              <a:pathLst>
                <a:path w="586" h="502" extrusionOk="0">
                  <a:moveTo>
                    <a:pt x="333" y="0"/>
                  </a:moveTo>
                  <a:cubicBezTo>
                    <a:pt x="271" y="0"/>
                    <a:pt x="209" y="23"/>
                    <a:pt x="158" y="74"/>
                  </a:cubicBezTo>
                  <a:cubicBezTo>
                    <a:pt x="0" y="231"/>
                    <a:pt x="111" y="501"/>
                    <a:pt x="335" y="501"/>
                  </a:cubicBezTo>
                  <a:cubicBezTo>
                    <a:pt x="473" y="501"/>
                    <a:pt x="585" y="389"/>
                    <a:pt x="585" y="251"/>
                  </a:cubicBezTo>
                  <a:cubicBezTo>
                    <a:pt x="585" y="100"/>
                    <a:pt x="461"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2"/>
          <p:cNvSpPr/>
          <p:nvPr/>
        </p:nvSpPr>
        <p:spPr>
          <a:xfrm>
            <a:off x="7873200" y="2434527"/>
            <a:ext cx="2057538" cy="2057538"/>
          </a:xfrm>
          <a:custGeom>
            <a:avLst/>
            <a:gdLst/>
            <a:ahLst/>
            <a:cxnLst/>
            <a:rect l="l" t="t" r="r" b="b"/>
            <a:pathLst>
              <a:path w="44649" h="44649" extrusionOk="0">
                <a:moveTo>
                  <a:pt x="22324" y="296"/>
                </a:moveTo>
                <a:lnTo>
                  <a:pt x="44353" y="22325"/>
                </a:lnTo>
                <a:lnTo>
                  <a:pt x="22324" y="44351"/>
                </a:lnTo>
                <a:lnTo>
                  <a:pt x="296" y="22325"/>
                </a:lnTo>
                <a:lnTo>
                  <a:pt x="22324" y="296"/>
                </a:lnTo>
                <a:close/>
                <a:moveTo>
                  <a:pt x="22324" y="1"/>
                </a:moveTo>
                <a:lnTo>
                  <a:pt x="0" y="22325"/>
                </a:lnTo>
                <a:lnTo>
                  <a:pt x="22324" y="44648"/>
                </a:lnTo>
                <a:lnTo>
                  <a:pt x="44648" y="22325"/>
                </a:lnTo>
                <a:lnTo>
                  <a:pt x="22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272456" y="2400472"/>
            <a:ext cx="1692334" cy="2105233"/>
          </a:xfrm>
          <a:custGeom>
            <a:avLst/>
            <a:gdLst/>
            <a:ahLst/>
            <a:cxnLst/>
            <a:rect l="l" t="t" r="r" b="b"/>
            <a:pathLst>
              <a:path w="36724" h="45684" extrusionOk="0">
                <a:moveTo>
                  <a:pt x="13660" y="0"/>
                </a:moveTo>
                <a:lnTo>
                  <a:pt x="1" y="13659"/>
                </a:lnTo>
                <a:lnTo>
                  <a:pt x="888" y="14548"/>
                </a:lnTo>
                <a:lnTo>
                  <a:pt x="13660" y="1775"/>
                </a:lnTo>
                <a:lnTo>
                  <a:pt x="34947" y="23064"/>
                </a:lnTo>
                <a:lnTo>
                  <a:pt x="13216" y="44795"/>
                </a:lnTo>
                <a:lnTo>
                  <a:pt x="14104" y="45683"/>
                </a:lnTo>
                <a:lnTo>
                  <a:pt x="36724" y="23064"/>
                </a:lnTo>
                <a:lnTo>
                  <a:pt x="136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8176927" y="2738255"/>
            <a:ext cx="1450078" cy="1450078"/>
          </a:xfrm>
          <a:custGeom>
            <a:avLst/>
            <a:gdLst/>
            <a:ahLst/>
            <a:cxnLst/>
            <a:rect l="l" t="t" r="r" b="b"/>
            <a:pathLst>
              <a:path w="31467" h="31467" extrusionOk="0">
                <a:moveTo>
                  <a:pt x="31362" y="105"/>
                </a:moveTo>
                <a:lnTo>
                  <a:pt x="31362" y="31362"/>
                </a:lnTo>
                <a:lnTo>
                  <a:pt x="105" y="31362"/>
                </a:lnTo>
                <a:lnTo>
                  <a:pt x="105" y="105"/>
                </a:lnTo>
                <a:close/>
                <a:moveTo>
                  <a:pt x="0" y="1"/>
                </a:moveTo>
                <a:lnTo>
                  <a:pt x="0" y="31467"/>
                </a:lnTo>
                <a:lnTo>
                  <a:pt x="31466" y="31467"/>
                </a:lnTo>
                <a:lnTo>
                  <a:pt x="31466" y="1"/>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2"/>
          <p:cNvGrpSpPr/>
          <p:nvPr/>
        </p:nvGrpSpPr>
        <p:grpSpPr>
          <a:xfrm>
            <a:off x="8252330" y="2815089"/>
            <a:ext cx="1299260" cy="1296418"/>
            <a:chOff x="6378300" y="2596400"/>
            <a:chExt cx="754375" cy="752725"/>
          </a:xfrm>
        </p:grpSpPr>
        <p:sp>
          <p:nvSpPr>
            <p:cNvPr id="66" name="Google Shape;66;p2"/>
            <p:cNvSpPr/>
            <p:nvPr/>
          </p:nvSpPr>
          <p:spPr>
            <a:xfrm>
              <a:off x="6408850" y="2932325"/>
              <a:ext cx="9675" cy="9675"/>
            </a:xfrm>
            <a:custGeom>
              <a:avLst/>
              <a:gdLst/>
              <a:ahLst/>
              <a:cxnLst/>
              <a:rect l="l" t="t" r="r" b="b"/>
              <a:pathLst>
                <a:path w="387" h="387" extrusionOk="0">
                  <a:moveTo>
                    <a:pt x="193" y="0"/>
                  </a:moveTo>
                  <a:cubicBezTo>
                    <a:pt x="86" y="0"/>
                    <a:pt x="0" y="86"/>
                    <a:pt x="0" y="193"/>
                  </a:cubicBezTo>
                  <a:cubicBezTo>
                    <a:pt x="0" y="300"/>
                    <a:pt x="86" y="387"/>
                    <a:pt x="193" y="387"/>
                  </a:cubicBezTo>
                  <a:cubicBezTo>
                    <a:pt x="300" y="387"/>
                    <a:pt x="387" y="300"/>
                    <a:pt x="387" y="193"/>
                  </a:cubicBezTo>
                  <a:cubicBezTo>
                    <a:pt x="387" y="86"/>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69925" y="2871225"/>
              <a:ext cx="9700" cy="9700"/>
            </a:xfrm>
            <a:custGeom>
              <a:avLst/>
              <a:gdLst/>
              <a:ahLst/>
              <a:cxnLst/>
              <a:rect l="l" t="t" r="r" b="b"/>
              <a:pathLst>
                <a:path w="388" h="388" extrusionOk="0">
                  <a:moveTo>
                    <a:pt x="193" y="0"/>
                  </a:moveTo>
                  <a:cubicBezTo>
                    <a:pt x="87" y="0"/>
                    <a:pt x="1" y="87"/>
                    <a:pt x="1" y="195"/>
                  </a:cubicBezTo>
                  <a:cubicBezTo>
                    <a:pt x="1" y="301"/>
                    <a:pt x="87" y="387"/>
                    <a:pt x="193" y="387"/>
                  </a:cubicBezTo>
                  <a:cubicBezTo>
                    <a:pt x="299" y="387"/>
                    <a:pt x="387" y="301"/>
                    <a:pt x="387" y="195"/>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530975" y="2810175"/>
              <a:ext cx="9700" cy="9650"/>
            </a:xfrm>
            <a:custGeom>
              <a:avLst/>
              <a:gdLst/>
              <a:ahLst/>
              <a:cxnLst/>
              <a:rect l="l" t="t" r="r" b="b"/>
              <a:pathLst>
                <a:path w="388" h="386" extrusionOk="0">
                  <a:moveTo>
                    <a:pt x="195" y="0"/>
                  </a:moveTo>
                  <a:cubicBezTo>
                    <a:pt x="87" y="0"/>
                    <a:pt x="1" y="87"/>
                    <a:pt x="1" y="193"/>
                  </a:cubicBezTo>
                  <a:cubicBezTo>
                    <a:pt x="1" y="299"/>
                    <a:pt x="87" y="385"/>
                    <a:pt x="195" y="385"/>
                  </a:cubicBezTo>
                  <a:cubicBezTo>
                    <a:pt x="301" y="385"/>
                    <a:pt x="387" y="299"/>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622600" y="2718550"/>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300" y="387"/>
                    <a:pt x="386" y="300"/>
                    <a:pt x="386" y="194"/>
                  </a:cubicBezTo>
                  <a:cubicBezTo>
                    <a:pt x="386"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378300" y="2962850"/>
              <a:ext cx="9675" cy="9700"/>
            </a:xfrm>
            <a:custGeom>
              <a:avLst/>
              <a:gdLst/>
              <a:ahLst/>
              <a:cxnLst/>
              <a:rect l="l" t="t" r="r" b="b"/>
              <a:pathLst>
                <a:path w="387" h="388" extrusionOk="0">
                  <a:moveTo>
                    <a:pt x="194" y="1"/>
                  </a:moveTo>
                  <a:cubicBezTo>
                    <a:pt x="87" y="1"/>
                    <a:pt x="0" y="87"/>
                    <a:pt x="0" y="193"/>
                  </a:cubicBezTo>
                  <a:cubicBezTo>
                    <a:pt x="0" y="299"/>
                    <a:pt x="87" y="387"/>
                    <a:pt x="194" y="387"/>
                  </a:cubicBezTo>
                  <a:cubicBezTo>
                    <a:pt x="300" y="387"/>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437750" y="2901775"/>
              <a:ext cx="12950" cy="9675"/>
            </a:xfrm>
            <a:custGeom>
              <a:avLst/>
              <a:gdLst/>
              <a:ahLst/>
              <a:cxnLst/>
              <a:rect l="l" t="t" r="r" b="b"/>
              <a:pathLst>
                <a:path w="518" h="387" extrusionOk="0">
                  <a:moveTo>
                    <a:pt x="259" y="1"/>
                  </a:moveTo>
                  <a:cubicBezTo>
                    <a:pt x="209" y="1"/>
                    <a:pt x="160" y="19"/>
                    <a:pt x="122" y="56"/>
                  </a:cubicBezTo>
                  <a:cubicBezTo>
                    <a:pt x="1" y="179"/>
                    <a:pt x="87" y="387"/>
                    <a:pt x="258" y="387"/>
                  </a:cubicBezTo>
                  <a:cubicBezTo>
                    <a:pt x="431" y="387"/>
                    <a:pt x="518" y="179"/>
                    <a:pt x="396" y="56"/>
                  </a:cubicBezTo>
                  <a:cubicBezTo>
                    <a:pt x="358" y="19"/>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500475" y="2840675"/>
              <a:ext cx="9650" cy="9700"/>
            </a:xfrm>
            <a:custGeom>
              <a:avLst/>
              <a:gdLst/>
              <a:ahLst/>
              <a:cxnLst/>
              <a:rect l="l" t="t" r="r" b="b"/>
              <a:pathLst>
                <a:path w="386" h="388" extrusionOk="0">
                  <a:moveTo>
                    <a:pt x="193" y="1"/>
                  </a:moveTo>
                  <a:cubicBezTo>
                    <a:pt x="87" y="1"/>
                    <a:pt x="0" y="89"/>
                    <a:pt x="0" y="195"/>
                  </a:cubicBezTo>
                  <a:cubicBezTo>
                    <a:pt x="0" y="301"/>
                    <a:pt x="87" y="387"/>
                    <a:pt x="193" y="387"/>
                  </a:cubicBezTo>
                  <a:cubicBezTo>
                    <a:pt x="299" y="387"/>
                    <a:pt x="385" y="301"/>
                    <a:pt x="385" y="195"/>
                  </a:cubicBezTo>
                  <a:cubicBezTo>
                    <a:pt x="385" y="89"/>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592075" y="2749075"/>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653150" y="2688025"/>
              <a:ext cx="9650" cy="9650"/>
            </a:xfrm>
            <a:custGeom>
              <a:avLst/>
              <a:gdLst/>
              <a:ahLst/>
              <a:cxnLst/>
              <a:rect l="l" t="t" r="r" b="b"/>
              <a:pathLst>
                <a:path w="386" h="386" extrusionOk="0">
                  <a:moveTo>
                    <a:pt x="193" y="1"/>
                  </a:moveTo>
                  <a:cubicBezTo>
                    <a:pt x="87" y="1"/>
                    <a:pt x="1" y="87"/>
                    <a:pt x="1" y="193"/>
                  </a:cubicBezTo>
                  <a:cubicBezTo>
                    <a:pt x="1" y="300"/>
                    <a:pt x="87" y="386"/>
                    <a:pt x="193" y="386"/>
                  </a:cubicBezTo>
                  <a:cubicBezTo>
                    <a:pt x="299" y="386"/>
                    <a:pt x="386" y="300"/>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683650" y="2657500"/>
              <a:ext cx="9700" cy="9650"/>
            </a:xfrm>
            <a:custGeom>
              <a:avLst/>
              <a:gdLst/>
              <a:ahLst/>
              <a:cxnLst/>
              <a:rect l="l" t="t" r="r" b="b"/>
              <a:pathLst>
                <a:path w="388" h="386" extrusionOk="0">
                  <a:moveTo>
                    <a:pt x="195" y="0"/>
                  </a:moveTo>
                  <a:cubicBezTo>
                    <a:pt x="87" y="0"/>
                    <a:pt x="1" y="87"/>
                    <a:pt x="1" y="193"/>
                  </a:cubicBezTo>
                  <a:cubicBezTo>
                    <a:pt x="1" y="299"/>
                    <a:pt x="87" y="385"/>
                    <a:pt x="195" y="385"/>
                  </a:cubicBezTo>
                  <a:cubicBezTo>
                    <a:pt x="301" y="385"/>
                    <a:pt x="388" y="299"/>
                    <a:pt x="388" y="193"/>
                  </a:cubicBezTo>
                  <a:cubicBezTo>
                    <a:pt x="388"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714200" y="2626950"/>
              <a:ext cx="9700" cy="9675"/>
            </a:xfrm>
            <a:custGeom>
              <a:avLst/>
              <a:gdLst/>
              <a:ahLst/>
              <a:cxnLst/>
              <a:rect l="l" t="t" r="r" b="b"/>
              <a:pathLst>
                <a:path w="388" h="387" extrusionOk="0">
                  <a:moveTo>
                    <a:pt x="195" y="0"/>
                  </a:moveTo>
                  <a:cubicBezTo>
                    <a:pt x="87" y="0"/>
                    <a:pt x="1" y="87"/>
                    <a:pt x="1" y="193"/>
                  </a:cubicBezTo>
                  <a:cubicBezTo>
                    <a:pt x="1" y="301"/>
                    <a:pt x="87" y="387"/>
                    <a:pt x="195" y="387"/>
                  </a:cubicBezTo>
                  <a:cubicBezTo>
                    <a:pt x="301" y="387"/>
                    <a:pt x="387" y="301"/>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744750" y="2596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561525" y="2779625"/>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1" y="387"/>
                    <a:pt x="387" y="301"/>
                    <a:pt x="387" y="193"/>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437825" y="29612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497250" y="2900200"/>
              <a:ext cx="12950" cy="9675"/>
            </a:xfrm>
            <a:custGeom>
              <a:avLst/>
              <a:gdLst/>
              <a:ahLst/>
              <a:cxnLst/>
              <a:rect l="l" t="t" r="r" b="b"/>
              <a:pathLst>
                <a:path w="518" h="387" extrusionOk="0">
                  <a:moveTo>
                    <a:pt x="259" y="0"/>
                  </a:moveTo>
                  <a:cubicBezTo>
                    <a:pt x="210" y="0"/>
                    <a:pt x="160" y="19"/>
                    <a:pt x="123" y="57"/>
                  </a:cubicBezTo>
                  <a:cubicBezTo>
                    <a:pt x="1" y="178"/>
                    <a:pt x="87" y="386"/>
                    <a:pt x="260" y="386"/>
                  </a:cubicBezTo>
                  <a:cubicBezTo>
                    <a:pt x="431" y="386"/>
                    <a:pt x="517" y="178"/>
                    <a:pt x="396" y="57"/>
                  </a:cubicBezTo>
                  <a:cubicBezTo>
                    <a:pt x="358"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559975" y="2839125"/>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651575" y="2747525"/>
              <a:ext cx="9675" cy="9700"/>
            </a:xfrm>
            <a:custGeom>
              <a:avLst/>
              <a:gdLst/>
              <a:ahLst/>
              <a:cxnLst/>
              <a:rect l="l" t="t" r="r" b="b"/>
              <a:pathLst>
                <a:path w="387" h="388" extrusionOk="0">
                  <a:moveTo>
                    <a:pt x="194" y="1"/>
                  </a:moveTo>
                  <a:cubicBezTo>
                    <a:pt x="86" y="1"/>
                    <a:pt x="0" y="87"/>
                    <a:pt x="0" y="193"/>
                  </a:cubicBezTo>
                  <a:cubicBezTo>
                    <a:pt x="0" y="299"/>
                    <a:pt x="86" y="387"/>
                    <a:pt x="194" y="387"/>
                  </a:cubicBezTo>
                  <a:cubicBezTo>
                    <a:pt x="300" y="387"/>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407275" y="29918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468325" y="2930725"/>
              <a:ext cx="9700" cy="9675"/>
            </a:xfrm>
            <a:custGeom>
              <a:avLst/>
              <a:gdLst/>
              <a:ahLst/>
              <a:cxnLst/>
              <a:rect l="l" t="t" r="r" b="b"/>
              <a:pathLst>
                <a:path w="388" h="387" extrusionOk="0">
                  <a:moveTo>
                    <a:pt x="195" y="0"/>
                  </a:moveTo>
                  <a:cubicBezTo>
                    <a:pt x="89" y="0"/>
                    <a:pt x="1" y="88"/>
                    <a:pt x="1" y="194"/>
                  </a:cubicBezTo>
                  <a:cubicBezTo>
                    <a:pt x="1" y="301"/>
                    <a:pt x="89" y="387"/>
                    <a:pt x="195" y="387"/>
                  </a:cubicBezTo>
                  <a:cubicBezTo>
                    <a:pt x="301" y="387"/>
                    <a:pt x="387" y="301"/>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6529425" y="2869675"/>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301" y="387"/>
                    <a:pt x="387" y="300"/>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621025" y="2778075"/>
              <a:ext cx="9675" cy="9650"/>
            </a:xfrm>
            <a:custGeom>
              <a:avLst/>
              <a:gdLst/>
              <a:ahLst/>
              <a:cxnLst/>
              <a:rect l="l" t="t" r="r" b="b"/>
              <a:pathLst>
                <a:path w="387" h="386" extrusionOk="0">
                  <a:moveTo>
                    <a:pt x="194" y="1"/>
                  </a:moveTo>
                  <a:cubicBezTo>
                    <a:pt x="88" y="1"/>
                    <a:pt x="0" y="87"/>
                    <a:pt x="0" y="193"/>
                  </a:cubicBezTo>
                  <a:cubicBezTo>
                    <a:pt x="0" y="299"/>
                    <a:pt x="88" y="386"/>
                    <a:pt x="194" y="386"/>
                  </a:cubicBezTo>
                  <a:cubicBezTo>
                    <a:pt x="300" y="386"/>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682100" y="2717000"/>
              <a:ext cx="9700" cy="9675"/>
            </a:xfrm>
            <a:custGeom>
              <a:avLst/>
              <a:gdLst/>
              <a:ahLst/>
              <a:cxnLst/>
              <a:rect l="l" t="t" r="r" b="b"/>
              <a:pathLst>
                <a:path w="388" h="387" extrusionOk="0">
                  <a:moveTo>
                    <a:pt x="193" y="0"/>
                  </a:moveTo>
                  <a:cubicBezTo>
                    <a:pt x="87" y="0"/>
                    <a:pt x="1" y="86"/>
                    <a:pt x="1" y="193"/>
                  </a:cubicBezTo>
                  <a:cubicBezTo>
                    <a:pt x="1" y="300"/>
                    <a:pt x="87" y="387"/>
                    <a:pt x="193" y="387"/>
                  </a:cubicBezTo>
                  <a:cubicBezTo>
                    <a:pt x="301" y="387"/>
                    <a:pt x="387" y="300"/>
                    <a:pt x="387" y="193"/>
                  </a:cubicBezTo>
                  <a:cubicBezTo>
                    <a:pt x="387" y="86"/>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712650" y="26864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6741575" y="2655925"/>
              <a:ext cx="12900" cy="9675"/>
            </a:xfrm>
            <a:custGeom>
              <a:avLst/>
              <a:gdLst/>
              <a:ahLst/>
              <a:cxnLst/>
              <a:rect l="l" t="t" r="r" b="b"/>
              <a:pathLst>
                <a:path w="516" h="387" extrusionOk="0">
                  <a:moveTo>
                    <a:pt x="258" y="0"/>
                  </a:moveTo>
                  <a:cubicBezTo>
                    <a:pt x="209" y="0"/>
                    <a:pt x="159" y="19"/>
                    <a:pt x="121" y="57"/>
                  </a:cubicBezTo>
                  <a:cubicBezTo>
                    <a:pt x="0" y="178"/>
                    <a:pt x="87" y="386"/>
                    <a:pt x="258" y="386"/>
                  </a:cubicBezTo>
                  <a:cubicBezTo>
                    <a:pt x="431" y="386"/>
                    <a:pt x="516" y="178"/>
                    <a:pt x="394" y="57"/>
                  </a:cubicBezTo>
                  <a:cubicBezTo>
                    <a:pt x="356" y="19"/>
                    <a:pt x="307"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6773750" y="2625350"/>
              <a:ext cx="9650" cy="9700"/>
            </a:xfrm>
            <a:custGeom>
              <a:avLst/>
              <a:gdLst/>
              <a:ahLst/>
              <a:cxnLst/>
              <a:rect l="l" t="t" r="r" b="b"/>
              <a:pathLst>
                <a:path w="386" h="388" extrusionOk="0">
                  <a:moveTo>
                    <a:pt x="193" y="1"/>
                  </a:moveTo>
                  <a:cubicBezTo>
                    <a:pt x="87" y="1"/>
                    <a:pt x="0" y="89"/>
                    <a:pt x="0" y="195"/>
                  </a:cubicBezTo>
                  <a:cubicBezTo>
                    <a:pt x="0" y="301"/>
                    <a:pt x="87" y="387"/>
                    <a:pt x="193" y="387"/>
                  </a:cubicBezTo>
                  <a:cubicBezTo>
                    <a:pt x="299" y="387"/>
                    <a:pt x="385" y="301"/>
                    <a:pt x="385" y="195"/>
                  </a:cubicBezTo>
                  <a:cubicBezTo>
                    <a:pt x="385" y="89"/>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590525" y="2808575"/>
              <a:ext cx="9650" cy="9700"/>
            </a:xfrm>
            <a:custGeom>
              <a:avLst/>
              <a:gdLst/>
              <a:ahLst/>
              <a:cxnLst/>
              <a:rect l="l" t="t" r="r" b="b"/>
              <a:pathLst>
                <a:path w="386" h="388" extrusionOk="0">
                  <a:moveTo>
                    <a:pt x="193" y="1"/>
                  </a:moveTo>
                  <a:cubicBezTo>
                    <a:pt x="86" y="1"/>
                    <a:pt x="0" y="87"/>
                    <a:pt x="0" y="195"/>
                  </a:cubicBezTo>
                  <a:cubicBezTo>
                    <a:pt x="0" y="301"/>
                    <a:pt x="86"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465150" y="2990250"/>
              <a:ext cx="12950" cy="9700"/>
            </a:xfrm>
            <a:custGeom>
              <a:avLst/>
              <a:gdLst/>
              <a:ahLst/>
              <a:cxnLst/>
              <a:rect l="l" t="t" r="r" b="b"/>
              <a:pathLst>
                <a:path w="518" h="388" extrusionOk="0">
                  <a:moveTo>
                    <a:pt x="259" y="0"/>
                  </a:moveTo>
                  <a:cubicBezTo>
                    <a:pt x="209" y="0"/>
                    <a:pt x="160" y="19"/>
                    <a:pt x="122" y="57"/>
                  </a:cubicBezTo>
                  <a:cubicBezTo>
                    <a:pt x="1" y="178"/>
                    <a:pt x="87" y="387"/>
                    <a:pt x="260" y="387"/>
                  </a:cubicBezTo>
                  <a:cubicBezTo>
                    <a:pt x="431" y="387"/>
                    <a:pt x="517" y="178"/>
                    <a:pt x="396" y="57"/>
                  </a:cubicBezTo>
                  <a:cubicBezTo>
                    <a:pt x="358"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527875" y="2929175"/>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6588925" y="2868125"/>
              <a:ext cx="9675" cy="9650"/>
            </a:xfrm>
            <a:custGeom>
              <a:avLst/>
              <a:gdLst/>
              <a:ahLst/>
              <a:cxnLst/>
              <a:rect l="l" t="t" r="r" b="b"/>
              <a:pathLst>
                <a:path w="387" h="386" extrusionOk="0">
                  <a:moveTo>
                    <a:pt x="194" y="0"/>
                  </a:moveTo>
                  <a:cubicBezTo>
                    <a:pt x="87" y="0"/>
                    <a:pt x="0" y="87"/>
                    <a:pt x="0" y="193"/>
                  </a:cubicBezTo>
                  <a:cubicBezTo>
                    <a:pt x="0" y="299"/>
                    <a:pt x="87" y="385"/>
                    <a:pt x="194" y="385"/>
                  </a:cubicBezTo>
                  <a:cubicBezTo>
                    <a:pt x="300" y="385"/>
                    <a:pt x="387" y="299"/>
                    <a:pt x="387" y="193"/>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6680550" y="2776475"/>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299" y="387"/>
                    <a:pt x="387" y="301"/>
                    <a:pt x="387" y="195"/>
                  </a:cubicBezTo>
                  <a:cubicBezTo>
                    <a:pt x="387"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6436225" y="3020800"/>
              <a:ext cx="9700" cy="9650"/>
            </a:xfrm>
            <a:custGeom>
              <a:avLst/>
              <a:gdLst/>
              <a:ahLst/>
              <a:cxnLst/>
              <a:rect l="l" t="t" r="r" b="b"/>
              <a:pathLst>
                <a:path w="388" h="386" extrusionOk="0">
                  <a:moveTo>
                    <a:pt x="195" y="1"/>
                  </a:moveTo>
                  <a:cubicBezTo>
                    <a:pt x="87" y="1"/>
                    <a:pt x="1" y="87"/>
                    <a:pt x="1" y="193"/>
                  </a:cubicBezTo>
                  <a:cubicBezTo>
                    <a:pt x="1" y="299"/>
                    <a:pt x="87" y="386"/>
                    <a:pt x="195" y="386"/>
                  </a:cubicBezTo>
                  <a:cubicBezTo>
                    <a:pt x="301" y="386"/>
                    <a:pt x="388" y="299"/>
                    <a:pt x="388" y="193"/>
                  </a:cubicBezTo>
                  <a:cubicBezTo>
                    <a:pt x="388"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6497325" y="2959700"/>
              <a:ext cx="9700" cy="9700"/>
            </a:xfrm>
            <a:custGeom>
              <a:avLst/>
              <a:gdLst/>
              <a:ahLst/>
              <a:cxnLst/>
              <a:rect l="l" t="t" r="r" b="b"/>
              <a:pathLst>
                <a:path w="388" h="388" extrusionOk="0">
                  <a:moveTo>
                    <a:pt x="193" y="1"/>
                  </a:moveTo>
                  <a:cubicBezTo>
                    <a:pt x="87" y="1"/>
                    <a:pt x="1" y="87"/>
                    <a:pt x="1" y="194"/>
                  </a:cubicBezTo>
                  <a:cubicBezTo>
                    <a:pt x="1" y="301"/>
                    <a:pt x="87" y="388"/>
                    <a:pt x="193" y="388"/>
                  </a:cubicBezTo>
                  <a:cubicBezTo>
                    <a:pt x="301" y="388"/>
                    <a:pt x="387" y="301"/>
                    <a:pt x="387" y="194"/>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558375" y="2898625"/>
              <a:ext cx="9700" cy="9675"/>
            </a:xfrm>
            <a:custGeom>
              <a:avLst/>
              <a:gdLst/>
              <a:ahLst/>
              <a:cxnLst/>
              <a:rect l="l" t="t" r="r" b="b"/>
              <a:pathLst>
                <a:path w="388" h="387" extrusionOk="0">
                  <a:moveTo>
                    <a:pt x="195" y="0"/>
                  </a:moveTo>
                  <a:cubicBezTo>
                    <a:pt x="88" y="0"/>
                    <a:pt x="1" y="87"/>
                    <a:pt x="1" y="194"/>
                  </a:cubicBezTo>
                  <a:cubicBezTo>
                    <a:pt x="1" y="301"/>
                    <a:pt x="88" y="387"/>
                    <a:pt x="195" y="387"/>
                  </a:cubicBezTo>
                  <a:cubicBezTo>
                    <a:pt x="301" y="387"/>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6650000" y="2807025"/>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6709425" y="2745950"/>
              <a:ext cx="12950" cy="9675"/>
            </a:xfrm>
            <a:custGeom>
              <a:avLst/>
              <a:gdLst/>
              <a:ahLst/>
              <a:cxnLst/>
              <a:rect l="l" t="t" r="r" b="b"/>
              <a:pathLst>
                <a:path w="518" h="387" extrusionOk="0">
                  <a:moveTo>
                    <a:pt x="260" y="1"/>
                  </a:moveTo>
                  <a:cubicBezTo>
                    <a:pt x="211" y="1"/>
                    <a:pt x="161" y="20"/>
                    <a:pt x="124" y="58"/>
                  </a:cubicBezTo>
                  <a:cubicBezTo>
                    <a:pt x="1" y="179"/>
                    <a:pt x="87" y="387"/>
                    <a:pt x="260" y="387"/>
                  </a:cubicBezTo>
                  <a:cubicBezTo>
                    <a:pt x="431" y="387"/>
                    <a:pt x="518" y="179"/>
                    <a:pt x="396" y="58"/>
                  </a:cubicBezTo>
                  <a:cubicBezTo>
                    <a:pt x="359" y="20"/>
                    <a:pt x="309"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6741600" y="2715425"/>
              <a:ext cx="9700" cy="9650"/>
            </a:xfrm>
            <a:custGeom>
              <a:avLst/>
              <a:gdLst/>
              <a:ahLst/>
              <a:cxnLst/>
              <a:rect l="l" t="t" r="r" b="b"/>
              <a:pathLst>
                <a:path w="388" h="386" extrusionOk="0">
                  <a:moveTo>
                    <a:pt x="195" y="1"/>
                  </a:moveTo>
                  <a:cubicBezTo>
                    <a:pt x="87" y="1"/>
                    <a:pt x="1" y="87"/>
                    <a:pt x="1" y="193"/>
                  </a:cubicBezTo>
                  <a:cubicBezTo>
                    <a:pt x="1" y="299"/>
                    <a:pt x="87" y="386"/>
                    <a:pt x="195" y="386"/>
                  </a:cubicBezTo>
                  <a:cubicBezTo>
                    <a:pt x="301" y="386"/>
                    <a:pt x="387" y="299"/>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772150" y="2684900"/>
              <a:ext cx="9700" cy="9650"/>
            </a:xfrm>
            <a:custGeom>
              <a:avLst/>
              <a:gdLst/>
              <a:ahLst/>
              <a:cxnLst/>
              <a:rect l="l" t="t" r="r" b="b"/>
              <a:pathLst>
                <a:path w="388" h="386" extrusionOk="0">
                  <a:moveTo>
                    <a:pt x="193" y="0"/>
                  </a:moveTo>
                  <a:cubicBezTo>
                    <a:pt x="87" y="0"/>
                    <a:pt x="0" y="86"/>
                    <a:pt x="0" y="193"/>
                  </a:cubicBezTo>
                  <a:cubicBezTo>
                    <a:pt x="0" y="299"/>
                    <a:pt x="87" y="385"/>
                    <a:pt x="193" y="385"/>
                  </a:cubicBezTo>
                  <a:cubicBezTo>
                    <a:pt x="301" y="385"/>
                    <a:pt x="387" y="299"/>
                    <a:pt x="387" y="193"/>
                  </a:cubicBezTo>
                  <a:cubicBezTo>
                    <a:pt x="387" y="86"/>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802700" y="2654350"/>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300" y="387"/>
                    <a:pt x="387" y="300"/>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6617825" y="2837550"/>
              <a:ext cx="12950" cy="9700"/>
            </a:xfrm>
            <a:custGeom>
              <a:avLst/>
              <a:gdLst/>
              <a:ahLst/>
              <a:cxnLst/>
              <a:rect l="l" t="t" r="r" b="b"/>
              <a:pathLst>
                <a:path w="518" h="388" extrusionOk="0">
                  <a:moveTo>
                    <a:pt x="259" y="1"/>
                  </a:moveTo>
                  <a:cubicBezTo>
                    <a:pt x="210" y="1"/>
                    <a:pt x="160" y="20"/>
                    <a:pt x="122" y="58"/>
                  </a:cubicBezTo>
                  <a:cubicBezTo>
                    <a:pt x="1" y="179"/>
                    <a:pt x="87" y="388"/>
                    <a:pt x="260" y="388"/>
                  </a:cubicBezTo>
                  <a:cubicBezTo>
                    <a:pt x="431" y="388"/>
                    <a:pt x="518" y="179"/>
                    <a:pt x="397" y="58"/>
                  </a:cubicBezTo>
                  <a:cubicBezTo>
                    <a:pt x="359"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6495775" y="3019200"/>
              <a:ext cx="9650" cy="9700"/>
            </a:xfrm>
            <a:custGeom>
              <a:avLst/>
              <a:gdLst/>
              <a:ahLst/>
              <a:cxnLst/>
              <a:rect l="l" t="t" r="r" b="b"/>
              <a:pathLst>
                <a:path w="386" h="388" extrusionOk="0">
                  <a:moveTo>
                    <a:pt x="193" y="1"/>
                  </a:moveTo>
                  <a:cubicBezTo>
                    <a:pt x="87" y="1"/>
                    <a:pt x="0" y="87"/>
                    <a:pt x="0" y="195"/>
                  </a:cubicBezTo>
                  <a:cubicBezTo>
                    <a:pt x="0" y="301"/>
                    <a:pt x="87"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556825" y="2958150"/>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1" y="386"/>
                    <a:pt x="387" y="299"/>
                    <a:pt x="387" y="193"/>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617900" y="28970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300" y="387"/>
                    <a:pt x="386" y="300"/>
                    <a:pt x="386" y="194"/>
                  </a:cubicBezTo>
                  <a:cubicBezTo>
                    <a:pt x="386"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6707875" y="2805450"/>
              <a:ext cx="12950" cy="9675"/>
            </a:xfrm>
            <a:custGeom>
              <a:avLst/>
              <a:gdLst/>
              <a:ahLst/>
              <a:cxnLst/>
              <a:rect l="l" t="t" r="r" b="b"/>
              <a:pathLst>
                <a:path w="518" h="387" extrusionOk="0">
                  <a:moveTo>
                    <a:pt x="259" y="1"/>
                  </a:moveTo>
                  <a:cubicBezTo>
                    <a:pt x="210" y="1"/>
                    <a:pt x="161" y="20"/>
                    <a:pt x="123" y="58"/>
                  </a:cubicBezTo>
                  <a:cubicBezTo>
                    <a:pt x="1" y="179"/>
                    <a:pt x="87" y="387"/>
                    <a:pt x="260" y="387"/>
                  </a:cubicBezTo>
                  <a:cubicBezTo>
                    <a:pt x="431" y="387"/>
                    <a:pt x="518" y="179"/>
                    <a:pt x="396" y="58"/>
                  </a:cubicBezTo>
                  <a:cubicBezTo>
                    <a:pt x="358"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6465225" y="3049750"/>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526275" y="2988675"/>
              <a:ext cx="9700" cy="9675"/>
            </a:xfrm>
            <a:custGeom>
              <a:avLst/>
              <a:gdLst/>
              <a:ahLst/>
              <a:cxnLst/>
              <a:rect l="l" t="t" r="r" b="b"/>
              <a:pathLst>
                <a:path w="388" h="387" extrusionOk="0">
                  <a:moveTo>
                    <a:pt x="195" y="0"/>
                  </a:moveTo>
                  <a:cubicBezTo>
                    <a:pt x="87" y="0"/>
                    <a:pt x="1" y="88"/>
                    <a:pt x="1" y="194"/>
                  </a:cubicBezTo>
                  <a:cubicBezTo>
                    <a:pt x="1" y="300"/>
                    <a:pt x="87" y="387"/>
                    <a:pt x="195" y="387"/>
                  </a:cubicBezTo>
                  <a:cubicBezTo>
                    <a:pt x="301" y="387"/>
                    <a:pt x="387" y="300"/>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587375" y="2927625"/>
              <a:ext cx="9675" cy="9675"/>
            </a:xfrm>
            <a:custGeom>
              <a:avLst/>
              <a:gdLst/>
              <a:ahLst/>
              <a:cxnLst/>
              <a:rect l="l" t="t" r="r" b="b"/>
              <a:pathLst>
                <a:path w="387" h="387" extrusionOk="0">
                  <a:moveTo>
                    <a:pt x="193" y="0"/>
                  </a:moveTo>
                  <a:cubicBezTo>
                    <a:pt x="87" y="0"/>
                    <a:pt x="0" y="86"/>
                    <a:pt x="0" y="193"/>
                  </a:cubicBezTo>
                  <a:cubicBezTo>
                    <a:pt x="0" y="300"/>
                    <a:pt x="87" y="387"/>
                    <a:pt x="193" y="387"/>
                  </a:cubicBezTo>
                  <a:cubicBezTo>
                    <a:pt x="300" y="387"/>
                    <a:pt x="387" y="300"/>
                    <a:pt x="387" y="193"/>
                  </a:cubicBezTo>
                  <a:cubicBezTo>
                    <a:pt x="387" y="86"/>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677325" y="2836000"/>
              <a:ext cx="12950" cy="9675"/>
            </a:xfrm>
            <a:custGeom>
              <a:avLst/>
              <a:gdLst/>
              <a:ahLst/>
              <a:cxnLst/>
              <a:rect l="l" t="t" r="r" b="b"/>
              <a:pathLst>
                <a:path w="518" h="387" extrusionOk="0">
                  <a:moveTo>
                    <a:pt x="259" y="1"/>
                  </a:moveTo>
                  <a:cubicBezTo>
                    <a:pt x="210" y="1"/>
                    <a:pt x="161" y="19"/>
                    <a:pt x="124" y="57"/>
                  </a:cubicBezTo>
                  <a:cubicBezTo>
                    <a:pt x="1" y="179"/>
                    <a:pt x="87" y="386"/>
                    <a:pt x="260" y="386"/>
                  </a:cubicBezTo>
                  <a:cubicBezTo>
                    <a:pt x="431" y="386"/>
                    <a:pt x="518" y="179"/>
                    <a:pt x="396" y="57"/>
                  </a:cubicBezTo>
                  <a:cubicBezTo>
                    <a:pt x="359" y="19"/>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6740050" y="2774925"/>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6770600" y="2744375"/>
              <a:ext cx="9675" cy="9700"/>
            </a:xfrm>
            <a:custGeom>
              <a:avLst/>
              <a:gdLst/>
              <a:ahLst/>
              <a:cxnLst/>
              <a:rect l="l" t="t" r="r" b="b"/>
              <a:pathLst>
                <a:path w="387" h="388" extrusionOk="0">
                  <a:moveTo>
                    <a:pt x="193" y="1"/>
                  </a:moveTo>
                  <a:cubicBezTo>
                    <a:pt x="87" y="1"/>
                    <a:pt x="0" y="87"/>
                    <a:pt x="0" y="193"/>
                  </a:cubicBezTo>
                  <a:cubicBezTo>
                    <a:pt x="0" y="301"/>
                    <a:pt x="87" y="388"/>
                    <a:pt x="193" y="388"/>
                  </a:cubicBezTo>
                  <a:cubicBezTo>
                    <a:pt x="299" y="388"/>
                    <a:pt x="387" y="301"/>
                    <a:pt x="387" y="193"/>
                  </a:cubicBezTo>
                  <a:cubicBezTo>
                    <a:pt x="387"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6801150" y="2713850"/>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6831650" y="2683325"/>
              <a:ext cx="9675" cy="9650"/>
            </a:xfrm>
            <a:custGeom>
              <a:avLst/>
              <a:gdLst/>
              <a:ahLst/>
              <a:cxnLst/>
              <a:rect l="l" t="t" r="r" b="b"/>
              <a:pathLst>
                <a:path w="387" h="386" extrusionOk="0">
                  <a:moveTo>
                    <a:pt x="194" y="1"/>
                  </a:moveTo>
                  <a:cubicBezTo>
                    <a:pt x="87" y="1"/>
                    <a:pt x="0" y="87"/>
                    <a:pt x="0" y="193"/>
                  </a:cubicBezTo>
                  <a:cubicBezTo>
                    <a:pt x="0" y="300"/>
                    <a:pt x="87" y="386"/>
                    <a:pt x="194" y="386"/>
                  </a:cubicBezTo>
                  <a:cubicBezTo>
                    <a:pt x="301" y="386"/>
                    <a:pt x="387" y="300"/>
                    <a:pt x="387" y="193"/>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648450" y="2866525"/>
              <a:ext cx="9650" cy="9700"/>
            </a:xfrm>
            <a:custGeom>
              <a:avLst/>
              <a:gdLst/>
              <a:ahLst/>
              <a:cxnLst/>
              <a:rect l="l" t="t" r="r" b="b"/>
              <a:pathLst>
                <a:path w="386" h="388" extrusionOk="0">
                  <a:moveTo>
                    <a:pt x="193" y="1"/>
                  </a:moveTo>
                  <a:cubicBezTo>
                    <a:pt x="87" y="1"/>
                    <a:pt x="1" y="87"/>
                    <a:pt x="1" y="195"/>
                  </a:cubicBezTo>
                  <a:cubicBezTo>
                    <a:pt x="1" y="301"/>
                    <a:pt x="87" y="387"/>
                    <a:pt x="193" y="387"/>
                  </a:cubicBezTo>
                  <a:cubicBezTo>
                    <a:pt x="299" y="387"/>
                    <a:pt x="386" y="301"/>
                    <a:pt x="386" y="195"/>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524725" y="3048200"/>
              <a:ext cx="9700" cy="9650"/>
            </a:xfrm>
            <a:custGeom>
              <a:avLst/>
              <a:gdLst/>
              <a:ahLst/>
              <a:cxnLst/>
              <a:rect l="l" t="t" r="r" b="b"/>
              <a:pathLst>
                <a:path w="388" h="386" extrusionOk="0">
                  <a:moveTo>
                    <a:pt x="193" y="0"/>
                  </a:moveTo>
                  <a:cubicBezTo>
                    <a:pt x="87" y="0"/>
                    <a:pt x="0" y="87"/>
                    <a:pt x="0" y="193"/>
                  </a:cubicBezTo>
                  <a:cubicBezTo>
                    <a:pt x="0" y="299"/>
                    <a:pt x="87" y="386"/>
                    <a:pt x="193" y="386"/>
                  </a:cubicBezTo>
                  <a:cubicBezTo>
                    <a:pt x="301" y="386"/>
                    <a:pt x="387" y="299"/>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585825" y="2987100"/>
              <a:ext cx="9650" cy="9700"/>
            </a:xfrm>
            <a:custGeom>
              <a:avLst/>
              <a:gdLst/>
              <a:ahLst/>
              <a:cxnLst/>
              <a:rect l="l" t="t" r="r" b="b"/>
              <a:pathLst>
                <a:path w="386" h="388" extrusionOk="0">
                  <a:moveTo>
                    <a:pt x="193" y="1"/>
                  </a:moveTo>
                  <a:cubicBezTo>
                    <a:pt x="86" y="1"/>
                    <a:pt x="0" y="87"/>
                    <a:pt x="0" y="195"/>
                  </a:cubicBezTo>
                  <a:cubicBezTo>
                    <a:pt x="0" y="301"/>
                    <a:pt x="86"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646875" y="2926050"/>
              <a:ext cx="9675" cy="9650"/>
            </a:xfrm>
            <a:custGeom>
              <a:avLst/>
              <a:gdLst/>
              <a:ahLst/>
              <a:cxnLst/>
              <a:rect l="l" t="t" r="r" b="b"/>
              <a:pathLst>
                <a:path w="387" h="386" extrusionOk="0">
                  <a:moveTo>
                    <a:pt x="194" y="1"/>
                  </a:moveTo>
                  <a:cubicBezTo>
                    <a:pt x="86" y="1"/>
                    <a:pt x="0" y="87"/>
                    <a:pt x="0" y="193"/>
                  </a:cubicBezTo>
                  <a:cubicBezTo>
                    <a:pt x="0" y="300"/>
                    <a:pt x="86" y="386"/>
                    <a:pt x="194" y="386"/>
                  </a:cubicBezTo>
                  <a:cubicBezTo>
                    <a:pt x="300" y="386"/>
                    <a:pt x="387" y="300"/>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736875" y="2834425"/>
              <a:ext cx="12900" cy="9700"/>
            </a:xfrm>
            <a:custGeom>
              <a:avLst/>
              <a:gdLst/>
              <a:ahLst/>
              <a:cxnLst/>
              <a:rect l="l" t="t" r="r" b="b"/>
              <a:pathLst>
                <a:path w="516" h="388" extrusionOk="0">
                  <a:moveTo>
                    <a:pt x="258" y="1"/>
                  </a:moveTo>
                  <a:cubicBezTo>
                    <a:pt x="209" y="1"/>
                    <a:pt x="159" y="20"/>
                    <a:pt x="122" y="57"/>
                  </a:cubicBezTo>
                  <a:cubicBezTo>
                    <a:pt x="0" y="179"/>
                    <a:pt x="87" y="387"/>
                    <a:pt x="258" y="387"/>
                  </a:cubicBezTo>
                  <a:cubicBezTo>
                    <a:pt x="431" y="387"/>
                    <a:pt x="516" y="179"/>
                    <a:pt x="394" y="57"/>
                  </a:cubicBezTo>
                  <a:cubicBezTo>
                    <a:pt x="356" y="20"/>
                    <a:pt x="307" y="1"/>
                    <a:pt x="25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6494175" y="3078700"/>
              <a:ext cx="9700" cy="9700"/>
            </a:xfrm>
            <a:custGeom>
              <a:avLst/>
              <a:gdLst/>
              <a:ahLst/>
              <a:cxnLst/>
              <a:rect l="l" t="t" r="r" b="b"/>
              <a:pathLst>
                <a:path w="388" h="388" extrusionOk="0">
                  <a:moveTo>
                    <a:pt x="195" y="1"/>
                  </a:moveTo>
                  <a:cubicBezTo>
                    <a:pt x="87" y="1"/>
                    <a:pt x="1" y="89"/>
                    <a:pt x="1" y="195"/>
                  </a:cubicBezTo>
                  <a:cubicBezTo>
                    <a:pt x="1" y="301"/>
                    <a:pt x="87" y="387"/>
                    <a:pt x="195" y="387"/>
                  </a:cubicBezTo>
                  <a:cubicBezTo>
                    <a:pt x="301" y="387"/>
                    <a:pt x="387" y="301"/>
                    <a:pt x="387" y="195"/>
                  </a:cubicBezTo>
                  <a:cubicBezTo>
                    <a:pt x="387" y="89"/>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6555275" y="301765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6616350" y="29565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6707950" y="2864975"/>
              <a:ext cx="9700" cy="9675"/>
            </a:xfrm>
            <a:custGeom>
              <a:avLst/>
              <a:gdLst/>
              <a:ahLst/>
              <a:cxnLst/>
              <a:rect l="l" t="t" r="r" b="b"/>
              <a:pathLst>
                <a:path w="388" h="387" extrusionOk="0">
                  <a:moveTo>
                    <a:pt x="193" y="0"/>
                  </a:moveTo>
                  <a:cubicBezTo>
                    <a:pt x="87" y="0"/>
                    <a:pt x="1" y="87"/>
                    <a:pt x="1" y="193"/>
                  </a:cubicBezTo>
                  <a:cubicBezTo>
                    <a:pt x="1" y="301"/>
                    <a:pt x="87" y="387"/>
                    <a:pt x="193" y="387"/>
                  </a:cubicBezTo>
                  <a:cubicBezTo>
                    <a:pt x="301" y="387"/>
                    <a:pt x="387" y="301"/>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769050" y="2803875"/>
              <a:ext cx="9650" cy="9700"/>
            </a:xfrm>
            <a:custGeom>
              <a:avLst/>
              <a:gdLst/>
              <a:ahLst/>
              <a:cxnLst/>
              <a:rect l="l" t="t" r="r" b="b"/>
              <a:pathLst>
                <a:path w="386" h="388" extrusionOk="0">
                  <a:moveTo>
                    <a:pt x="193" y="1"/>
                  </a:moveTo>
                  <a:cubicBezTo>
                    <a:pt x="87" y="1"/>
                    <a:pt x="0" y="87"/>
                    <a:pt x="0" y="195"/>
                  </a:cubicBezTo>
                  <a:cubicBezTo>
                    <a:pt x="0" y="301"/>
                    <a:pt x="87"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797925" y="2773350"/>
              <a:ext cx="12950" cy="9675"/>
            </a:xfrm>
            <a:custGeom>
              <a:avLst/>
              <a:gdLst/>
              <a:ahLst/>
              <a:cxnLst/>
              <a:rect l="l" t="t" r="r" b="b"/>
              <a:pathLst>
                <a:path w="518" h="387" extrusionOk="0">
                  <a:moveTo>
                    <a:pt x="259" y="1"/>
                  </a:moveTo>
                  <a:cubicBezTo>
                    <a:pt x="209" y="1"/>
                    <a:pt x="160" y="20"/>
                    <a:pt x="123" y="58"/>
                  </a:cubicBezTo>
                  <a:cubicBezTo>
                    <a:pt x="0" y="179"/>
                    <a:pt x="87" y="387"/>
                    <a:pt x="259" y="387"/>
                  </a:cubicBezTo>
                  <a:cubicBezTo>
                    <a:pt x="431" y="387"/>
                    <a:pt x="517" y="179"/>
                    <a:pt x="396" y="58"/>
                  </a:cubicBezTo>
                  <a:cubicBezTo>
                    <a:pt x="358" y="20"/>
                    <a:pt x="308"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830100" y="2742825"/>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0" y="386"/>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860650" y="2712300"/>
              <a:ext cx="9675" cy="9675"/>
            </a:xfrm>
            <a:custGeom>
              <a:avLst/>
              <a:gdLst/>
              <a:ahLst/>
              <a:cxnLst/>
              <a:rect l="l" t="t" r="r" b="b"/>
              <a:pathLst>
                <a:path w="387" h="387" extrusionOk="0">
                  <a:moveTo>
                    <a:pt x="193" y="0"/>
                  </a:moveTo>
                  <a:cubicBezTo>
                    <a:pt x="86" y="0"/>
                    <a:pt x="0" y="86"/>
                    <a:pt x="0" y="193"/>
                  </a:cubicBezTo>
                  <a:cubicBezTo>
                    <a:pt x="0" y="300"/>
                    <a:pt x="86" y="387"/>
                    <a:pt x="193" y="387"/>
                  </a:cubicBezTo>
                  <a:cubicBezTo>
                    <a:pt x="300" y="387"/>
                    <a:pt x="387" y="300"/>
                    <a:pt x="387" y="193"/>
                  </a:cubicBezTo>
                  <a:cubicBezTo>
                    <a:pt x="387" y="86"/>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6677400" y="2895525"/>
              <a:ext cx="9700" cy="9675"/>
            </a:xfrm>
            <a:custGeom>
              <a:avLst/>
              <a:gdLst/>
              <a:ahLst/>
              <a:cxnLst/>
              <a:rect l="l" t="t" r="r" b="b"/>
              <a:pathLst>
                <a:path w="388" h="387" extrusionOk="0">
                  <a:moveTo>
                    <a:pt x="193" y="0"/>
                  </a:moveTo>
                  <a:cubicBezTo>
                    <a:pt x="87" y="0"/>
                    <a:pt x="1" y="87"/>
                    <a:pt x="1" y="193"/>
                  </a:cubicBezTo>
                  <a:cubicBezTo>
                    <a:pt x="1" y="299"/>
                    <a:pt x="87" y="387"/>
                    <a:pt x="193" y="387"/>
                  </a:cubicBezTo>
                  <a:cubicBezTo>
                    <a:pt x="301" y="387"/>
                    <a:pt x="387" y="299"/>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552050" y="3077175"/>
              <a:ext cx="12950" cy="9675"/>
            </a:xfrm>
            <a:custGeom>
              <a:avLst/>
              <a:gdLst/>
              <a:ahLst/>
              <a:cxnLst/>
              <a:rect l="l" t="t" r="r" b="b"/>
              <a:pathLst>
                <a:path w="518" h="387" extrusionOk="0">
                  <a:moveTo>
                    <a:pt x="260" y="0"/>
                  </a:moveTo>
                  <a:cubicBezTo>
                    <a:pt x="210" y="0"/>
                    <a:pt x="161" y="19"/>
                    <a:pt x="123" y="57"/>
                  </a:cubicBezTo>
                  <a:cubicBezTo>
                    <a:pt x="0" y="178"/>
                    <a:pt x="87" y="386"/>
                    <a:pt x="260" y="386"/>
                  </a:cubicBezTo>
                  <a:cubicBezTo>
                    <a:pt x="431" y="386"/>
                    <a:pt x="517" y="178"/>
                    <a:pt x="396" y="57"/>
                  </a:cubicBezTo>
                  <a:cubicBezTo>
                    <a:pt x="358" y="19"/>
                    <a:pt x="309"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6614775" y="3016100"/>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0" y="386"/>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6675850" y="2955025"/>
              <a:ext cx="9700" cy="9675"/>
            </a:xfrm>
            <a:custGeom>
              <a:avLst/>
              <a:gdLst/>
              <a:ahLst/>
              <a:cxnLst/>
              <a:rect l="l" t="t" r="r" b="b"/>
              <a:pathLst>
                <a:path w="388" h="387" extrusionOk="0">
                  <a:moveTo>
                    <a:pt x="193" y="0"/>
                  </a:moveTo>
                  <a:cubicBezTo>
                    <a:pt x="87" y="0"/>
                    <a:pt x="1" y="86"/>
                    <a:pt x="1" y="193"/>
                  </a:cubicBezTo>
                  <a:cubicBezTo>
                    <a:pt x="1" y="300"/>
                    <a:pt x="87" y="387"/>
                    <a:pt x="193" y="387"/>
                  </a:cubicBezTo>
                  <a:cubicBezTo>
                    <a:pt x="299" y="387"/>
                    <a:pt x="387" y="300"/>
                    <a:pt x="387" y="193"/>
                  </a:cubicBezTo>
                  <a:cubicBezTo>
                    <a:pt x="387" y="86"/>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6767450" y="2863425"/>
              <a:ext cx="9700" cy="9650"/>
            </a:xfrm>
            <a:custGeom>
              <a:avLst/>
              <a:gdLst/>
              <a:ahLst/>
              <a:cxnLst/>
              <a:rect l="l" t="t" r="r" b="b"/>
              <a:pathLst>
                <a:path w="388" h="386" extrusionOk="0">
                  <a:moveTo>
                    <a:pt x="193" y="0"/>
                  </a:moveTo>
                  <a:cubicBezTo>
                    <a:pt x="87" y="0"/>
                    <a:pt x="1" y="87"/>
                    <a:pt x="1" y="193"/>
                  </a:cubicBezTo>
                  <a:cubicBezTo>
                    <a:pt x="1" y="299"/>
                    <a:pt x="87" y="385"/>
                    <a:pt x="193" y="385"/>
                  </a:cubicBezTo>
                  <a:cubicBezTo>
                    <a:pt x="301" y="385"/>
                    <a:pt x="387" y="299"/>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6523175" y="3107700"/>
              <a:ext cx="9650" cy="9675"/>
            </a:xfrm>
            <a:custGeom>
              <a:avLst/>
              <a:gdLst/>
              <a:ahLst/>
              <a:cxnLst/>
              <a:rect l="l" t="t" r="r" b="b"/>
              <a:pathLst>
                <a:path w="386" h="387" extrusionOk="0">
                  <a:moveTo>
                    <a:pt x="193" y="0"/>
                  </a:moveTo>
                  <a:cubicBezTo>
                    <a:pt x="87" y="0"/>
                    <a:pt x="0" y="87"/>
                    <a:pt x="0" y="193"/>
                  </a:cubicBezTo>
                  <a:cubicBezTo>
                    <a:pt x="0" y="301"/>
                    <a:pt x="87" y="387"/>
                    <a:pt x="193" y="387"/>
                  </a:cubicBezTo>
                  <a:cubicBezTo>
                    <a:pt x="299" y="387"/>
                    <a:pt x="385" y="301"/>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6584225" y="304660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645300" y="298555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736900" y="2893925"/>
              <a:ext cx="9700" cy="9700"/>
            </a:xfrm>
            <a:custGeom>
              <a:avLst/>
              <a:gdLst/>
              <a:ahLst/>
              <a:cxnLst/>
              <a:rect l="l" t="t" r="r" b="b"/>
              <a:pathLst>
                <a:path w="388" h="388" extrusionOk="0">
                  <a:moveTo>
                    <a:pt x="195" y="0"/>
                  </a:moveTo>
                  <a:cubicBezTo>
                    <a:pt x="87" y="0"/>
                    <a:pt x="1" y="87"/>
                    <a:pt x="1" y="195"/>
                  </a:cubicBezTo>
                  <a:cubicBezTo>
                    <a:pt x="1" y="301"/>
                    <a:pt x="87" y="387"/>
                    <a:pt x="195" y="387"/>
                  </a:cubicBezTo>
                  <a:cubicBezTo>
                    <a:pt x="301" y="387"/>
                    <a:pt x="387" y="301"/>
                    <a:pt x="387" y="195"/>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6798000" y="2832875"/>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300" y="385"/>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6828550" y="2802325"/>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299" y="387"/>
                    <a:pt x="387" y="301"/>
                    <a:pt x="387" y="193"/>
                  </a:cubicBezTo>
                  <a:cubicBezTo>
                    <a:pt x="387"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859075" y="2771775"/>
              <a:ext cx="9650" cy="9700"/>
            </a:xfrm>
            <a:custGeom>
              <a:avLst/>
              <a:gdLst/>
              <a:ahLst/>
              <a:cxnLst/>
              <a:rect l="l" t="t" r="r" b="b"/>
              <a:pathLst>
                <a:path w="386" h="388" extrusionOk="0">
                  <a:moveTo>
                    <a:pt x="193" y="1"/>
                  </a:moveTo>
                  <a:cubicBezTo>
                    <a:pt x="87" y="1"/>
                    <a:pt x="1" y="87"/>
                    <a:pt x="1" y="195"/>
                  </a:cubicBezTo>
                  <a:cubicBezTo>
                    <a:pt x="1" y="301"/>
                    <a:pt x="87" y="387"/>
                    <a:pt x="193" y="387"/>
                  </a:cubicBezTo>
                  <a:cubicBezTo>
                    <a:pt x="299" y="387"/>
                    <a:pt x="386" y="301"/>
                    <a:pt x="386" y="195"/>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6887950" y="2741250"/>
              <a:ext cx="12950" cy="9675"/>
            </a:xfrm>
            <a:custGeom>
              <a:avLst/>
              <a:gdLst/>
              <a:ahLst/>
              <a:cxnLst/>
              <a:rect l="l" t="t" r="r" b="b"/>
              <a:pathLst>
                <a:path w="518" h="387" extrusionOk="0">
                  <a:moveTo>
                    <a:pt x="260" y="1"/>
                  </a:moveTo>
                  <a:cubicBezTo>
                    <a:pt x="210" y="1"/>
                    <a:pt x="161" y="20"/>
                    <a:pt x="124" y="58"/>
                  </a:cubicBezTo>
                  <a:cubicBezTo>
                    <a:pt x="1" y="179"/>
                    <a:pt x="87" y="387"/>
                    <a:pt x="260" y="387"/>
                  </a:cubicBezTo>
                  <a:cubicBezTo>
                    <a:pt x="431" y="387"/>
                    <a:pt x="518" y="179"/>
                    <a:pt x="397" y="58"/>
                  </a:cubicBezTo>
                  <a:cubicBezTo>
                    <a:pt x="359" y="20"/>
                    <a:pt x="309"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704775" y="2924500"/>
              <a:ext cx="12900" cy="9650"/>
            </a:xfrm>
            <a:custGeom>
              <a:avLst/>
              <a:gdLst/>
              <a:ahLst/>
              <a:cxnLst/>
              <a:rect l="l" t="t" r="r" b="b"/>
              <a:pathLst>
                <a:path w="516" h="386" extrusionOk="0">
                  <a:moveTo>
                    <a:pt x="258" y="0"/>
                  </a:moveTo>
                  <a:cubicBezTo>
                    <a:pt x="209" y="0"/>
                    <a:pt x="159" y="19"/>
                    <a:pt x="122" y="57"/>
                  </a:cubicBezTo>
                  <a:cubicBezTo>
                    <a:pt x="0" y="178"/>
                    <a:pt x="85" y="386"/>
                    <a:pt x="258" y="386"/>
                  </a:cubicBezTo>
                  <a:cubicBezTo>
                    <a:pt x="429" y="386"/>
                    <a:pt x="516" y="178"/>
                    <a:pt x="394" y="57"/>
                  </a:cubicBezTo>
                  <a:cubicBezTo>
                    <a:pt x="357" y="19"/>
                    <a:pt x="307"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582675" y="3106150"/>
              <a:ext cx="9675" cy="9675"/>
            </a:xfrm>
            <a:custGeom>
              <a:avLst/>
              <a:gdLst/>
              <a:ahLst/>
              <a:cxnLst/>
              <a:rect l="l" t="t" r="r" b="b"/>
              <a:pathLst>
                <a:path w="387" h="387" extrusionOk="0">
                  <a:moveTo>
                    <a:pt x="193" y="0"/>
                  </a:moveTo>
                  <a:cubicBezTo>
                    <a:pt x="87" y="0"/>
                    <a:pt x="0" y="87"/>
                    <a:pt x="0" y="193"/>
                  </a:cubicBezTo>
                  <a:cubicBezTo>
                    <a:pt x="0" y="299"/>
                    <a:pt x="87" y="387"/>
                    <a:pt x="193" y="387"/>
                  </a:cubicBezTo>
                  <a:cubicBezTo>
                    <a:pt x="300" y="387"/>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6642125" y="3045075"/>
              <a:ext cx="12900" cy="9675"/>
            </a:xfrm>
            <a:custGeom>
              <a:avLst/>
              <a:gdLst/>
              <a:ahLst/>
              <a:cxnLst/>
              <a:rect l="l" t="t" r="r" b="b"/>
              <a:pathLst>
                <a:path w="516" h="387" extrusionOk="0">
                  <a:moveTo>
                    <a:pt x="258" y="0"/>
                  </a:moveTo>
                  <a:cubicBezTo>
                    <a:pt x="209" y="0"/>
                    <a:pt x="160" y="19"/>
                    <a:pt x="122" y="56"/>
                  </a:cubicBezTo>
                  <a:cubicBezTo>
                    <a:pt x="1" y="179"/>
                    <a:pt x="85" y="386"/>
                    <a:pt x="258" y="386"/>
                  </a:cubicBezTo>
                  <a:cubicBezTo>
                    <a:pt x="430" y="386"/>
                    <a:pt x="516" y="179"/>
                    <a:pt x="395" y="56"/>
                  </a:cubicBezTo>
                  <a:cubicBezTo>
                    <a:pt x="357" y="19"/>
                    <a:pt x="308"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704800" y="2983975"/>
              <a:ext cx="9700" cy="9675"/>
            </a:xfrm>
            <a:custGeom>
              <a:avLst/>
              <a:gdLst/>
              <a:ahLst/>
              <a:cxnLst/>
              <a:rect l="l" t="t" r="r" b="b"/>
              <a:pathLst>
                <a:path w="388" h="387" extrusionOk="0">
                  <a:moveTo>
                    <a:pt x="195" y="0"/>
                  </a:moveTo>
                  <a:cubicBezTo>
                    <a:pt x="87" y="0"/>
                    <a:pt x="1" y="88"/>
                    <a:pt x="1" y="194"/>
                  </a:cubicBezTo>
                  <a:cubicBezTo>
                    <a:pt x="1" y="300"/>
                    <a:pt x="87" y="387"/>
                    <a:pt x="195" y="387"/>
                  </a:cubicBezTo>
                  <a:cubicBezTo>
                    <a:pt x="301" y="387"/>
                    <a:pt x="387" y="300"/>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796450" y="2892375"/>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6552125" y="3136675"/>
              <a:ext cx="9675" cy="9675"/>
            </a:xfrm>
            <a:custGeom>
              <a:avLst/>
              <a:gdLst/>
              <a:ahLst/>
              <a:cxnLst/>
              <a:rect l="l" t="t" r="r" b="b"/>
              <a:pathLst>
                <a:path w="387" h="387" extrusionOk="0">
                  <a:moveTo>
                    <a:pt x="194" y="1"/>
                  </a:moveTo>
                  <a:cubicBezTo>
                    <a:pt x="87" y="1"/>
                    <a:pt x="0" y="87"/>
                    <a:pt x="0" y="194"/>
                  </a:cubicBezTo>
                  <a:cubicBezTo>
                    <a:pt x="0" y="300"/>
                    <a:pt x="87" y="386"/>
                    <a:pt x="194" y="386"/>
                  </a:cubicBezTo>
                  <a:cubicBezTo>
                    <a:pt x="301" y="386"/>
                    <a:pt x="387" y="300"/>
                    <a:pt x="387" y="194"/>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6613225" y="3075600"/>
              <a:ext cx="9650" cy="9675"/>
            </a:xfrm>
            <a:custGeom>
              <a:avLst/>
              <a:gdLst/>
              <a:ahLst/>
              <a:cxnLst/>
              <a:rect l="l" t="t" r="r" b="b"/>
              <a:pathLst>
                <a:path w="386" h="387" extrusionOk="0">
                  <a:moveTo>
                    <a:pt x="193" y="0"/>
                  </a:moveTo>
                  <a:cubicBezTo>
                    <a:pt x="86" y="0"/>
                    <a:pt x="0" y="87"/>
                    <a:pt x="0" y="193"/>
                  </a:cubicBezTo>
                  <a:cubicBezTo>
                    <a:pt x="0" y="301"/>
                    <a:pt x="86" y="387"/>
                    <a:pt x="193" y="387"/>
                  </a:cubicBezTo>
                  <a:cubicBezTo>
                    <a:pt x="299" y="387"/>
                    <a:pt x="385" y="301"/>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6672625" y="3014525"/>
              <a:ext cx="12950" cy="9675"/>
            </a:xfrm>
            <a:custGeom>
              <a:avLst/>
              <a:gdLst/>
              <a:ahLst/>
              <a:cxnLst/>
              <a:rect l="l" t="t" r="r" b="b"/>
              <a:pathLst>
                <a:path w="518" h="387" extrusionOk="0">
                  <a:moveTo>
                    <a:pt x="260" y="1"/>
                  </a:moveTo>
                  <a:cubicBezTo>
                    <a:pt x="210" y="1"/>
                    <a:pt x="161" y="20"/>
                    <a:pt x="124" y="58"/>
                  </a:cubicBezTo>
                  <a:cubicBezTo>
                    <a:pt x="1" y="179"/>
                    <a:pt x="87" y="386"/>
                    <a:pt x="260" y="386"/>
                  </a:cubicBezTo>
                  <a:cubicBezTo>
                    <a:pt x="431" y="386"/>
                    <a:pt x="518" y="179"/>
                    <a:pt x="397" y="58"/>
                  </a:cubicBezTo>
                  <a:cubicBezTo>
                    <a:pt x="359" y="20"/>
                    <a:pt x="309"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6765900" y="2922925"/>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299" y="387"/>
                    <a:pt x="387" y="300"/>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6826950" y="2861825"/>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6857500" y="2831325"/>
              <a:ext cx="9675" cy="9650"/>
            </a:xfrm>
            <a:custGeom>
              <a:avLst/>
              <a:gdLst/>
              <a:ahLst/>
              <a:cxnLst/>
              <a:rect l="l" t="t" r="r" b="b"/>
              <a:pathLst>
                <a:path w="387" h="386" extrusionOk="0">
                  <a:moveTo>
                    <a:pt x="194" y="0"/>
                  </a:moveTo>
                  <a:cubicBezTo>
                    <a:pt x="87" y="0"/>
                    <a:pt x="0" y="87"/>
                    <a:pt x="0" y="193"/>
                  </a:cubicBezTo>
                  <a:cubicBezTo>
                    <a:pt x="0" y="299"/>
                    <a:pt x="87" y="385"/>
                    <a:pt x="194" y="385"/>
                  </a:cubicBezTo>
                  <a:cubicBezTo>
                    <a:pt x="300" y="385"/>
                    <a:pt x="387" y="299"/>
                    <a:pt x="387" y="193"/>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6888025" y="2800775"/>
              <a:ext cx="9700" cy="9650"/>
            </a:xfrm>
            <a:custGeom>
              <a:avLst/>
              <a:gdLst/>
              <a:ahLst/>
              <a:cxnLst/>
              <a:rect l="l" t="t" r="r" b="b"/>
              <a:pathLst>
                <a:path w="388" h="386" extrusionOk="0">
                  <a:moveTo>
                    <a:pt x="193" y="1"/>
                  </a:moveTo>
                  <a:cubicBezTo>
                    <a:pt x="87" y="1"/>
                    <a:pt x="1" y="87"/>
                    <a:pt x="1" y="193"/>
                  </a:cubicBezTo>
                  <a:cubicBezTo>
                    <a:pt x="1" y="299"/>
                    <a:pt x="87" y="386"/>
                    <a:pt x="193" y="386"/>
                  </a:cubicBezTo>
                  <a:cubicBezTo>
                    <a:pt x="301" y="386"/>
                    <a:pt x="388" y="299"/>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6916950" y="2770225"/>
              <a:ext cx="12900" cy="9700"/>
            </a:xfrm>
            <a:custGeom>
              <a:avLst/>
              <a:gdLst/>
              <a:ahLst/>
              <a:cxnLst/>
              <a:rect l="l" t="t" r="r" b="b"/>
              <a:pathLst>
                <a:path w="516" h="388" extrusionOk="0">
                  <a:moveTo>
                    <a:pt x="258" y="0"/>
                  </a:moveTo>
                  <a:cubicBezTo>
                    <a:pt x="209" y="0"/>
                    <a:pt x="160" y="19"/>
                    <a:pt x="122" y="57"/>
                  </a:cubicBezTo>
                  <a:cubicBezTo>
                    <a:pt x="1" y="178"/>
                    <a:pt x="85" y="387"/>
                    <a:pt x="258" y="387"/>
                  </a:cubicBezTo>
                  <a:cubicBezTo>
                    <a:pt x="430" y="387"/>
                    <a:pt x="516" y="178"/>
                    <a:pt x="395" y="57"/>
                  </a:cubicBezTo>
                  <a:cubicBezTo>
                    <a:pt x="357" y="19"/>
                    <a:pt x="308"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6735350" y="2953450"/>
              <a:ext cx="9700" cy="9650"/>
            </a:xfrm>
            <a:custGeom>
              <a:avLst/>
              <a:gdLst/>
              <a:ahLst/>
              <a:cxnLst/>
              <a:rect l="l" t="t" r="r" b="b"/>
              <a:pathLst>
                <a:path w="388" h="386" extrusionOk="0">
                  <a:moveTo>
                    <a:pt x="193" y="1"/>
                  </a:moveTo>
                  <a:cubicBezTo>
                    <a:pt x="87" y="1"/>
                    <a:pt x="1" y="87"/>
                    <a:pt x="1" y="193"/>
                  </a:cubicBezTo>
                  <a:cubicBezTo>
                    <a:pt x="1" y="300"/>
                    <a:pt x="87" y="386"/>
                    <a:pt x="193" y="386"/>
                  </a:cubicBezTo>
                  <a:cubicBezTo>
                    <a:pt x="301" y="386"/>
                    <a:pt x="387" y="300"/>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6611650" y="3135100"/>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6672700" y="3074000"/>
              <a:ext cx="9700" cy="9700"/>
            </a:xfrm>
            <a:custGeom>
              <a:avLst/>
              <a:gdLst/>
              <a:ahLst/>
              <a:cxnLst/>
              <a:rect l="l" t="t" r="r" b="b"/>
              <a:pathLst>
                <a:path w="388" h="388" extrusionOk="0">
                  <a:moveTo>
                    <a:pt x="193" y="1"/>
                  </a:moveTo>
                  <a:cubicBezTo>
                    <a:pt x="87" y="1"/>
                    <a:pt x="1" y="89"/>
                    <a:pt x="1" y="195"/>
                  </a:cubicBezTo>
                  <a:cubicBezTo>
                    <a:pt x="1" y="301"/>
                    <a:pt x="87" y="387"/>
                    <a:pt x="193" y="387"/>
                  </a:cubicBezTo>
                  <a:cubicBezTo>
                    <a:pt x="301" y="387"/>
                    <a:pt x="387" y="301"/>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732175" y="3012975"/>
              <a:ext cx="12900" cy="9675"/>
            </a:xfrm>
            <a:custGeom>
              <a:avLst/>
              <a:gdLst/>
              <a:ahLst/>
              <a:cxnLst/>
              <a:rect l="l" t="t" r="r" b="b"/>
              <a:pathLst>
                <a:path w="516" h="387" extrusionOk="0">
                  <a:moveTo>
                    <a:pt x="258" y="0"/>
                  </a:moveTo>
                  <a:cubicBezTo>
                    <a:pt x="209" y="0"/>
                    <a:pt x="159" y="19"/>
                    <a:pt x="122" y="56"/>
                  </a:cubicBezTo>
                  <a:cubicBezTo>
                    <a:pt x="0" y="177"/>
                    <a:pt x="87" y="386"/>
                    <a:pt x="258" y="386"/>
                  </a:cubicBezTo>
                  <a:cubicBezTo>
                    <a:pt x="431" y="386"/>
                    <a:pt x="516" y="177"/>
                    <a:pt x="394" y="56"/>
                  </a:cubicBezTo>
                  <a:cubicBezTo>
                    <a:pt x="356" y="19"/>
                    <a:pt x="307"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6825400" y="2921350"/>
              <a:ext cx="9675" cy="9650"/>
            </a:xfrm>
            <a:custGeom>
              <a:avLst/>
              <a:gdLst/>
              <a:ahLst/>
              <a:cxnLst/>
              <a:rect l="l" t="t" r="r" b="b"/>
              <a:pathLst>
                <a:path w="387" h="386" extrusionOk="0">
                  <a:moveTo>
                    <a:pt x="194" y="1"/>
                  </a:moveTo>
                  <a:cubicBezTo>
                    <a:pt x="87" y="1"/>
                    <a:pt x="0" y="87"/>
                    <a:pt x="0" y="193"/>
                  </a:cubicBezTo>
                  <a:cubicBezTo>
                    <a:pt x="0" y="300"/>
                    <a:pt x="87" y="386"/>
                    <a:pt x="194" y="386"/>
                  </a:cubicBezTo>
                  <a:cubicBezTo>
                    <a:pt x="300" y="386"/>
                    <a:pt x="387" y="300"/>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6581125" y="3165650"/>
              <a:ext cx="9650" cy="9675"/>
            </a:xfrm>
            <a:custGeom>
              <a:avLst/>
              <a:gdLst/>
              <a:ahLst/>
              <a:cxnLst/>
              <a:rect l="l" t="t" r="r" b="b"/>
              <a:pathLst>
                <a:path w="386" h="387" extrusionOk="0">
                  <a:moveTo>
                    <a:pt x="193" y="0"/>
                  </a:moveTo>
                  <a:cubicBezTo>
                    <a:pt x="86" y="0"/>
                    <a:pt x="0" y="86"/>
                    <a:pt x="0" y="193"/>
                  </a:cubicBezTo>
                  <a:cubicBezTo>
                    <a:pt x="0" y="300"/>
                    <a:pt x="86" y="387"/>
                    <a:pt x="193" y="387"/>
                  </a:cubicBezTo>
                  <a:cubicBezTo>
                    <a:pt x="299" y="387"/>
                    <a:pt x="385" y="300"/>
                    <a:pt x="385" y="193"/>
                  </a:cubicBezTo>
                  <a:cubicBezTo>
                    <a:pt x="385" y="86"/>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6640525" y="3104575"/>
              <a:ext cx="12950" cy="9675"/>
            </a:xfrm>
            <a:custGeom>
              <a:avLst/>
              <a:gdLst/>
              <a:ahLst/>
              <a:cxnLst/>
              <a:rect l="l" t="t" r="r" b="b"/>
              <a:pathLst>
                <a:path w="518" h="387" extrusionOk="0">
                  <a:moveTo>
                    <a:pt x="260" y="0"/>
                  </a:moveTo>
                  <a:cubicBezTo>
                    <a:pt x="210" y="0"/>
                    <a:pt x="161" y="19"/>
                    <a:pt x="124" y="57"/>
                  </a:cubicBezTo>
                  <a:cubicBezTo>
                    <a:pt x="1" y="178"/>
                    <a:pt x="87" y="386"/>
                    <a:pt x="260" y="386"/>
                  </a:cubicBezTo>
                  <a:cubicBezTo>
                    <a:pt x="431" y="386"/>
                    <a:pt x="518" y="178"/>
                    <a:pt x="397" y="57"/>
                  </a:cubicBezTo>
                  <a:cubicBezTo>
                    <a:pt x="359" y="19"/>
                    <a:pt x="309"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6703250" y="3043500"/>
              <a:ext cx="9700" cy="9650"/>
            </a:xfrm>
            <a:custGeom>
              <a:avLst/>
              <a:gdLst/>
              <a:ahLst/>
              <a:cxnLst/>
              <a:rect l="l" t="t" r="r" b="b"/>
              <a:pathLst>
                <a:path w="388" h="386" extrusionOk="0">
                  <a:moveTo>
                    <a:pt x="193" y="1"/>
                  </a:moveTo>
                  <a:cubicBezTo>
                    <a:pt x="87" y="1"/>
                    <a:pt x="1" y="87"/>
                    <a:pt x="1" y="193"/>
                  </a:cubicBezTo>
                  <a:cubicBezTo>
                    <a:pt x="1" y="299"/>
                    <a:pt x="87" y="386"/>
                    <a:pt x="193" y="386"/>
                  </a:cubicBezTo>
                  <a:cubicBezTo>
                    <a:pt x="301" y="386"/>
                    <a:pt x="387" y="299"/>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6794850" y="2951875"/>
              <a:ext cx="9675" cy="9675"/>
            </a:xfrm>
            <a:custGeom>
              <a:avLst/>
              <a:gdLst/>
              <a:ahLst/>
              <a:cxnLst/>
              <a:rect l="l" t="t" r="r" b="b"/>
              <a:pathLst>
                <a:path w="387"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6855950" y="2890825"/>
              <a:ext cx="9675" cy="9675"/>
            </a:xfrm>
            <a:custGeom>
              <a:avLst/>
              <a:gdLst/>
              <a:ahLst/>
              <a:cxnLst/>
              <a:rect l="l" t="t" r="r" b="b"/>
              <a:pathLst>
                <a:path w="387" h="387" extrusionOk="0">
                  <a:moveTo>
                    <a:pt x="193" y="0"/>
                  </a:moveTo>
                  <a:cubicBezTo>
                    <a:pt x="86" y="0"/>
                    <a:pt x="0" y="87"/>
                    <a:pt x="0" y="193"/>
                  </a:cubicBezTo>
                  <a:cubicBezTo>
                    <a:pt x="0" y="299"/>
                    <a:pt x="86" y="387"/>
                    <a:pt x="193" y="387"/>
                  </a:cubicBezTo>
                  <a:cubicBezTo>
                    <a:pt x="300" y="387"/>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6886475" y="2860275"/>
              <a:ext cx="9650" cy="9675"/>
            </a:xfrm>
            <a:custGeom>
              <a:avLst/>
              <a:gdLst/>
              <a:ahLst/>
              <a:cxnLst/>
              <a:rect l="l" t="t" r="r" b="b"/>
              <a:pathLst>
                <a:path w="386" h="387" extrusionOk="0">
                  <a:moveTo>
                    <a:pt x="193" y="0"/>
                  </a:moveTo>
                  <a:cubicBezTo>
                    <a:pt x="87" y="0"/>
                    <a:pt x="1" y="87"/>
                    <a:pt x="1" y="193"/>
                  </a:cubicBezTo>
                  <a:cubicBezTo>
                    <a:pt x="1" y="301"/>
                    <a:pt x="87" y="387"/>
                    <a:pt x="193" y="387"/>
                  </a:cubicBezTo>
                  <a:cubicBezTo>
                    <a:pt x="299" y="387"/>
                    <a:pt x="386" y="301"/>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917000" y="2829725"/>
              <a:ext cx="9675" cy="9700"/>
            </a:xfrm>
            <a:custGeom>
              <a:avLst/>
              <a:gdLst/>
              <a:ahLst/>
              <a:cxnLst/>
              <a:rect l="l" t="t" r="r" b="b"/>
              <a:pathLst>
                <a:path w="387" h="388" extrusionOk="0">
                  <a:moveTo>
                    <a:pt x="194" y="1"/>
                  </a:moveTo>
                  <a:cubicBezTo>
                    <a:pt x="88" y="1"/>
                    <a:pt x="0" y="87"/>
                    <a:pt x="0" y="193"/>
                  </a:cubicBezTo>
                  <a:cubicBezTo>
                    <a:pt x="0" y="301"/>
                    <a:pt x="88"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947525" y="279917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6764350" y="2982400"/>
              <a:ext cx="9650" cy="9700"/>
            </a:xfrm>
            <a:custGeom>
              <a:avLst/>
              <a:gdLst/>
              <a:ahLst/>
              <a:cxnLst/>
              <a:rect l="l" t="t" r="r" b="b"/>
              <a:pathLst>
                <a:path w="386" h="388" extrusionOk="0">
                  <a:moveTo>
                    <a:pt x="193" y="1"/>
                  </a:moveTo>
                  <a:cubicBezTo>
                    <a:pt x="87" y="1"/>
                    <a:pt x="0" y="87"/>
                    <a:pt x="0" y="193"/>
                  </a:cubicBezTo>
                  <a:cubicBezTo>
                    <a:pt x="0" y="301"/>
                    <a:pt x="87" y="388"/>
                    <a:pt x="193" y="388"/>
                  </a:cubicBezTo>
                  <a:cubicBezTo>
                    <a:pt x="299" y="388"/>
                    <a:pt x="385" y="301"/>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6640600" y="3164075"/>
              <a:ext cx="9700" cy="9650"/>
            </a:xfrm>
            <a:custGeom>
              <a:avLst/>
              <a:gdLst/>
              <a:ahLst/>
              <a:cxnLst/>
              <a:rect l="l" t="t" r="r" b="b"/>
              <a:pathLst>
                <a:path w="388" h="386" extrusionOk="0">
                  <a:moveTo>
                    <a:pt x="193" y="1"/>
                  </a:moveTo>
                  <a:cubicBezTo>
                    <a:pt x="87" y="1"/>
                    <a:pt x="1" y="87"/>
                    <a:pt x="1" y="193"/>
                  </a:cubicBezTo>
                  <a:cubicBezTo>
                    <a:pt x="1" y="300"/>
                    <a:pt x="87" y="386"/>
                    <a:pt x="193" y="386"/>
                  </a:cubicBezTo>
                  <a:cubicBezTo>
                    <a:pt x="301" y="386"/>
                    <a:pt x="388" y="300"/>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6701700" y="3103000"/>
              <a:ext cx="9650" cy="9675"/>
            </a:xfrm>
            <a:custGeom>
              <a:avLst/>
              <a:gdLst/>
              <a:ahLst/>
              <a:cxnLst/>
              <a:rect l="l" t="t" r="r" b="b"/>
              <a:pathLst>
                <a:path w="386" h="387" extrusionOk="0">
                  <a:moveTo>
                    <a:pt x="193" y="0"/>
                  </a:moveTo>
                  <a:cubicBezTo>
                    <a:pt x="87" y="0"/>
                    <a:pt x="1" y="87"/>
                    <a:pt x="1" y="193"/>
                  </a:cubicBezTo>
                  <a:cubicBezTo>
                    <a:pt x="1" y="301"/>
                    <a:pt x="87" y="387"/>
                    <a:pt x="193" y="387"/>
                  </a:cubicBezTo>
                  <a:cubicBezTo>
                    <a:pt x="299" y="387"/>
                    <a:pt x="386" y="301"/>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6762750" y="30419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854350" y="2950325"/>
              <a:ext cx="9675" cy="9675"/>
            </a:xfrm>
            <a:custGeom>
              <a:avLst/>
              <a:gdLst/>
              <a:ahLst/>
              <a:cxnLst/>
              <a:rect l="l" t="t" r="r" b="b"/>
              <a:pathLst>
                <a:path w="387" h="387" extrusionOk="0">
                  <a:moveTo>
                    <a:pt x="194" y="0"/>
                  </a:moveTo>
                  <a:cubicBezTo>
                    <a:pt x="88" y="0"/>
                    <a:pt x="0" y="86"/>
                    <a:pt x="0" y="193"/>
                  </a:cubicBezTo>
                  <a:cubicBezTo>
                    <a:pt x="0" y="300"/>
                    <a:pt x="88" y="387"/>
                    <a:pt x="194" y="387"/>
                  </a:cubicBezTo>
                  <a:cubicBezTo>
                    <a:pt x="301" y="387"/>
                    <a:pt x="387" y="300"/>
                    <a:pt x="387" y="193"/>
                  </a:cubicBezTo>
                  <a:cubicBezTo>
                    <a:pt x="387" y="86"/>
                    <a:pt x="301"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6608450" y="3194600"/>
              <a:ext cx="12925" cy="9675"/>
            </a:xfrm>
            <a:custGeom>
              <a:avLst/>
              <a:gdLst/>
              <a:ahLst/>
              <a:cxnLst/>
              <a:rect l="l" t="t" r="r" b="b"/>
              <a:pathLst>
                <a:path w="517" h="387" extrusionOk="0">
                  <a:moveTo>
                    <a:pt x="258" y="1"/>
                  </a:moveTo>
                  <a:cubicBezTo>
                    <a:pt x="209" y="1"/>
                    <a:pt x="159" y="20"/>
                    <a:pt x="121" y="58"/>
                  </a:cubicBezTo>
                  <a:cubicBezTo>
                    <a:pt x="0" y="179"/>
                    <a:pt x="86" y="387"/>
                    <a:pt x="259" y="387"/>
                  </a:cubicBezTo>
                  <a:cubicBezTo>
                    <a:pt x="431" y="387"/>
                    <a:pt x="517" y="179"/>
                    <a:pt x="396" y="58"/>
                  </a:cubicBezTo>
                  <a:cubicBezTo>
                    <a:pt x="358" y="20"/>
                    <a:pt x="308" y="1"/>
                    <a:pt x="25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6671150" y="3133550"/>
              <a:ext cx="9700" cy="9675"/>
            </a:xfrm>
            <a:custGeom>
              <a:avLst/>
              <a:gdLst/>
              <a:ahLst/>
              <a:cxnLst/>
              <a:rect l="l" t="t" r="r" b="b"/>
              <a:pathLst>
                <a:path w="388" h="387" extrusionOk="0">
                  <a:moveTo>
                    <a:pt x="193" y="0"/>
                  </a:moveTo>
                  <a:cubicBezTo>
                    <a:pt x="87" y="0"/>
                    <a:pt x="1" y="87"/>
                    <a:pt x="1" y="193"/>
                  </a:cubicBezTo>
                  <a:cubicBezTo>
                    <a:pt x="1" y="300"/>
                    <a:pt x="87" y="387"/>
                    <a:pt x="193" y="387"/>
                  </a:cubicBezTo>
                  <a:cubicBezTo>
                    <a:pt x="299" y="387"/>
                    <a:pt x="387" y="300"/>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6732200" y="30724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6822200" y="2980850"/>
              <a:ext cx="12925" cy="9700"/>
            </a:xfrm>
            <a:custGeom>
              <a:avLst/>
              <a:gdLst/>
              <a:ahLst/>
              <a:cxnLst/>
              <a:rect l="l" t="t" r="r" b="b"/>
              <a:pathLst>
                <a:path w="517" h="388" extrusionOk="0">
                  <a:moveTo>
                    <a:pt x="259" y="0"/>
                  </a:moveTo>
                  <a:cubicBezTo>
                    <a:pt x="209" y="0"/>
                    <a:pt x="160" y="19"/>
                    <a:pt x="122" y="57"/>
                  </a:cubicBezTo>
                  <a:cubicBezTo>
                    <a:pt x="1" y="178"/>
                    <a:pt x="86" y="387"/>
                    <a:pt x="259" y="387"/>
                  </a:cubicBezTo>
                  <a:cubicBezTo>
                    <a:pt x="430" y="387"/>
                    <a:pt x="516" y="178"/>
                    <a:pt x="395" y="57"/>
                  </a:cubicBezTo>
                  <a:cubicBezTo>
                    <a:pt x="357"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884900" y="2919775"/>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6915425" y="288922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944350" y="2858700"/>
              <a:ext cx="12950" cy="9675"/>
            </a:xfrm>
            <a:custGeom>
              <a:avLst/>
              <a:gdLst/>
              <a:ahLst/>
              <a:cxnLst/>
              <a:rect l="l" t="t" r="r" b="b"/>
              <a:pathLst>
                <a:path w="518" h="387" extrusionOk="0">
                  <a:moveTo>
                    <a:pt x="259" y="1"/>
                  </a:moveTo>
                  <a:cubicBezTo>
                    <a:pt x="209" y="1"/>
                    <a:pt x="160" y="19"/>
                    <a:pt x="122" y="57"/>
                  </a:cubicBezTo>
                  <a:cubicBezTo>
                    <a:pt x="1" y="179"/>
                    <a:pt x="87" y="386"/>
                    <a:pt x="258" y="386"/>
                  </a:cubicBezTo>
                  <a:cubicBezTo>
                    <a:pt x="431" y="386"/>
                    <a:pt x="517" y="179"/>
                    <a:pt x="395" y="57"/>
                  </a:cubicBezTo>
                  <a:cubicBezTo>
                    <a:pt x="358" y="19"/>
                    <a:pt x="308"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976525" y="2828175"/>
              <a:ext cx="9650" cy="9650"/>
            </a:xfrm>
            <a:custGeom>
              <a:avLst/>
              <a:gdLst/>
              <a:ahLst/>
              <a:cxnLst/>
              <a:rect l="l" t="t" r="r" b="b"/>
              <a:pathLst>
                <a:path w="386" h="386" extrusionOk="0">
                  <a:moveTo>
                    <a:pt x="193" y="0"/>
                  </a:moveTo>
                  <a:cubicBezTo>
                    <a:pt x="87" y="0"/>
                    <a:pt x="0" y="87"/>
                    <a:pt x="0" y="193"/>
                  </a:cubicBezTo>
                  <a:cubicBezTo>
                    <a:pt x="0" y="299"/>
                    <a:pt x="87" y="386"/>
                    <a:pt x="193" y="386"/>
                  </a:cubicBezTo>
                  <a:cubicBezTo>
                    <a:pt x="299" y="386"/>
                    <a:pt x="386" y="299"/>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6793300" y="3011400"/>
              <a:ext cx="9675" cy="9650"/>
            </a:xfrm>
            <a:custGeom>
              <a:avLst/>
              <a:gdLst/>
              <a:ahLst/>
              <a:cxnLst/>
              <a:rect l="l" t="t" r="r" b="b"/>
              <a:pathLst>
                <a:path w="387" h="386" extrusionOk="0">
                  <a:moveTo>
                    <a:pt x="193" y="1"/>
                  </a:moveTo>
                  <a:cubicBezTo>
                    <a:pt x="87" y="1"/>
                    <a:pt x="0" y="87"/>
                    <a:pt x="0" y="193"/>
                  </a:cubicBezTo>
                  <a:cubicBezTo>
                    <a:pt x="0" y="299"/>
                    <a:pt x="87" y="386"/>
                    <a:pt x="193" y="386"/>
                  </a:cubicBezTo>
                  <a:cubicBezTo>
                    <a:pt x="300" y="386"/>
                    <a:pt x="387" y="299"/>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6669575" y="3193050"/>
              <a:ext cx="9675" cy="9675"/>
            </a:xfrm>
            <a:custGeom>
              <a:avLst/>
              <a:gdLst/>
              <a:ahLst/>
              <a:cxnLst/>
              <a:rect l="l" t="t" r="r" b="b"/>
              <a:pathLst>
                <a:path w="387" h="387" extrusionOk="0">
                  <a:moveTo>
                    <a:pt x="194" y="0"/>
                  </a:moveTo>
                  <a:cubicBezTo>
                    <a:pt x="86" y="0"/>
                    <a:pt x="0" y="86"/>
                    <a:pt x="0" y="193"/>
                  </a:cubicBezTo>
                  <a:cubicBezTo>
                    <a:pt x="0" y="300"/>
                    <a:pt x="86" y="387"/>
                    <a:pt x="194" y="387"/>
                  </a:cubicBezTo>
                  <a:cubicBezTo>
                    <a:pt x="300" y="387"/>
                    <a:pt x="387" y="300"/>
                    <a:pt x="387" y="193"/>
                  </a:cubicBezTo>
                  <a:cubicBezTo>
                    <a:pt x="387" y="86"/>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730650" y="3131950"/>
              <a:ext cx="9700" cy="9700"/>
            </a:xfrm>
            <a:custGeom>
              <a:avLst/>
              <a:gdLst/>
              <a:ahLst/>
              <a:cxnLst/>
              <a:rect l="l" t="t" r="r" b="b"/>
              <a:pathLst>
                <a:path w="388" h="388" extrusionOk="0">
                  <a:moveTo>
                    <a:pt x="193" y="1"/>
                  </a:moveTo>
                  <a:cubicBezTo>
                    <a:pt x="87" y="1"/>
                    <a:pt x="1" y="88"/>
                    <a:pt x="1" y="195"/>
                  </a:cubicBezTo>
                  <a:cubicBezTo>
                    <a:pt x="1" y="301"/>
                    <a:pt x="87" y="387"/>
                    <a:pt x="193" y="387"/>
                  </a:cubicBezTo>
                  <a:cubicBezTo>
                    <a:pt x="301" y="387"/>
                    <a:pt x="387" y="301"/>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6791750" y="3070900"/>
              <a:ext cx="9650" cy="9700"/>
            </a:xfrm>
            <a:custGeom>
              <a:avLst/>
              <a:gdLst/>
              <a:ahLst/>
              <a:cxnLst/>
              <a:rect l="l" t="t" r="r" b="b"/>
              <a:pathLst>
                <a:path w="386" h="388" extrusionOk="0">
                  <a:moveTo>
                    <a:pt x="193" y="0"/>
                  </a:moveTo>
                  <a:cubicBezTo>
                    <a:pt x="87" y="0"/>
                    <a:pt x="0" y="87"/>
                    <a:pt x="0" y="193"/>
                  </a:cubicBezTo>
                  <a:cubicBezTo>
                    <a:pt x="0" y="301"/>
                    <a:pt x="87" y="387"/>
                    <a:pt x="193" y="387"/>
                  </a:cubicBezTo>
                  <a:cubicBezTo>
                    <a:pt x="299" y="387"/>
                    <a:pt x="385" y="301"/>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883325" y="2979275"/>
              <a:ext cx="9700" cy="9675"/>
            </a:xfrm>
            <a:custGeom>
              <a:avLst/>
              <a:gdLst/>
              <a:ahLst/>
              <a:cxnLst/>
              <a:rect l="l" t="t" r="r" b="b"/>
              <a:pathLst>
                <a:path w="388" h="387" extrusionOk="0">
                  <a:moveTo>
                    <a:pt x="194" y="0"/>
                  </a:moveTo>
                  <a:cubicBezTo>
                    <a:pt x="87" y="0"/>
                    <a:pt x="1" y="88"/>
                    <a:pt x="1" y="194"/>
                  </a:cubicBezTo>
                  <a:cubicBezTo>
                    <a:pt x="1" y="300"/>
                    <a:pt x="87" y="387"/>
                    <a:pt x="194" y="387"/>
                  </a:cubicBezTo>
                  <a:cubicBezTo>
                    <a:pt x="301" y="387"/>
                    <a:pt x="388" y="300"/>
                    <a:pt x="388" y="194"/>
                  </a:cubicBezTo>
                  <a:cubicBezTo>
                    <a:pt x="388" y="88"/>
                    <a:pt x="301"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6639050" y="3223575"/>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700100" y="31625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6761200" y="3101450"/>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299" y="385"/>
                    <a:pt x="387" y="299"/>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6852800" y="300980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6912250" y="2948750"/>
              <a:ext cx="12950" cy="9650"/>
            </a:xfrm>
            <a:custGeom>
              <a:avLst/>
              <a:gdLst/>
              <a:ahLst/>
              <a:cxnLst/>
              <a:rect l="l" t="t" r="r" b="b"/>
              <a:pathLst>
                <a:path w="518" h="386" extrusionOk="0">
                  <a:moveTo>
                    <a:pt x="259" y="0"/>
                  </a:moveTo>
                  <a:cubicBezTo>
                    <a:pt x="209" y="0"/>
                    <a:pt x="160" y="19"/>
                    <a:pt x="122" y="57"/>
                  </a:cubicBezTo>
                  <a:cubicBezTo>
                    <a:pt x="1" y="178"/>
                    <a:pt x="87" y="386"/>
                    <a:pt x="258" y="386"/>
                  </a:cubicBezTo>
                  <a:cubicBezTo>
                    <a:pt x="431" y="386"/>
                    <a:pt x="517" y="178"/>
                    <a:pt x="395" y="57"/>
                  </a:cubicBezTo>
                  <a:cubicBezTo>
                    <a:pt x="358"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6944425" y="2918225"/>
              <a:ext cx="9650" cy="9675"/>
            </a:xfrm>
            <a:custGeom>
              <a:avLst/>
              <a:gdLst/>
              <a:ahLst/>
              <a:cxnLst/>
              <a:rect l="l" t="t" r="r" b="b"/>
              <a:pathLst>
                <a:path w="386" h="387" extrusionOk="0">
                  <a:moveTo>
                    <a:pt x="193" y="0"/>
                  </a:moveTo>
                  <a:cubicBezTo>
                    <a:pt x="87" y="0"/>
                    <a:pt x="1" y="87"/>
                    <a:pt x="1" y="193"/>
                  </a:cubicBezTo>
                  <a:cubicBezTo>
                    <a:pt x="1" y="300"/>
                    <a:pt x="87" y="387"/>
                    <a:pt x="193" y="387"/>
                  </a:cubicBezTo>
                  <a:cubicBezTo>
                    <a:pt x="299" y="387"/>
                    <a:pt x="386" y="300"/>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6974925" y="2887675"/>
              <a:ext cx="9700" cy="9675"/>
            </a:xfrm>
            <a:custGeom>
              <a:avLst/>
              <a:gdLst/>
              <a:ahLst/>
              <a:cxnLst/>
              <a:rect l="l" t="t" r="r" b="b"/>
              <a:pathLst>
                <a:path w="388" h="387" extrusionOk="0">
                  <a:moveTo>
                    <a:pt x="195" y="0"/>
                  </a:moveTo>
                  <a:cubicBezTo>
                    <a:pt x="87" y="0"/>
                    <a:pt x="1" y="87"/>
                    <a:pt x="1" y="193"/>
                  </a:cubicBezTo>
                  <a:cubicBezTo>
                    <a:pt x="1" y="301"/>
                    <a:pt x="87" y="387"/>
                    <a:pt x="195" y="387"/>
                  </a:cubicBezTo>
                  <a:cubicBezTo>
                    <a:pt x="301" y="387"/>
                    <a:pt x="387" y="301"/>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005475" y="285712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822250" y="30403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6698550" y="3222000"/>
              <a:ext cx="9700" cy="9675"/>
            </a:xfrm>
            <a:custGeom>
              <a:avLst/>
              <a:gdLst/>
              <a:ahLst/>
              <a:cxnLst/>
              <a:rect l="l" t="t" r="r" b="b"/>
              <a:pathLst>
                <a:path w="388" h="387" extrusionOk="0">
                  <a:moveTo>
                    <a:pt x="193" y="0"/>
                  </a:moveTo>
                  <a:cubicBezTo>
                    <a:pt x="87" y="0"/>
                    <a:pt x="1" y="88"/>
                    <a:pt x="1" y="194"/>
                  </a:cubicBezTo>
                  <a:cubicBezTo>
                    <a:pt x="1" y="300"/>
                    <a:pt x="87" y="387"/>
                    <a:pt x="193" y="387"/>
                  </a:cubicBezTo>
                  <a:cubicBezTo>
                    <a:pt x="301" y="387"/>
                    <a:pt x="387" y="300"/>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6759600" y="3160950"/>
              <a:ext cx="9700" cy="9675"/>
            </a:xfrm>
            <a:custGeom>
              <a:avLst/>
              <a:gdLst/>
              <a:ahLst/>
              <a:cxnLst/>
              <a:rect l="l" t="t" r="r" b="b"/>
              <a:pathLst>
                <a:path w="388" h="387" extrusionOk="0">
                  <a:moveTo>
                    <a:pt x="195" y="0"/>
                  </a:moveTo>
                  <a:cubicBezTo>
                    <a:pt x="89" y="0"/>
                    <a:pt x="1" y="87"/>
                    <a:pt x="1" y="193"/>
                  </a:cubicBezTo>
                  <a:cubicBezTo>
                    <a:pt x="1" y="300"/>
                    <a:pt x="89" y="387"/>
                    <a:pt x="195" y="387"/>
                  </a:cubicBezTo>
                  <a:cubicBezTo>
                    <a:pt x="301" y="387"/>
                    <a:pt x="387" y="300"/>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6820700" y="30998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6912300" y="3008250"/>
              <a:ext cx="9675" cy="9700"/>
            </a:xfrm>
            <a:custGeom>
              <a:avLst/>
              <a:gdLst/>
              <a:ahLst/>
              <a:cxnLst/>
              <a:rect l="l" t="t" r="r" b="b"/>
              <a:pathLst>
                <a:path w="387" h="388" extrusionOk="0">
                  <a:moveTo>
                    <a:pt x="194" y="1"/>
                  </a:moveTo>
                  <a:cubicBezTo>
                    <a:pt x="88" y="1"/>
                    <a:pt x="0" y="87"/>
                    <a:pt x="0" y="193"/>
                  </a:cubicBezTo>
                  <a:cubicBezTo>
                    <a:pt x="0" y="301"/>
                    <a:pt x="88"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6666375" y="3252550"/>
              <a:ext cx="12950" cy="9675"/>
            </a:xfrm>
            <a:custGeom>
              <a:avLst/>
              <a:gdLst/>
              <a:ahLst/>
              <a:cxnLst/>
              <a:rect l="l" t="t" r="r" b="b"/>
              <a:pathLst>
                <a:path w="518" h="387" extrusionOk="0">
                  <a:moveTo>
                    <a:pt x="259" y="1"/>
                  </a:moveTo>
                  <a:cubicBezTo>
                    <a:pt x="210" y="1"/>
                    <a:pt x="160" y="20"/>
                    <a:pt x="122" y="58"/>
                  </a:cubicBezTo>
                  <a:cubicBezTo>
                    <a:pt x="1" y="179"/>
                    <a:pt x="87" y="386"/>
                    <a:pt x="258" y="386"/>
                  </a:cubicBezTo>
                  <a:cubicBezTo>
                    <a:pt x="431" y="386"/>
                    <a:pt x="518" y="179"/>
                    <a:pt x="396" y="58"/>
                  </a:cubicBezTo>
                  <a:cubicBezTo>
                    <a:pt x="358"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6729100" y="3191475"/>
              <a:ext cx="9650" cy="9650"/>
            </a:xfrm>
            <a:custGeom>
              <a:avLst/>
              <a:gdLst/>
              <a:ahLst/>
              <a:cxnLst/>
              <a:rect l="l" t="t" r="r" b="b"/>
              <a:pathLst>
                <a:path w="386" h="386" extrusionOk="0">
                  <a:moveTo>
                    <a:pt x="193" y="1"/>
                  </a:moveTo>
                  <a:cubicBezTo>
                    <a:pt x="87" y="1"/>
                    <a:pt x="0" y="87"/>
                    <a:pt x="0" y="193"/>
                  </a:cubicBezTo>
                  <a:cubicBezTo>
                    <a:pt x="0" y="300"/>
                    <a:pt x="87" y="386"/>
                    <a:pt x="193" y="386"/>
                  </a:cubicBezTo>
                  <a:cubicBezTo>
                    <a:pt x="299" y="386"/>
                    <a:pt x="386" y="300"/>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6790150" y="3130400"/>
              <a:ext cx="9700" cy="9675"/>
            </a:xfrm>
            <a:custGeom>
              <a:avLst/>
              <a:gdLst/>
              <a:ahLst/>
              <a:cxnLst/>
              <a:rect l="l" t="t" r="r" b="b"/>
              <a:pathLst>
                <a:path w="388" h="387" extrusionOk="0">
                  <a:moveTo>
                    <a:pt x="195" y="0"/>
                  </a:moveTo>
                  <a:cubicBezTo>
                    <a:pt x="87" y="0"/>
                    <a:pt x="1" y="87"/>
                    <a:pt x="1" y="194"/>
                  </a:cubicBezTo>
                  <a:cubicBezTo>
                    <a:pt x="1"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6880150" y="3038775"/>
              <a:ext cx="12925" cy="9675"/>
            </a:xfrm>
            <a:custGeom>
              <a:avLst/>
              <a:gdLst/>
              <a:ahLst/>
              <a:cxnLst/>
              <a:rect l="l" t="t" r="r" b="b"/>
              <a:pathLst>
                <a:path w="517" h="387" extrusionOk="0">
                  <a:moveTo>
                    <a:pt x="258" y="1"/>
                  </a:moveTo>
                  <a:cubicBezTo>
                    <a:pt x="209" y="1"/>
                    <a:pt x="160" y="20"/>
                    <a:pt x="122" y="58"/>
                  </a:cubicBezTo>
                  <a:cubicBezTo>
                    <a:pt x="1" y="179"/>
                    <a:pt x="87" y="387"/>
                    <a:pt x="258" y="387"/>
                  </a:cubicBezTo>
                  <a:cubicBezTo>
                    <a:pt x="431" y="387"/>
                    <a:pt x="516" y="179"/>
                    <a:pt x="395" y="58"/>
                  </a:cubicBezTo>
                  <a:cubicBezTo>
                    <a:pt x="357" y="20"/>
                    <a:pt x="308" y="1"/>
                    <a:pt x="25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6942825" y="2977725"/>
              <a:ext cx="9700" cy="9675"/>
            </a:xfrm>
            <a:custGeom>
              <a:avLst/>
              <a:gdLst/>
              <a:ahLst/>
              <a:cxnLst/>
              <a:rect l="l" t="t" r="r" b="b"/>
              <a:pathLst>
                <a:path w="388" h="387" extrusionOk="0">
                  <a:moveTo>
                    <a:pt x="195" y="0"/>
                  </a:moveTo>
                  <a:cubicBezTo>
                    <a:pt x="87" y="0"/>
                    <a:pt x="1" y="86"/>
                    <a:pt x="1" y="193"/>
                  </a:cubicBezTo>
                  <a:cubicBezTo>
                    <a:pt x="1" y="300"/>
                    <a:pt x="87" y="387"/>
                    <a:pt x="195" y="387"/>
                  </a:cubicBezTo>
                  <a:cubicBezTo>
                    <a:pt x="301" y="387"/>
                    <a:pt x="387" y="300"/>
                    <a:pt x="387" y="193"/>
                  </a:cubicBezTo>
                  <a:cubicBezTo>
                    <a:pt x="387" y="86"/>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6973375" y="2947175"/>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002300" y="2916650"/>
              <a:ext cx="12950" cy="9675"/>
            </a:xfrm>
            <a:custGeom>
              <a:avLst/>
              <a:gdLst/>
              <a:ahLst/>
              <a:cxnLst/>
              <a:rect l="l" t="t" r="r" b="b"/>
              <a:pathLst>
                <a:path w="518" h="387" extrusionOk="0">
                  <a:moveTo>
                    <a:pt x="259" y="0"/>
                  </a:moveTo>
                  <a:cubicBezTo>
                    <a:pt x="209" y="0"/>
                    <a:pt x="159" y="19"/>
                    <a:pt x="122" y="57"/>
                  </a:cubicBezTo>
                  <a:cubicBezTo>
                    <a:pt x="0" y="178"/>
                    <a:pt x="87" y="386"/>
                    <a:pt x="258" y="386"/>
                  </a:cubicBezTo>
                  <a:cubicBezTo>
                    <a:pt x="431" y="386"/>
                    <a:pt x="517" y="178"/>
                    <a:pt x="394" y="57"/>
                  </a:cubicBezTo>
                  <a:cubicBezTo>
                    <a:pt x="357"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034475" y="2886125"/>
              <a:ext cx="9675" cy="9675"/>
            </a:xfrm>
            <a:custGeom>
              <a:avLst/>
              <a:gdLst/>
              <a:ahLst/>
              <a:cxnLst/>
              <a:rect l="l" t="t" r="r" b="b"/>
              <a:pathLst>
                <a:path w="387" h="387" extrusionOk="0">
                  <a:moveTo>
                    <a:pt x="193" y="0"/>
                  </a:moveTo>
                  <a:cubicBezTo>
                    <a:pt x="87" y="0"/>
                    <a:pt x="0" y="87"/>
                    <a:pt x="0" y="193"/>
                  </a:cubicBezTo>
                  <a:cubicBezTo>
                    <a:pt x="0" y="299"/>
                    <a:pt x="87" y="387"/>
                    <a:pt x="193" y="387"/>
                  </a:cubicBezTo>
                  <a:cubicBezTo>
                    <a:pt x="299" y="387"/>
                    <a:pt x="387" y="299"/>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6851250" y="3069350"/>
              <a:ext cx="9675" cy="9650"/>
            </a:xfrm>
            <a:custGeom>
              <a:avLst/>
              <a:gdLst/>
              <a:ahLst/>
              <a:cxnLst/>
              <a:rect l="l" t="t" r="r" b="b"/>
              <a:pathLst>
                <a:path w="387" h="386" extrusionOk="0">
                  <a:moveTo>
                    <a:pt x="193" y="0"/>
                  </a:moveTo>
                  <a:cubicBezTo>
                    <a:pt x="86" y="0"/>
                    <a:pt x="0" y="87"/>
                    <a:pt x="0" y="193"/>
                  </a:cubicBezTo>
                  <a:cubicBezTo>
                    <a:pt x="0" y="299"/>
                    <a:pt x="86" y="385"/>
                    <a:pt x="193" y="385"/>
                  </a:cubicBezTo>
                  <a:cubicBezTo>
                    <a:pt x="300" y="385"/>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6727500" y="3250975"/>
              <a:ext cx="9700" cy="9700"/>
            </a:xfrm>
            <a:custGeom>
              <a:avLst/>
              <a:gdLst/>
              <a:ahLst/>
              <a:cxnLst/>
              <a:rect l="l" t="t" r="r" b="b"/>
              <a:pathLst>
                <a:path w="388" h="388" extrusionOk="0">
                  <a:moveTo>
                    <a:pt x="195" y="1"/>
                  </a:moveTo>
                  <a:cubicBezTo>
                    <a:pt x="87" y="1"/>
                    <a:pt x="1" y="87"/>
                    <a:pt x="1" y="193"/>
                  </a:cubicBezTo>
                  <a:cubicBezTo>
                    <a:pt x="1"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6788600" y="31899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6848050" y="3128825"/>
              <a:ext cx="12925" cy="9700"/>
            </a:xfrm>
            <a:custGeom>
              <a:avLst/>
              <a:gdLst/>
              <a:ahLst/>
              <a:cxnLst/>
              <a:rect l="l" t="t" r="r" b="b"/>
              <a:pathLst>
                <a:path w="517" h="388" extrusionOk="0">
                  <a:moveTo>
                    <a:pt x="258" y="0"/>
                  </a:moveTo>
                  <a:cubicBezTo>
                    <a:pt x="209" y="0"/>
                    <a:pt x="160" y="19"/>
                    <a:pt x="122" y="57"/>
                  </a:cubicBezTo>
                  <a:cubicBezTo>
                    <a:pt x="1" y="179"/>
                    <a:pt x="86" y="388"/>
                    <a:pt x="258" y="388"/>
                  </a:cubicBezTo>
                  <a:cubicBezTo>
                    <a:pt x="430" y="388"/>
                    <a:pt x="516" y="179"/>
                    <a:pt x="395" y="57"/>
                  </a:cubicBezTo>
                  <a:cubicBezTo>
                    <a:pt x="357" y="19"/>
                    <a:pt x="308"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6941275" y="30372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6697000" y="3281525"/>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6756425" y="3220450"/>
              <a:ext cx="12950" cy="9675"/>
            </a:xfrm>
            <a:custGeom>
              <a:avLst/>
              <a:gdLst/>
              <a:ahLst/>
              <a:cxnLst/>
              <a:rect l="l" t="t" r="r" b="b"/>
              <a:pathLst>
                <a:path w="518" h="387" extrusionOk="0">
                  <a:moveTo>
                    <a:pt x="259" y="1"/>
                  </a:moveTo>
                  <a:cubicBezTo>
                    <a:pt x="209" y="1"/>
                    <a:pt x="160" y="20"/>
                    <a:pt x="122" y="58"/>
                  </a:cubicBezTo>
                  <a:cubicBezTo>
                    <a:pt x="0" y="179"/>
                    <a:pt x="87" y="387"/>
                    <a:pt x="260" y="387"/>
                  </a:cubicBezTo>
                  <a:cubicBezTo>
                    <a:pt x="431" y="387"/>
                    <a:pt x="517" y="179"/>
                    <a:pt x="396" y="58"/>
                  </a:cubicBezTo>
                  <a:cubicBezTo>
                    <a:pt x="358"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6819150" y="3159375"/>
              <a:ext cx="9650" cy="9650"/>
            </a:xfrm>
            <a:custGeom>
              <a:avLst/>
              <a:gdLst/>
              <a:ahLst/>
              <a:cxnLst/>
              <a:rect l="l" t="t" r="r" b="b"/>
              <a:pathLst>
                <a:path w="386" h="386" extrusionOk="0">
                  <a:moveTo>
                    <a:pt x="193" y="1"/>
                  </a:moveTo>
                  <a:cubicBezTo>
                    <a:pt x="87" y="1"/>
                    <a:pt x="0" y="87"/>
                    <a:pt x="0" y="193"/>
                  </a:cubicBezTo>
                  <a:cubicBezTo>
                    <a:pt x="0" y="300"/>
                    <a:pt x="87" y="386"/>
                    <a:pt x="193" y="386"/>
                  </a:cubicBezTo>
                  <a:cubicBezTo>
                    <a:pt x="299" y="386"/>
                    <a:pt x="385" y="300"/>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6910725" y="30677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8" y="301"/>
                    <a:pt x="388" y="195"/>
                  </a:cubicBezTo>
                  <a:cubicBezTo>
                    <a:pt x="388"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6971825" y="3006700"/>
              <a:ext cx="9650" cy="9650"/>
            </a:xfrm>
            <a:custGeom>
              <a:avLst/>
              <a:gdLst/>
              <a:ahLst/>
              <a:cxnLst/>
              <a:rect l="l" t="t" r="r" b="b"/>
              <a:pathLst>
                <a:path w="386" h="386" extrusionOk="0">
                  <a:moveTo>
                    <a:pt x="193" y="1"/>
                  </a:moveTo>
                  <a:cubicBezTo>
                    <a:pt x="87" y="1"/>
                    <a:pt x="1" y="87"/>
                    <a:pt x="1" y="193"/>
                  </a:cubicBezTo>
                  <a:cubicBezTo>
                    <a:pt x="1" y="299"/>
                    <a:pt x="87" y="386"/>
                    <a:pt x="193" y="386"/>
                  </a:cubicBezTo>
                  <a:cubicBezTo>
                    <a:pt x="299" y="386"/>
                    <a:pt x="386" y="299"/>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7002325" y="2976150"/>
              <a:ext cx="9700" cy="9650"/>
            </a:xfrm>
            <a:custGeom>
              <a:avLst/>
              <a:gdLst/>
              <a:ahLst/>
              <a:cxnLst/>
              <a:rect l="l" t="t" r="r" b="b"/>
              <a:pathLst>
                <a:path w="388" h="386" extrusionOk="0">
                  <a:moveTo>
                    <a:pt x="195" y="1"/>
                  </a:moveTo>
                  <a:cubicBezTo>
                    <a:pt x="89" y="1"/>
                    <a:pt x="1" y="87"/>
                    <a:pt x="1" y="193"/>
                  </a:cubicBezTo>
                  <a:cubicBezTo>
                    <a:pt x="1" y="299"/>
                    <a:pt x="89" y="386"/>
                    <a:pt x="195" y="386"/>
                  </a:cubicBezTo>
                  <a:cubicBezTo>
                    <a:pt x="301" y="386"/>
                    <a:pt x="387" y="299"/>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7032875" y="2945625"/>
              <a:ext cx="9700" cy="9675"/>
            </a:xfrm>
            <a:custGeom>
              <a:avLst/>
              <a:gdLst/>
              <a:ahLst/>
              <a:cxnLst/>
              <a:rect l="l" t="t" r="r" b="b"/>
              <a:pathLst>
                <a:path w="388" h="387" extrusionOk="0">
                  <a:moveTo>
                    <a:pt x="195" y="0"/>
                  </a:moveTo>
                  <a:cubicBezTo>
                    <a:pt x="87" y="0"/>
                    <a:pt x="1" y="87"/>
                    <a:pt x="1" y="193"/>
                  </a:cubicBezTo>
                  <a:cubicBezTo>
                    <a:pt x="1" y="300"/>
                    <a:pt x="87" y="387"/>
                    <a:pt x="195" y="387"/>
                  </a:cubicBezTo>
                  <a:cubicBezTo>
                    <a:pt x="301" y="387"/>
                    <a:pt x="387" y="300"/>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7063425" y="2915075"/>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6880200" y="3098300"/>
              <a:ext cx="9675" cy="9675"/>
            </a:xfrm>
            <a:custGeom>
              <a:avLst/>
              <a:gdLst/>
              <a:ahLst/>
              <a:cxnLst/>
              <a:rect l="l" t="t" r="r" b="b"/>
              <a:pathLst>
                <a:path w="387" h="387" extrusionOk="0">
                  <a:moveTo>
                    <a:pt x="194" y="0"/>
                  </a:moveTo>
                  <a:cubicBezTo>
                    <a:pt x="87" y="0"/>
                    <a:pt x="0" y="87"/>
                    <a:pt x="0" y="193"/>
                  </a:cubicBezTo>
                  <a:cubicBezTo>
                    <a:pt x="0" y="301"/>
                    <a:pt x="87" y="387"/>
                    <a:pt x="194" y="387"/>
                  </a:cubicBezTo>
                  <a:cubicBezTo>
                    <a:pt x="300" y="387"/>
                    <a:pt x="387" y="301"/>
                    <a:pt x="387" y="193"/>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6756500" y="3279975"/>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299" y="385"/>
                    <a:pt x="387" y="299"/>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6815925" y="3218875"/>
              <a:ext cx="12950" cy="9700"/>
            </a:xfrm>
            <a:custGeom>
              <a:avLst/>
              <a:gdLst/>
              <a:ahLst/>
              <a:cxnLst/>
              <a:rect l="l" t="t" r="r" b="b"/>
              <a:pathLst>
                <a:path w="518" h="388" extrusionOk="0">
                  <a:moveTo>
                    <a:pt x="259" y="0"/>
                  </a:moveTo>
                  <a:cubicBezTo>
                    <a:pt x="209" y="0"/>
                    <a:pt x="160" y="19"/>
                    <a:pt x="123" y="57"/>
                  </a:cubicBezTo>
                  <a:cubicBezTo>
                    <a:pt x="0" y="178"/>
                    <a:pt x="87" y="387"/>
                    <a:pt x="260" y="387"/>
                  </a:cubicBezTo>
                  <a:cubicBezTo>
                    <a:pt x="431" y="387"/>
                    <a:pt x="517" y="178"/>
                    <a:pt x="396" y="57"/>
                  </a:cubicBezTo>
                  <a:cubicBezTo>
                    <a:pt x="358"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6878650" y="31578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6970225" y="3066200"/>
              <a:ext cx="9700" cy="9700"/>
            </a:xfrm>
            <a:custGeom>
              <a:avLst/>
              <a:gdLst/>
              <a:ahLst/>
              <a:cxnLst/>
              <a:rect l="l" t="t" r="r" b="b"/>
              <a:pathLst>
                <a:path w="388" h="388" extrusionOk="0">
                  <a:moveTo>
                    <a:pt x="195" y="1"/>
                  </a:moveTo>
                  <a:cubicBezTo>
                    <a:pt x="87" y="1"/>
                    <a:pt x="1" y="87"/>
                    <a:pt x="1" y="193"/>
                  </a:cubicBezTo>
                  <a:cubicBezTo>
                    <a:pt x="1"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6725950" y="3310475"/>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6787050" y="3249425"/>
              <a:ext cx="9650" cy="9700"/>
            </a:xfrm>
            <a:custGeom>
              <a:avLst/>
              <a:gdLst/>
              <a:ahLst/>
              <a:cxnLst/>
              <a:rect l="l" t="t" r="r" b="b"/>
              <a:pathLst>
                <a:path w="386" h="388" extrusionOk="0">
                  <a:moveTo>
                    <a:pt x="193" y="1"/>
                  </a:moveTo>
                  <a:cubicBezTo>
                    <a:pt x="87" y="1"/>
                    <a:pt x="0" y="87"/>
                    <a:pt x="0" y="193"/>
                  </a:cubicBezTo>
                  <a:cubicBezTo>
                    <a:pt x="0" y="299"/>
                    <a:pt x="87" y="387"/>
                    <a:pt x="193" y="387"/>
                  </a:cubicBezTo>
                  <a:cubicBezTo>
                    <a:pt x="299" y="387"/>
                    <a:pt x="385" y="299"/>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6846475" y="3188350"/>
              <a:ext cx="12925" cy="9675"/>
            </a:xfrm>
            <a:custGeom>
              <a:avLst/>
              <a:gdLst/>
              <a:ahLst/>
              <a:cxnLst/>
              <a:rect l="l" t="t" r="r" b="b"/>
              <a:pathLst>
                <a:path w="517" h="387" extrusionOk="0">
                  <a:moveTo>
                    <a:pt x="259" y="0"/>
                  </a:moveTo>
                  <a:cubicBezTo>
                    <a:pt x="209" y="0"/>
                    <a:pt x="160" y="19"/>
                    <a:pt x="123" y="56"/>
                  </a:cubicBezTo>
                  <a:cubicBezTo>
                    <a:pt x="0" y="179"/>
                    <a:pt x="86" y="387"/>
                    <a:pt x="259" y="387"/>
                  </a:cubicBezTo>
                  <a:cubicBezTo>
                    <a:pt x="431" y="387"/>
                    <a:pt x="517" y="179"/>
                    <a:pt x="396" y="56"/>
                  </a:cubicBezTo>
                  <a:cubicBezTo>
                    <a:pt x="358"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6939725" y="3096750"/>
              <a:ext cx="9650" cy="9650"/>
            </a:xfrm>
            <a:custGeom>
              <a:avLst/>
              <a:gdLst/>
              <a:ahLst/>
              <a:cxnLst/>
              <a:rect l="l" t="t" r="r" b="b"/>
              <a:pathLst>
                <a:path w="386" h="386" extrusionOk="0">
                  <a:moveTo>
                    <a:pt x="193" y="0"/>
                  </a:moveTo>
                  <a:cubicBezTo>
                    <a:pt x="87" y="0"/>
                    <a:pt x="1" y="87"/>
                    <a:pt x="1" y="193"/>
                  </a:cubicBezTo>
                  <a:cubicBezTo>
                    <a:pt x="1" y="299"/>
                    <a:pt x="87" y="385"/>
                    <a:pt x="193" y="385"/>
                  </a:cubicBezTo>
                  <a:cubicBezTo>
                    <a:pt x="299" y="385"/>
                    <a:pt x="386" y="299"/>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7000775" y="30356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7031325" y="3005100"/>
              <a:ext cx="9675" cy="9700"/>
            </a:xfrm>
            <a:custGeom>
              <a:avLst/>
              <a:gdLst/>
              <a:ahLst/>
              <a:cxnLst/>
              <a:rect l="l" t="t" r="r" b="b"/>
              <a:pathLst>
                <a:path w="387" h="388" extrusionOk="0">
                  <a:moveTo>
                    <a:pt x="193" y="1"/>
                  </a:moveTo>
                  <a:cubicBezTo>
                    <a:pt x="87" y="1"/>
                    <a:pt x="0" y="87"/>
                    <a:pt x="0" y="195"/>
                  </a:cubicBezTo>
                  <a:cubicBezTo>
                    <a:pt x="0" y="301"/>
                    <a:pt x="87" y="388"/>
                    <a:pt x="193" y="388"/>
                  </a:cubicBezTo>
                  <a:cubicBezTo>
                    <a:pt x="301" y="388"/>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061875" y="2974600"/>
              <a:ext cx="9675" cy="9650"/>
            </a:xfrm>
            <a:custGeom>
              <a:avLst/>
              <a:gdLst/>
              <a:ahLst/>
              <a:cxnLst/>
              <a:rect l="l" t="t" r="r" b="b"/>
              <a:pathLst>
                <a:path w="387" h="386" extrusionOk="0">
                  <a:moveTo>
                    <a:pt x="193" y="1"/>
                  </a:moveTo>
                  <a:cubicBezTo>
                    <a:pt x="87" y="1"/>
                    <a:pt x="0" y="87"/>
                    <a:pt x="0" y="193"/>
                  </a:cubicBezTo>
                  <a:cubicBezTo>
                    <a:pt x="0" y="299"/>
                    <a:pt x="87" y="386"/>
                    <a:pt x="193" y="386"/>
                  </a:cubicBezTo>
                  <a:cubicBezTo>
                    <a:pt x="300" y="386"/>
                    <a:pt x="387" y="299"/>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7092400" y="2944050"/>
              <a:ext cx="9650" cy="9650"/>
            </a:xfrm>
            <a:custGeom>
              <a:avLst/>
              <a:gdLst/>
              <a:ahLst/>
              <a:cxnLst/>
              <a:rect l="l" t="t" r="r" b="b"/>
              <a:pathLst>
                <a:path w="386" h="386" extrusionOk="0">
                  <a:moveTo>
                    <a:pt x="193" y="1"/>
                  </a:moveTo>
                  <a:cubicBezTo>
                    <a:pt x="87" y="1"/>
                    <a:pt x="1" y="87"/>
                    <a:pt x="1" y="193"/>
                  </a:cubicBezTo>
                  <a:cubicBezTo>
                    <a:pt x="1" y="300"/>
                    <a:pt x="87" y="386"/>
                    <a:pt x="193" y="386"/>
                  </a:cubicBezTo>
                  <a:cubicBezTo>
                    <a:pt x="300" y="386"/>
                    <a:pt x="386" y="300"/>
                    <a:pt x="386" y="193"/>
                  </a:cubicBezTo>
                  <a:cubicBezTo>
                    <a:pt x="386"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6909175" y="3127250"/>
              <a:ext cx="9650" cy="9700"/>
            </a:xfrm>
            <a:custGeom>
              <a:avLst/>
              <a:gdLst/>
              <a:ahLst/>
              <a:cxnLst/>
              <a:rect l="l" t="t" r="r" b="b"/>
              <a:pathLst>
                <a:path w="386" h="388" extrusionOk="0">
                  <a:moveTo>
                    <a:pt x="193" y="1"/>
                  </a:moveTo>
                  <a:cubicBezTo>
                    <a:pt x="87" y="1"/>
                    <a:pt x="1" y="88"/>
                    <a:pt x="1" y="195"/>
                  </a:cubicBezTo>
                  <a:cubicBezTo>
                    <a:pt x="1" y="301"/>
                    <a:pt x="87" y="387"/>
                    <a:pt x="193" y="387"/>
                  </a:cubicBezTo>
                  <a:cubicBezTo>
                    <a:pt x="299" y="387"/>
                    <a:pt x="386" y="301"/>
                    <a:pt x="386" y="195"/>
                  </a:cubicBezTo>
                  <a:cubicBezTo>
                    <a:pt x="386" y="88"/>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6783825" y="3308900"/>
              <a:ext cx="12950" cy="9725"/>
            </a:xfrm>
            <a:custGeom>
              <a:avLst/>
              <a:gdLst/>
              <a:ahLst/>
              <a:cxnLst/>
              <a:rect l="l" t="t" r="r" b="b"/>
              <a:pathLst>
                <a:path w="518" h="389" extrusionOk="0">
                  <a:moveTo>
                    <a:pt x="259" y="1"/>
                  </a:moveTo>
                  <a:cubicBezTo>
                    <a:pt x="209" y="1"/>
                    <a:pt x="160" y="20"/>
                    <a:pt x="122" y="58"/>
                  </a:cubicBezTo>
                  <a:cubicBezTo>
                    <a:pt x="0" y="180"/>
                    <a:pt x="87" y="388"/>
                    <a:pt x="258" y="388"/>
                  </a:cubicBezTo>
                  <a:cubicBezTo>
                    <a:pt x="431" y="388"/>
                    <a:pt x="517" y="180"/>
                    <a:pt x="396" y="58"/>
                  </a:cubicBezTo>
                  <a:cubicBezTo>
                    <a:pt x="358" y="20"/>
                    <a:pt x="308"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6846550" y="3247825"/>
              <a:ext cx="9675" cy="9700"/>
            </a:xfrm>
            <a:custGeom>
              <a:avLst/>
              <a:gdLst/>
              <a:ahLst/>
              <a:cxnLst/>
              <a:rect l="l" t="t" r="r" b="b"/>
              <a:pathLst>
                <a:path w="387" h="388" extrusionOk="0">
                  <a:moveTo>
                    <a:pt x="193" y="1"/>
                  </a:moveTo>
                  <a:cubicBezTo>
                    <a:pt x="87" y="1"/>
                    <a:pt x="0" y="87"/>
                    <a:pt x="0" y="195"/>
                  </a:cubicBezTo>
                  <a:cubicBezTo>
                    <a:pt x="0" y="301"/>
                    <a:pt x="87" y="388"/>
                    <a:pt x="193" y="388"/>
                  </a:cubicBezTo>
                  <a:cubicBezTo>
                    <a:pt x="300" y="388"/>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6907600" y="3186775"/>
              <a:ext cx="9675" cy="9650"/>
            </a:xfrm>
            <a:custGeom>
              <a:avLst/>
              <a:gdLst/>
              <a:ahLst/>
              <a:cxnLst/>
              <a:rect l="l" t="t" r="r" b="b"/>
              <a:pathLst>
                <a:path w="387" h="386" extrusionOk="0">
                  <a:moveTo>
                    <a:pt x="194" y="1"/>
                  </a:moveTo>
                  <a:cubicBezTo>
                    <a:pt x="88" y="1"/>
                    <a:pt x="0" y="87"/>
                    <a:pt x="0" y="193"/>
                  </a:cubicBezTo>
                  <a:cubicBezTo>
                    <a:pt x="0" y="300"/>
                    <a:pt x="88" y="386"/>
                    <a:pt x="194" y="386"/>
                  </a:cubicBezTo>
                  <a:cubicBezTo>
                    <a:pt x="300" y="386"/>
                    <a:pt x="387" y="300"/>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999225" y="30951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6754900" y="3339475"/>
              <a:ext cx="9700" cy="9650"/>
            </a:xfrm>
            <a:custGeom>
              <a:avLst/>
              <a:gdLst/>
              <a:ahLst/>
              <a:cxnLst/>
              <a:rect l="l" t="t" r="r" b="b"/>
              <a:pathLst>
                <a:path w="388" h="386" extrusionOk="0">
                  <a:moveTo>
                    <a:pt x="195" y="0"/>
                  </a:moveTo>
                  <a:cubicBezTo>
                    <a:pt x="89" y="0"/>
                    <a:pt x="1" y="87"/>
                    <a:pt x="1" y="193"/>
                  </a:cubicBezTo>
                  <a:cubicBezTo>
                    <a:pt x="1" y="299"/>
                    <a:pt x="89" y="385"/>
                    <a:pt x="195" y="385"/>
                  </a:cubicBezTo>
                  <a:cubicBezTo>
                    <a:pt x="301" y="385"/>
                    <a:pt x="387" y="299"/>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6816000" y="3278375"/>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6877075" y="3217300"/>
              <a:ext cx="9650" cy="9675"/>
            </a:xfrm>
            <a:custGeom>
              <a:avLst/>
              <a:gdLst/>
              <a:ahLst/>
              <a:cxnLst/>
              <a:rect l="l" t="t" r="r" b="b"/>
              <a:pathLst>
                <a:path w="386" h="387" extrusionOk="0">
                  <a:moveTo>
                    <a:pt x="193" y="0"/>
                  </a:moveTo>
                  <a:cubicBezTo>
                    <a:pt x="87" y="0"/>
                    <a:pt x="1" y="88"/>
                    <a:pt x="1" y="194"/>
                  </a:cubicBezTo>
                  <a:cubicBezTo>
                    <a:pt x="1" y="300"/>
                    <a:pt x="87" y="387"/>
                    <a:pt x="193" y="387"/>
                  </a:cubicBezTo>
                  <a:cubicBezTo>
                    <a:pt x="300" y="387"/>
                    <a:pt x="386" y="300"/>
                    <a:pt x="386" y="194"/>
                  </a:cubicBezTo>
                  <a:cubicBezTo>
                    <a:pt x="386"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6968675" y="3125700"/>
              <a:ext cx="9700" cy="9675"/>
            </a:xfrm>
            <a:custGeom>
              <a:avLst/>
              <a:gdLst/>
              <a:ahLst/>
              <a:cxnLst/>
              <a:rect l="l" t="t" r="r" b="b"/>
              <a:pathLst>
                <a:path w="388" h="387" extrusionOk="0">
                  <a:moveTo>
                    <a:pt x="193" y="0"/>
                  </a:moveTo>
                  <a:cubicBezTo>
                    <a:pt x="87" y="0"/>
                    <a:pt x="1" y="87"/>
                    <a:pt x="1" y="193"/>
                  </a:cubicBezTo>
                  <a:cubicBezTo>
                    <a:pt x="1" y="301"/>
                    <a:pt x="87" y="387"/>
                    <a:pt x="193" y="387"/>
                  </a:cubicBezTo>
                  <a:cubicBezTo>
                    <a:pt x="301" y="387"/>
                    <a:pt x="387" y="301"/>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7029775" y="3064650"/>
              <a:ext cx="9650" cy="9650"/>
            </a:xfrm>
            <a:custGeom>
              <a:avLst/>
              <a:gdLst/>
              <a:ahLst/>
              <a:cxnLst/>
              <a:rect l="l" t="t" r="r" b="b"/>
              <a:pathLst>
                <a:path w="386" h="386" extrusionOk="0">
                  <a:moveTo>
                    <a:pt x="193" y="0"/>
                  </a:moveTo>
                  <a:cubicBezTo>
                    <a:pt x="87" y="0"/>
                    <a:pt x="0" y="87"/>
                    <a:pt x="0" y="193"/>
                  </a:cubicBezTo>
                  <a:cubicBezTo>
                    <a:pt x="0" y="299"/>
                    <a:pt x="87" y="385"/>
                    <a:pt x="193" y="385"/>
                  </a:cubicBezTo>
                  <a:cubicBezTo>
                    <a:pt x="299" y="385"/>
                    <a:pt x="385" y="299"/>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7060325" y="3034100"/>
              <a:ext cx="9650" cy="9700"/>
            </a:xfrm>
            <a:custGeom>
              <a:avLst/>
              <a:gdLst/>
              <a:ahLst/>
              <a:cxnLst/>
              <a:rect l="l" t="t" r="r" b="b"/>
              <a:pathLst>
                <a:path w="386" h="388" extrusionOk="0">
                  <a:moveTo>
                    <a:pt x="193" y="1"/>
                  </a:moveTo>
                  <a:cubicBezTo>
                    <a:pt x="86" y="1"/>
                    <a:pt x="0" y="87"/>
                    <a:pt x="0" y="193"/>
                  </a:cubicBezTo>
                  <a:cubicBezTo>
                    <a:pt x="0" y="299"/>
                    <a:pt x="86" y="387"/>
                    <a:pt x="193" y="387"/>
                  </a:cubicBezTo>
                  <a:cubicBezTo>
                    <a:pt x="299" y="387"/>
                    <a:pt x="385" y="299"/>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090825" y="300355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119725" y="2973025"/>
              <a:ext cx="12950" cy="9675"/>
            </a:xfrm>
            <a:custGeom>
              <a:avLst/>
              <a:gdLst/>
              <a:ahLst/>
              <a:cxnLst/>
              <a:rect l="l" t="t" r="r" b="b"/>
              <a:pathLst>
                <a:path w="518" h="387" extrusionOk="0">
                  <a:moveTo>
                    <a:pt x="259" y="0"/>
                  </a:moveTo>
                  <a:cubicBezTo>
                    <a:pt x="210" y="0"/>
                    <a:pt x="160" y="19"/>
                    <a:pt x="122" y="56"/>
                  </a:cubicBezTo>
                  <a:cubicBezTo>
                    <a:pt x="1" y="179"/>
                    <a:pt x="87" y="387"/>
                    <a:pt x="259" y="387"/>
                  </a:cubicBezTo>
                  <a:cubicBezTo>
                    <a:pt x="431" y="387"/>
                    <a:pt x="518" y="179"/>
                    <a:pt x="397" y="56"/>
                  </a:cubicBezTo>
                  <a:cubicBezTo>
                    <a:pt x="359"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936500" y="3156225"/>
              <a:ext cx="12950" cy="9700"/>
            </a:xfrm>
            <a:custGeom>
              <a:avLst/>
              <a:gdLst/>
              <a:ahLst/>
              <a:cxnLst/>
              <a:rect l="l" t="t" r="r" b="b"/>
              <a:pathLst>
                <a:path w="518" h="388" extrusionOk="0">
                  <a:moveTo>
                    <a:pt x="259" y="0"/>
                  </a:moveTo>
                  <a:cubicBezTo>
                    <a:pt x="210" y="0"/>
                    <a:pt x="161" y="19"/>
                    <a:pt x="124" y="57"/>
                  </a:cubicBezTo>
                  <a:cubicBezTo>
                    <a:pt x="1" y="180"/>
                    <a:pt x="87" y="388"/>
                    <a:pt x="260" y="388"/>
                  </a:cubicBezTo>
                  <a:cubicBezTo>
                    <a:pt x="431" y="388"/>
                    <a:pt x="518" y="180"/>
                    <a:pt x="396" y="57"/>
                  </a:cubicBezTo>
                  <a:cubicBezTo>
                    <a:pt x="358"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2"/>
          <p:cNvGrpSpPr/>
          <p:nvPr/>
        </p:nvGrpSpPr>
        <p:grpSpPr>
          <a:xfrm>
            <a:off x="6513030" y="4379548"/>
            <a:ext cx="1136960" cy="1115243"/>
            <a:chOff x="5930025" y="3771375"/>
            <a:chExt cx="668800" cy="656025"/>
          </a:xfrm>
        </p:grpSpPr>
        <p:sp>
          <p:nvSpPr>
            <p:cNvPr id="249" name="Google Shape;249;p2"/>
            <p:cNvSpPr/>
            <p:nvPr/>
          </p:nvSpPr>
          <p:spPr>
            <a:xfrm>
              <a:off x="6046675" y="4331700"/>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6067350" y="4331700"/>
              <a:ext cx="18250" cy="15650"/>
            </a:xfrm>
            <a:custGeom>
              <a:avLst/>
              <a:gdLst/>
              <a:ahLst/>
              <a:cxnLst/>
              <a:rect l="l" t="t" r="r" b="b"/>
              <a:pathLst>
                <a:path w="730" h="626" extrusionOk="0">
                  <a:moveTo>
                    <a:pt x="418" y="1"/>
                  </a:moveTo>
                  <a:cubicBezTo>
                    <a:pt x="140" y="1"/>
                    <a:pt x="1" y="337"/>
                    <a:pt x="198" y="534"/>
                  </a:cubicBezTo>
                  <a:cubicBezTo>
                    <a:pt x="261" y="597"/>
                    <a:pt x="339" y="625"/>
                    <a:pt x="415" y="625"/>
                  </a:cubicBezTo>
                  <a:cubicBezTo>
                    <a:pt x="575" y="625"/>
                    <a:pt x="730" y="501"/>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6093325" y="43317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61166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6139975" y="43317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6160650" y="4331700"/>
              <a:ext cx="18300" cy="15650"/>
            </a:xfrm>
            <a:custGeom>
              <a:avLst/>
              <a:gdLst/>
              <a:ahLst/>
              <a:cxnLst/>
              <a:rect l="l" t="t" r="r" b="b"/>
              <a:pathLst>
                <a:path w="732" h="626" extrusionOk="0">
                  <a:moveTo>
                    <a:pt x="419" y="1"/>
                  </a:moveTo>
                  <a:cubicBezTo>
                    <a:pt x="140" y="1"/>
                    <a:pt x="1" y="337"/>
                    <a:pt x="198" y="534"/>
                  </a:cubicBezTo>
                  <a:cubicBezTo>
                    <a:pt x="261" y="597"/>
                    <a:pt x="339" y="625"/>
                    <a:pt x="416" y="625"/>
                  </a:cubicBezTo>
                  <a:cubicBezTo>
                    <a:pt x="577" y="625"/>
                    <a:pt x="731" y="501"/>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6186625" y="43317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62099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6233275" y="4331700"/>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625660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62799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63032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6323950" y="4331700"/>
              <a:ext cx="18300" cy="15625"/>
            </a:xfrm>
            <a:custGeom>
              <a:avLst/>
              <a:gdLst/>
              <a:ahLst/>
              <a:cxnLst/>
              <a:rect l="l" t="t" r="r" b="b"/>
              <a:pathLst>
                <a:path w="732" h="625" extrusionOk="0">
                  <a:moveTo>
                    <a:pt x="419" y="1"/>
                  </a:moveTo>
                  <a:cubicBezTo>
                    <a:pt x="140" y="1"/>
                    <a:pt x="1" y="337"/>
                    <a:pt x="198" y="533"/>
                  </a:cubicBezTo>
                  <a:cubicBezTo>
                    <a:pt x="261" y="596"/>
                    <a:pt x="340" y="625"/>
                    <a:pt x="417" y="625"/>
                  </a:cubicBezTo>
                  <a:cubicBezTo>
                    <a:pt x="577" y="625"/>
                    <a:pt x="731" y="501"/>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6349900" y="433170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63732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6396600" y="433170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641990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6443250" y="433170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6466550" y="433170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6023325" y="431170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6046675" y="4311700"/>
              <a:ext cx="15625" cy="15625"/>
            </a:xfrm>
            <a:custGeom>
              <a:avLst/>
              <a:gdLst/>
              <a:ahLst/>
              <a:cxnLst/>
              <a:rect l="l" t="t" r="r" b="b"/>
              <a:pathLst>
                <a:path w="625" h="625" extrusionOk="0">
                  <a:moveTo>
                    <a:pt x="312" y="0"/>
                  </a:moveTo>
                  <a:cubicBezTo>
                    <a:pt x="139" y="0"/>
                    <a:pt x="0" y="140"/>
                    <a:pt x="0" y="313"/>
                  </a:cubicBezTo>
                  <a:cubicBezTo>
                    <a:pt x="0" y="485"/>
                    <a:pt x="139"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6067350" y="4311700"/>
              <a:ext cx="18250" cy="15650"/>
            </a:xfrm>
            <a:custGeom>
              <a:avLst/>
              <a:gdLst/>
              <a:ahLst/>
              <a:cxnLst/>
              <a:rect l="l" t="t" r="r" b="b"/>
              <a:pathLst>
                <a:path w="730" h="626" extrusionOk="0">
                  <a:moveTo>
                    <a:pt x="418" y="0"/>
                  </a:moveTo>
                  <a:cubicBezTo>
                    <a:pt x="140" y="0"/>
                    <a:pt x="1" y="337"/>
                    <a:pt x="198" y="534"/>
                  </a:cubicBezTo>
                  <a:cubicBezTo>
                    <a:pt x="261" y="597"/>
                    <a:pt x="339" y="625"/>
                    <a:pt x="415" y="625"/>
                  </a:cubicBezTo>
                  <a:cubicBezTo>
                    <a:pt x="575" y="625"/>
                    <a:pt x="730" y="500"/>
                    <a:pt x="730" y="313"/>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6093325" y="431170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61166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6139975" y="431170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6160650" y="4311700"/>
              <a:ext cx="18300" cy="15650"/>
            </a:xfrm>
            <a:custGeom>
              <a:avLst/>
              <a:gdLst/>
              <a:ahLst/>
              <a:cxnLst/>
              <a:rect l="l" t="t" r="r" b="b"/>
              <a:pathLst>
                <a:path w="732" h="626" extrusionOk="0">
                  <a:moveTo>
                    <a:pt x="419" y="0"/>
                  </a:moveTo>
                  <a:cubicBezTo>
                    <a:pt x="140" y="0"/>
                    <a:pt x="1" y="337"/>
                    <a:pt x="198" y="534"/>
                  </a:cubicBezTo>
                  <a:cubicBezTo>
                    <a:pt x="261" y="597"/>
                    <a:pt x="339" y="625"/>
                    <a:pt x="416" y="625"/>
                  </a:cubicBezTo>
                  <a:cubicBezTo>
                    <a:pt x="577" y="625"/>
                    <a:pt x="731" y="500"/>
                    <a:pt x="731" y="313"/>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6186625" y="431170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6067350" y="4351725"/>
              <a:ext cx="18250" cy="15650"/>
            </a:xfrm>
            <a:custGeom>
              <a:avLst/>
              <a:gdLst/>
              <a:ahLst/>
              <a:cxnLst/>
              <a:rect l="l" t="t" r="r" b="b"/>
              <a:pathLst>
                <a:path w="730" h="626" extrusionOk="0">
                  <a:moveTo>
                    <a:pt x="418" y="0"/>
                  </a:moveTo>
                  <a:cubicBezTo>
                    <a:pt x="140" y="0"/>
                    <a:pt x="1" y="337"/>
                    <a:pt x="198" y="534"/>
                  </a:cubicBezTo>
                  <a:cubicBezTo>
                    <a:pt x="261" y="597"/>
                    <a:pt x="339" y="625"/>
                    <a:pt x="416" y="625"/>
                  </a:cubicBezTo>
                  <a:cubicBezTo>
                    <a:pt x="576" y="625"/>
                    <a:pt x="730" y="501"/>
                    <a:pt x="730" y="312"/>
                  </a:cubicBezTo>
                  <a:cubicBezTo>
                    <a:pt x="730" y="139"/>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6093325" y="4351725"/>
              <a:ext cx="15625" cy="15625"/>
            </a:xfrm>
            <a:custGeom>
              <a:avLst/>
              <a:gdLst/>
              <a:ahLst/>
              <a:cxnLst/>
              <a:rect l="l" t="t" r="r" b="b"/>
              <a:pathLst>
                <a:path w="625" h="625" extrusionOk="0">
                  <a:moveTo>
                    <a:pt x="312" y="0"/>
                  </a:moveTo>
                  <a:cubicBezTo>
                    <a:pt x="140" y="0"/>
                    <a:pt x="0" y="139"/>
                    <a:pt x="0" y="312"/>
                  </a:cubicBezTo>
                  <a:cubicBezTo>
                    <a:pt x="0" y="485"/>
                    <a:pt x="140" y="625"/>
                    <a:pt x="312" y="625"/>
                  </a:cubicBezTo>
                  <a:cubicBezTo>
                    <a:pt x="485" y="625"/>
                    <a:pt x="625" y="485"/>
                    <a:pt x="625" y="312"/>
                  </a:cubicBezTo>
                  <a:cubicBezTo>
                    <a:pt x="625" y="139"/>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61166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4" y="625"/>
                    <a:pt x="625" y="485"/>
                    <a:pt x="625" y="312"/>
                  </a:cubicBezTo>
                  <a:cubicBezTo>
                    <a:pt x="625" y="139"/>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6139975" y="4351725"/>
              <a:ext cx="15625" cy="15625"/>
            </a:xfrm>
            <a:custGeom>
              <a:avLst/>
              <a:gdLst/>
              <a:ahLst/>
              <a:cxnLst/>
              <a:rect l="l" t="t" r="r" b="b"/>
              <a:pathLst>
                <a:path w="625" h="625" extrusionOk="0">
                  <a:moveTo>
                    <a:pt x="312" y="0"/>
                  </a:moveTo>
                  <a:cubicBezTo>
                    <a:pt x="140" y="0"/>
                    <a:pt x="0" y="139"/>
                    <a:pt x="0" y="312"/>
                  </a:cubicBezTo>
                  <a:cubicBezTo>
                    <a:pt x="0" y="485"/>
                    <a:pt x="140" y="625"/>
                    <a:pt x="312" y="625"/>
                  </a:cubicBezTo>
                  <a:cubicBezTo>
                    <a:pt x="485" y="625"/>
                    <a:pt x="625" y="485"/>
                    <a:pt x="625" y="312"/>
                  </a:cubicBezTo>
                  <a:cubicBezTo>
                    <a:pt x="625" y="139"/>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6160650" y="4351725"/>
              <a:ext cx="18300" cy="15650"/>
            </a:xfrm>
            <a:custGeom>
              <a:avLst/>
              <a:gdLst/>
              <a:ahLst/>
              <a:cxnLst/>
              <a:rect l="l" t="t" r="r" b="b"/>
              <a:pathLst>
                <a:path w="732" h="626" extrusionOk="0">
                  <a:moveTo>
                    <a:pt x="419" y="0"/>
                  </a:moveTo>
                  <a:cubicBezTo>
                    <a:pt x="140" y="0"/>
                    <a:pt x="1" y="337"/>
                    <a:pt x="198" y="534"/>
                  </a:cubicBezTo>
                  <a:cubicBezTo>
                    <a:pt x="261" y="597"/>
                    <a:pt x="340" y="625"/>
                    <a:pt x="417" y="625"/>
                  </a:cubicBezTo>
                  <a:cubicBezTo>
                    <a:pt x="577" y="625"/>
                    <a:pt x="731" y="501"/>
                    <a:pt x="731" y="312"/>
                  </a:cubicBezTo>
                  <a:cubicBezTo>
                    <a:pt x="731" y="139"/>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6186625" y="4351725"/>
              <a:ext cx="15625" cy="15625"/>
            </a:xfrm>
            <a:custGeom>
              <a:avLst/>
              <a:gdLst/>
              <a:ahLst/>
              <a:cxnLst/>
              <a:rect l="l" t="t" r="r" b="b"/>
              <a:pathLst>
                <a:path w="625" h="625" extrusionOk="0">
                  <a:moveTo>
                    <a:pt x="312" y="0"/>
                  </a:moveTo>
                  <a:cubicBezTo>
                    <a:pt x="140" y="0"/>
                    <a:pt x="0" y="139"/>
                    <a:pt x="0" y="312"/>
                  </a:cubicBezTo>
                  <a:cubicBezTo>
                    <a:pt x="0" y="485"/>
                    <a:pt x="140" y="625"/>
                    <a:pt x="312" y="625"/>
                  </a:cubicBezTo>
                  <a:cubicBezTo>
                    <a:pt x="485" y="625"/>
                    <a:pt x="625" y="485"/>
                    <a:pt x="625" y="312"/>
                  </a:cubicBezTo>
                  <a:cubicBezTo>
                    <a:pt x="625" y="139"/>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62099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6233275" y="4351725"/>
              <a:ext cx="15625" cy="15625"/>
            </a:xfrm>
            <a:custGeom>
              <a:avLst/>
              <a:gdLst/>
              <a:ahLst/>
              <a:cxnLst/>
              <a:rect l="l" t="t" r="r" b="b"/>
              <a:pathLst>
                <a:path w="625" h="625" extrusionOk="0">
                  <a:moveTo>
                    <a:pt x="312" y="0"/>
                  </a:moveTo>
                  <a:cubicBezTo>
                    <a:pt x="141" y="0"/>
                    <a:pt x="0" y="139"/>
                    <a:pt x="0" y="312"/>
                  </a:cubicBezTo>
                  <a:cubicBezTo>
                    <a:pt x="0" y="485"/>
                    <a:pt x="141" y="625"/>
                    <a:pt x="312" y="625"/>
                  </a:cubicBezTo>
                  <a:cubicBezTo>
                    <a:pt x="485" y="625"/>
                    <a:pt x="625" y="485"/>
                    <a:pt x="625" y="312"/>
                  </a:cubicBezTo>
                  <a:cubicBezTo>
                    <a:pt x="625" y="139"/>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625660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62799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4" y="625"/>
                    <a:pt x="625" y="485"/>
                    <a:pt x="625" y="312"/>
                  </a:cubicBezTo>
                  <a:cubicBezTo>
                    <a:pt x="625" y="139"/>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63032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6323950" y="4351725"/>
              <a:ext cx="18300" cy="15650"/>
            </a:xfrm>
            <a:custGeom>
              <a:avLst/>
              <a:gdLst/>
              <a:ahLst/>
              <a:cxnLst/>
              <a:rect l="l" t="t" r="r" b="b"/>
              <a:pathLst>
                <a:path w="732" h="626" extrusionOk="0">
                  <a:moveTo>
                    <a:pt x="419" y="0"/>
                  </a:moveTo>
                  <a:cubicBezTo>
                    <a:pt x="140" y="0"/>
                    <a:pt x="1" y="337"/>
                    <a:pt x="198" y="534"/>
                  </a:cubicBezTo>
                  <a:cubicBezTo>
                    <a:pt x="261" y="597"/>
                    <a:pt x="340" y="625"/>
                    <a:pt x="416" y="625"/>
                  </a:cubicBezTo>
                  <a:cubicBezTo>
                    <a:pt x="577" y="625"/>
                    <a:pt x="731" y="501"/>
                    <a:pt x="731" y="312"/>
                  </a:cubicBezTo>
                  <a:cubicBezTo>
                    <a:pt x="731" y="139"/>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6349900" y="4351725"/>
              <a:ext cx="15650" cy="15625"/>
            </a:xfrm>
            <a:custGeom>
              <a:avLst/>
              <a:gdLst/>
              <a:ahLst/>
              <a:cxnLst/>
              <a:rect l="l" t="t" r="r" b="b"/>
              <a:pathLst>
                <a:path w="626" h="625" extrusionOk="0">
                  <a:moveTo>
                    <a:pt x="313" y="0"/>
                  </a:moveTo>
                  <a:cubicBezTo>
                    <a:pt x="142" y="0"/>
                    <a:pt x="1" y="139"/>
                    <a:pt x="1" y="312"/>
                  </a:cubicBezTo>
                  <a:cubicBezTo>
                    <a:pt x="1" y="485"/>
                    <a:pt x="142" y="625"/>
                    <a:pt x="313" y="625"/>
                  </a:cubicBezTo>
                  <a:cubicBezTo>
                    <a:pt x="486" y="625"/>
                    <a:pt x="625" y="485"/>
                    <a:pt x="625" y="312"/>
                  </a:cubicBezTo>
                  <a:cubicBezTo>
                    <a:pt x="625" y="139"/>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63732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6396600" y="4351725"/>
              <a:ext cx="15625" cy="15625"/>
            </a:xfrm>
            <a:custGeom>
              <a:avLst/>
              <a:gdLst/>
              <a:ahLst/>
              <a:cxnLst/>
              <a:rect l="l" t="t" r="r" b="b"/>
              <a:pathLst>
                <a:path w="625" h="625" extrusionOk="0">
                  <a:moveTo>
                    <a:pt x="313" y="0"/>
                  </a:moveTo>
                  <a:cubicBezTo>
                    <a:pt x="140" y="0"/>
                    <a:pt x="0" y="139"/>
                    <a:pt x="0" y="312"/>
                  </a:cubicBezTo>
                  <a:cubicBezTo>
                    <a:pt x="0" y="485"/>
                    <a:pt x="140" y="625"/>
                    <a:pt x="313" y="625"/>
                  </a:cubicBezTo>
                  <a:cubicBezTo>
                    <a:pt x="484" y="625"/>
                    <a:pt x="625" y="485"/>
                    <a:pt x="625" y="312"/>
                  </a:cubicBezTo>
                  <a:cubicBezTo>
                    <a:pt x="625" y="139"/>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641990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6443250" y="4351725"/>
              <a:ext cx="15625" cy="15625"/>
            </a:xfrm>
            <a:custGeom>
              <a:avLst/>
              <a:gdLst/>
              <a:ahLst/>
              <a:cxnLst/>
              <a:rect l="l" t="t" r="r" b="b"/>
              <a:pathLst>
                <a:path w="625" h="625" extrusionOk="0">
                  <a:moveTo>
                    <a:pt x="313" y="0"/>
                  </a:moveTo>
                  <a:cubicBezTo>
                    <a:pt x="140" y="0"/>
                    <a:pt x="0" y="139"/>
                    <a:pt x="0" y="312"/>
                  </a:cubicBezTo>
                  <a:cubicBezTo>
                    <a:pt x="0" y="485"/>
                    <a:pt x="140" y="625"/>
                    <a:pt x="313" y="625"/>
                  </a:cubicBezTo>
                  <a:cubicBezTo>
                    <a:pt x="485" y="625"/>
                    <a:pt x="625" y="485"/>
                    <a:pt x="625" y="312"/>
                  </a:cubicBezTo>
                  <a:cubicBezTo>
                    <a:pt x="625" y="139"/>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62099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6233275" y="4311700"/>
              <a:ext cx="15625" cy="15625"/>
            </a:xfrm>
            <a:custGeom>
              <a:avLst/>
              <a:gdLst/>
              <a:ahLst/>
              <a:cxnLst/>
              <a:rect l="l" t="t" r="r" b="b"/>
              <a:pathLst>
                <a:path w="625" h="625" extrusionOk="0">
                  <a:moveTo>
                    <a:pt x="312" y="0"/>
                  </a:moveTo>
                  <a:cubicBezTo>
                    <a:pt x="141" y="0"/>
                    <a:pt x="0" y="140"/>
                    <a:pt x="0" y="313"/>
                  </a:cubicBezTo>
                  <a:cubicBezTo>
                    <a:pt x="0" y="485"/>
                    <a:pt x="141"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625660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62799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63032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323950" y="4311700"/>
              <a:ext cx="18300" cy="15625"/>
            </a:xfrm>
            <a:custGeom>
              <a:avLst/>
              <a:gdLst/>
              <a:ahLst/>
              <a:cxnLst/>
              <a:rect l="l" t="t" r="r" b="b"/>
              <a:pathLst>
                <a:path w="732" h="625" extrusionOk="0">
                  <a:moveTo>
                    <a:pt x="419" y="0"/>
                  </a:moveTo>
                  <a:cubicBezTo>
                    <a:pt x="140" y="0"/>
                    <a:pt x="1" y="337"/>
                    <a:pt x="198" y="532"/>
                  </a:cubicBezTo>
                  <a:cubicBezTo>
                    <a:pt x="261" y="596"/>
                    <a:pt x="340" y="625"/>
                    <a:pt x="417" y="625"/>
                  </a:cubicBezTo>
                  <a:cubicBezTo>
                    <a:pt x="577" y="625"/>
                    <a:pt x="731" y="500"/>
                    <a:pt x="731" y="313"/>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6349900" y="4311700"/>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63732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6396600" y="431170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641990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6443250" y="431170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6466550" y="4311700"/>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6487275" y="4311700"/>
              <a:ext cx="18250" cy="15650"/>
            </a:xfrm>
            <a:custGeom>
              <a:avLst/>
              <a:gdLst/>
              <a:ahLst/>
              <a:cxnLst/>
              <a:rect l="l" t="t" r="r" b="b"/>
              <a:pathLst>
                <a:path w="730" h="626" extrusionOk="0">
                  <a:moveTo>
                    <a:pt x="418" y="0"/>
                  </a:moveTo>
                  <a:cubicBezTo>
                    <a:pt x="139" y="0"/>
                    <a:pt x="1" y="337"/>
                    <a:pt x="196" y="534"/>
                  </a:cubicBezTo>
                  <a:cubicBezTo>
                    <a:pt x="260" y="597"/>
                    <a:pt x="338" y="625"/>
                    <a:pt x="415" y="625"/>
                  </a:cubicBezTo>
                  <a:cubicBezTo>
                    <a:pt x="575" y="625"/>
                    <a:pt x="730" y="500"/>
                    <a:pt x="730" y="313"/>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5999975" y="4291675"/>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023325" y="42916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6046675" y="4291675"/>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6067350" y="4291675"/>
              <a:ext cx="18250" cy="15675"/>
            </a:xfrm>
            <a:custGeom>
              <a:avLst/>
              <a:gdLst/>
              <a:ahLst/>
              <a:cxnLst/>
              <a:rect l="l" t="t" r="r" b="b"/>
              <a:pathLst>
                <a:path w="730" h="627" extrusionOk="0">
                  <a:moveTo>
                    <a:pt x="418" y="1"/>
                  </a:moveTo>
                  <a:cubicBezTo>
                    <a:pt x="140" y="1"/>
                    <a:pt x="1" y="337"/>
                    <a:pt x="198" y="534"/>
                  </a:cubicBezTo>
                  <a:cubicBezTo>
                    <a:pt x="261" y="598"/>
                    <a:pt x="339" y="626"/>
                    <a:pt x="416" y="626"/>
                  </a:cubicBezTo>
                  <a:cubicBezTo>
                    <a:pt x="576" y="626"/>
                    <a:pt x="730" y="502"/>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6093325" y="42916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61166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6139975" y="42916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6160650" y="4291675"/>
              <a:ext cx="18300" cy="15675"/>
            </a:xfrm>
            <a:custGeom>
              <a:avLst/>
              <a:gdLst/>
              <a:ahLst/>
              <a:cxnLst/>
              <a:rect l="l" t="t" r="r" b="b"/>
              <a:pathLst>
                <a:path w="732" h="627" extrusionOk="0">
                  <a:moveTo>
                    <a:pt x="419" y="1"/>
                  </a:moveTo>
                  <a:cubicBezTo>
                    <a:pt x="140" y="1"/>
                    <a:pt x="1" y="337"/>
                    <a:pt x="198" y="534"/>
                  </a:cubicBezTo>
                  <a:cubicBezTo>
                    <a:pt x="261" y="598"/>
                    <a:pt x="340" y="626"/>
                    <a:pt x="417" y="626"/>
                  </a:cubicBezTo>
                  <a:cubicBezTo>
                    <a:pt x="577" y="626"/>
                    <a:pt x="731" y="502"/>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6186625" y="42916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62099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233275" y="429167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625660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62799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63032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6323950" y="4291675"/>
              <a:ext cx="18300" cy="15675"/>
            </a:xfrm>
            <a:custGeom>
              <a:avLst/>
              <a:gdLst/>
              <a:ahLst/>
              <a:cxnLst/>
              <a:rect l="l" t="t" r="r" b="b"/>
              <a:pathLst>
                <a:path w="732" h="627" extrusionOk="0">
                  <a:moveTo>
                    <a:pt x="419" y="1"/>
                  </a:moveTo>
                  <a:cubicBezTo>
                    <a:pt x="140" y="1"/>
                    <a:pt x="1" y="337"/>
                    <a:pt x="198" y="534"/>
                  </a:cubicBezTo>
                  <a:cubicBezTo>
                    <a:pt x="261" y="598"/>
                    <a:pt x="340" y="626"/>
                    <a:pt x="416" y="626"/>
                  </a:cubicBezTo>
                  <a:cubicBezTo>
                    <a:pt x="577" y="626"/>
                    <a:pt x="731" y="502"/>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6349900" y="42916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63732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6396600" y="42916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641990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6443250" y="42916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6466550" y="42916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6487275" y="4291675"/>
              <a:ext cx="18250" cy="15675"/>
            </a:xfrm>
            <a:custGeom>
              <a:avLst/>
              <a:gdLst/>
              <a:ahLst/>
              <a:cxnLst/>
              <a:rect l="l" t="t" r="r" b="b"/>
              <a:pathLst>
                <a:path w="730" h="627" extrusionOk="0">
                  <a:moveTo>
                    <a:pt x="418" y="1"/>
                  </a:moveTo>
                  <a:cubicBezTo>
                    <a:pt x="139" y="1"/>
                    <a:pt x="1" y="337"/>
                    <a:pt x="196" y="534"/>
                  </a:cubicBezTo>
                  <a:cubicBezTo>
                    <a:pt x="260" y="598"/>
                    <a:pt x="338" y="626"/>
                    <a:pt x="415" y="626"/>
                  </a:cubicBezTo>
                  <a:cubicBezTo>
                    <a:pt x="576" y="626"/>
                    <a:pt x="730" y="502"/>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6513250" y="42916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5999975" y="4271675"/>
              <a:ext cx="15650" cy="15650"/>
            </a:xfrm>
            <a:custGeom>
              <a:avLst/>
              <a:gdLst/>
              <a:ahLst/>
              <a:cxnLst/>
              <a:rect l="l" t="t" r="r" b="b"/>
              <a:pathLst>
                <a:path w="626" h="626" extrusionOk="0">
                  <a:moveTo>
                    <a:pt x="313" y="1"/>
                  </a:moveTo>
                  <a:cubicBezTo>
                    <a:pt x="141" y="1"/>
                    <a:pt x="1" y="140"/>
                    <a:pt x="1" y="313"/>
                  </a:cubicBezTo>
                  <a:cubicBezTo>
                    <a:pt x="1" y="484"/>
                    <a:pt x="141"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6023325" y="4271675"/>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6046675" y="4271675"/>
              <a:ext cx="15625" cy="15650"/>
            </a:xfrm>
            <a:custGeom>
              <a:avLst/>
              <a:gdLst/>
              <a:ahLst/>
              <a:cxnLst/>
              <a:rect l="l" t="t" r="r" b="b"/>
              <a:pathLst>
                <a:path w="625" h="626" extrusionOk="0">
                  <a:moveTo>
                    <a:pt x="312" y="1"/>
                  </a:moveTo>
                  <a:cubicBezTo>
                    <a:pt x="139" y="1"/>
                    <a:pt x="0" y="140"/>
                    <a:pt x="0" y="313"/>
                  </a:cubicBezTo>
                  <a:cubicBezTo>
                    <a:pt x="0" y="484"/>
                    <a:pt x="139"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6067350" y="4271675"/>
              <a:ext cx="18250" cy="15625"/>
            </a:xfrm>
            <a:custGeom>
              <a:avLst/>
              <a:gdLst/>
              <a:ahLst/>
              <a:cxnLst/>
              <a:rect l="l" t="t" r="r" b="b"/>
              <a:pathLst>
                <a:path w="730" h="625" extrusionOk="0">
                  <a:moveTo>
                    <a:pt x="418" y="1"/>
                  </a:moveTo>
                  <a:cubicBezTo>
                    <a:pt x="140" y="1"/>
                    <a:pt x="1" y="337"/>
                    <a:pt x="198" y="533"/>
                  </a:cubicBezTo>
                  <a:cubicBezTo>
                    <a:pt x="261" y="596"/>
                    <a:pt x="339" y="625"/>
                    <a:pt x="416" y="625"/>
                  </a:cubicBezTo>
                  <a:cubicBezTo>
                    <a:pt x="576" y="625"/>
                    <a:pt x="730" y="500"/>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6093325" y="4271675"/>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61166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6139975" y="4271675"/>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6160650" y="4271675"/>
              <a:ext cx="18300" cy="15625"/>
            </a:xfrm>
            <a:custGeom>
              <a:avLst/>
              <a:gdLst/>
              <a:ahLst/>
              <a:cxnLst/>
              <a:rect l="l" t="t" r="r" b="b"/>
              <a:pathLst>
                <a:path w="732" h="625" extrusionOk="0">
                  <a:moveTo>
                    <a:pt x="419" y="1"/>
                  </a:moveTo>
                  <a:cubicBezTo>
                    <a:pt x="140" y="1"/>
                    <a:pt x="1" y="337"/>
                    <a:pt x="198" y="533"/>
                  </a:cubicBezTo>
                  <a:cubicBezTo>
                    <a:pt x="262" y="596"/>
                    <a:pt x="340" y="625"/>
                    <a:pt x="417" y="625"/>
                  </a:cubicBezTo>
                  <a:cubicBezTo>
                    <a:pt x="577" y="625"/>
                    <a:pt x="731" y="500"/>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186625" y="4271675"/>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62099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6233275" y="4271675"/>
              <a:ext cx="15625" cy="15650"/>
            </a:xfrm>
            <a:custGeom>
              <a:avLst/>
              <a:gdLst/>
              <a:ahLst/>
              <a:cxnLst/>
              <a:rect l="l" t="t" r="r" b="b"/>
              <a:pathLst>
                <a:path w="625" h="626" extrusionOk="0">
                  <a:moveTo>
                    <a:pt x="312" y="1"/>
                  </a:moveTo>
                  <a:cubicBezTo>
                    <a:pt x="141" y="1"/>
                    <a:pt x="0" y="140"/>
                    <a:pt x="0" y="313"/>
                  </a:cubicBezTo>
                  <a:cubicBezTo>
                    <a:pt x="0" y="484"/>
                    <a:pt x="141"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625660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62799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3032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6323950" y="4271675"/>
              <a:ext cx="18300" cy="15625"/>
            </a:xfrm>
            <a:custGeom>
              <a:avLst/>
              <a:gdLst/>
              <a:ahLst/>
              <a:cxnLst/>
              <a:rect l="l" t="t" r="r" b="b"/>
              <a:pathLst>
                <a:path w="732" h="625" extrusionOk="0">
                  <a:moveTo>
                    <a:pt x="419" y="1"/>
                  </a:moveTo>
                  <a:cubicBezTo>
                    <a:pt x="140" y="1"/>
                    <a:pt x="1" y="336"/>
                    <a:pt x="198" y="533"/>
                  </a:cubicBezTo>
                  <a:cubicBezTo>
                    <a:pt x="261" y="596"/>
                    <a:pt x="340" y="625"/>
                    <a:pt x="417" y="625"/>
                  </a:cubicBezTo>
                  <a:cubicBezTo>
                    <a:pt x="577" y="625"/>
                    <a:pt x="731" y="500"/>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6349900" y="4271675"/>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63732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6396600" y="4271675"/>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641990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6443250" y="4271675"/>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6466550" y="4271675"/>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6487275" y="4271675"/>
              <a:ext cx="18250" cy="15625"/>
            </a:xfrm>
            <a:custGeom>
              <a:avLst/>
              <a:gdLst/>
              <a:ahLst/>
              <a:cxnLst/>
              <a:rect l="l" t="t" r="r" b="b"/>
              <a:pathLst>
                <a:path w="730" h="625" extrusionOk="0">
                  <a:moveTo>
                    <a:pt x="418" y="1"/>
                  </a:moveTo>
                  <a:cubicBezTo>
                    <a:pt x="139" y="1"/>
                    <a:pt x="1" y="337"/>
                    <a:pt x="196" y="533"/>
                  </a:cubicBezTo>
                  <a:cubicBezTo>
                    <a:pt x="260" y="596"/>
                    <a:pt x="339" y="625"/>
                    <a:pt x="415" y="625"/>
                  </a:cubicBezTo>
                  <a:cubicBezTo>
                    <a:pt x="576" y="625"/>
                    <a:pt x="730" y="500"/>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6513250" y="4271675"/>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4" y="625"/>
                    <a:pt x="625" y="484"/>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5976675"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5" y="625"/>
                    <a:pt x="625" y="484"/>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5999975" y="4251675"/>
              <a:ext cx="15650" cy="15625"/>
            </a:xfrm>
            <a:custGeom>
              <a:avLst/>
              <a:gdLst/>
              <a:ahLst/>
              <a:cxnLst/>
              <a:rect l="l" t="t" r="r" b="b"/>
              <a:pathLst>
                <a:path w="626" h="625" extrusionOk="0">
                  <a:moveTo>
                    <a:pt x="313" y="0"/>
                  </a:moveTo>
                  <a:cubicBezTo>
                    <a:pt x="141" y="0"/>
                    <a:pt x="1" y="140"/>
                    <a:pt x="1" y="312"/>
                  </a:cubicBezTo>
                  <a:cubicBezTo>
                    <a:pt x="1" y="484"/>
                    <a:pt x="141"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6023325"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5" y="625"/>
                    <a:pt x="625" y="484"/>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6046675" y="4251675"/>
              <a:ext cx="15625" cy="15625"/>
            </a:xfrm>
            <a:custGeom>
              <a:avLst/>
              <a:gdLst/>
              <a:ahLst/>
              <a:cxnLst/>
              <a:rect l="l" t="t" r="r" b="b"/>
              <a:pathLst>
                <a:path w="625" h="625" extrusionOk="0">
                  <a:moveTo>
                    <a:pt x="312" y="0"/>
                  </a:moveTo>
                  <a:cubicBezTo>
                    <a:pt x="139" y="0"/>
                    <a:pt x="0" y="140"/>
                    <a:pt x="0" y="312"/>
                  </a:cubicBezTo>
                  <a:cubicBezTo>
                    <a:pt x="0" y="484"/>
                    <a:pt x="139" y="625"/>
                    <a:pt x="312" y="625"/>
                  </a:cubicBezTo>
                  <a:cubicBezTo>
                    <a:pt x="485" y="625"/>
                    <a:pt x="625" y="484"/>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6067350" y="4251675"/>
              <a:ext cx="18250" cy="15625"/>
            </a:xfrm>
            <a:custGeom>
              <a:avLst/>
              <a:gdLst/>
              <a:ahLst/>
              <a:cxnLst/>
              <a:rect l="l" t="t" r="r" b="b"/>
              <a:pathLst>
                <a:path w="730" h="625" extrusionOk="0">
                  <a:moveTo>
                    <a:pt x="418" y="0"/>
                  </a:moveTo>
                  <a:cubicBezTo>
                    <a:pt x="140" y="0"/>
                    <a:pt x="1" y="337"/>
                    <a:pt x="198" y="532"/>
                  </a:cubicBezTo>
                  <a:cubicBezTo>
                    <a:pt x="261" y="596"/>
                    <a:pt x="339" y="625"/>
                    <a:pt x="416" y="625"/>
                  </a:cubicBezTo>
                  <a:cubicBezTo>
                    <a:pt x="576" y="625"/>
                    <a:pt x="730" y="500"/>
                    <a:pt x="730" y="312"/>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6093325" y="4251675"/>
              <a:ext cx="15625" cy="15625"/>
            </a:xfrm>
            <a:custGeom>
              <a:avLst/>
              <a:gdLst/>
              <a:ahLst/>
              <a:cxnLst/>
              <a:rect l="l" t="t" r="r" b="b"/>
              <a:pathLst>
                <a:path w="625" h="625" extrusionOk="0">
                  <a:moveTo>
                    <a:pt x="312" y="0"/>
                  </a:moveTo>
                  <a:cubicBezTo>
                    <a:pt x="140" y="0"/>
                    <a:pt x="0" y="140"/>
                    <a:pt x="0" y="312"/>
                  </a:cubicBezTo>
                  <a:cubicBezTo>
                    <a:pt x="0" y="484"/>
                    <a:pt x="140" y="625"/>
                    <a:pt x="312" y="625"/>
                  </a:cubicBezTo>
                  <a:cubicBezTo>
                    <a:pt x="485" y="625"/>
                    <a:pt x="625" y="484"/>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61166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4" y="625"/>
                    <a:pt x="625" y="484"/>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6139975" y="4251675"/>
              <a:ext cx="15625" cy="15625"/>
            </a:xfrm>
            <a:custGeom>
              <a:avLst/>
              <a:gdLst/>
              <a:ahLst/>
              <a:cxnLst/>
              <a:rect l="l" t="t" r="r" b="b"/>
              <a:pathLst>
                <a:path w="625" h="625" extrusionOk="0">
                  <a:moveTo>
                    <a:pt x="312" y="0"/>
                  </a:moveTo>
                  <a:cubicBezTo>
                    <a:pt x="140" y="0"/>
                    <a:pt x="0" y="140"/>
                    <a:pt x="0" y="312"/>
                  </a:cubicBezTo>
                  <a:cubicBezTo>
                    <a:pt x="0" y="484"/>
                    <a:pt x="140" y="625"/>
                    <a:pt x="312" y="625"/>
                  </a:cubicBezTo>
                  <a:cubicBezTo>
                    <a:pt x="485" y="625"/>
                    <a:pt x="625" y="484"/>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6160650" y="4251675"/>
              <a:ext cx="18300" cy="15625"/>
            </a:xfrm>
            <a:custGeom>
              <a:avLst/>
              <a:gdLst/>
              <a:ahLst/>
              <a:cxnLst/>
              <a:rect l="l" t="t" r="r" b="b"/>
              <a:pathLst>
                <a:path w="732" h="625" extrusionOk="0">
                  <a:moveTo>
                    <a:pt x="419" y="0"/>
                  </a:moveTo>
                  <a:cubicBezTo>
                    <a:pt x="140" y="0"/>
                    <a:pt x="1" y="337"/>
                    <a:pt x="198" y="532"/>
                  </a:cubicBezTo>
                  <a:cubicBezTo>
                    <a:pt x="262" y="596"/>
                    <a:pt x="340" y="625"/>
                    <a:pt x="417" y="625"/>
                  </a:cubicBezTo>
                  <a:cubicBezTo>
                    <a:pt x="577" y="625"/>
                    <a:pt x="731" y="500"/>
                    <a:pt x="731" y="312"/>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6186625" y="4251675"/>
              <a:ext cx="15625" cy="15625"/>
            </a:xfrm>
            <a:custGeom>
              <a:avLst/>
              <a:gdLst/>
              <a:ahLst/>
              <a:cxnLst/>
              <a:rect l="l" t="t" r="r" b="b"/>
              <a:pathLst>
                <a:path w="625" h="625" extrusionOk="0">
                  <a:moveTo>
                    <a:pt x="312" y="0"/>
                  </a:moveTo>
                  <a:cubicBezTo>
                    <a:pt x="140" y="0"/>
                    <a:pt x="0" y="140"/>
                    <a:pt x="0" y="312"/>
                  </a:cubicBezTo>
                  <a:cubicBezTo>
                    <a:pt x="0" y="484"/>
                    <a:pt x="140" y="625"/>
                    <a:pt x="312" y="625"/>
                  </a:cubicBezTo>
                  <a:cubicBezTo>
                    <a:pt x="485" y="625"/>
                    <a:pt x="625" y="484"/>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62099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6233275" y="4251675"/>
              <a:ext cx="15625" cy="15625"/>
            </a:xfrm>
            <a:custGeom>
              <a:avLst/>
              <a:gdLst/>
              <a:ahLst/>
              <a:cxnLst/>
              <a:rect l="l" t="t" r="r" b="b"/>
              <a:pathLst>
                <a:path w="625" h="625" extrusionOk="0">
                  <a:moveTo>
                    <a:pt x="312" y="0"/>
                  </a:moveTo>
                  <a:cubicBezTo>
                    <a:pt x="141" y="0"/>
                    <a:pt x="0" y="140"/>
                    <a:pt x="0" y="312"/>
                  </a:cubicBezTo>
                  <a:cubicBezTo>
                    <a:pt x="0" y="484"/>
                    <a:pt x="141" y="625"/>
                    <a:pt x="312" y="625"/>
                  </a:cubicBezTo>
                  <a:cubicBezTo>
                    <a:pt x="485" y="625"/>
                    <a:pt x="625" y="484"/>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625660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62799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4" y="625"/>
                    <a:pt x="625" y="484"/>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63032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6323950" y="4251675"/>
              <a:ext cx="18300" cy="15625"/>
            </a:xfrm>
            <a:custGeom>
              <a:avLst/>
              <a:gdLst/>
              <a:ahLst/>
              <a:cxnLst/>
              <a:rect l="l" t="t" r="r" b="b"/>
              <a:pathLst>
                <a:path w="732" h="625" extrusionOk="0">
                  <a:moveTo>
                    <a:pt x="419" y="0"/>
                  </a:moveTo>
                  <a:cubicBezTo>
                    <a:pt x="140" y="0"/>
                    <a:pt x="1" y="335"/>
                    <a:pt x="198" y="532"/>
                  </a:cubicBezTo>
                  <a:cubicBezTo>
                    <a:pt x="261" y="596"/>
                    <a:pt x="340" y="625"/>
                    <a:pt x="417" y="625"/>
                  </a:cubicBezTo>
                  <a:cubicBezTo>
                    <a:pt x="577" y="625"/>
                    <a:pt x="731" y="500"/>
                    <a:pt x="731" y="312"/>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349900" y="4251675"/>
              <a:ext cx="15650" cy="15625"/>
            </a:xfrm>
            <a:custGeom>
              <a:avLst/>
              <a:gdLst/>
              <a:ahLst/>
              <a:cxnLst/>
              <a:rect l="l" t="t" r="r" b="b"/>
              <a:pathLst>
                <a:path w="626" h="625" extrusionOk="0">
                  <a:moveTo>
                    <a:pt x="313" y="0"/>
                  </a:moveTo>
                  <a:cubicBezTo>
                    <a:pt x="142" y="0"/>
                    <a:pt x="1" y="140"/>
                    <a:pt x="1" y="312"/>
                  </a:cubicBezTo>
                  <a:cubicBezTo>
                    <a:pt x="1" y="484"/>
                    <a:pt x="142"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63732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6396600"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4" y="625"/>
                    <a:pt x="625" y="484"/>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641990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6443250"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5" y="625"/>
                    <a:pt x="625" y="484"/>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6466550" y="4251675"/>
              <a:ext cx="15650" cy="15625"/>
            </a:xfrm>
            <a:custGeom>
              <a:avLst/>
              <a:gdLst/>
              <a:ahLst/>
              <a:cxnLst/>
              <a:rect l="l" t="t" r="r" b="b"/>
              <a:pathLst>
                <a:path w="626" h="625" extrusionOk="0">
                  <a:moveTo>
                    <a:pt x="313" y="0"/>
                  </a:moveTo>
                  <a:cubicBezTo>
                    <a:pt x="142" y="0"/>
                    <a:pt x="1" y="140"/>
                    <a:pt x="1" y="312"/>
                  </a:cubicBezTo>
                  <a:cubicBezTo>
                    <a:pt x="1" y="484"/>
                    <a:pt x="142"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6487275" y="4251675"/>
              <a:ext cx="18250" cy="15625"/>
            </a:xfrm>
            <a:custGeom>
              <a:avLst/>
              <a:gdLst/>
              <a:ahLst/>
              <a:cxnLst/>
              <a:rect l="l" t="t" r="r" b="b"/>
              <a:pathLst>
                <a:path w="730" h="625" extrusionOk="0">
                  <a:moveTo>
                    <a:pt x="418" y="0"/>
                  </a:moveTo>
                  <a:cubicBezTo>
                    <a:pt x="139" y="0"/>
                    <a:pt x="1" y="337"/>
                    <a:pt x="196" y="532"/>
                  </a:cubicBezTo>
                  <a:cubicBezTo>
                    <a:pt x="260" y="596"/>
                    <a:pt x="339" y="625"/>
                    <a:pt x="415" y="625"/>
                  </a:cubicBezTo>
                  <a:cubicBezTo>
                    <a:pt x="576" y="625"/>
                    <a:pt x="730" y="500"/>
                    <a:pt x="730" y="312"/>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6513250" y="4251675"/>
              <a:ext cx="15625" cy="15625"/>
            </a:xfrm>
            <a:custGeom>
              <a:avLst/>
              <a:gdLst/>
              <a:ahLst/>
              <a:cxnLst/>
              <a:rect l="l" t="t" r="r" b="b"/>
              <a:pathLst>
                <a:path w="625" h="625" extrusionOk="0">
                  <a:moveTo>
                    <a:pt x="312" y="0"/>
                  </a:moveTo>
                  <a:cubicBezTo>
                    <a:pt x="140" y="0"/>
                    <a:pt x="0" y="140"/>
                    <a:pt x="0" y="312"/>
                  </a:cubicBezTo>
                  <a:cubicBezTo>
                    <a:pt x="0" y="484"/>
                    <a:pt x="140" y="625"/>
                    <a:pt x="312" y="625"/>
                  </a:cubicBezTo>
                  <a:cubicBezTo>
                    <a:pt x="484" y="625"/>
                    <a:pt x="625" y="484"/>
                    <a:pt x="625" y="312"/>
                  </a:cubicBezTo>
                  <a:cubicBezTo>
                    <a:pt x="625" y="140"/>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5976675"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5999975" y="4231650"/>
              <a:ext cx="15650" cy="15650"/>
            </a:xfrm>
            <a:custGeom>
              <a:avLst/>
              <a:gdLst/>
              <a:ahLst/>
              <a:cxnLst/>
              <a:rect l="l" t="t" r="r" b="b"/>
              <a:pathLst>
                <a:path w="626" h="626" extrusionOk="0">
                  <a:moveTo>
                    <a:pt x="313" y="1"/>
                  </a:moveTo>
                  <a:cubicBezTo>
                    <a:pt x="141" y="1"/>
                    <a:pt x="1" y="140"/>
                    <a:pt x="1" y="313"/>
                  </a:cubicBezTo>
                  <a:cubicBezTo>
                    <a:pt x="1" y="484"/>
                    <a:pt x="141"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6023325"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6046675" y="4231650"/>
              <a:ext cx="15625" cy="15650"/>
            </a:xfrm>
            <a:custGeom>
              <a:avLst/>
              <a:gdLst/>
              <a:ahLst/>
              <a:cxnLst/>
              <a:rect l="l" t="t" r="r" b="b"/>
              <a:pathLst>
                <a:path w="625" h="626" extrusionOk="0">
                  <a:moveTo>
                    <a:pt x="312" y="1"/>
                  </a:moveTo>
                  <a:cubicBezTo>
                    <a:pt x="139" y="1"/>
                    <a:pt x="0" y="140"/>
                    <a:pt x="0" y="313"/>
                  </a:cubicBezTo>
                  <a:cubicBezTo>
                    <a:pt x="0" y="484"/>
                    <a:pt x="139"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6067350" y="4231650"/>
              <a:ext cx="18250" cy="15650"/>
            </a:xfrm>
            <a:custGeom>
              <a:avLst/>
              <a:gdLst/>
              <a:ahLst/>
              <a:cxnLst/>
              <a:rect l="l" t="t" r="r" b="b"/>
              <a:pathLst>
                <a:path w="730" h="626" extrusionOk="0">
                  <a:moveTo>
                    <a:pt x="418" y="1"/>
                  </a:moveTo>
                  <a:cubicBezTo>
                    <a:pt x="140" y="1"/>
                    <a:pt x="1" y="336"/>
                    <a:pt x="198" y="533"/>
                  </a:cubicBezTo>
                  <a:cubicBezTo>
                    <a:pt x="261" y="597"/>
                    <a:pt x="339" y="625"/>
                    <a:pt x="416" y="625"/>
                  </a:cubicBezTo>
                  <a:cubicBezTo>
                    <a:pt x="576" y="625"/>
                    <a:pt x="730" y="501"/>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6093325" y="423165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61166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6139975" y="423165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6160650" y="4231650"/>
              <a:ext cx="18300" cy="15650"/>
            </a:xfrm>
            <a:custGeom>
              <a:avLst/>
              <a:gdLst/>
              <a:ahLst/>
              <a:cxnLst/>
              <a:rect l="l" t="t" r="r" b="b"/>
              <a:pathLst>
                <a:path w="732" h="626" extrusionOk="0">
                  <a:moveTo>
                    <a:pt x="419" y="1"/>
                  </a:moveTo>
                  <a:cubicBezTo>
                    <a:pt x="140" y="1"/>
                    <a:pt x="1" y="336"/>
                    <a:pt x="198" y="533"/>
                  </a:cubicBezTo>
                  <a:cubicBezTo>
                    <a:pt x="262" y="597"/>
                    <a:pt x="340" y="625"/>
                    <a:pt x="417" y="625"/>
                  </a:cubicBezTo>
                  <a:cubicBezTo>
                    <a:pt x="577" y="625"/>
                    <a:pt x="731" y="501"/>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6186625" y="423165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62099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6233275" y="4231650"/>
              <a:ext cx="15625" cy="15650"/>
            </a:xfrm>
            <a:custGeom>
              <a:avLst/>
              <a:gdLst/>
              <a:ahLst/>
              <a:cxnLst/>
              <a:rect l="l" t="t" r="r" b="b"/>
              <a:pathLst>
                <a:path w="625" h="626" extrusionOk="0">
                  <a:moveTo>
                    <a:pt x="312" y="1"/>
                  </a:moveTo>
                  <a:cubicBezTo>
                    <a:pt x="141" y="1"/>
                    <a:pt x="0" y="140"/>
                    <a:pt x="0" y="313"/>
                  </a:cubicBezTo>
                  <a:cubicBezTo>
                    <a:pt x="0" y="484"/>
                    <a:pt x="141"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625660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62799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63032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6323950" y="4231650"/>
              <a:ext cx="18300" cy="15650"/>
            </a:xfrm>
            <a:custGeom>
              <a:avLst/>
              <a:gdLst/>
              <a:ahLst/>
              <a:cxnLst/>
              <a:rect l="l" t="t" r="r" b="b"/>
              <a:pathLst>
                <a:path w="732" h="626" extrusionOk="0">
                  <a:moveTo>
                    <a:pt x="422" y="1"/>
                  </a:moveTo>
                  <a:cubicBezTo>
                    <a:pt x="421" y="1"/>
                    <a:pt x="420" y="1"/>
                    <a:pt x="419" y="1"/>
                  </a:cubicBezTo>
                  <a:cubicBezTo>
                    <a:pt x="418" y="1"/>
                    <a:pt x="418" y="1"/>
                    <a:pt x="417" y="1"/>
                  </a:cubicBezTo>
                  <a:cubicBezTo>
                    <a:pt x="139" y="1"/>
                    <a:pt x="1" y="336"/>
                    <a:pt x="198" y="533"/>
                  </a:cubicBezTo>
                  <a:cubicBezTo>
                    <a:pt x="261" y="597"/>
                    <a:pt x="340" y="625"/>
                    <a:pt x="417" y="625"/>
                  </a:cubicBezTo>
                  <a:cubicBezTo>
                    <a:pt x="577" y="625"/>
                    <a:pt x="731" y="501"/>
                    <a:pt x="731" y="313"/>
                  </a:cubicBezTo>
                  <a:cubicBezTo>
                    <a:pt x="731" y="141"/>
                    <a:pt x="593" y="1"/>
                    <a:pt x="42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6349900" y="423165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63732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6396600"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641990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6443250"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6466550" y="423165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6487275" y="4231650"/>
              <a:ext cx="18250" cy="15650"/>
            </a:xfrm>
            <a:custGeom>
              <a:avLst/>
              <a:gdLst/>
              <a:ahLst/>
              <a:cxnLst/>
              <a:rect l="l" t="t" r="r" b="b"/>
              <a:pathLst>
                <a:path w="730" h="626" extrusionOk="0">
                  <a:moveTo>
                    <a:pt x="418" y="1"/>
                  </a:moveTo>
                  <a:cubicBezTo>
                    <a:pt x="139" y="1"/>
                    <a:pt x="1" y="336"/>
                    <a:pt x="196" y="533"/>
                  </a:cubicBezTo>
                  <a:cubicBezTo>
                    <a:pt x="260" y="597"/>
                    <a:pt x="339" y="625"/>
                    <a:pt x="415" y="625"/>
                  </a:cubicBezTo>
                  <a:cubicBezTo>
                    <a:pt x="576" y="625"/>
                    <a:pt x="730" y="501"/>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6513250" y="423165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4" y="625"/>
                    <a:pt x="625" y="484"/>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5953325" y="4211650"/>
              <a:ext cx="15650" cy="15600"/>
            </a:xfrm>
            <a:custGeom>
              <a:avLst/>
              <a:gdLst/>
              <a:ahLst/>
              <a:cxnLst/>
              <a:rect l="l" t="t" r="r" b="b"/>
              <a:pathLst>
                <a:path w="626" h="624" extrusionOk="0">
                  <a:moveTo>
                    <a:pt x="313" y="0"/>
                  </a:moveTo>
                  <a:cubicBezTo>
                    <a:pt x="141" y="0"/>
                    <a:pt x="0" y="140"/>
                    <a:pt x="0" y="313"/>
                  </a:cubicBezTo>
                  <a:cubicBezTo>
                    <a:pt x="0" y="484"/>
                    <a:pt x="141"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5976675"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5" y="623"/>
                    <a:pt x="625" y="484"/>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5999975" y="4211650"/>
              <a:ext cx="15650" cy="15600"/>
            </a:xfrm>
            <a:custGeom>
              <a:avLst/>
              <a:gdLst/>
              <a:ahLst/>
              <a:cxnLst/>
              <a:rect l="l" t="t" r="r" b="b"/>
              <a:pathLst>
                <a:path w="626" h="624" extrusionOk="0">
                  <a:moveTo>
                    <a:pt x="313" y="0"/>
                  </a:moveTo>
                  <a:cubicBezTo>
                    <a:pt x="141" y="0"/>
                    <a:pt x="1" y="140"/>
                    <a:pt x="1" y="313"/>
                  </a:cubicBezTo>
                  <a:cubicBezTo>
                    <a:pt x="1" y="484"/>
                    <a:pt x="141"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6023325"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5" y="623"/>
                    <a:pt x="625" y="484"/>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6046675" y="4211650"/>
              <a:ext cx="15625" cy="15600"/>
            </a:xfrm>
            <a:custGeom>
              <a:avLst/>
              <a:gdLst/>
              <a:ahLst/>
              <a:cxnLst/>
              <a:rect l="l" t="t" r="r" b="b"/>
              <a:pathLst>
                <a:path w="625" h="624" extrusionOk="0">
                  <a:moveTo>
                    <a:pt x="312" y="0"/>
                  </a:moveTo>
                  <a:cubicBezTo>
                    <a:pt x="139" y="0"/>
                    <a:pt x="0" y="140"/>
                    <a:pt x="0" y="313"/>
                  </a:cubicBezTo>
                  <a:cubicBezTo>
                    <a:pt x="0" y="484"/>
                    <a:pt x="139" y="623"/>
                    <a:pt x="312" y="623"/>
                  </a:cubicBezTo>
                  <a:cubicBezTo>
                    <a:pt x="485" y="623"/>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6067350" y="4211650"/>
              <a:ext cx="18250" cy="15625"/>
            </a:xfrm>
            <a:custGeom>
              <a:avLst/>
              <a:gdLst/>
              <a:ahLst/>
              <a:cxnLst/>
              <a:rect l="l" t="t" r="r" b="b"/>
              <a:pathLst>
                <a:path w="730" h="625" extrusionOk="0">
                  <a:moveTo>
                    <a:pt x="418" y="0"/>
                  </a:moveTo>
                  <a:cubicBezTo>
                    <a:pt x="140" y="0"/>
                    <a:pt x="1" y="335"/>
                    <a:pt x="198" y="533"/>
                  </a:cubicBezTo>
                  <a:cubicBezTo>
                    <a:pt x="261" y="596"/>
                    <a:pt x="339" y="625"/>
                    <a:pt x="416" y="625"/>
                  </a:cubicBezTo>
                  <a:cubicBezTo>
                    <a:pt x="576" y="625"/>
                    <a:pt x="730" y="500"/>
                    <a:pt x="730" y="313"/>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6093325"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5" y="623"/>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61166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4" y="623"/>
                    <a:pt x="625" y="484"/>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6139975"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5" y="623"/>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6160650" y="4211650"/>
              <a:ext cx="18300" cy="15625"/>
            </a:xfrm>
            <a:custGeom>
              <a:avLst/>
              <a:gdLst/>
              <a:ahLst/>
              <a:cxnLst/>
              <a:rect l="l" t="t" r="r" b="b"/>
              <a:pathLst>
                <a:path w="732" h="625" extrusionOk="0">
                  <a:moveTo>
                    <a:pt x="419" y="0"/>
                  </a:moveTo>
                  <a:cubicBezTo>
                    <a:pt x="140" y="0"/>
                    <a:pt x="1" y="335"/>
                    <a:pt x="198" y="533"/>
                  </a:cubicBezTo>
                  <a:cubicBezTo>
                    <a:pt x="262" y="596"/>
                    <a:pt x="340" y="625"/>
                    <a:pt x="417" y="625"/>
                  </a:cubicBezTo>
                  <a:cubicBezTo>
                    <a:pt x="577" y="625"/>
                    <a:pt x="731" y="500"/>
                    <a:pt x="731" y="313"/>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6186625"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5" y="623"/>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62099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6233275" y="4211650"/>
              <a:ext cx="15625" cy="15600"/>
            </a:xfrm>
            <a:custGeom>
              <a:avLst/>
              <a:gdLst/>
              <a:ahLst/>
              <a:cxnLst/>
              <a:rect l="l" t="t" r="r" b="b"/>
              <a:pathLst>
                <a:path w="625" h="624" extrusionOk="0">
                  <a:moveTo>
                    <a:pt x="312" y="0"/>
                  </a:moveTo>
                  <a:cubicBezTo>
                    <a:pt x="141" y="0"/>
                    <a:pt x="0" y="140"/>
                    <a:pt x="0" y="313"/>
                  </a:cubicBezTo>
                  <a:cubicBezTo>
                    <a:pt x="0" y="484"/>
                    <a:pt x="141" y="623"/>
                    <a:pt x="312" y="623"/>
                  </a:cubicBezTo>
                  <a:cubicBezTo>
                    <a:pt x="485" y="623"/>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625660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62799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4" y="623"/>
                    <a:pt x="625" y="484"/>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63032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6323950" y="4211650"/>
              <a:ext cx="18300" cy="15625"/>
            </a:xfrm>
            <a:custGeom>
              <a:avLst/>
              <a:gdLst/>
              <a:ahLst/>
              <a:cxnLst/>
              <a:rect l="l" t="t" r="r" b="b"/>
              <a:pathLst>
                <a:path w="732" h="625" extrusionOk="0">
                  <a:moveTo>
                    <a:pt x="422" y="0"/>
                  </a:moveTo>
                  <a:cubicBezTo>
                    <a:pt x="421" y="0"/>
                    <a:pt x="420" y="0"/>
                    <a:pt x="419" y="0"/>
                  </a:cubicBezTo>
                  <a:cubicBezTo>
                    <a:pt x="418" y="0"/>
                    <a:pt x="418" y="0"/>
                    <a:pt x="417" y="0"/>
                  </a:cubicBezTo>
                  <a:cubicBezTo>
                    <a:pt x="139" y="0"/>
                    <a:pt x="1" y="336"/>
                    <a:pt x="198" y="533"/>
                  </a:cubicBezTo>
                  <a:cubicBezTo>
                    <a:pt x="261" y="596"/>
                    <a:pt x="340" y="625"/>
                    <a:pt x="417" y="625"/>
                  </a:cubicBezTo>
                  <a:cubicBezTo>
                    <a:pt x="577" y="625"/>
                    <a:pt x="731" y="500"/>
                    <a:pt x="731" y="313"/>
                  </a:cubicBezTo>
                  <a:cubicBezTo>
                    <a:pt x="731" y="141"/>
                    <a:pt x="593" y="0"/>
                    <a:pt x="42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6349900" y="4211650"/>
              <a:ext cx="15650" cy="15600"/>
            </a:xfrm>
            <a:custGeom>
              <a:avLst/>
              <a:gdLst/>
              <a:ahLst/>
              <a:cxnLst/>
              <a:rect l="l" t="t" r="r" b="b"/>
              <a:pathLst>
                <a:path w="626" h="624" extrusionOk="0">
                  <a:moveTo>
                    <a:pt x="313" y="0"/>
                  </a:moveTo>
                  <a:cubicBezTo>
                    <a:pt x="142" y="0"/>
                    <a:pt x="1" y="140"/>
                    <a:pt x="1" y="313"/>
                  </a:cubicBezTo>
                  <a:cubicBezTo>
                    <a:pt x="1" y="484"/>
                    <a:pt x="142"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63732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6396600"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4" y="623"/>
                    <a:pt x="625" y="484"/>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641990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6443250"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5" y="623"/>
                    <a:pt x="625" y="484"/>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6466550" y="4211650"/>
              <a:ext cx="15650" cy="15600"/>
            </a:xfrm>
            <a:custGeom>
              <a:avLst/>
              <a:gdLst/>
              <a:ahLst/>
              <a:cxnLst/>
              <a:rect l="l" t="t" r="r" b="b"/>
              <a:pathLst>
                <a:path w="626" h="624" extrusionOk="0">
                  <a:moveTo>
                    <a:pt x="313" y="0"/>
                  </a:moveTo>
                  <a:cubicBezTo>
                    <a:pt x="142" y="0"/>
                    <a:pt x="1" y="140"/>
                    <a:pt x="1" y="313"/>
                  </a:cubicBezTo>
                  <a:cubicBezTo>
                    <a:pt x="1" y="484"/>
                    <a:pt x="142"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6487275" y="4211650"/>
              <a:ext cx="18250" cy="15625"/>
            </a:xfrm>
            <a:custGeom>
              <a:avLst/>
              <a:gdLst/>
              <a:ahLst/>
              <a:cxnLst/>
              <a:rect l="l" t="t" r="r" b="b"/>
              <a:pathLst>
                <a:path w="730" h="625" extrusionOk="0">
                  <a:moveTo>
                    <a:pt x="418" y="0"/>
                  </a:moveTo>
                  <a:cubicBezTo>
                    <a:pt x="139" y="0"/>
                    <a:pt x="1" y="335"/>
                    <a:pt x="196" y="533"/>
                  </a:cubicBezTo>
                  <a:cubicBezTo>
                    <a:pt x="260" y="596"/>
                    <a:pt x="339" y="625"/>
                    <a:pt x="415" y="625"/>
                  </a:cubicBezTo>
                  <a:cubicBezTo>
                    <a:pt x="576" y="625"/>
                    <a:pt x="730" y="500"/>
                    <a:pt x="730" y="313"/>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6513250"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4" y="623"/>
                    <a:pt x="625" y="484"/>
                    <a:pt x="625" y="313"/>
                  </a:cubicBezTo>
                  <a:cubicBezTo>
                    <a:pt x="625" y="140"/>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5953325" y="4191600"/>
              <a:ext cx="15650" cy="15650"/>
            </a:xfrm>
            <a:custGeom>
              <a:avLst/>
              <a:gdLst/>
              <a:ahLst/>
              <a:cxnLst/>
              <a:rect l="l" t="t" r="r" b="b"/>
              <a:pathLst>
                <a:path w="626" h="626" extrusionOk="0">
                  <a:moveTo>
                    <a:pt x="313" y="1"/>
                  </a:moveTo>
                  <a:cubicBezTo>
                    <a:pt x="141" y="1"/>
                    <a:pt x="0" y="142"/>
                    <a:pt x="0" y="313"/>
                  </a:cubicBezTo>
                  <a:cubicBezTo>
                    <a:pt x="0" y="486"/>
                    <a:pt x="141"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5976675"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5999975" y="4191600"/>
              <a:ext cx="15650" cy="15650"/>
            </a:xfrm>
            <a:custGeom>
              <a:avLst/>
              <a:gdLst/>
              <a:ahLst/>
              <a:cxnLst/>
              <a:rect l="l" t="t" r="r" b="b"/>
              <a:pathLst>
                <a:path w="626" h="626" extrusionOk="0">
                  <a:moveTo>
                    <a:pt x="313" y="1"/>
                  </a:moveTo>
                  <a:cubicBezTo>
                    <a:pt x="141" y="1"/>
                    <a:pt x="1" y="142"/>
                    <a:pt x="1" y="313"/>
                  </a:cubicBezTo>
                  <a:cubicBezTo>
                    <a:pt x="1" y="486"/>
                    <a:pt x="141"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6023325"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6046675" y="4191600"/>
              <a:ext cx="15625" cy="15650"/>
            </a:xfrm>
            <a:custGeom>
              <a:avLst/>
              <a:gdLst/>
              <a:ahLst/>
              <a:cxnLst/>
              <a:rect l="l" t="t" r="r" b="b"/>
              <a:pathLst>
                <a:path w="625" h="626" extrusionOk="0">
                  <a:moveTo>
                    <a:pt x="312" y="1"/>
                  </a:moveTo>
                  <a:cubicBezTo>
                    <a:pt x="139" y="1"/>
                    <a:pt x="0" y="142"/>
                    <a:pt x="0" y="313"/>
                  </a:cubicBezTo>
                  <a:cubicBezTo>
                    <a:pt x="0" y="486"/>
                    <a:pt x="139"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6067350" y="4191600"/>
              <a:ext cx="18250" cy="15675"/>
            </a:xfrm>
            <a:custGeom>
              <a:avLst/>
              <a:gdLst/>
              <a:ahLst/>
              <a:cxnLst/>
              <a:rect l="l" t="t" r="r" b="b"/>
              <a:pathLst>
                <a:path w="730" h="627" extrusionOk="0">
                  <a:moveTo>
                    <a:pt x="418" y="1"/>
                  </a:moveTo>
                  <a:cubicBezTo>
                    <a:pt x="140" y="1"/>
                    <a:pt x="1" y="337"/>
                    <a:pt x="198" y="534"/>
                  </a:cubicBezTo>
                  <a:cubicBezTo>
                    <a:pt x="261" y="598"/>
                    <a:pt x="339" y="626"/>
                    <a:pt x="416" y="626"/>
                  </a:cubicBezTo>
                  <a:cubicBezTo>
                    <a:pt x="576" y="626"/>
                    <a:pt x="730" y="502"/>
                    <a:pt x="730" y="313"/>
                  </a:cubicBezTo>
                  <a:cubicBezTo>
                    <a:pt x="730" y="142"/>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6093325"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61166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6139975"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6160650" y="4191600"/>
              <a:ext cx="18300" cy="15675"/>
            </a:xfrm>
            <a:custGeom>
              <a:avLst/>
              <a:gdLst/>
              <a:ahLst/>
              <a:cxnLst/>
              <a:rect l="l" t="t" r="r" b="b"/>
              <a:pathLst>
                <a:path w="732" h="627" extrusionOk="0">
                  <a:moveTo>
                    <a:pt x="419" y="1"/>
                  </a:moveTo>
                  <a:cubicBezTo>
                    <a:pt x="140" y="1"/>
                    <a:pt x="1" y="337"/>
                    <a:pt x="198" y="534"/>
                  </a:cubicBezTo>
                  <a:cubicBezTo>
                    <a:pt x="262" y="598"/>
                    <a:pt x="340" y="626"/>
                    <a:pt x="417" y="626"/>
                  </a:cubicBezTo>
                  <a:cubicBezTo>
                    <a:pt x="577" y="626"/>
                    <a:pt x="731" y="502"/>
                    <a:pt x="731" y="313"/>
                  </a:cubicBezTo>
                  <a:cubicBezTo>
                    <a:pt x="731" y="142"/>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6186625"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62099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6233275" y="4191600"/>
              <a:ext cx="15625" cy="15650"/>
            </a:xfrm>
            <a:custGeom>
              <a:avLst/>
              <a:gdLst/>
              <a:ahLst/>
              <a:cxnLst/>
              <a:rect l="l" t="t" r="r" b="b"/>
              <a:pathLst>
                <a:path w="625" h="626" extrusionOk="0">
                  <a:moveTo>
                    <a:pt x="312" y="1"/>
                  </a:moveTo>
                  <a:cubicBezTo>
                    <a:pt x="141" y="1"/>
                    <a:pt x="0" y="142"/>
                    <a:pt x="0" y="313"/>
                  </a:cubicBezTo>
                  <a:cubicBezTo>
                    <a:pt x="0" y="486"/>
                    <a:pt x="141"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625660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62799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63032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6323950" y="4191600"/>
              <a:ext cx="18300" cy="15675"/>
            </a:xfrm>
            <a:custGeom>
              <a:avLst/>
              <a:gdLst/>
              <a:ahLst/>
              <a:cxnLst/>
              <a:rect l="l" t="t" r="r" b="b"/>
              <a:pathLst>
                <a:path w="732" h="627" extrusionOk="0">
                  <a:moveTo>
                    <a:pt x="419" y="1"/>
                  </a:moveTo>
                  <a:cubicBezTo>
                    <a:pt x="140" y="1"/>
                    <a:pt x="1" y="337"/>
                    <a:pt x="198" y="534"/>
                  </a:cubicBezTo>
                  <a:cubicBezTo>
                    <a:pt x="261" y="598"/>
                    <a:pt x="340" y="626"/>
                    <a:pt x="416" y="626"/>
                  </a:cubicBezTo>
                  <a:cubicBezTo>
                    <a:pt x="577" y="626"/>
                    <a:pt x="731" y="502"/>
                    <a:pt x="731" y="313"/>
                  </a:cubicBezTo>
                  <a:cubicBezTo>
                    <a:pt x="731" y="142"/>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6349900" y="4191600"/>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63732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6396600"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641990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6443250"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6466550" y="4191600"/>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6487275" y="4191600"/>
              <a:ext cx="18250" cy="15675"/>
            </a:xfrm>
            <a:custGeom>
              <a:avLst/>
              <a:gdLst/>
              <a:ahLst/>
              <a:cxnLst/>
              <a:rect l="l" t="t" r="r" b="b"/>
              <a:pathLst>
                <a:path w="730" h="627" extrusionOk="0">
                  <a:moveTo>
                    <a:pt x="418" y="1"/>
                  </a:moveTo>
                  <a:cubicBezTo>
                    <a:pt x="139" y="1"/>
                    <a:pt x="1" y="337"/>
                    <a:pt x="196" y="534"/>
                  </a:cubicBezTo>
                  <a:cubicBezTo>
                    <a:pt x="260" y="598"/>
                    <a:pt x="338" y="626"/>
                    <a:pt x="415" y="626"/>
                  </a:cubicBezTo>
                  <a:cubicBezTo>
                    <a:pt x="576" y="626"/>
                    <a:pt x="730" y="502"/>
                    <a:pt x="730" y="313"/>
                  </a:cubicBezTo>
                  <a:cubicBezTo>
                    <a:pt x="730" y="142"/>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6513250"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4" y="625"/>
                    <a:pt x="625" y="486"/>
                    <a:pt x="625" y="313"/>
                  </a:cubicBezTo>
                  <a:cubicBezTo>
                    <a:pt x="625" y="142"/>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5953325" y="4171600"/>
              <a:ext cx="15650" cy="15625"/>
            </a:xfrm>
            <a:custGeom>
              <a:avLst/>
              <a:gdLst/>
              <a:ahLst/>
              <a:cxnLst/>
              <a:rect l="l" t="t" r="r" b="b"/>
              <a:pathLst>
                <a:path w="626" h="625" extrusionOk="0">
                  <a:moveTo>
                    <a:pt x="313" y="0"/>
                  </a:moveTo>
                  <a:cubicBezTo>
                    <a:pt x="141" y="0"/>
                    <a:pt x="0" y="140"/>
                    <a:pt x="0" y="312"/>
                  </a:cubicBezTo>
                  <a:cubicBezTo>
                    <a:pt x="0" y="485"/>
                    <a:pt x="141"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5976675"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5999975" y="4171600"/>
              <a:ext cx="15650" cy="15625"/>
            </a:xfrm>
            <a:custGeom>
              <a:avLst/>
              <a:gdLst/>
              <a:ahLst/>
              <a:cxnLst/>
              <a:rect l="l" t="t" r="r" b="b"/>
              <a:pathLst>
                <a:path w="626" h="625" extrusionOk="0">
                  <a:moveTo>
                    <a:pt x="313" y="0"/>
                  </a:moveTo>
                  <a:cubicBezTo>
                    <a:pt x="141" y="0"/>
                    <a:pt x="1" y="140"/>
                    <a:pt x="1" y="312"/>
                  </a:cubicBezTo>
                  <a:cubicBezTo>
                    <a:pt x="1" y="485"/>
                    <a:pt x="141"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6023325"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6046675" y="4171600"/>
              <a:ext cx="15625" cy="15625"/>
            </a:xfrm>
            <a:custGeom>
              <a:avLst/>
              <a:gdLst/>
              <a:ahLst/>
              <a:cxnLst/>
              <a:rect l="l" t="t" r="r" b="b"/>
              <a:pathLst>
                <a:path w="625" h="625" extrusionOk="0">
                  <a:moveTo>
                    <a:pt x="312" y="0"/>
                  </a:moveTo>
                  <a:cubicBezTo>
                    <a:pt x="139" y="0"/>
                    <a:pt x="0" y="140"/>
                    <a:pt x="0" y="312"/>
                  </a:cubicBezTo>
                  <a:cubicBezTo>
                    <a:pt x="0" y="485"/>
                    <a:pt x="139"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6067350" y="4171600"/>
              <a:ext cx="18250" cy="15675"/>
            </a:xfrm>
            <a:custGeom>
              <a:avLst/>
              <a:gdLst/>
              <a:ahLst/>
              <a:cxnLst/>
              <a:rect l="l" t="t" r="r" b="b"/>
              <a:pathLst>
                <a:path w="730" h="627" extrusionOk="0">
                  <a:moveTo>
                    <a:pt x="418" y="0"/>
                  </a:moveTo>
                  <a:cubicBezTo>
                    <a:pt x="140" y="0"/>
                    <a:pt x="1" y="337"/>
                    <a:pt x="198" y="534"/>
                  </a:cubicBezTo>
                  <a:cubicBezTo>
                    <a:pt x="261" y="598"/>
                    <a:pt x="339" y="626"/>
                    <a:pt x="416" y="626"/>
                  </a:cubicBezTo>
                  <a:cubicBezTo>
                    <a:pt x="576" y="626"/>
                    <a:pt x="730" y="501"/>
                    <a:pt x="730" y="312"/>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6093325"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61166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6139975"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6160650" y="4171600"/>
              <a:ext cx="18300" cy="15675"/>
            </a:xfrm>
            <a:custGeom>
              <a:avLst/>
              <a:gdLst/>
              <a:ahLst/>
              <a:cxnLst/>
              <a:rect l="l" t="t" r="r" b="b"/>
              <a:pathLst>
                <a:path w="732" h="627" extrusionOk="0">
                  <a:moveTo>
                    <a:pt x="419" y="0"/>
                  </a:moveTo>
                  <a:cubicBezTo>
                    <a:pt x="140" y="0"/>
                    <a:pt x="1" y="337"/>
                    <a:pt x="198" y="534"/>
                  </a:cubicBezTo>
                  <a:cubicBezTo>
                    <a:pt x="262" y="598"/>
                    <a:pt x="340" y="626"/>
                    <a:pt x="417" y="626"/>
                  </a:cubicBezTo>
                  <a:cubicBezTo>
                    <a:pt x="577" y="626"/>
                    <a:pt x="731" y="501"/>
                    <a:pt x="731" y="312"/>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6186625"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62099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6233275" y="4171600"/>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625660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62799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63032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6323950" y="4171600"/>
              <a:ext cx="18300" cy="15675"/>
            </a:xfrm>
            <a:custGeom>
              <a:avLst/>
              <a:gdLst/>
              <a:ahLst/>
              <a:cxnLst/>
              <a:rect l="l" t="t" r="r" b="b"/>
              <a:pathLst>
                <a:path w="732" h="627" extrusionOk="0">
                  <a:moveTo>
                    <a:pt x="419" y="0"/>
                  </a:moveTo>
                  <a:cubicBezTo>
                    <a:pt x="140" y="0"/>
                    <a:pt x="1" y="337"/>
                    <a:pt x="198" y="534"/>
                  </a:cubicBezTo>
                  <a:cubicBezTo>
                    <a:pt x="261" y="598"/>
                    <a:pt x="340" y="626"/>
                    <a:pt x="416" y="626"/>
                  </a:cubicBezTo>
                  <a:cubicBezTo>
                    <a:pt x="577" y="626"/>
                    <a:pt x="731" y="501"/>
                    <a:pt x="731" y="312"/>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6349900" y="4171600"/>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63732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6396600"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641990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6443250"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6466550" y="4171600"/>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6487275" y="4171600"/>
              <a:ext cx="18250" cy="15675"/>
            </a:xfrm>
            <a:custGeom>
              <a:avLst/>
              <a:gdLst/>
              <a:ahLst/>
              <a:cxnLst/>
              <a:rect l="l" t="t" r="r" b="b"/>
              <a:pathLst>
                <a:path w="730" h="627" extrusionOk="0">
                  <a:moveTo>
                    <a:pt x="418" y="0"/>
                  </a:moveTo>
                  <a:cubicBezTo>
                    <a:pt x="139" y="0"/>
                    <a:pt x="1" y="337"/>
                    <a:pt x="196" y="534"/>
                  </a:cubicBezTo>
                  <a:cubicBezTo>
                    <a:pt x="260" y="598"/>
                    <a:pt x="338" y="626"/>
                    <a:pt x="415" y="626"/>
                  </a:cubicBezTo>
                  <a:cubicBezTo>
                    <a:pt x="576" y="626"/>
                    <a:pt x="730" y="501"/>
                    <a:pt x="730" y="312"/>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6513250"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4" y="625"/>
                    <a:pt x="625" y="485"/>
                    <a:pt x="625" y="312"/>
                  </a:cubicBezTo>
                  <a:cubicBezTo>
                    <a:pt x="625" y="140"/>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5953325" y="4151575"/>
              <a:ext cx="15650" cy="15650"/>
            </a:xfrm>
            <a:custGeom>
              <a:avLst/>
              <a:gdLst/>
              <a:ahLst/>
              <a:cxnLst/>
              <a:rect l="l" t="t" r="r" b="b"/>
              <a:pathLst>
                <a:path w="626" h="626" extrusionOk="0">
                  <a:moveTo>
                    <a:pt x="313" y="1"/>
                  </a:moveTo>
                  <a:cubicBezTo>
                    <a:pt x="141" y="1"/>
                    <a:pt x="0" y="140"/>
                    <a:pt x="0" y="313"/>
                  </a:cubicBezTo>
                  <a:cubicBezTo>
                    <a:pt x="0"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5976675"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5930025"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5999975" y="4151575"/>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6023325"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6046675" y="4151575"/>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6067350" y="4151575"/>
              <a:ext cx="18250" cy="15675"/>
            </a:xfrm>
            <a:custGeom>
              <a:avLst/>
              <a:gdLst/>
              <a:ahLst/>
              <a:cxnLst/>
              <a:rect l="l" t="t" r="r" b="b"/>
              <a:pathLst>
                <a:path w="730" h="627" extrusionOk="0">
                  <a:moveTo>
                    <a:pt x="418" y="1"/>
                  </a:moveTo>
                  <a:cubicBezTo>
                    <a:pt x="140" y="1"/>
                    <a:pt x="1" y="337"/>
                    <a:pt x="198" y="534"/>
                  </a:cubicBezTo>
                  <a:cubicBezTo>
                    <a:pt x="261" y="598"/>
                    <a:pt x="339" y="627"/>
                    <a:pt x="416" y="627"/>
                  </a:cubicBezTo>
                  <a:cubicBezTo>
                    <a:pt x="576" y="627"/>
                    <a:pt x="730" y="502"/>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6093325"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61166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6139975"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6160650" y="4151575"/>
              <a:ext cx="18300" cy="15675"/>
            </a:xfrm>
            <a:custGeom>
              <a:avLst/>
              <a:gdLst/>
              <a:ahLst/>
              <a:cxnLst/>
              <a:rect l="l" t="t" r="r" b="b"/>
              <a:pathLst>
                <a:path w="732" h="627" extrusionOk="0">
                  <a:moveTo>
                    <a:pt x="419" y="1"/>
                  </a:moveTo>
                  <a:cubicBezTo>
                    <a:pt x="140" y="1"/>
                    <a:pt x="1" y="337"/>
                    <a:pt x="198" y="534"/>
                  </a:cubicBezTo>
                  <a:cubicBezTo>
                    <a:pt x="262" y="598"/>
                    <a:pt x="340" y="627"/>
                    <a:pt x="417" y="627"/>
                  </a:cubicBezTo>
                  <a:cubicBezTo>
                    <a:pt x="577" y="627"/>
                    <a:pt x="731" y="502"/>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6186625"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62099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6233275" y="415157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625660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62799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63032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6323950" y="4151575"/>
              <a:ext cx="18300" cy="15675"/>
            </a:xfrm>
            <a:custGeom>
              <a:avLst/>
              <a:gdLst/>
              <a:ahLst/>
              <a:cxnLst/>
              <a:rect l="l" t="t" r="r" b="b"/>
              <a:pathLst>
                <a:path w="732" h="627" extrusionOk="0">
                  <a:moveTo>
                    <a:pt x="419" y="1"/>
                  </a:moveTo>
                  <a:cubicBezTo>
                    <a:pt x="140" y="1"/>
                    <a:pt x="1" y="337"/>
                    <a:pt x="198" y="534"/>
                  </a:cubicBezTo>
                  <a:cubicBezTo>
                    <a:pt x="261" y="598"/>
                    <a:pt x="340" y="627"/>
                    <a:pt x="416" y="627"/>
                  </a:cubicBezTo>
                  <a:cubicBezTo>
                    <a:pt x="577" y="627"/>
                    <a:pt x="731" y="502"/>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6349900" y="41515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63732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6396600"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641990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6443250"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6466550" y="41515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6487275" y="4151575"/>
              <a:ext cx="18250" cy="15675"/>
            </a:xfrm>
            <a:custGeom>
              <a:avLst/>
              <a:gdLst/>
              <a:ahLst/>
              <a:cxnLst/>
              <a:rect l="l" t="t" r="r" b="b"/>
              <a:pathLst>
                <a:path w="730" h="627" extrusionOk="0">
                  <a:moveTo>
                    <a:pt x="418" y="1"/>
                  </a:moveTo>
                  <a:cubicBezTo>
                    <a:pt x="139" y="1"/>
                    <a:pt x="1" y="337"/>
                    <a:pt x="196" y="534"/>
                  </a:cubicBezTo>
                  <a:cubicBezTo>
                    <a:pt x="260" y="598"/>
                    <a:pt x="338" y="627"/>
                    <a:pt x="415" y="627"/>
                  </a:cubicBezTo>
                  <a:cubicBezTo>
                    <a:pt x="576" y="627"/>
                    <a:pt x="730" y="502"/>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6513250"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5930025"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5953325" y="4131575"/>
              <a:ext cx="15650" cy="15625"/>
            </a:xfrm>
            <a:custGeom>
              <a:avLst/>
              <a:gdLst/>
              <a:ahLst/>
              <a:cxnLst/>
              <a:rect l="l" t="t" r="r" b="b"/>
              <a:pathLst>
                <a:path w="626" h="625" extrusionOk="0">
                  <a:moveTo>
                    <a:pt x="313" y="0"/>
                  </a:moveTo>
                  <a:cubicBezTo>
                    <a:pt x="141" y="0"/>
                    <a:pt x="0" y="140"/>
                    <a:pt x="0" y="313"/>
                  </a:cubicBezTo>
                  <a:cubicBezTo>
                    <a:pt x="0" y="486"/>
                    <a:pt x="141"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5976675"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5999975" y="4131575"/>
              <a:ext cx="15650" cy="15625"/>
            </a:xfrm>
            <a:custGeom>
              <a:avLst/>
              <a:gdLst/>
              <a:ahLst/>
              <a:cxnLst/>
              <a:rect l="l" t="t" r="r" b="b"/>
              <a:pathLst>
                <a:path w="626" h="625" extrusionOk="0">
                  <a:moveTo>
                    <a:pt x="313" y="0"/>
                  </a:moveTo>
                  <a:cubicBezTo>
                    <a:pt x="141" y="0"/>
                    <a:pt x="1" y="140"/>
                    <a:pt x="1" y="313"/>
                  </a:cubicBezTo>
                  <a:cubicBezTo>
                    <a:pt x="1" y="486"/>
                    <a:pt x="141"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6023325"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6046675" y="4131575"/>
              <a:ext cx="15625" cy="15625"/>
            </a:xfrm>
            <a:custGeom>
              <a:avLst/>
              <a:gdLst/>
              <a:ahLst/>
              <a:cxnLst/>
              <a:rect l="l" t="t" r="r" b="b"/>
              <a:pathLst>
                <a:path w="625" h="625" extrusionOk="0">
                  <a:moveTo>
                    <a:pt x="312" y="0"/>
                  </a:moveTo>
                  <a:cubicBezTo>
                    <a:pt x="139" y="0"/>
                    <a:pt x="0" y="140"/>
                    <a:pt x="0" y="313"/>
                  </a:cubicBezTo>
                  <a:cubicBezTo>
                    <a:pt x="0" y="486"/>
                    <a:pt x="139"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6067350" y="4131575"/>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3"/>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6093325"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61166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4" y="625"/>
                    <a:pt x="625" y="486"/>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6139975"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6160650" y="4131575"/>
              <a:ext cx="18300" cy="15650"/>
            </a:xfrm>
            <a:custGeom>
              <a:avLst/>
              <a:gdLst/>
              <a:ahLst/>
              <a:cxnLst/>
              <a:rect l="l" t="t" r="r" b="b"/>
              <a:pathLst>
                <a:path w="732" h="626" extrusionOk="0">
                  <a:moveTo>
                    <a:pt x="419" y="0"/>
                  </a:moveTo>
                  <a:cubicBezTo>
                    <a:pt x="140" y="0"/>
                    <a:pt x="1" y="337"/>
                    <a:pt x="198" y="534"/>
                  </a:cubicBezTo>
                  <a:cubicBezTo>
                    <a:pt x="261" y="597"/>
                    <a:pt x="340" y="626"/>
                    <a:pt x="417" y="626"/>
                  </a:cubicBezTo>
                  <a:cubicBezTo>
                    <a:pt x="577" y="626"/>
                    <a:pt x="731" y="501"/>
                    <a:pt x="731" y="313"/>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6186625"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62099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6233275" y="4131575"/>
              <a:ext cx="15625" cy="15625"/>
            </a:xfrm>
            <a:custGeom>
              <a:avLst/>
              <a:gdLst/>
              <a:ahLst/>
              <a:cxnLst/>
              <a:rect l="l" t="t" r="r" b="b"/>
              <a:pathLst>
                <a:path w="625" h="625" extrusionOk="0">
                  <a:moveTo>
                    <a:pt x="312" y="0"/>
                  </a:moveTo>
                  <a:cubicBezTo>
                    <a:pt x="141" y="0"/>
                    <a:pt x="0" y="140"/>
                    <a:pt x="0" y="313"/>
                  </a:cubicBezTo>
                  <a:cubicBezTo>
                    <a:pt x="0" y="486"/>
                    <a:pt x="141"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625660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62799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4" y="625"/>
                    <a:pt x="625" y="486"/>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63032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6323950" y="4131575"/>
              <a:ext cx="18300" cy="15650"/>
            </a:xfrm>
            <a:custGeom>
              <a:avLst/>
              <a:gdLst/>
              <a:ahLst/>
              <a:cxnLst/>
              <a:rect l="l" t="t" r="r" b="b"/>
              <a:pathLst>
                <a:path w="732" h="626" extrusionOk="0">
                  <a:moveTo>
                    <a:pt x="419" y="0"/>
                  </a:moveTo>
                  <a:cubicBezTo>
                    <a:pt x="140" y="0"/>
                    <a:pt x="1" y="337"/>
                    <a:pt x="198" y="534"/>
                  </a:cubicBezTo>
                  <a:cubicBezTo>
                    <a:pt x="261" y="597"/>
                    <a:pt x="340" y="626"/>
                    <a:pt x="416" y="626"/>
                  </a:cubicBezTo>
                  <a:cubicBezTo>
                    <a:pt x="577" y="626"/>
                    <a:pt x="731" y="501"/>
                    <a:pt x="731" y="313"/>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6349900" y="4131575"/>
              <a:ext cx="15650" cy="15625"/>
            </a:xfrm>
            <a:custGeom>
              <a:avLst/>
              <a:gdLst/>
              <a:ahLst/>
              <a:cxnLst/>
              <a:rect l="l" t="t" r="r" b="b"/>
              <a:pathLst>
                <a:path w="626" h="625" extrusionOk="0">
                  <a:moveTo>
                    <a:pt x="313" y="0"/>
                  </a:moveTo>
                  <a:cubicBezTo>
                    <a:pt x="142" y="0"/>
                    <a:pt x="1" y="140"/>
                    <a:pt x="1" y="313"/>
                  </a:cubicBezTo>
                  <a:cubicBezTo>
                    <a:pt x="1" y="486"/>
                    <a:pt x="142"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63732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6396600"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4" y="625"/>
                    <a:pt x="625" y="486"/>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641990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6443250"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6466550" y="4131575"/>
              <a:ext cx="15650" cy="15625"/>
            </a:xfrm>
            <a:custGeom>
              <a:avLst/>
              <a:gdLst/>
              <a:ahLst/>
              <a:cxnLst/>
              <a:rect l="l" t="t" r="r" b="b"/>
              <a:pathLst>
                <a:path w="626" h="625" extrusionOk="0">
                  <a:moveTo>
                    <a:pt x="313" y="0"/>
                  </a:moveTo>
                  <a:cubicBezTo>
                    <a:pt x="142" y="0"/>
                    <a:pt x="1" y="140"/>
                    <a:pt x="1" y="313"/>
                  </a:cubicBezTo>
                  <a:cubicBezTo>
                    <a:pt x="1" y="486"/>
                    <a:pt x="142"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6487275" y="4131575"/>
              <a:ext cx="18250" cy="15650"/>
            </a:xfrm>
            <a:custGeom>
              <a:avLst/>
              <a:gdLst/>
              <a:ahLst/>
              <a:cxnLst/>
              <a:rect l="l" t="t" r="r" b="b"/>
              <a:pathLst>
                <a:path w="730" h="626" extrusionOk="0">
                  <a:moveTo>
                    <a:pt x="418" y="0"/>
                  </a:moveTo>
                  <a:cubicBezTo>
                    <a:pt x="139" y="0"/>
                    <a:pt x="1" y="337"/>
                    <a:pt x="196" y="534"/>
                  </a:cubicBezTo>
                  <a:cubicBezTo>
                    <a:pt x="260" y="597"/>
                    <a:pt x="338" y="626"/>
                    <a:pt x="415" y="626"/>
                  </a:cubicBezTo>
                  <a:cubicBezTo>
                    <a:pt x="576" y="626"/>
                    <a:pt x="730" y="501"/>
                    <a:pt x="730" y="313"/>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
            <p:cNvSpPr/>
            <p:nvPr/>
          </p:nvSpPr>
          <p:spPr>
            <a:xfrm>
              <a:off x="6513250"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4" y="625"/>
                    <a:pt x="625" y="486"/>
                    <a:pt x="625" y="313"/>
                  </a:cubicBezTo>
                  <a:cubicBezTo>
                    <a:pt x="625" y="140"/>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
            <p:cNvSpPr/>
            <p:nvPr/>
          </p:nvSpPr>
          <p:spPr>
            <a:xfrm>
              <a:off x="5930025"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
            <p:cNvSpPr/>
            <p:nvPr/>
          </p:nvSpPr>
          <p:spPr>
            <a:xfrm>
              <a:off x="5953325" y="4111575"/>
              <a:ext cx="15650" cy="15625"/>
            </a:xfrm>
            <a:custGeom>
              <a:avLst/>
              <a:gdLst/>
              <a:ahLst/>
              <a:cxnLst/>
              <a:rect l="l" t="t" r="r" b="b"/>
              <a:pathLst>
                <a:path w="626" h="625" extrusionOk="0">
                  <a:moveTo>
                    <a:pt x="313" y="0"/>
                  </a:moveTo>
                  <a:cubicBezTo>
                    <a:pt x="141" y="0"/>
                    <a:pt x="0" y="140"/>
                    <a:pt x="0" y="312"/>
                  </a:cubicBezTo>
                  <a:cubicBezTo>
                    <a:pt x="0" y="485"/>
                    <a:pt x="141"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
            <p:cNvSpPr/>
            <p:nvPr/>
          </p:nvSpPr>
          <p:spPr>
            <a:xfrm>
              <a:off x="5976675"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
            <p:cNvSpPr/>
            <p:nvPr/>
          </p:nvSpPr>
          <p:spPr>
            <a:xfrm>
              <a:off x="5999975" y="4111575"/>
              <a:ext cx="15650" cy="15625"/>
            </a:xfrm>
            <a:custGeom>
              <a:avLst/>
              <a:gdLst/>
              <a:ahLst/>
              <a:cxnLst/>
              <a:rect l="l" t="t" r="r" b="b"/>
              <a:pathLst>
                <a:path w="626" h="625" extrusionOk="0">
                  <a:moveTo>
                    <a:pt x="313" y="0"/>
                  </a:moveTo>
                  <a:cubicBezTo>
                    <a:pt x="141" y="0"/>
                    <a:pt x="1" y="140"/>
                    <a:pt x="1" y="312"/>
                  </a:cubicBezTo>
                  <a:cubicBezTo>
                    <a:pt x="1" y="485"/>
                    <a:pt x="141"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
            <p:cNvSpPr/>
            <p:nvPr/>
          </p:nvSpPr>
          <p:spPr>
            <a:xfrm>
              <a:off x="6023325"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
            <p:cNvSpPr/>
            <p:nvPr/>
          </p:nvSpPr>
          <p:spPr>
            <a:xfrm>
              <a:off x="6046675" y="4111575"/>
              <a:ext cx="15625" cy="15625"/>
            </a:xfrm>
            <a:custGeom>
              <a:avLst/>
              <a:gdLst/>
              <a:ahLst/>
              <a:cxnLst/>
              <a:rect l="l" t="t" r="r" b="b"/>
              <a:pathLst>
                <a:path w="625" h="625" extrusionOk="0">
                  <a:moveTo>
                    <a:pt x="312" y="0"/>
                  </a:moveTo>
                  <a:cubicBezTo>
                    <a:pt x="139" y="0"/>
                    <a:pt x="0" y="140"/>
                    <a:pt x="0" y="312"/>
                  </a:cubicBezTo>
                  <a:cubicBezTo>
                    <a:pt x="0" y="485"/>
                    <a:pt x="139"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
            <p:cNvSpPr/>
            <p:nvPr/>
          </p:nvSpPr>
          <p:spPr>
            <a:xfrm>
              <a:off x="6067350" y="4111575"/>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2"/>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
            <p:cNvSpPr/>
            <p:nvPr/>
          </p:nvSpPr>
          <p:spPr>
            <a:xfrm>
              <a:off x="6093325"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
            <p:cNvSpPr/>
            <p:nvPr/>
          </p:nvSpPr>
          <p:spPr>
            <a:xfrm>
              <a:off x="61166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
            <p:cNvSpPr/>
            <p:nvPr/>
          </p:nvSpPr>
          <p:spPr>
            <a:xfrm>
              <a:off x="6139975"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
            <p:cNvSpPr/>
            <p:nvPr/>
          </p:nvSpPr>
          <p:spPr>
            <a:xfrm>
              <a:off x="6160650" y="4111575"/>
              <a:ext cx="18300" cy="15650"/>
            </a:xfrm>
            <a:custGeom>
              <a:avLst/>
              <a:gdLst/>
              <a:ahLst/>
              <a:cxnLst/>
              <a:rect l="l" t="t" r="r" b="b"/>
              <a:pathLst>
                <a:path w="732" h="626" extrusionOk="0">
                  <a:moveTo>
                    <a:pt x="419" y="0"/>
                  </a:moveTo>
                  <a:cubicBezTo>
                    <a:pt x="140" y="0"/>
                    <a:pt x="1" y="337"/>
                    <a:pt x="198" y="534"/>
                  </a:cubicBezTo>
                  <a:cubicBezTo>
                    <a:pt x="262" y="597"/>
                    <a:pt x="340" y="626"/>
                    <a:pt x="417" y="626"/>
                  </a:cubicBezTo>
                  <a:cubicBezTo>
                    <a:pt x="577" y="626"/>
                    <a:pt x="731" y="501"/>
                    <a:pt x="731" y="312"/>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
            <p:cNvSpPr/>
            <p:nvPr/>
          </p:nvSpPr>
          <p:spPr>
            <a:xfrm>
              <a:off x="6186625"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
            <p:cNvSpPr/>
            <p:nvPr/>
          </p:nvSpPr>
          <p:spPr>
            <a:xfrm>
              <a:off x="62099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
            <p:cNvSpPr/>
            <p:nvPr/>
          </p:nvSpPr>
          <p:spPr>
            <a:xfrm>
              <a:off x="6233275" y="4111575"/>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
            <p:cNvSpPr/>
            <p:nvPr/>
          </p:nvSpPr>
          <p:spPr>
            <a:xfrm>
              <a:off x="625660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
            <p:cNvSpPr/>
            <p:nvPr/>
          </p:nvSpPr>
          <p:spPr>
            <a:xfrm>
              <a:off x="62799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
            <p:cNvSpPr/>
            <p:nvPr/>
          </p:nvSpPr>
          <p:spPr>
            <a:xfrm>
              <a:off x="63032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
            <p:cNvSpPr/>
            <p:nvPr/>
          </p:nvSpPr>
          <p:spPr>
            <a:xfrm>
              <a:off x="6323950" y="4111575"/>
              <a:ext cx="18300" cy="15650"/>
            </a:xfrm>
            <a:custGeom>
              <a:avLst/>
              <a:gdLst/>
              <a:ahLst/>
              <a:cxnLst/>
              <a:rect l="l" t="t" r="r" b="b"/>
              <a:pathLst>
                <a:path w="732" h="626" extrusionOk="0">
                  <a:moveTo>
                    <a:pt x="419" y="0"/>
                  </a:moveTo>
                  <a:cubicBezTo>
                    <a:pt x="140" y="0"/>
                    <a:pt x="1" y="337"/>
                    <a:pt x="198" y="534"/>
                  </a:cubicBezTo>
                  <a:cubicBezTo>
                    <a:pt x="261" y="597"/>
                    <a:pt x="340" y="626"/>
                    <a:pt x="416" y="626"/>
                  </a:cubicBezTo>
                  <a:cubicBezTo>
                    <a:pt x="577" y="626"/>
                    <a:pt x="731" y="501"/>
                    <a:pt x="731" y="312"/>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
            <p:cNvSpPr/>
            <p:nvPr/>
          </p:nvSpPr>
          <p:spPr>
            <a:xfrm>
              <a:off x="6349900" y="4111575"/>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
            <p:cNvSpPr/>
            <p:nvPr/>
          </p:nvSpPr>
          <p:spPr>
            <a:xfrm>
              <a:off x="63732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
            <p:cNvSpPr/>
            <p:nvPr/>
          </p:nvSpPr>
          <p:spPr>
            <a:xfrm>
              <a:off x="6396600"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
            <p:cNvSpPr/>
            <p:nvPr/>
          </p:nvSpPr>
          <p:spPr>
            <a:xfrm>
              <a:off x="641990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
            <p:cNvSpPr/>
            <p:nvPr/>
          </p:nvSpPr>
          <p:spPr>
            <a:xfrm>
              <a:off x="6443250"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
            <p:cNvSpPr/>
            <p:nvPr/>
          </p:nvSpPr>
          <p:spPr>
            <a:xfrm>
              <a:off x="6466550" y="4111575"/>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
            <p:cNvSpPr/>
            <p:nvPr/>
          </p:nvSpPr>
          <p:spPr>
            <a:xfrm>
              <a:off x="6487275" y="4111575"/>
              <a:ext cx="18250" cy="15650"/>
            </a:xfrm>
            <a:custGeom>
              <a:avLst/>
              <a:gdLst/>
              <a:ahLst/>
              <a:cxnLst/>
              <a:rect l="l" t="t" r="r" b="b"/>
              <a:pathLst>
                <a:path w="730" h="626" extrusionOk="0">
                  <a:moveTo>
                    <a:pt x="418" y="0"/>
                  </a:moveTo>
                  <a:cubicBezTo>
                    <a:pt x="139" y="0"/>
                    <a:pt x="1" y="337"/>
                    <a:pt x="196" y="534"/>
                  </a:cubicBezTo>
                  <a:cubicBezTo>
                    <a:pt x="260" y="597"/>
                    <a:pt x="338" y="626"/>
                    <a:pt x="415" y="626"/>
                  </a:cubicBezTo>
                  <a:cubicBezTo>
                    <a:pt x="576" y="626"/>
                    <a:pt x="730" y="501"/>
                    <a:pt x="730" y="312"/>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
            <p:cNvSpPr/>
            <p:nvPr/>
          </p:nvSpPr>
          <p:spPr>
            <a:xfrm>
              <a:off x="6513250"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4" y="625"/>
                    <a:pt x="625" y="485"/>
                    <a:pt x="625" y="312"/>
                  </a:cubicBezTo>
                  <a:cubicBezTo>
                    <a:pt x="625" y="140"/>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
            <p:cNvSpPr/>
            <p:nvPr/>
          </p:nvSpPr>
          <p:spPr>
            <a:xfrm>
              <a:off x="5930025"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
            <p:cNvSpPr/>
            <p:nvPr/>
          </p:nvSpPr>
          <p:spPr>
            <a:xfrm>
              <a:off x="5953325" y="4091550"/>
              <a:ext cx="15650" cy="15650"/>
            </a:xfrm>
            <a:custGeom>
              <a:avLst/>
              <a:gdLst/>
              <a:ahLst/>
              <a:cxnLst/>
              <a:rect l="l" t="t" r="r" b="b"/>
              <a:pathLst>
                <a:path w="626" h="626" extrusionOk="0">
                  <a:moveTo>
                    <a:pt x="313" y="1"/>
                  </a:moveTo>
                  <a:cubicBezTo>
                    <a:pt x="141" y="1"/>
                    <a:pt x="0" y="140"/>
                    <a:pt x="0" y="313"/>
                  </a:cubicBezTo>
                  <a:cubicBezTo>
                    <a:pt x="0"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
            <p:cNvSpPr/>
            <p:nvPr/>
          </p:nvSpPr>
          <p:spPr>
            <a:xfrm>
              <a:off x="5976675"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
            <p:cNvSpPr/>
            <p:nvPr/>
          </p:nvSpPr>
          <p:spPr>
            <a:xfrm>
              <a:off x="5999975" y="4091550"/>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
            <p:cNvSpPr/>
            <p:nvPr/>
          </p:nvSpPr>
          <p:spPr>
            <a:xfrm>
              <a:off x="6023325"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
            <p:cNvSpPr/>
            <p:nvPr/>
          </p:nvSpPr>
          <p:spPr>
            <a:xfrm>
              <a:off x="6046675" y="4091550"/>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
            <p:cNvSpPr/>
            <p:nvPr/>
          </p:nvSpPr>
          <p:spPr>
            <a:xfrm>
              <a:off x="6067350" y="4091550"/>
              <a:ext cx="18250" cy="15650"/>
            </a:xfrm>
            <a:custGeom>
              <a:avLst/>
              <a:gdLst/>
              <a:ahLst/>
              <a:cxnLst/>
              <a:rect l="l" t="t" r="r" b="b"/>
              <a:pathLst>
                <a:path w="730" h="626" extrusionOk="0">
                  <a:moveTo>
                    <a:pt x="418" y="1"/>
                  </a:moveTo>
                  <a:cubicBezTo>
                    <a:pt x="140" y="1"/>
                    <a:pt x="1" y="337"/>
                    <a:pt x="198" y="534"/>
                  </a:cubicBezTo>
                  <a:cubicBezTo>
                    <a:pt x="261" y="598"/>
                    <a:pt x="339" y="626"/>
                    <a:pt x="416" y="626"/>
                  </a:cubicBezTo>
                  <a:cubicBezTo>
                    <a:pt x="576" y="626"/>
                    <a:pt x="730" y="502"/>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
            <p:cNvSpPr/>
            <p:nvPr/>
          </p:nvSpPr>
          <p:spPr>
            <a:xfrm>
              <a:off x="6093325"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
            <p:cNvSpPr/>
            <p:nvPr/>
          </p:nvSpPr>
          <p:spPr>
            <a:xfrm>
              <a:off x="61166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
            <p:cNvSpPr/>
            <p:nvPr/>
          </p:nvSpPr>
          <p:spPr>
            <a:xfrm>
              <a:off x="6139975"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
            <p:cNvSpPr/>
            <p:nvPr/>
          </p:nvSpPr>
          <p:spPr>
            <a:xfrm>
              <a:off x="6160650" y="4091550"/>
              <a:ext cx="18300" cy="15650"/>
            </a:xfrm>
            <a:custGeom>
              <a:avLst/>
              <a:gdLst/>
              <a:ahLst/>
              <a:cxnLst/>
              <a:rect l="l" t="t" r="r" b="b"/>
              <a:pathLst>
                <a:path w="732" h="626" extrusionOk="0">
                  <a:moveTo>
                    <a:pt x="419" y="1"/>
                  </a:moveTo>
                  <a:cubicBezTo>
                    <a:pt x="140" y="1"/>
                    <a:pt x="1" y="337"/>
                    <a:pt x="198" y="534"/>
                  </a:cubicBezTo>
                  <a:cubicBezTo>
                    <a:pt x="261" y="598"/>
                    <a:pt x="340" y="626"/>
                    <a:pt x="417" y="626"/>
                  </a:cubicBezTo>
                  <a:cubicBezTo>
                    <a:pt x="577" y="626"/>
                    <a:pt x="731" y="502"/>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
            <p:cNvSpPr/>
            <p:nvPr/>
          </p:nvSpPr>
          <p:spPr>
            <a:xfrm>
              <a:off x="6186625"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
            <p:cNvSpPr/>
            <p:nvPr/>
          </p:nvSpPr>
          <p:spPr>
            <a:xfrm>
              <a:off x="62099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
            <p:cNvSpPr/>
            <p:nvPr/>
          </p:nvSpPr>
          <p:spPr>
            <a:xfrm>
              <a:off x="6233275" y="4091550"/>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
            <p:cNvSpPr/>
            <p:nvPr/>
          </p:nvSpPr>
          <p:spPr>
            <a:xfrm>
              <a:off x="625660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
            <p:cNvSpPr/>
            <p:nvPr/>
          </p:nvSpPr>
          <p:spPr>
            <a:xfrm>
              <a:off x="62799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
            <p:cNvSpPr/>
            <p:nvPr/>
          </p:nvSpPr>
          <p:spPr>
            <a:xfrm>
              <a:off x="63032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
            <p:cNvSpPr/>
            <p:nvPr/>
          </p:nvSpPr>
          <p:spPr>
            <a:xfrm>
              <a:off x="6323950" y="4091550"/>
              <a:ext cx="18300" cy="15650"/>
            </a:xfrm>
            <a:custGeom>
              <a:avLst/>
              <a:gdLst/>
              <a:ahLst/>
              <a:cxnLst/>
              <a:rect l="l" t="t" r="r" b="b"/>
              <a:pathLst>
                <a:path w="732" h="626" extrusionOk="0">
                  <a:moveTo>
                    <a:pt x="419" y="1"/>
                  </a:moveTo>
                  <a:cubicBezTo>
                    <a:pt x="140" y="1"/>
                    <a:pt x="1" y="337"/>
                    <a:pt x="198" y="534"/>
                  </a:cubicBezTo>
                  <a:cubicBezTo>
                    <a:pt x="261" y="598"/>
                    <a:pt x="340" y="626"/>
                    <a:pt x="416" y="626"/>
                  </a:cubicBezTo>
                  <a:cubicBezTo>
                    <a:pt x="577" y="626"/>
                    <a:pt x="731" y="502"/>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
            <p:cNvSpPr/>
            <p:nvPr/>
          </p:nvSpPr>
          <p:spPr>
            <a:xfrm>
              <a:off x="6349900" y="409155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
            <p:cNvSpPr/>
            <p:nvPr/>
          </p:nvSpPr>
          <p:spPr>
            <a:xfrm>
              <a:off x="63732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
            <p:cNvSpPr/>
            <p:nvPr/>
          </p:nvSpPr>
          <p:spPr>
            <a:xfrm>
              <a:off x="6396600"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
            <p:cNvSpPr/>
            <p:nvPr/>
          </p:nvSpPr>
          <p:spPr>
            <a:xfrm>
              <a:off x="641990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
            <p:cNvSpPr/>
            <p:nvPr/>
          </p:nvSpPr>
          <p:spPr>
            <a:xfrm>
              <a:off x="6443250"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
            <p:cNvSpPr/>
            <p:nvPr/>
          </p:nvSpPr>
          <p:spPr>
            <a:xfrm>
              <a:off x="6466550" y="409155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
            <p:cNvSpPr/>
            <p:nvPr/>
          </p:nvSpPr>
          <p:spPr>
            <a:xfrm>
              <a:off x="6487275" y="4091550"/>
              <a:ext cx="18250" cy="15650"/>
            </a:xfrm>
            <a:custGeom>
              <a:avLst/>
              <a:gdLst/>
              <a:ahLst/>
              <a:cxnLst/>
              <a:rect l="l" t="t" r="r" b="b"/>
              <a:pathLst>
                <a:path w="730" h="626" extrusionOk="0">
                  <a:moveTo>
                    <a:pt x="418" y="1"/>
                  </a:moveTo>
                  <a:cubicBezTo>
                    <a:pt x="139" y="1"/>
                    <a:pt x="1" y="337"/>
                    <a:pt x="196" y="534"/>
                  </a:cubicBezTo>
                  <a:cubicBezTo>
                    <a:pt x="260" y="598"/>
                    <a:pt x="338" y="626"/>
                    <a:pt x="415" y="626"/>
                  </a:cubicBezTo>
                  <a:cubicBezTo>
                    <a:pt x="576" y="626"/>
                    <a:pt x="730" y="502"/>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
            <p:cNvSpPr/>
            <p:nvPr/>
          </p:nvSpPr>
          <p:spPr>
            <a:xfrm>
              <a:off x="6513250"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
            <p:cNvSpPr/>
            <p:nvPr/>
          </p:nvSpPr>
          <p:spPr>
            <a:xfrm>
              <a:off x="5930025"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
            <p:cNvSpPr/>
            <p:nvPr/>
          </p:nvSpPr>
          <p:spPr>
            <a:xfrm>
              <a:off x="5953325" y="4071550"/>
              <a:ext cx="15650" cy="15625"/>
            </a:xfrm>
            <a:custGeom>
              <a:avLst/>
              <a:gdLst/>
              <a:ahLst/>
              <a:cxnLst/>
              <a:rect l="l" t="t" r="r" b="b"/>
              <a:pathLst>
                <a:path w="626" h="625" extrusionOk="0">
                  <a:moveTo>
                    <a:pt x="313" y="0"/>
                  </a:moveTo>
                  <a:cubicBezTo>
                    <a:pt x="141" y="0"/>
                    <a:pt x="0" y="140"/>
                    <a:pt x="0" y="313"/>
                  </a:cubicBezTo>
                  <a:cubicBezTo>
                    <a:pt x="0" y="485"/>
                    <a:pt x="141"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
            <p:cNvSpPr/>
            <p:nvPr/>
          </p:nvSpPr>
          <p:spPr>
            <a:xfrm>
              <a:off x="5976675"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
            <p:cNvSpPr/>
            <p:nvPr/>
          </p:nvSpPr>
          <p:spPr>
            <a:xfrm>
              <a:off x="5999975" y="4071550"/>
              <a:ext cx="15650" cy="15625"/>
            </a:xfrm>
            <a:custGeom>
              <a:avLst/>
              <a:gdLst/>
              <a:ahLst/>
              <a:cxnLst/>
              <a:rect l="l" t="t" r="r" b="b"/>
              <a:pathLst>
                <a:path w="626" h="625" extrusionOk="0">
                  <a:moveTo>
                    <a:pt x="313" y="0"/>
                  </a:moveTo>
                  <a:cubicBezTo>
                    <a:pt x="141" y="0"/>
                    <a:pt x="1" y="140"/>
                    <a:pt x="1" y="313"/>
                  </a:cubicBezTo>
                  <a:cubicBezTo>
                    <a:pt x="1" y="485"/>
                    <a:pt x="141"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
            <p:cNvSpPr/>
            <p:nvPr/>
          </p:nvSpPr>
          <p:spPr>
            <a:xfrm>
              <a:off x="6023325"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
            <p:cNvSpPr/>
            <p:nvPr/>
          </p:nvSpPr>
          <p:spPr>
            <a:xfrm>
              <a:off x="6046675" y="4071550"/>
              <a:ext cx="15625" cy="15625"/>
            </a:xfrm>
            <a:custGeom>
              <a:avLst/>
              <a:gdLst/>
              <a:ahLst/>
              <a:cxnLst/>
              <a:rect l="l" t="t" r="r" b="b"/>
              <a:pathLst>
                <a:path w="625" h="625" extrusionOk="0">
                  <a:moveTo>
                    <a:pt x="312" y="0"/>
                  </a:moveTo>
                  <a:cubicBezTo>
                    <a:pt x="139" y="0"/>
                    <a:pt x="0" y="140"/>
                    <a:pt x="0" y="313"/>
                  </a:cubicBezTo>
                  <a:cubicBezTo>
                    <a:pt x="0" y="485"/>
                    <a:pt x="139"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
            <p:cNvSpPr/>
            <p:nvPr/>
          </p:nvSpPr>
          <p:spPr>
            <a:xfrm>
              <a:off x="6067350" y="4071550"/>
              <a:ext cx="18250" cy="15650"/>
            </a:xfrm>
            <a:custGeom>
              <a:avLst/>
              <a:gdLst/>
              <a:ahLst/>
              <a:cxnLst/>
              <a:rect l="l" t="t" r="r" b="b"/>
              <a:pathLst>
                <a:path w="730" h="626" extrusionOk="0">
                  <a:moveTo>
                    <a:pt x="418" y="0"/>
                  </a:moveTo>
                  <a:cubicBezTo>
                    <a:pt x="140" y="0"/>
                    <a:pt x="1" y="337"/>
                    <a:pt x="198" y="534"/>
                  </a:cubicBezTo>
                  <a:cubicBezTo>
                    <a:pt x="261" y="597"/>
                    <a:pt x="339" y="625"/>
                    <a:pt x="415" y="625"/>
                  </a:cubicBezTo>
                  <a:cubicBezTo>
                    <a:pt x="575" y="625"/>
                    <a:pt x="730" y="501"/>
                    <a:pt x="730" y="313"/>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
            <p:cNvSpPr/>
            <p:nvPr/>
          </p:nvSpPr>
          <p:spPr>
            <a:xfrm>
              <a:off x="6093325"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
            <p:cNvSpPr/>
            <p:nvPr/>
          </p:nvSpPr>
          <p:spPr>
            <a:xfrm>
              <a:off x="61166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
            <p:cNvSpPr/>
            <p:nvPr/>
          </p:nvSpPr>
          <p:spPr>
            <a:xfrm>
              <a:off x="6139975"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
            <p:cNvSpPr/>
            <p:nvPr/>
          </p:nvSpPr>
          <p:spPr>
            <a:xfrm>
              <a:off x="6160650" y="4071550"/>
              <a:ext cx="18300" cy="15650"/>
            </a:xfrm>
            <a:custGeom>
              <a:avLst/>
              <a:gdLst/>
              <a:ahLst/>
              <a:cxnLst/>
              <a:rect l="l" t="t" r="r" b="b"/>
              <a:pathLst>
                <a:path w="732" h="626" extrusionOk="0">
                  <a:moveTo>
                    <a:pt x="419" y="0"/>
                  </a:moveTo>
                  <a:cubicBezTo>
                    <a:pt x="140" y="0"/>
                    <a:pt x="1" y="337"/>
                    <a:pt x="198" y="534"/>
                  </a:cubicBezTo>
                  <a:cubicBezTo>
                    <a:pt x="261" y="597"/>
                    <a:pt x="339" y="625"/>
                    <a:pt x="416" y="625"/>
                  </a:cubicBezTo>
                  <a:cubicBezTo>
                    <a:pt x="577" y="625"/>
                    <a:pt x="731" y="501"/>
                    <a:pt x="731" y="313"/>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
            <p:cNvSpPr/>
            <p:nvPr/>
          </p:nvSpPr>
          <p:spPr>
            <a:xfrm>
              <a:off x="6186625"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
            <p:cNvSpPr/>
            <p:nvPr/>
          </p:nvSpPr>
          <p:spPr>
            <a:xfrm>
              <a:off x="62099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
            <p:cNvSpPr/>
            <p:nvPr/>
          </p:nvSpPr>
          <p:spPr>
            <a:xfrm>
              <a:off x="6233275" y="4071550"/>
              <a:ext cx="15625" cy="15625"/>
            </a:xfrm>
            <a:custGeom>
              <a:avLst/>
              <a:gdLst/>
              <a:ahLst/>
              <a:cxnLst/>
              <a:rect l="l" t="t" r="r" b="b"/>
              <a:pathLst>
                <a:path w="625" h="625" extrusionOk="0">
                  <a:moveTo>
                    <a:pt x="312" y="0"/>
                  </a:moveTo>
                  <a:cubicBezTo>
                    <a:pt x="141" y="0"/>
                    <a:pt x="0" y="140"/>
                    <a:pt x="0" y="313"/>
                  </a:cubicBezTo>
                  <a:cubicBezTo>
                    <a:pt x="0" y="485"/>
                    <a:pt x="141"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
            <p:cNvSpPr/>
            <p:nvPr/>
          </p:nvSpPr>
          <p:spPr>
            <a:xfrm>
              <a:off x="625660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
            <p:cNvSpPr/>
            <p:nvPr/>
          </p:nvSpPr>
          <p:spPr>
            <a:xfrm>
              <a:off x="62799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
            <p:cNvSpPr/>
            <p:nvPr/>
          </p:nvSpPr>
          <p:spPr>
            <a:xfrm>
              <a:off x="63032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
            <p:cNvSpPr/>
            <p:nvPr/>
          </p:nvSpPr>
          <p:spPr>
            <a:xfrm>
              <a:off x="6323950" y="4071550"/>
              <a:ext cx="18300" cy="15625"/>
            </a:xfrm>
            <a:custGeom>
              <a:avLst/>
              <a:gdLst/>
              <a:ahLst/>
              <a:cxnLst/>
              <a:rect l="l" t="t" r="r" b="b"/>
              <a:pathLst>
                <a:path w="732" h="625" extrusionOk="0">
                  <a:moveTo>
                    <a:pt x="419" y="0"/>
                  </a:moveTo>
                  <a:cubicBezTo>
                    <a:pt x="140" y="0"/>
                    <a:pt x="1" y="337"/>
                    <a:pt x="198" y="532"/>
                  </a:cubicBezTo>
                  <a:cubicBezTo>
                    <a:pt x="261" y="596"/>
                    <a:pt x="340" y="625"/>
                    <a:pt x="417" y="625"/>
                  </a:cubicBezTo>
                  <a:cubicBezTo>
                    <a:pt x="577" y="625"/>
                    <a:pt x="731" y="500"/>
                    <a:pt x="731" y="313"/>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
            <p:cNvSpPr/>
            <p:nvPr/>
          </p:nvSpPr>
          <p:spPr>
            <a:xfrm>
              <a:off x="6349900" y="4071550"/>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
            <p:cNvSpPr/>
            <p:nvPr/>
          </p:nvSpPr>
          <p:spPr>
            <a:xfrm>
              <a:off x="63732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
            <p:cNvSpPr/>
            <p:nvPr/>
          </p:nvSpPr>
          <p:spPr>
            <a:xfrm>
              <a:off x="6396600"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
            <p:cNvSpPr/>
            <p:nvPr/>
          </p:nvSpPr>
          <p:spPr>
            <a:xfrm>
              <a:off x="641990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
            <p:cNvSpPr/>
            <p:nvPr/>
          </p:nvSpPr>
          <p:spPr>
            <a:xfrm>
              <a:off x="6443250"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
            <p:cNvSpPr/>
            <p:nvPr/>
          </p:nvSpPr>
          <p:spPr>
            <a:xfrm>
              <a:off x="6466550" y="4071550"/>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
            <p:cNvSpPr/>
            <p:nvPr/>
          </p:nvSpPr>
          <p:spPr>
            <a:xfrm>
              <a:off x="6487275" y="4071550"/>
              <a:ext cx="18250" cy="15650"/>
            </a:xfrm>
            <a:custGeom>
              <a:avLst/>
              <a:gdLst/>
              <a:ahLst/>
              <a:cxnLst/>
              <a:rect l="l" t="t" r="r" b="b"/>
              <a:pathLst>
                <a:path w="730" h="626" extrusionOk="0">
                  <a:moveTo>
                    <a:pt x="418" y="0"/>
                  </a:moveTo>
                  <a:cubicBezTo>
                    <a:pt x="139" y="0"/>
                    <a:pt x="1" y="337"/>
                    <a:pt x="196" y="534"/>
                  </a:cubicBezTo>
                  <a:cubicBezTo>
                    <a:pt x="260" y="597"/>
                    <a:pt x="338" y="625"/>
                    <a:pt x="415" y="625"/>
                  </a:cubicBezTo>
                  <a:cubicBezTo>
                    <a:pt x="575" y="625"/>
                    <a:pt x="730" y="501"/>
                    <a:pt x="730" y="313"/>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
            <p:cNvSpPr/>
            <p:nvPr/>
          </p:nvSpPr>
          <p:spPr>
            <a:xfrm>
              <a:off x="6513250"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4" y="625"/>
                    <a:pt x="625" y="485"/>
                    <a:pt x="625" y="313"/>
                  </a:cubicBezTo>
                  <a:cubicBezTo>
                    <a:pt x="625" y="140"/>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
            <p:cNvSpPr/>
            <p:nvPr/>
          </p:nvSpPr>
          <p:spPr>
            <a:xfrm>
              <a:off x="5930025"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5" y="626"/>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
            <p:cNvSpPr/>
            <p:nvPr/>
          </p:nvSpPr>
          <p:spPr>
            <a:xfrm>
              <a:off x="5953325" y="4051525"/>
              <a:ext cx="15650" cy="15650"/>
            </a:xfrm>
            <a:custGeom>
              <a:avLst/>
              <a:gdLst/>
              <a:ahLst/>
              <a:cxnLst/>
              <a:rect l="l" t="t" r="r" b="b"/>
              <a:pathLst>
                <a:path w="626" h="626" extrusionOk="0">
                  <a:moveTo>
                    <a:pt x="313" y="1"/>
                  </a:moveTo>
                  <a:cubicBezTo>
                    <a:pt x="141" y="1"/>
                    <a:pt x="0" y="140"/>
                    <a:pt x="0" y="313"/>
                  </a:cubicBezTo>
                  <a:cubicBezTo>
                    <a:pt x="0" y="486"/>
                    <a:pt x="141"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
            <p:cNvSpPr/>
            <p:nvPr/>
          </p:nvSpPr>
          <p:spPr>
            <a:xfrm>
              <a:off x="5976675"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5" y="626"/>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
            <p:cNvSpPr/>
            <p:nvPr/>
          </p:nvSpPr>
          <p:spPr>
            <a:xfrm>
              <a:off x="5999975" y="4051525"/>
              <a:ext cx="15650" cy="15650"/>
            </a:xfrm>
            <a:custGeom>
              <a:avLst/>
              <a:gdLst/>
              <a:ahLst/>
              <a:cxnLst/>
              <a:rect l="l" t="t" r="r" b="b"/>
              <a:pathLst>
                <a:path w="626" h="626" extrusionOk="0">
                  <a:moveTo>
                    <a:pt x="313" y="1"/>
                  </a:moveTo>
                  <a:cubicBezTo>
                    <a:pt x="141" y="1"/>
                    <a:pt x="1" y="140"/>
                    <a:pt x="1" y="313"/>
                  </a:cubicBezTo>
                  <a:cubicBezTo>
                    <a:pt x="1" y="486"/>
                    <a:pt x="141"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
            <p:cNvSpPr/>
            <p:nvPr/>
          </p:nvSpPr>
          <p:spPr>
            <a:xfrm>
              <a:off x="6023325"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5" y="626"/>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
            <p:cNvSpPr/>
            <p:nvPr/>
          </p:nvSpPr>
          <p:spPr>
            <a:xfrm>
              <a:off x="6046675" y="4051525"/>
              <a:ext cx="15625" cy="15650"/>
            </a:xfrm>
            <a:custGeom>
              <a:avLst/>
              <a:gdLst/>
              <a:ahLst/>
              <a:cxnLst/>
              <a:rect l="l" t="t" r="r" b="b"/>
              <a:pathLst>
                <a:path w="625" h="626" extrusionOk="0">
                  <a:moveTo>
                    <a:pt x="312" y="1"/>
                  </a:moveTo>
                  <a:cubicBezTo>
                    <a:pt x="139" y="1"/>
                    <a:pt x="0" y="140"/>
                    <a:pt x="0" y="313"/>
                  </a:cubicBezTo>
                  <a:cubicBezTo>
                    <a:pt x="0" y="486"/>
                    <a:pt x="139" y="626"/>
                    <a:pt x="312" y="626"/>
                  </a:cubicBezTo>
                  <a:cubicBezTo>
                    <a:pt x="485" y="626"/>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
            <p:cNvSpPr/>
            <p:nvPr/>
          </p:nvSpPr>
          <p:spPr>
            <a:xfrm>
              <a:off x="6067350" y="4051525"/>
              <a:ext cx="18250" cy="15650"/>
            </a:xfrm>
            <a:custGeom>
              <a:avLst/>
              <a:gdLst/>
              <a:ahLst/>
              <a:cxnLst/>
              <a:rect l="l" t="t" r="r" b="b"/>
              <a:pathLst>
                <a:path w="730" h="626" extrusionOk="0">
                  <a:moveTo>
                    <a:pt x="418" y="1"/>
                  </a:moveTo>
                  <a:cubicBezTo>
                    <a:pt x="140" y="1"/>
                    <a:pt x="1" y="336"/>
                    <a:pt x="198" y="533"/>
                  </a:cubicBezTo>
                  <a:cubicBezTo>
                    <a:pt x="261" y="597"/>
                    <a:pt x="339" y="625"/>
                    <a:pt x="416" y="625"/>
                  </a:cubicBezTo>
                  <a:cubicBezTo>
                    <a:pt x="576" y="625"/>
                    <a:pt x="730" y="501"/>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
            <p:cNvSpPr/>
            <p:nvPr/>
          </p:nvSpPr>
          <p:spPr>
            <a:xfrm>
              <a:off x="6093325"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5" y="626"/>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
            <p:cNvSpPr/>
            <p:nvPr/>
          </p:nvSpPr>
          <p:spPr>
            <a:xfrm>
              <a:off x="61166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4" y="626"/>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
            <p:cNvSpPr/>
            <p:nvPr/>
          </p:nvSpPr>
          <p:spPr>
            <a:xfrm>
              <a:off x="6139975"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5" y="626"/>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
            <p:cNvSpPr/>
            <p:nvPr/>
          </p:nvSpPr>
          <p:spPr>
            <a:xfrm>
              <a:off x="6160650" y="4051525"/>
              <a:ext cx="18300" cy="15650"/>
            </a:xfrm>
            <a:custGeom>
              <a:avLst/>
              <a:gdLst/>
              <a:ahLst/>
              <a:cxnLst/>
              <a:rect l="l" t="t" r="r" b="b"/>
              <a:pathLst>
                <a:path w="732" h="626" extrusionOk="0">
                  <a:moveTo>
                    <a:pt x="419" y="1"/>
                  </a:moveTo>
                  <a:cubicBezTo>
                    <a:pt x="140" y="1"/>
                    <a:pt x="1" y="336"/>
                    <a:pt x="198" y="533"/>
                  </a:cubicBezTo>
                  <a:cubicBezTo>
                    <a:pt x="262" y="597"/>
                    <a:pt x="340" y="625"/>
                    <a:pt x="417" y="625"/>
                  </a:cubicBezTo>
                  <a:cubicBezTo>
                    <a:pt x="577" y="625"/>
                    <a:pt x="731" y="501"/>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
            <p:cNvSpPr/>
            <p:nvPr/>
          </p:nvSpPr>
          <p:spPr>
            <a:xfrm>
              <a:off x="6186625"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5" y="626"/>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
            <p:cNvSpPr/>
            <p:nvPr/>
          </p:nvSpPr>
          <p:spPr>
            <a:xfrm>
              <a:off x="62099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
            <p:cNvSpPr/>
            <p:nvPr/>
          </p:nvSpPr>
          <p:spPr>
            <a:xfrm>
              <a:off x="6233275" y="4051525"/>
              <a:ext cx="15625" cy="15650"/>
            </a:xfrm>
            <a:custGeom>
              <a:avLst/>
              <a:gdLst/>
              <a:ahLst/>
              <a:cxnLst/>
              <a:rect l="l" t="t" r="r" b="b"/>
              <a:pathLst>
                <a:path w="625" h="626" extrusionOk="0">
                  <a:moveTo>
                    <a:pt x="312" y="1"/>
                  </a:moveTo>
                  <a:cubicBezTo>
                    <a:pt x="141" y="1"/>
                    <a:pt x="0" y="140"/>
                    <a:pt x="0" y="313"/>
                  </a:cubicBezTo>
                  <a:cubicBezTo>
                    <a:pt x="0" y="486"/>
                    <a:pt x="141" y="626"/>
                    <a:pt x="312" y="626"/>
                  </a:cubicBezTo>
                  <a:cubicBezTo>
                    <a:pt x="485" y="626"/>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
            <p:cNvSpPr/>
            <p:nvPr/>
          </p:nvSpPr>
          <p:spPr>
            <a:xfrm>
              <a:off x="625660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
            <p:cNvSpPr/>
            <p:nvPr/>
          </p:nvSpPr>
          <p:spPr>
            <a:xfrm>
              <a:off x="62799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4" y="626"/>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
            <p:cNvSpPr/>
            <p:nvPr/>
          </p:nvSpPr>
          <p:spPr>
            <a:xfrm>
              <a:off x="63032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
            <p:cNvSpPr/>
            <p:nvPr/>
          </p:nvSpPr>
          <p:spPr>
            <a:xfrm>
              <a:off x="6323950" y="4051525"/>
              <a:ext cx="18300" cy="15650"/>
            </a:xfrm>
            <a:custGeom>
              <a:avLst/>
              <a:gdLst/>
              <a:ahLst/>
              <a:cxnLst/>
              <a:rect l="l" t="t" r="r" b="b"/>
              <a:pathLst>
                <a:path w="732" h="626" extrusionOk="0">
                  <a:moveTo>
                    <a:pt x="422" y="1"/>
                  </a:moveTo>
                  <a:cubicBezTo>
                    <a:pt x="421" y="1"/>
                    <a:pt x="420" y="1"/>
                    <a:pt x="419" y="1"/>
                  </a:cubicBezTo>
                  <a:cubicBezTo>
                    <a:pt x="418" y="1"/>
                    <a:pt x="418" y="1"/>
                    <a:pt x="417" y="1"/>
                  </a:cubicBezTo>
                  <a:cubicBezTo>
                    <a:pt x="139" y="1"/>
                    <a:pt x="1" y="336"/>
                    <a:pt x="198" y="533"/>
                  </a:cubicBezTo>
                  <a:cubicBezTo>
                    <a:pt x="261" y="597"/>
                    <a:pt x="340" y="625"/>
                    <a:pt x="417" y="625"/>
                  </a:cubicBezTo>
                  <a:cubicBezTo>
                    <a:pt x="577" y="625"/>
                    <a:pt x="731" y="501"/>
                    <a:pt x="731" y="313"/>
                  </a:cubicBezTo>
                  <a:cubicBezTo>
                    <a:pt x="731" y="141"/>
                    <a:pt x="593" y="1"/>
                    <a:pt x="42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
            <p:cNvSpPr/>
            <p:nvPr/>
          </p:nvSpPr>
          <p:spPr>
            <a:xfrm>
              <a:off x="6349900" y="4051525"/>
              <a:ext cx="15650" cy="15650"/>
            </a:xfrm>
            <a:custGeom>
              <a:avLst/>
              <a:gdLst/>
              <a:ahLst/>
              <a:cxnLst/>
              <a:rect l="l" t="t" r="r" b="b"/>
              <a:pathLst>
                <a:path w="626" h="626" extrusionOk="0">
                  <a:moveTo>
                    <a:pt x="313" y="1"/>
                  </a:moveTo>
                  <a:cubicBezTo>
                    <a:pt x="142" y="1"/>
                    <a:pt x="1" y="140"/>
                    <a:pt x="1" y="313"/>
                  </a:cubicBezTo>
                  <a:cubicBezTo>
                    <a:pt x="1" y="486"/>
                    <a:pt x="142"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
            <p:cNvSpPr/>
            <p:nvPr/>
          </p:nvSpPr>
          <p:spPr>
            <a:xfrm>
              <a:off x="63732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
            <p:cNvSpPr/>
            <p:nvPr/>
          </p:nvSpPr>
          <p:spPr>
            <a:xfrm>
              <a:off x="6396600"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4" y="626"/>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
            <p:cNvSpPr/>
            <p:nvPr/>
          </p:nvSpPr>
          <p:spPr>
            <a:xfrm>
              <a:off x="641990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
            <p:cNvSpPr/>
            <p:nvPr/>
          </p:nvSpPr>
          <p:spPr>
            <a:xfrm>
              <a:off x="6443250"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5" y="626"/>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
            <p:cNvSpPr/>
            <p:nvPr/>
          </p:nvSpPr>
          <p:spPr>
            <a:xfrm>
              <a:off x="6466550" y="4051525"/>
              <a:ext cx="15650" cy="15650"/>
            </a:xfrm>
            <a:custGeom>
              <a:avLst/>
              <a:gdLst/>
              <a:ahLst/>
              <a:cxnLst/>
              <a:rect l="l" t="t" r="r" b="b"/>
              <a:pathLst>
                <a:path w="626" h="626" extrusionOk="0">
                  <a:moveTo>
                    <a:pt x="313" y="1"/>
                  </a:moveTo>
                  <a:cubicBezTo>
                    <a:pt x="142" y="1"/>
                    <a:pt x="1" y="140"/>
                    <a:pt x="1" y="313"/>
                  </a:cubicBezTo>
                  <a:cubicBezTo>
                    <a:pt x="1" y="486"/>
                    <a:pt x="142"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
            <p:cNvSpPr/>
            <p:nvPr/>
          </p:nvSpPr>
          <p:spPr>
            <a:xfrm>
              <a:off x="6487275" y="4051525"/>
              <a:ext cx="18250" cy="15650"/>
            </a:xfrm>
            <a:custGeom>
              <a:avLst/>
              <a:gdLst/>
              <a:ahLst/>
              <a:cxnLst/>
              <a:rect l="l" t="t" r="r" b="b"/>
              <a:pathLst>
                <a:path w="730" h="626" extrusionOk="0">
                  <a:moveTo>
                    <a:pt x="418" y="1"/>
                  </a:moveTo>
                  <a:cubicBezTo>
                    <a:pt x="139" y="1"/>
                    <a:pt x="1" y="336"/>
                    <a:pt x="196" y="533"/>
                  </a:cubicBezTo>
                  <a:cubicBezTo>
                    <a:pt x="260" y="597"/>
                    <a:pt x="339" y="625"/>
                    <a:pt x="415" y="625"/>
                  </a:cubicBezTo>
                  <a:cubicBezTo>
                    <a:pt x="576" y="625"/>
                    <a:pt x="730" y="501"/>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
            <p:cNvSpPr/>
            <p:nvPr/>
          </p:nvSpPr>
          <p:spPr>
            <a:xfrm>
              <a:off x="6513250"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4" y="626"/>
                    <a:pt x="625" y="486"/>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
            <p:cNvSpPr/>
            <p:nvPr/>
          </p:nvSpPr>
          <p:spPr>
            <a:xfrm>
              <a:off x="5953325" y="4031525"/>
              <a:ext cx="15650" cy="15650"/>
            </a:xfrm>
            <a:custGeom>
              <a:avLst/>
              <a:gdLst/>
              <a:ahLst/>
              <a:cxnLst/>
              <a:rect l="l" t="t" r="r" b="b"/>
              <a:pathLst>
                <a:path w="626" h="626" extrusionOk="0">
                  <a:moveTo>
                    <a:pt x="313" y="1"/>
                  </a:moveTo>
                  <a:cubicBezTo>
                    <a:pt x="141" y="1"/>
                    <a:pt x="0" y="140"/>
                    <a:pt x="0" y="313"/>
                  </a:cubicBezTo>
                  <a:cubicBezTo>
                    <a:pt x="0"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
            <p:cNvSpPr/>
            <p:nvPr/>
          </p:nvSpPr>
          <p:spPr>
            <a:xfrm>
              <a:off x="5976675"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
            <p:cNvSpPr/>
            <p:nvPr/>
          </p:nvSpPr>
          <p:spPr>
            <a:xfrm>
              <a:off x="5930025"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
            <p:cNvSpPr/>
            <p:nvPr/>
          </p:nvSpPr>
          <p:spPr>
            <a:xfrm>
              <a:off x="5999975" y="4031525"/>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
            <p:cNvSpPr/>
            <p:nvPr/>
          </p:nvSpPr>
          <p:spPr>
            <a:xfrm>
              <a:off x="6023325"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
            <p:cNvSpPr/>
            <p:nvPr/>
          </p:nvSpPr>
          <p:spPr>
            <a:xfrm>
              <a:off x="6046675" y="4031525"/>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
            <p:cNvSpPr/>
            <p:nvPr/>
          </p:nvSpPr>
          <p:spPr>
            <a:xfrm>
              <a:off x="6067350" y="4031525"/>
              <a:ext cx="18250" cy="15625"/>
            </a:xfrm>
            <a:custGeom>
              <a:avLst/>
              <a:gdLst/>
              <a:ahLst/>
              <a:cxnLst/>
              <a:rect l="l" t="t" r="r" b="b"/>
              <a:pathLst>
                <a:path w="730" h="625" extrusionOk="0">
                  <a:moveTo>
                    <a:pt x="418" y="1"/>
                  </a:moveTo>
                  <a:cubicBezTo>
                    <a:pt x="140" y="1"/>
                    <a:pt x="1" y="337"/>
                    <a:pt x="198" y="533"/>
                  </a:cubicBezTo>
                  <a:cubicBezTo>
                    <a:pt x="261" y="596"/>
                    <a:pt x="339" y="625"/>
                    <a:pt x="416" y="625"/>
                  </a:cubicBezTo>
                  <a:cubicBezTo>
                    <a:pt x="576" y="625"/>
                    <a:pt x="730" y="500"/>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
            <p:cNvSpPr/>
            <p:nvPr/>
          </p:nvSpPr>
          <p:spPr>
            <a:xfrm>
              <a:off x="6093325"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
            <p:cNvSpPr/>
            <p:nvPr/>
          </p:nvSpPr>
          <p:spPr>
            <a:xfrm>
              <a:off x="61166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
            <p:cNvSpPr/>
            <p:nvPr/>
          </p:nvSpPr>
          <p:spPr>
            <a:xfrm>
              <a:off x="6139975"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
            <p:cNvSpPr/>
            <p:nvPr/>
          </p:nvSpPr>
          <p:spPr>
            <a:xfrm>
              <a:off x="6160650" y="4031525"/>
              <a:ext cx="18300" cy="15625"/>
            </a:xfrm>
            <a:custGeom>
              <a:avLst/>
              <a:gdLst/>
              <a:ahLst/>
              <a:cxnLst/>
              <a:rect l="l" t="t" r="r" b="b"/>
              <a:pathLst>
                <a:path w="732" h="625" extrusionOk="0">
                  <a:moveTo>
                    <a:pt x="419" y="1"/>
                  </a:moveTo>
                  <a:cubicBezTo>
                    <a:pt x="140" y="1"/>
                    <a:pt x="1" y="337"/>
                    <a:pt x="198" y="533"/>
                  </a:cubicBezTo>
                  <a:cubicBezTo>
                    <a:pt x="262" y="596"/>
                    <a:pt x="340" y="625"/>
                    <a:pt x="417" y="625"/>
                  </a:cubicBezTo>
                  <a:cubicBezTo>
                    <a:pt x="577" y="625"/>
                    <a:pt x="731" y="500"/>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
            <p:cNvSpPr/>
            <p:nvPr/>
          </p:nvSpPr>
          <p:spPr>
            <a:xfrm>
              <a:off x="6186625"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
            <p:cNvSpPr/>
            <p:nvPr/>
          </p:nvSpPr>
          <p:spPr>
            <a:xfrm>
              <a:off x="62099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
            <p:cNvSpPr/>
            <p:nvPr/>
          </p:nvSpPr>
          <p:spPr>
            <a:xfrm>
              <a:off x="6233275" y="403152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
            <p:cNvSpPr/>
            <p:nvPr/>
          </p:nvSpPr>
          <p:spPr>
            <a:xfrm>
              <a:off x="625660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
            <p:cNvSpPr/>
            <p:nvPr/>
          </p:nvSpPr>
          <p:spPr>
            <a:xfrm>
              <a:off x="62799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
            <p:cNvSpPr/>
            <p:nvPr/>
          </p:nvSpPr>
          <p:spPr>
            <a:xfrm>
              <a:off x="63032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
            <p:cNvSpPr/>
            <p:nvPr/>
          </p:nvSpPr>
          <p:spPr>
            <a:xfrm>
              <a:off x="6323950" y="4031525"/>
              <a:ext cx="18300" cy="15625"/>
            </a:xfrm>
            <a:custGeom>
              <a:avLst/>
              <a:gdLst/>
              <a:ahLst/>
              <a:cxnLst/>
              <a:rect l="l" t="t" r="r" b="b"/>
              <a:pathLst>
                <a:path w="732" h="625" extrusionOk="0">
                  <a:moveTo>
                    <a:pt x="419" y="1"/>
                  </a:moveTo>
                  <a:cubicBezTo>
                    <a:pt x="140" y="1"/>
                    <a:pt x="1" y="337"/>
                    <a:pt x="198" y="533"/>
                  </a:cubicBezTo>
                  <a:cubicBezTo>
                    <a:pt x="261" y="596"/>
                    <a:pt x="340" y="625"/>
                    <a:pt x="417" y="625"/>
                  </a:cubicBezTo>
                  <a:cubicBezTo>
                    <a:pt x="577" y="625"/>
                    <a:pt x="731" y="500"/>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
            <p:cNvSpPr/>
            <p:nvPr/>
          </p:nvSpPr>
          <p:spPr>
            <a:xfrm>
              <a:off x="6349900" y="40315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
            <p:cNvSpPr/>
            <p:nvPr/>
          </p:nvSpPr>
          <p:spPr>
            <a:xfrm>
              <a:off x="63732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
            <p:cNvSpPr/>
            <p:nvPr/>
          </p:nvSpPr>
          <p:spPr>
            <a:xfrm>
              <a:off x="6396600"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
            <p:cNvSpPr/>
            <p:nvPr/>
          </p:nvSpPr>
          <p:spPr>
            <a:xfrm>
              <a:off x="641990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
            <p:cNvSpPr/>
            <p:nvPr/>
          </p:nvSpPr>
          <p:spPr>
            <a:xfrm>
              <a:off x="6443250"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
            <p:cNvSpPr/>
            <p:nvPr/>
          </p:nvSpPr>
          <p:spPr>
            <a:xfrm>
              <a:off x="6466550" y="40315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
            <p:cNvSpPr/>
            <p:nvPr/>
          </p:nvSpPr>
          <p:spPr>
            <a:xfrm>
              <a:off x="6487275" y="4031525"/>
              <a:ext cx="18250" cy="15625"/>
            </a:xfrm>
            <a:custGeom>
              <a:avLst/>
              <a:gdLst/>
              <a:ahLst/>
              <a:cxnLst/>
              <a:rect l="l" t="t" r="r" b="b"/>
              <a:pathLst>
                <a:path w="730" h="625" extrusionOk="0">
                  <a:moveTo>
                    <a:pt x="418" y="1"/>
                  </a:moveTo>
                  <a:cubicBezTo>
                    <a:pt x="139" y="1"/>
                    <a:pt x="1" y="337"/>
                    <a:pt x="196" y="533"/>
                  </a:cubicBezTo>
                  <a:cubicBezTo>
                    <a:pt x="260" y="596"/>
                    <a:pt x="339" y="625"/>
                    <a:pt x="415" y="625"/>
                  </a:cubicBezTo>
                  <a:cubicBezTo>
                    <a:pt x="576" y="625"/>
                    <a:pt x="730" y="500"/>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
            <p:cNvSpPr/>
            <p:nvPr/>
          </p:nvSpPr>
          <p:spPr>
            <a:xfrm>
              <a:off x="6513250"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
            <p:cNvSpPr/>
            <p:nvPr/>
          </p:nvSpPr>
          <p:spPr>
            <a:xfrm>
              <a:off x="5953325" y="4011525"/>
              <a:ext cx="15650" cy="15625"/>
            </a:xfrm>
            <a:custGeom>
              <a:avLst/>
              <a:gdLst/>
              <a:ahLst/>
              <a:cxnLst/>
              <a:rect l="l" t="t" r="r" b="b"/>
              <a:pathLst>
                <a:path w="626" h="625" extrusionOk="0">
                  <a:moveTo>
                    <a:pt x="313" y="0"/>
                  </a:moveTo>
                  <a:cubicBezTo>
                    <a:pt x="141" y="0"/>
                    <a:pt x="0" y="140"/>
                    <a:pt x="0" y="313"/>
                  </a:cubicBezTo>
                  <a:cubicBezTo>
                    <a:pt x="0" y="484"/>
                    <a:pt x="141"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
            <p:cNvSpPr/>
            <p:nvPr/>
          </p:nvSpPr>
          <p:spPr>
            <a:xfrm>
              <a:off x="5976675"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5" y="625"/>
                    <a:pt x="625" y="484"/>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
            <p:cNvSpPr/>
            <p:nvPr/>
          </p:nvSpPr>
          <p:spPr>
            <a:xfrm>
              <a:off x="5999975" y="4011525"/>
              <a:ext cx="15650" cy="15625"/>
            </a:xfrm>
            <a:custGeom>
              <a:avLst/>
              <a:gdLst/>
              <a:ahLst/>
              <a:cxnLst/>
              <a:rect l="l" t="t" r="r" b="b"/>
              <a:pathLst>
                <a:path w="626" h="625" extrusionOk="0">
                  <a:moveTo>
                    <a:pt x="313" y="0"/>
                  </a:moveTo>
                  <a:cubicBezTo>
                    <a:pt x="141" y="0"/>
                    <a:pt x="1" y="140"/>
                    <a:pt x="1" y="313"/>
                  </a:cubicBezTo>
                  <a:cubicBezTo>
                    <a:pt x="1" y="484"/>
                    <a:pt x="141"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
            <p:cNvSpPr/>
            <p:nvPr/>
          </p:nvSpPr>
          <p:spPr>
            <a:xfrm>
              <a:off x="6023325"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5" y="625"/>
                    <a:pt x="625" y="484"/>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
            <p:cNvSpPr/>
            <p:nvPr/>
          </p:nvSpPr>
          <p:spPr>
            <a:xfrm>
              <a:off x="6046675" y="4011525"/>
              <a:ext cx="15625" cy="15625"/>
            </a:xfrm>
            <a:custGeom>
              <a:avLst/>
              <a:gdLst/>
              <a:ahLst/>
              <a:cxnLst/>
              <a:rect l="l" t="t" r="r" b="b"/>
              <a:pathLst>
                <a:path w="625" h="625" extrusionOk="0">
                  <a:moveTo>
                    <a:pt x="312" y="0"/>
                  </a:moveTo>
                  <a:cubicBezTo>
                    <a:pt x="139" y="0"/>
                    <a:pt x="0" y="140"/>
                    <a:pt x="0" y="313"/>
                  </a:cubicBezTo>
                  <a:cubicBezTo>
                    <a:pt x="0" y="484"/>
                    <a:pt x="139" y="625"/>
                    <a:pt x="312" y="625"/>
                  </a:cubicBezTo>
                  <a:cubicBezTo>
                    <a:pt x="485" y="625"/>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
            <p:cNvSpPr/>
            <p:nvPr/>
          </p:nvSpPr>
          <p:spPr>
            <a:xfrm>
              <a:off x="6067350" y="4011525"/>
              <a:ext cx="18250" cy="15625"/>
            </a:xfrm>
            <a:custGeom>
              <a:avLst/>
              <a:gdLst/>
              <a:ahLst/>
              <a:cxnLst/>
              <a:rect l="l" t="t" r="r" b="b"/>
              <a:pathLst>
                <a:path w="730" h="625" extrusionOk="0">
                  <a:moveTo>
                    <a:pt x="418" y="0"/>
                  </a:moveTo>
                  <a:cubicBezTo>
                    <a:pt x="140" y="0"/>
                    <a:pt x="1" y="337"/>
                    <a:pt x="198" y="532"/>
                  </a:cubicBezTo>
                  <a:cubicBezTo>
                    <a:pt x="261" y="596"/>
                    <a:pt x="339" y="625"/>
                    <a:pt x="416" y="625"/>
                  </a:cubicBezTo>
                  <a:cubicBezTo>
                    <a:pt x="576" y="625"/>
                    <a:pt x="730" y="500"/>
                    <a:pt x="730" y="313"/>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
            <p:cNvSpPr/>
            <p:nvPr/>
          </p:nvSpPr>
          <p:spPr>
            <a:xfrm>
              <a:off x="6093325"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5" y="625"/>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
            <p:cNvSpPr/>
            <p:nvPr/>
          </p:nvSpPr>
          <p:spPr>
            <a:xfrm>
              <a:off x="61166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4" y="625"/>
                    <a:pt x="625" y="484"/>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
            <p:cNvSpPr/>
            <p:nvPr/>
          </p:nvSpPr>
          <p:spPr>
            <a:xfrm>
              <a:off x="6139975"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5" y="625"/>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
            <p:cNvSpPr/>
            <p:nvPr/>
          </p:nvSpPr>
          <p:spPr>
            <a:xfrm>
              <a:off x="6160650" y="4011525"/>
              <a:ext cx="18300" cy="15625"/>
            </a:xfrm>
            <a:custGeom>
              <a:avLst/>
              <a:gdLst/>
              <a:ahLst/>
              <a:cxnLst/>
              <a:rect l="l" t="t" r="r" b="b"/>
              <a:pathLst>
                <a:path w="732" h="625" extrusionOk="0">
                  <a:moveTo>
                    <a:pt x="419" y="0"/>
                  </a:moveTo>
                  <a:cubicBezTo>
                    <a:pt x="140" y="0"/>
                    <a:pt x="1" y="337"/>
                    <a:pt x="198" y="532"/>
                  </a:cubicBezTo>
                  <a:cubicBezTo>
                    <a:pt x="262" y="596"/>
                    <a:pt x="340" y="625"/>
                    <a:pt x="417" y="625"/>
                  </a:cubicBezTo>
                  <a:cubicBezTo>
                    <a:pt x="577" y="625"/>
                    <a:pt x="731" y="500"/>
                    <a:pt x="731" y="313"/>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
            <p:cNvSpPr/>
            <p:nvPr/>
          </p:nvSpPr>
          <p:spPr>
            <a:xfrm>
              <a:off x="6186625"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5" y="625"/>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
            <p:cNvSpPr/>
            <p:nvPr/>
          </p:nvSpPr>
          <p:spPr>
            <a:xfrm>
              <a:off x="62099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
            <p:cNvSpPr/>
            <p:nvPr/>
          </p:nvSpPr>
          <p:spPr>
            <a:xfrm>
              <a:off x="6233275" y="4011525"/>
              <a:ext cx="15625" cy="15625"/>
            </a:xfrm>
            <a:custGeom>
              <a:avLst/>
              <a:gdLst/>
              <a:ahLst/>
              <a:cxnLst/>
              <a:rect l="l" t="t" r="r" b="b"/>
              <a:pathLst>
                <a:path w="625" h="625" extrusionOk="0">
                  <a:moveTo>
                    <a:pt x="312" y="0"/>
                  </a:moveTo>
                  <a:cubicBezTo>
                    <a:pt x="141" y="0"/>
                    <a:pt x="0" y="140"/>
                    <a:pt x="0" y="313"/>
                  </a:cubicBezTo>
                  <a:cubicBezTo>
                    <a:pt x="0" y="484"/>
                    <a:pt x="141" y="625"/>
                    <a:pt x="312" y="625"/>
                  </a:cubicBezTo>
                  <a:cubicBezTo>
                    <a:pt x="485" y="625"/>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
            <p:cNvSpPr/>
            <p:nvPr/>
          </p:nvSpPr>
          <p:spPr>
            <a:xfrm>
              <a:off x="625660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
            <p:cNvSpPr/>
            <p:nvPr/>
          </p:nvSpPr>
          <p:spPr>
            <a:xfrm>
              <a:off x="62799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4" y="625"/>
                    <a:pt x="625" y="484"/>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
            <p:cNvSpPr/>
            <p:nvPr/>
          </p:nvSpPr>
          <p:spPr>
            <a:xfrm>
              <a:off x="63032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
            <p:cNvSpPr/>
            <p:nvPr/>
          </p:nvSpPr>
          <p:spPr>
            <a:xfrm>
              <a:off x="6323950" y="4011525"/>
              <a:ext cx="18300" cy="15625"/>
            </a:xfrm>
            <a:custGeom>
              <a:avLst/>
              <a:gdLst/>
              <a:ahLst/>
              <a:cxnLst/>
              <a:rect l="l" t="t" r="r" b="b"/>
              <a:pathLst>
                <a:path w="732" h="625" extrusionOk="0">
                  <a:moveTo>
                    <a:pt x="419" y="0"/>
                  </a:moveTo>
                  <a:cubicBezTo>
                    <a:pt x="140" y="0"/>
                    <a:pt x="1" y="337"/>
                    <a:pt x="198" y="532"/>
                  </a:cubicBezTo>
                  <a:cubicBezTo>
                    <a:pt x="261" y="596"/>
                    <a:pt x="340" y="625"/>
                    <a:pt x="417" y="625"/>
                  </a:cubicBezTo>
                  <a:cubicBezTo>
                    <a:pt x="577" y="625"/>
                    <a:pt x="731" y="500"/>
                    <a:pt x="731" y="313"/>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
            <p:cNvSpPr/>
            <p:nvPr/>
          </p:nvSpPr>
          <p:spPr>
            <a:xfrm>
              <a:off x="6349900" y="4011525"/>
              <a:ext cx="15650" cy="15625"/>
            </a:xfrm>
            <a:custGeom>
              <a:avLst/>
              <a:gdLst/>
              <a:ahLst/>
              <a:cxnLst/>
              <a:rect l="l" t="t" r="r" b="b"/>
              <a:pathLst>
                <a:path w="626" h="625" extrusionOk="0">
                  <a:moveTo>
                    <a:pt x="313" y="0"/>
                  </a:moveTo>
                  <a:cubicBezTo>
                    <a:pt x="142" y="0"/>
                    <a:pt x="1" y="140"/>
                    <a:pt x="1" y="313"/>
                  </a:cubicBezTo>
                  <a:cubicBezTo>
                    <a:pt x="1" y="484"/>
                    <a:pt x="142"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
            <p:cNvSpPr/>
            <p:nvPr/>
          </p:nvSpPr>
          <p:spPr>
            <a:xfrm>
              <a:off x="63732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
            <p:cNvSpPr/>
            <p:nvPr/>
          </p:nvSpPr>
          <p:spPr>
            <a:xfrm>
              <a:off x="6396600"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4" y="625"/>
                    <a:pt x="625" y="484"/>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
            <p:cNvSpPr/>
            <p:nvPr/>
          </p:nvSpPr>
          <p:spPr>
            <a:xfrm>
              <a:off x="641990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
            <p:cNvSpPr/>
            <p:nvPr/>
          </p:nvSpPr>
          <p:spPr>
            <a:xfrm>
              <a:off x="6443250"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5" y="625"/>
                    <a:pt x="625" y="484"/>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
            <p:cNvSpPr/>
            <p:nvPr/>
          </p:nvSpPr>
          <p:spPr>
            <a:xfrm>
              <a:off x="6466550" y="4011525"/>
              <a:ext cx="15650" cy="15625"/>
            </a:xfrm>
            <a:custGeom>
              <a:avLst/>
              <a:gdLst/>
              <a:ahLst/>
              <a:cxnLst/>
              <a:rect l="l" t="t" r="r" b="b"/>
              <a:pathLst>
                <a:path w="626" h="625" extrusionOk="0">
                  <a:moveTo>
                    <a:pt x="313" y="0"/>
                  </a:moveTo>
                  <a:cubicBezTo>
                    <a:pt x="142" y="0"/>
                    <a:pt x="1" y="140"/>
                    <a:pt x="1" y="313"/>
                  </a:cubicBezTo>
                  <a:cubicBezTo>
                    <a:pt x="1" y="484"/>
                    <a:pt x="142"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
            <p:cNvSpPr/>
            <p:nvPr/>
          </p:nvSpPr>
          <p:spPr>
            <a:xfrm>
              <a:off x="6487275" y="4011525"/>
              <a:ext cx="18250" cy="15625"/>
            </a:xfrm>
            <a:custGeom>
              <a:avLst/>
              <a:gdLst/>
              <a:ahLst/>
              <a:cxnLst/>
              <a:rect l="l" t="t" r="r" b="b"/>
              <a:pathLst>
                <a:path w="730" h="625" extrusionOk="0">
                  <a:moveTo>
                    <a:pt x="418" y="0"/>
                  </a:moveTo>
                  <a:cubicBezTo>
                    <a:pt x="139" y="0"/>
                    <a:pt x="1" y="337"/>
                    <a:pt x="196" y="532"/>
                  </a:cubicBezTo>
                  <a:cubicBezTo>
                    <a:pt x="260" y="596"/>
                    <a:pt x="339" y="625"/>
                    <a:pt x="415" y="625"/>
                  </a:cubicBezTo>
                  <a:cubicBezTo>
                    <a:pt x="576" y="625"/>
                    <a:pt x="730" y="500"/>
                    <a:pt x="730" y="313"/>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
            <p:cNvSpPr/>
            <p:nvPr/>
          </p:nvSpPr>
          <p:spPr>
            <a:xfrm>
              <a:off x="6513250"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4" y="625"/>
                    <a:pt x="625" y="484"/>
                    <a:pt x="625" y="313"/>
                  </a:cubicBezTo>
                  <a:cubicBezTo>
                    <a:pt x="625" y="140"/>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
            <p:cNvSpPr/>
            <p:nvPr/>
          </p:nvSpPr>
          <p:spPr>
            <a:xfrm>
              <a:off x="5953325" y="3991500"/>
              <a:ext cx="15650" cy="15650"/>
            </a:xfrm>
            <a:custGeom>
              <a:avLst/>
              <a:gdLst/>
              <a:ahLst/>
              <a:cxnLst/>
              <a:rect l="l" t="t" r="r" b="b"/>
              <a:pathLst>
                <a:path w="626" h="626" extrusionOk="0">
                  <a:moveTo>
                    <a:pt x="313" y="1"/>
                  </a:moveTo>
                  <a:cubicBezTo>
                    <a:pt x="141" y="1"/>
                    <a:pt x="0" y="140"/>
                    <a:pt x="0" y="313"/>
                  </a:cubicBezTo>
                  <a:cubicBezTo>
                    <a:pt x="0" y="484"/>
                    <a:pt x="141"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
            <p:cNvSpPr/>
            <p:nvPr/>
          </p:nvSpPr>
          <p:spPr>
            <a:xfrm>
              <a:off x="5976675"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
            <p:cNvSpPr/>
            <p:nvPr/>
          </p:nvSpPr>
          <p:spPr>
            <a:xfrm>
              <a:off x="5999975" y="3991500"/>
              <a:ext cx="15650" cy="15650"/>
            </a:xfrm>
            <a:custGeom>
              <a:avLst/>
              <a:gdLst/>
              <a:ahLst/>
              <a:cxnLst/>
              <a:rect l="l" t="t" r="r" b="b"/>
              <a:pathLst>
                <a:path w="626" h="626" extrusionOk="0">
                  <a:moveTo>
                    <a:pt x="313" y="1"/>
                  </a:moveTo>
                  <a:cubicBezTo>
                    <a:pt x="141" y="1"/>
                    <a:pt x="1" y="140"/>
                    <a:pt x="1" y="313"/>
                  </a:cubicBezTo>
                  <a:cubicBezTo>
                    <a:pt x="1" y="484"/>
                    <a:pt x="141"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
            <p:cNvSpPr/>
            <p:nvPr/>
          </p:nvSpPr>
          <p:spPr>
            <a:xfrm>
              <a:off x="6023325"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
            <p:cNvSpPr/>
            <p:nvPr/>
          </p:nvSpPr>
          <p:spPr>
            <a:xfrm>
              <a:off x="6046675" y="3991500"/>
              <a:ext cx="15625" cy="15650"/>
            </a:xfrm>
            <a:custGeom>
              <a:avLst/>
              <a:gdLst/>
              <a:ahLst/>
              <a:cxnLst/>
              <a:rect l="l" t="t" r="r" b="b"/>
              <a:pathLst>
                <a:path w="625" h="626" extrusionOk="0">
                  <a:moveTo>
                    <a:pt x="312" y="1"/>
                  </a:moveTo>
                  <a:cubicBezTo>
                    <a:pt x="139" y="1"/>
                    <a:pt x="0" y="140"/>
                    <a:pt x="0" y="313"/>
                  </a:cubicBezTo>
                  <a:cubicBezTo>
                    <a:pt x="0" y="484"/>
                    <a:pt x="139"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
            <p:cNvSpPr/>
            <p:nvPr/>
          </p:nvSpPr>
          <p:spPr>
            <a:xfrm>
              <a:off x="6067350" y="3991500"/>
              <a:ext cx="18250" cy="15650"/>
            </a:xfrm>
            <a:custGeom>
              <a:avLst/>
              <a:gdLst/>
              <a:ahLst/>
              <a:cxnLst/>
              <a:rect l="l" t="t" r="r" b="b"/>
              <a:pathLst>
                <a:path w="730" h="626" extrusionOk="0">
                  <a:moveTo>
                    <a:pt x="418" y="1"/>
                  </a:moveTo>
                  <a:cubicBezTo>
                    <a:pt x="140" y="1"/>
                    <a:pt x="1" y="337"/>
                    <a:pt x="198" y="533"/>
                  </a:cubicBezTo>
                  <a:cubicBezTo>
                    <a:pt x="261" y="597"/>
                    <a:pt x="339" y="625"/>
                    <a:pt x="416" y="625"/>
                  </a:cubicBezTo>
                  <a:cubicBezTo>
                    <a:pt x="576" y="625"/>
                    <a:pt x="730" y="501"/>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
            <p:cNvSpPr/>
            <p:nvPr/>
          </p:nvSpPr>
          <p:spPr>
            <a:xfrm>
              <a:off x="6093325"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
            <p:cNvSpPr/>
            <p:nvPr/>
          </p:nvSpPr>
          <p:spPr>
            <a:xfrm>
              <a:off x="61166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
            <p:cNvSpPr/>
            <p:nvPr/>
          </p:nvSpPr>
          <p:spPr>
            <a:xfrm>
              <a:off x="6139975"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
            <p:cNvSpPr/>
            <p:nvPr/>
          </p:nvSpPr>
          <p:spPr>
            <a:xfrm>
              <a:off x="6160650" y="3991500"/>
              <a:ext cx="18300" cy="15650"/>
            </a:xfrm>
            <a:custGeom>
              <a:avLst/>
              <a:gdLst/>
              <a:ahLst/>
              <a:cxnLst/>
              <a:rect l="l" t="t" r="r" b="b"/>
              <a:pathLst>
                <a:path w="732" h="626" extrusionOk="0">
                  <a:moveTo>
                    <a:pt x="419" y="1"/>
                  </a:moveTo>
                  <a:cubicBezTo>
                    <a:pt x="140" y="1"/>
                    <a:pt x="1" y="337"/>
                    <a:pt x="198" y="533"/>
                  </a:cubicBezTo>
                  <a:cubicBezTo>
                    <a:pt x="262" y="597"/>
                    <a:pt x="340" y="625"/>
                    <a:pt x="417" y="625"/>
                  </a:cubicBezTo>
                  <a:cubicBezTo>
                    <a:pt x="577" y="625"/>
                    <a:pt x="731" y="501"/>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
            <p:cNvSpPr/>
            <p:nvPr/>
          </p:nvSpPr>
          <p:spPr>
            <a:xfrm>
              <a:off x="6186625"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
            <p:cNvSpPr/>
            <p:nvPr/>
          </p:nvSpPr>
          <p:spPr>
            <a:xfrm>
              <a:off x="62099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
            <p:cNvSpPr/>
            <p:nvPr/>
          </p:nvSpPr>
          <p:spPr>
            <a:xfrm>
              <a:off x="6233275" y="3991500"/>
              <a:ext cx="15625" cy="15650"/>
            </a:xfrm>
            <a:custGeom>
              <a:avLst/>
              <a:gdLst/>
              <a:ahLst/>
              <a:cxnLst/>
              <a:rect l="l" t="t" r="r" b="b"/>
              <a:pathLst>
                <a:path w="625" h="626" extrusionOk="0">
                  <a:moveTo>
                    <a:pt x="312" y="1"/>
                  </a:moveTo>
                  <a:cubicBezTo>
                    <a:pt x="141" y="1"/>
                    <a:pt x="0" y="140"/>
                    <a:pt x="0" y="313"/>
                  </a:cubicBezTo>
                  <a:cubicBezTo>
                    <a:pt x="0" y="484"/>
                    <a:pt x="141"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
            <p:cNvSpPr/>
            <p:nvPr/>
          </p:nvSpPr>
          <p:spPr>
            <a:xfrm>
              <a:off x="625660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
            <p:cNvSpPr/>
            <p:nvPr/>
          </p:nvSpPr>
          <p:spPr>
            <a:xfrm>
              <a:off x="62799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
            <p:cNvSpPr/>
            <p:nvPr/>
          </p:nvSpPr>
          <p:spPr>
            <a:xfrm>
              <a:off x="63032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
            <p:cNvSpPr/>
            <p:nvPr/>
          </p:nvSpPr>
          <p:spPr>
            <a:xfrm>
              <a:off x="6323950" y="3991500"/>
              <a:ext cx="18300" cy="15650"/>
            </a:xfrm>
            <a:custGeom>
              <a:avLst/>
              <a:gdLst/>
              <a:ahLst/>
              <a:cxnLst/>
              <a:rect l="l" t="t" r="r" b="b"/>
              <a:pathLst>
                <a:path w="732" h="626" extrusionOk="0">
                  <a:moveTo>
                    <a:pt x="419" y="1"/>
                  </a:moveTo>
                  <a:cubicBezTo>
                    <a:pt x="140" y="1"/>
                    <a:pt x="1" y="336"/>
                    <a:pt x="198" y="533"/>
                  </a:cubicBezTo>
                  <a:cubicBezTo>
                    <a:pt x="261" y="597"/>
                    <a:pt x="340" y="625"/>
                    <a:pt x="417" y="625"/>
                  </a:cubicBezTo>
                  <a:cubicBezTo>
                    <a:pt x="577" y="625"/>
                    <a:pt x="731" y="501"/>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
            <p:cNvSpPr/>
            <p:nvPr/>
          </p:nvSpPr>
          <p:spPr>
            <a:xfrm>
              <a:off x="6349900" y="399150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
            <p:cNvSpPr/>
            <p:nvPr/>
          </p:nvSpPr>
          <p:spPr>
            <a:xfrm>
              <a:off x="63732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
            <p:cNvSpPr/>
            <p:nvPr/>
          </p:nvSpPr>
          <p:spPr>
            <a:xfrm>
              <a:off x="6396600"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
            <p:cNvSpPr/>
            <p:nvPr/>
          </p:nvSpPr>
          <p:spPr>
            <a:xfrm>
              <a:off x="641990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
            <p:cNvSpPr/>
            <p:nvPr/>
          </p:nvSpPr>
          <p:spPr>
            <a:xfrm>
              <a:off x="6443250"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
            <p:cNvSpPr/>
            <p:nvPr/>
          </p:nvSpPr>
          <p:spPr>
            <a:xfrm>
              <a:off x="6466550" y="399150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
            <p:cNvSpPr/>
            <p:nvPr/>
          </p:nvSpPr>
          <p:spPr>
            <a:xfrm>
              <a:off x="6487275" y="3991500"/>
              <a:ext cx="18250" cy="15650"/>
            </a:xfrm>
            <a:custGeom>
              <a:avLst/>
              <a:gdLst/>
              <a:ahLst/>
              <a:cxnLst/>
              <a:rect l="l" t="t" r="r" b="b"/>
              <a:pathLst>
                <a:path w="730" h="626" extrusionOk="0">
                  <a:moveTo>
                    <a:pt x="418" y="1"/>
                  </a:moveTo>
                  <a:cubicBezTo>
                    <a:pt x="139" y="1"/>
                    <a:pt x="1" y="337"/>
                    <a:pt x="196" y="533"/>
                  </a:cubicBezTo>
                  <a:cubicBezTo>
                    <a:pt x="260" y="597"/>
                    <a:pt x="339" y="625"/>
                    <a:pt x="415" y="625"/>
                  </a:cubicBezTo>
                  <a:cubicBezTo>
                    <a:pt x="576" y="625"/>
                    <a:pt x="730" y="501"/>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
            <p:cNvSpPr/>
            <p:nvPr/>
          </p:nvSpPr>
          <p:spPr>
            <a:xfrm>
              <a:off x="6513250"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4" y="625"/>
                    <a:pt x="625" y="484"/>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
            <p:cNvSpPr/>
            <p:nvPr/>
          </p:nvSpPr>
          <p:spPr>
            <a:xfrm>
              <a:off x="5953325" y="3971500"/>
              <a:ext cx="15650" cy="15650"/>
            </a:xfrm>
            <a:custGeom>
              <a:avLst/>
              <a:gdLst/>
              <a:ahLst/>
              <a:cxnLst/>
              <a:rect l="l" t="t" r="r" b="b"/>
              <a:pathLst>
                <a:path w="626" h="626" extrusionOk="0">
                  <a:moveTo>
                    <a:pt x="313" y="1"/>
                  </a:moveTo>
                  <a:cubicBezTo>
                    <a:pt x="141" y="1"/>
                    <a:pt x="0" y="140"/>
                    <a:pt x="0" y="313"/>
                  </a:cubicBezTo>
                  <a:cubicBezTo>
                    <a:pt x="0" y="484"/>
                    <a:pt x="141"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
            <p:cNvSpPr/>
            <p:nvPr/>
          </p:nvSpPr>
          <p:spPr>
            <a:xfrm>
              <a:off x="5976675"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
            <p:cNvSpPr/>
            <p:nvPr/>
          </p:nvSpPr>
          <p:spPr>
            <a:xfrm>
              <a:off x="5999975" y="3971500"/>
              <a:ext cx="15650" cy="15650"/>
            </a:xfrm>
            <a:custGeom>
              <a:avLst/>
              <a:gdLst/>
              <a:ahLst/>
              <a:cxnLst/>
              <a:rect l="l" t="t" r="r" b="b"/>
              <a:pathLst>
                <a:path w="626" h="626" extrusionOk="0">
                  <a:moveTo>
                    <a:pt x="313" y="1"/>
                  </a:moveTo>
                  <a:cubicBezTo>
                    <a:pt x="141" y="1"/>
                    <a:pt x="1" y="140"/>
                    <a:pt x="1" y="313"/>
                  </a:cubicBezTo>
                  <a:cubicBezTo>
                    <a:pt x="1" y="484"/>
                    <a:pt x="141"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
            <p:cNvSpPr/>
            <p:nvPr/>
          </p:nvSpPr>
          <p:spPr>
            <a:xfrm>
              <a:off x="6023325"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
            <p:cNvSpPr/>
            <p:nvPr/>
          </p:nvSpPr>
          <p:spPr>
            <a:xfrm>
              <a:off x="6046675" y="3971500"/>
              <a:ext cx="15625" cy="15650"/>
            </a:xfrm>
            <a:custGeom>
              <a:avLst/>
              <a:gdLst/>
              <a:ahLst/>
              <a:cxnLst/>
              <a:rect l="l" t="t" r="r" b="b"/>
              <a:pathLst>
                <a:path w="625" h="626" extrusionOk="0">
                  <a:moveTo>
                    <a:pt x="312" y="1"/>
                  </a:moveTo>
                  <a:cubicBezTo>
                    <a:pt x="139" y="1"/>
                    <a:pt x="0" y="140"/>
                    <a:pt x="0" y="313"/>
                  </a:cubicBezTo>
                  <a:cubicBezTo>
                    <a:pt x="0" y="484"/>
                    <a:pt x="139"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
            <p:cNvSpPr/>
            <p:nvPr/>
          </p:nvSpPr>
          <p:spPr>
            <a:xfrm>
              <a:off x="6067350" y="3971475"/>
              <a:ext cx="18250" cy="15650"/>
            </a:xfrm>
            <a:custGeom>
              <a:avLst/>
              <a:gdLst/>
              <a:ahLst/>
              <a:cxnLst/>
              <a:rect l="l" t="t" r="r" b="b"/>
              <a:pathLst>
                <a:path w="730" h="626" extrusionOk="0">
                  <a:moveTo>
                    <a:pt x="418" y="0"/>
                  </a:moveTo>
                  <a:cubicBezTo>
                    <a:pt x="140" y="0"/>
                    <a:pt x="1" y="337"/>
                    <a:pt x="198" y="534"/>
                  </a:cubicBezTo>
                  <a:cubicBezTo>
                    <a:pt x="261" y="597"/>
                    <a:pt x="339" y="625"/>
                    <a:pt x="416" y="625"/>
                  </a:cubicBezTo>
                  <a:cubicBezTo>
                    <a:pt x="576" y="625"/>
                    <a:pt x="730" y="501"/>
                    <a:pt x="730" y="312"/>
                  </a:cubicBezTo>
                  <a:cubicBezTo>
                    <a:pt x="730" y="139"/>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
            <p:cNvSpPr/>
            <p:nvPr/>
          </p:nvSpPr>
          <p:spPr>
            <a:xfrm>
              <a:off x="6093325"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
            <p:cNvSpPr/>
            <p:nvPr/>
          </p:nvSpPr>
          <p:spPr>
            <a:xfrm>
              <a:off x="61166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
            <p:cNvSpPr/>
            <p:nvPr/>
          </p:nvSpPr>
          <p:spPr>
            <a:xfrm>
              <a:off x="6139975"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
            <p:cNvSpPr/>
            <p:nvPr/>
          </p:nvSpPr>
          <p:spPr>
            <a:xfrm>
              <a:off x="6160650" y="3971475"/>
              <a:ext cx="18300" cy="15650"/>
            </a:xfrm>
            <a:custGeom>
              <a:avLst/>
              <a:gdLst/>
              <a:ahLst/>
              <a:cxnLst/>
              <a:rect l="l" t="t" r="r" b="b"/>
              <a:pathLst>
                <a:path w="732" h="626" extrusionOk="0">
                  <a:moveTo>
                    <a:pt x="419" y="0"/>
                  </a:moveTo>
                  <a:cubicBezTo>
                    <a:pt x="140" y="0"/>
                    <a:pt x="1" y="337"/>
                    <a:pt x="198" y="534"/>
                  </a:cubicBezTo>
                  <a:cubicBezTo>
                    <a:pt x="261" y="597"/>
                    <a:pt x="340" y="625"/>
                    <a:pt x="417" y="625"/>
                  </a:cubicBezTo>
                  <a:cubicBezTo>
                    <a:pt x="577" y="625"/>
                    <a:pt x="731" y="501"/>
                    <a:pt x="731" y="312"/>
                  </a:cubicBezTo>
                  <a:cubicBezTo>
                    <a:pt x="731" y="139"/>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
            <p:cNvSpPr/>
            <p:nvPr/>
          </p:nvSpPr>
          <p:spPr>
            <a:xfrm>
              <a:off x="6186625"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
            <p:cNvSpPr/>
            <p:nvPr/>
          </p:nvSpPr>
          <p:spPr>
            <a:xfrm>
              <a:off x="62099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
            <p:cNvSpPr/>
            <p:nvPr/>
          </p:nvSpPr>
          <p:spPr>
            <a:xfrm>
              <a:off x="6233275" y="3971500"/>
              <a:ext cx="15625" cy="15650"/>
            </a:xfrm>
            <a:custGeom>
              <a:avLst/>
              <a:gdLst/>
              <a:ahLst/>
              <a:cxnLst/>
              <a:rect l="l" t="t" r="r" b="b"/>
              <a:pathLst>
                <a:path w="625" h="626" extrusionOk="0">
                  <a:moveTo>
                    <a:pt x="312" y="1"/>
                  </a:moveTo>
                  <a:cubicBezTo>
                    <a:pt x="141" y="1"/>
                    <a:pt x="0" y="140"/>
                    <a:pt x="0" y="313"/>
                  </a:cubicBezTo>
                  <a:cubicBezTo>
                    <a:pt x="0" y="484"/>
                    <a:pt x="141"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
            <p:cNvSpPr/>
            <p:nvPr/>
          </p:nvSpPr>
          <p:spPr>
            <a:xfrm>
              <a:off x="625660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
            <p:cNvSpPr/>
            <p:nvPr/>
          </p:nvSpPr>
          <p:spPr>
            <a:xfrm>
              <a:off x="62799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
            <p:cNvSpPr/>
            <p:nvPr/>
          </p:nvSpPr>
          <p:spPr>
            <a:xfrm>
              <a:off x="63032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
            <p:cNvSpPr/>
            <p:nvPr/>
          </p:nvSpPr>
          <p:spPr>
            <a:xfrm>
              <a:off x="6323950" y="3971475"/>
              <a:ext cx="18300" cy="15650"/>
            </a:xfrm>
            <a:custGeom>
              <a:avLst/>
              <a:gdLst/>
              <a:ahLst/>
              <a:cxnLst/>
              <a:rect l="l" t="t" r="r" b="b"/>
              <a:pathLst>
                <a:path w="732" h="626" extrusionOk="0">
                  <a:moveTo>
                    <a:pt x="419" y="0"/>
                  </a:moveTo>
                  <a:cubicBezTo>
                    <a:pt x="140" y="0"/>
                    <a:pt x="1" y="337"/>
                    <a:pt x="198" y="534"/>
                  </a:cubicBezTo>
                  <a:cubicBezTo>
                    <a:pt x="261" y="597"/>
                    <a:pt x="340" y="625"/>
                    <a:pt x="416" y="625"/>
                  </a:cubicBezTo>
                  <a:cubicBezTo>
                    <a:pt x="577" y="625"/>
                    <a:pt x="731" y="501"/>
                    <a:pt x="731" y="312"/>
                  </a:cubicBezTo>
                  <a:cubicBezTo>
                    <a:pt x="731" y="139"/>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
            <p:cNvSpPr/>
            <p:nvPr/>
          </p:nvSpPr>
          <p:spPr>
            <a:xfrm>
              <a:off x="6349900" y="397150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
            <p:cNvSpPr/>
            <p:nvPr/>
          </p:nvSpPr>
          <p:spPr>
            <a:xfrm>
              <a:off x="63732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
            <p:cNvSpPr/>
            <p:nvPr/>
          </p:nvSpPr>
          <p:spPr>
            <a:xfrm>
              <a:off x="6396600"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4" y="625"/>
                    <a:pt x="625" y="484"/>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
            <p:cNvSpPr/>
            <p:nvPr/>
          </p:nvSpPr>
          <p:spPr>
            <a:xfrm>
              <a:off x="641990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
            <p:cNvSpPr/>
            <p:nvPr/>
          </p:nvSpPr>
          <p:spPr>
            <a:xfrm>
              <a:off x="6443250"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
            <p:cNvSpPr/>
            <p:nvPr/>
          </p:nvSpPr>
          <p:spPr>
            <a:xfrm>
              <a:off x="6466550" y="397150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
            <p:cNvSpPr/>
            <p:nvPr/>
          </p:nvSpPr>
          <p:spPr>
            <a:xfrm>
              <a:off x="6487275" y="3971475"/>
              <a:ext cx="18250" cy="15650"/>
            </a:xfrm>
            <a:custGeom>
              <a:avLst/>
              <a:gdLst/>
              <a:ahLst/>
              <a:cxnLst/>
              <a:rect l="l" t="t" r="r" b="b"/>
              <a:pathLst>
                <a:path w="730" h="626" extrusionOk="0">
                  <a:moveTo>
                    <a:pt x="418" y="0"/>
                  </a:moveTo>
                  <a:cubicBezTo>
                    <a:pt x="139" y="0"/>
                    <a:pt x="1" y="337"/>
                    <a:pt x="196" y="534"/>
                  </a:cubicBezTo>
                  <a:cubicBezTo>
                    <a:pt x="260" y="597"/>
                    <a:pt x="338" y="625"/>
                    <a:pt x="415" y="625"/>
                  </a:cubicBezTo>
                  <a:cubicBezTo>
                    <a:pt x="576" y="625"/>
                    <a:pt x="730" y="501"/>
                    <a:pt x="730" y="312"/>
                  </a:cubicBezTo>
                  <a:cubicBezTo>
                    <a:pt x="730" y="139"/>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
            <p:cNvSpPr/>
            <p:nvPr/>
          </p:nvSpPr>
          <p:spPr>
            <a:xfrm>
              <a:off x="6513250"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4" y="625"/>
                    <a:pt x="625" y="484"/>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
            <p:cNvSpPr/>
            <p:nvPr/>
          </p:nvSpPr>
          <p:spPr>
            <a:xfrm>
              <a:off x="5976675"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
            <p:cNvSpPr/>
            <p:nvPr/>
          </p:nvSpPr>
          <p:spPr>
            <a:xfrm>
              <a:off x="5999975" y="3951450"/>
              <a:ext cx="15650" cy="15650"/>
            </a:xfrm>
            <a:custGeom>
              <a:avLst/>
              <a:gdLst/>
              <a:ahLst/>
              <a:cxnLst/>
              <a:rect l="l" t="t" r="r" b="b"/>
              <a:pathLst>
                <a:path w="626" h="626" extrusionOk="0">
                  <a:moveTo>
                    <a:pt x="313" y="1"/>
                  </a:moveTo>
                  <a:cubicBezTo>
                    <a:pt x="141" y="1"/>
                    <a:pt x="1" y="142"/>
                    <a:pt x="1" y="313"/>
                  </a:cubicBezTo>
                  <a:cubicBezTo>
                    <a:pt x="1" y="486"/>
                    <a:pt x="141"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
            <p:cNvSpPr/>
            <p:nvPr/>
          </p:nvSpPr>
          <p:spPr>
            <a:xfrm>
              <a:off x="6023325"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
            <p:cNvSpPr/>
            <p:nvPr/>
          </p:nvSpPr>
          <p:spPr>
            <a:xfrm>
              <a:off x="6046675" y="3951450"/>
              <a:ext cx="15625" cy="15650"/>
            </a:xfrm>
            <a:custGeom>
              <a:avLst/>
              <a:gdLst/>
              <a:ahLst/>
              <a:cxnLst/>
              <a:rect l="l" t="t" r="r" b="b"/>
              <a:pathLst>
                <a:path w="625" h="626" extrusionOk="0">
                  <a:moveTo>
                    <a:pt x="312" y="1"/>
                  </a:moveTo>
                  <a:cubicBezTo>
                    <a:pt x="139" y="1"/>
                    <a:pt x="0" y="142"/>
                    <a:pt x="0" y="313"/>
                  </a:cubicBezTo>
                  <a:cubicBezTo>
                    <a:pt x="0" y="486"/>
                    <a:pt x="139"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
            <p:cNvSpPr/>
            <p:nvPr/>
          </p:nvSpPr>
          <p:spPr>
            <a:xfrm>
              <a:off x="6067350" y="3951500"/>
              <a:ext cx="18250" cy="15625"/>
            </a:xfrm>
            <a:custGeom>
              <a:avLst/>
              <a:gdLst/>
              <a:ahLst/>
              <a:cxnLst/>
              <a:rect l="l" t="t" r="r" b="b"/>
              <a:pathLst>
                <a:path w="730" h="625" extrusionOk="0">
                  <a:moveTo>
                    <a:pt x="418" y="0"/>
                  </a:moveTo>
                  <a:cubicBezTo>
                    <a:pt x="140" y="0"/>
                    <a:pt x="1" y="335"/>
                    <a:pt x="198" y="532"/>
                  </a:cubicBezTo>
                  <a:cubicBezTo>
                    <a:pt x="261" y="596"/>
                    <a:pt x="339" y="625"/>
                    <a:pt x="416" y="625"/>
                  </a:cubicBezTo>
                  <a:cubicBezTo>
                    <a:pt x="576" y="625"/>
                    <a:pt x="730" y="500"/>
                    <a:pt x="730" y="312"/>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
            <p:cNvSpPr/>
            <p:nvPr/>
          </p:nvSpPr>
          <p:spPr>
            <a:xfrm>
              <a:off x="6093325" y="395145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
            <p:cNvSpPr/>
            <p:nvPr/>
          </p:nvSpPr>
          <p:spPr>
            <a:xfrm>
              <a:off x="61166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
            <p:cNvSpPr/>
            <p:nvPr/>
          </p:nvSpPr>
          <p:spPr>
            <a:xfrm>
              <a:off x="6139975" y="395145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
            <p:cNvSpPr/>
            <p:nvPr/>
          </p:nvSpPr>
          <p:spPr>
            <a:xfrm>
              <a:off x="6160650" y="3951500"/>
              <a:ext cx="18300" cy="15625"/>
            </a:xfrm>
            <a:custGeom>
              <a:avLst/>
              <a:gdLst/>
              <a:ahLst/>
              <a:cxnLst/>
              <a:rect l="l" t="t" r="r" b="b"/>
              <a:pathLst>
                <a:path w="732" h="625" extrusionOk="0">
                  <a:moveTo>
                    <a:pt x="419" y="0"/>
                  </a:moveTo>
                  <a:cubicBezTo>
                    <a:pt x="140" y="0"/>
                    <a:pt x="1" y="335"/>
                    <a:pt x="198" y="532"/>
                  </a:cubicBezTo>
                  <a:cubicBezTo>
                    <a:pt x="262" y="596"/>
                    <a:pt x="340" y="625"/>
                    <a:pt x="417" y="625"/>
                  </a:cubicBezTo>
                  <a:cubicBezTo>
                    <a:pt x="577" y="625"/>
                    <a:pt x="731" y="500"/>
                    <a:pt x="731" y="312"/>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
            <p:cNvSpPr/>
            <p:nvPr/>
          </p:nvSpPr>
          <p:spPr>
            <a:xfrm>
              <a:off x="6186625" y="395145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
            <p:cNvSpPr/>
            <p:nvPr/>
          </p:nvSpPr>
          <p:spPr>
            <a:xfrm>
              <a:off x="62099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
            <p:cNvSpPr/>
            <p:nvPr/>
          </p:nvSpPr>
          <p:spPr>
            <a:xfrm>
              <a:off x="6233275" y="3951450"/>
              <a:ext cx="15625" cy="15650"/>
            </a:xfrm>
            <a:custGeom>
              <a:avLst/>
              <a:gdLst/>
              <a:ahLst/>
              <a:cxnLst/>
              <a:rect l="l" t="t" r="r" b="b"/>
              <a:pathLst>
                <a:path w="625" h="626" extrusionOk="0">
                  <a:moveTo>
                    <a:pt x="312" y="1"/>
                  </a:moveTo>
                  <a:cubicBezTo>
                    <a:pt x="141" y="1"/>
                    <a:pt x="0" y="142"/>
                    <a:pt x="0" y="313"/>
                  </a:cubicBezTo>
                  <a:cubicBezTo>
                    <a:pt x="0" y="486"/>
                    <a:pt x="141"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
            <p:cNvSpPr/>
            <p:nvPr/>
          </p:nvSpPr>
          <p:spPr>
            <a:xfrm>
              <a:off x="625660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
            <p:cNvSpPr/>
            <p:nvPr/>
          </p:nvSpPr>
          <p:spPr>
            <a:xfrm>
              <a:off x="62799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
            <p:cNvSpPr/>
            <p:nvPr/>
          </p:nvSpPr>
          <p:spPr>
            <a:xfrm>
              <a:off x="63032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
            <p:cNvSpPr/>
            <p:nvPr/>
          </p:nvSpPr>
          <p:spPr>
            <a:xfrm>
              <a:off x="6323950" y="3951500"/>
              <a:ext cx="18300" cy="15625"/>
            </a:xfrm>
            <a:custGeom>
              <a:avLst/>
              <a:gdLst/>
              <a:ahLst/>
              <a:cxnLst/>
              <a:rect l="l" t="t" r="r" b="b"/>
              <a:pathLst>
                <a:path w="732" h="625" extrusionOk="0">
                  <a:moveTo>
                    <a:pt x="422" y="0"/>
                  </a:moveTo>
                  <a:cubicBezTo>
                    <a:pt x="421" y="0"/>
                    <a:pt x="420" y="0"/>
                    <a:pt x="419" y="0"/>
                  </a:cubicBezTo>
                  <a:cubicBezTo>
                    <a:pt x="418" y="0"/>
                    <a:pt x="418" y="0"/>
                    <a:pt x="417" y="0"/>
                  </a:cubicBezTo>
                  <a:cubicBezTo>
                    <a:pt x="139" y="0"/>
                    <a:pt x="1" y="336"/>
                    <a:pt x="198" y="532"/>
                  </a:cubicBezTo>
                  <a:cubicBezTo>
                    <a:pt x="261" y="596"/>
                    <a:pt x="340" y="625"/>
                    <a:pt x="417" y="625"/>
                  </a:cubicBezTo>
                  <a:cubicBezTo>
                    <a:pt x="577" y="625"/>
                    <a:pt x="731" y="500"/>
                    <a:pt x="731" y="312"/>
                  </a:cubicBezTo>
                  <a:cubicBezTo>
                    <a:pt x="731" y="141"/>
                    <a:pt x="593" y="0"/>
                    <a:pt x="42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
            <p:cNvSpPr/>
            <p:nvPr/>
          </p:nvSpPr>
          <p:spPr>
            <a:xfrm>
              <a:off x="6349900" y="3951450"/>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
            <p:cNvSpPr/>
            <p:nvPr/>
          </p:nvSpPr>
          <p:spPr>
            <a:xfrm>
              <a:off x="63732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
            <p:cNvSpPr/>
            <p:nvPr/>
          </p:nvSpPr>
          <p:spPr>
            <a:xfrm>
              <a:off x="6396600"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
            <p:cNvSpPr/>
            <p:nvPr/>
          </p:nvSpPr>
          <p:spPr>
            <a:xfrm>
              <a:off x="641990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
            <p:cNvSpPr/>
            <p:nvPr/>
          </p:nvSpPr>
          <p:spPr>
            <a:xfrm>
              <a:off x="6443250"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
            <p:cNvSpPr/>
            <p:nvPr/>
          </p:nvSpPr>
          <p:spPr>
            <a:xfrm>
              <a:off x="6466550" y="3951450"/>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
            <p:cNvSpPr/>
            <p:nvPr/>
          </p:nvSpPr>
          <p:spPr>
            <a:xfrm>
              <a:off x="6487275" y="3951500"/>
              <a:ext cx="18250" cy="15625"/>
            </a:xfrm>
            <a:custGeom>
              <a:avLst/>
              <a:gdLst/>
              <a:ahLst/>
              <a:cxnLst/>
              <a:rect l="l" t="t" r="r" b="b"/>
              <a:pathLst>
                <a:path w="730" h="625" extrusionOk="0">
                  <a:moveTo>
                    <a:pt x="418" y="0"/>
                  </a:moveTo>
                  <a:cubicBezTo>
                    <a:pt x="139" y="0"/>
                    <a:pt x="1" y="335"/>
                    <a:pt x="196" y="532"/>
                  </a:cubicBezTo>
                  <a:cubicBezTo>
                    <a:pt x="260" y="596"/>
                    <a:pt x="339" y="625"/>
                    <a:pt x="415" y="625"/>
                  </a:cubicBezTo>
                  <a:cubicBezTo>
                    <a:pt x="576" y="625"/>
                    <a:pt x="730" y="500"/>
                    <a:pt x="730" y="312"/>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
            <p:cNvSpPr/>
            <p:nvPr/>
          </p:nvSpPr>
          <p:spPr>
            <a:xfrm>
              <a:off x="6513250" y="395145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4" y="625"/>
                    <a:pt x="625" y="486"/>
                    <a:pt x="625" y="313"/>
                  </a:cubicBezTo>
                  <a:cubicBezTo>
                    <a:pt x="625" y="142"/>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
            <p:cNvSpPr/>
            <p:nvPr/>
          </p:nvSpPr>
          <p:spPr>
            <a:xfrm>
              <a:off x="5976675"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5" y="625"/>
                    <a:pt x="625" y="485"/>
                    <a:pt x="625" y="313"/>
                  </a:cubicBezTo>
                  <a:cubicBezTo>
                    <a:pt x="625" y="141"/>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
            <p:cNvSpPr/>
            <p:nvPr/>
          </p:nvSpPr>
          <p:spPr>
            <a:xfrm>
              <a:off x="5999975" y="3931450"/>
              <a:ext cx="15650" cy="15625"/>
            </a:xfrm>
            <a:custGeom>
              <a:avLst/>
              <a:gdLst/>
              <a:ahLst/>
              <a:cxnLst/>
              <a:rect l="l" t="t" r="r" b="b"/>
              <a:pathLst>
                <a:path w="626" h="625" extrusionOk="0">
                  <a:moveTo>
                    <a:pt x="313" y="0"/>
                  </a:moveTo>
                  <a:cubicBezTo>
                    <a:pt x="141" y="0"/>
                    <a:pt x="1" y="141"/>
                    <a:pt x="1" y="313"/>
                  </a:cubicBezTo>
                  <a:cubicBezTo>
                    <a:pt x="1" y="485"/>
                    <a:pt x="141"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
            <p:cNvSpPr/>
            <p:nvPr/>
          </p:nvSpPr>
          <p:spPr>
            <a:xfrm>
              <a:off x="6023325"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5" y="625"/>
                    <a:pt x="625" y="485"/>
                    <a:pt x="625" y="313"/>
                  </a:cubicBezTo>
                  <a:cubicBezTo>
                    <a:pt x="625" y="141"/>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
            <p:cNvSpPr/>
            <p:nvPr/>
          </p:nvSpPr>
          <p:spPr>
            <a:xfrm>
              <a:off x="6046675" y="3931450"/>
              <a:ext cx="15625" cy="15625"/>
            </a:xfrm>
            <a:custGeom>
              <a:avLst/>
              <a:gdLst/>
              <a:ahLst/>
              <a:cxnLst/>
              <a:rect l="l" t="t" r="r" b="b"/>
              <a:pathLst>
                <a:path w="625" h="625" extrusionOk="0">
                  <a:moveTo>
                    <a:pt x="312" y="0"/>
                  </a:moveTo>
                  <a:cubicBezTo>
                    <a:pt x="139" y="0"/>
                    <a:pt x="0" y="141"/>
                    <a:pt x="0" y="313"/>
                  </a:cubicBezTo>
                  <a:cubicBezTo>
                    <a:pt x="0" y="485"/>
                    <a:pt x="139" y="625"/>
                    <a:pt x="312" y="625"/>
                  </a:cubicBezTo>
                  <a:cubicBezTo>
                    <a:pt x="485" y="625"/>
                    <a:pt x="625" y="485"/>
                    <a:pt x="625" y="313"/>
                  </a:cubicBezTo>
                  <a:cubicBezTo>
                    <a:pt x="625" y="141"/>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
            <p:cNvSpPr/>
            <p:nvPr/>
          </p:nvSpPr>
          <p:spPr>
            <a:xfrm>
              <a:off x="6067350" y="3931450"/>
              <a:ext cx="18250" cy="15675"/>
            </a:xfrm>
            <a:custGeom>
              <a:avLst/>
              <a:gdLst/>
              <a:ahLst/>
              <a:cxnLst/>
              <a:rect l="l" t="t" r="r" b="b"/>
              <a:pathLst>
                <a:path w="730" h="627" extrusionOk="0">
                  <a:moveTo>
                    <a:pt x="418" y="0"/>
                  </a:moveTo>
                  <a:cubicBezTo>
                    <a:pt x="140" y="0"/>
                    <a:pt x="1" y="337"/>
                    <a:pt x="198" y="534"/>
                  </a:cubicBezTo>
                  <a:cubicBezTo>
                    <a:pt x="261" y="598"/>
                    <a:pt x="339" y="626"/>
                    <a:pt x="416" y="626"/>
                  </a:cubicBezTo>
                  <a:cubicBezTo>
                    <a:pt x="576" y="626"/>
                    <a:pt x="730" y="501"/>
                    <a:pt x="730" y="313"/>
                  </a:cubicBezTo>
                  <a:cubicBezTo>
                    <a:pt x="730" y="141"/>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
            <p:cNvSpPr/>
            <p:nvPr/>
          </p:nvSpPr>
          <p:spPr>
            <a:xfrm>
              <a:off x="6093325" y="3931450"/>
              <a:ext cx="15625" cy="15625"/>
            </a:xfrm>
            <a:custGeom>
              <a:avLst/>
              <a:gdLst/>
              <a:ahLst/>
              <a:cxnLst/>
              <a:rect l="l" t="t" r="r" b="b"/>
              <a:pathLst>
                <a:path w="625" h="625" extrusionOk="0">
                  <a:moveTo>
                    <a:pt x="312" y="0"/>
                  </a:moveTo>
                  <a:cubicBezTo>
                    <a:pt x="140" y="0"/>
                    <a:pt x="0" y="141"/>
                    <a:pt x="0" y="313"/>
                  </a:cubicBezTo>
                  <a:cubicBezTo>
                    <a:pt x="0" y="485"/>
                    <a:pt x="140" y="625"/>
                    <a:pt x="312" y="625"/>
                  </a:cubicBezTo>
                  <a:cubicBezTo>
                    <a:pt x="485" y="625"/>
                    <a:pt x="625" y="485"/>
                    <a:pt x="625" y="313"/>
                  </a:cubicBezTo>
                  <a:cubicBezTo>
                    <a:pt x="625" y="141"/>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
            <p:cNvSpPr/>
            <p:nvPr/>
          </p:nvSpPr>
          <p:spPr>
            <a:xfrm>
              <a:off x="61166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4" y="625"/>
                    <a:pt x="625" y="485"/>
                    <a:pt x="625" y="313"/>
                  </a:cubicBezTo>
                  <a:cubicBezTo>
                    <a:pt x="625" y="141"/>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
            <p:cNvSpPr/>
            <p:nvPr/>
          </p:nvSpPr>
          <p:spPr>
            <a:xfrm>
              <a:off x="6139975" y="3931450"/>
              <a:ext cx="15625" cy="15625"/>
            </a:xfrm>
            <a:custGeom>
              <a:avLst/>
              <a:gdLst/>
              <a:ahLst/>
              <a:cxnLst/>
              <a:rect l="l" t="t" r="r" b="b"/>
              <a:pathLst>
                <a:path w="625" h="625" extrusionOk="0">
                  <a:moveTo>
                    <a:pt x="312" y="0"/>
                  </a:moveTo>
                  <a:cubicBezTo>
                    <a:pt x="140" y="0"/>
                    <a:pt x="0" y="141"/>
                    <a:pt x="0" y="313"/>
                  </a:cubicBezTo>
                  <a:cubicBezTo>
                    <a:pt x="0" y="485"/>
                    <a:pt x="140" y="625"/>
                    <a:pt x="312" y="625"/>
                  </a:cubicBezTo>
                  <a:cubicBezTo>
                    <a:pt x="485" y="625"/>
                    <a:pt x="625" y="485"/>
                    <a:pt x="625" y="313"/>
                  </a:cubicBezTo>
                  <a:cubicBezTo>
                    <a:pt x="625" y="141"/>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
            <p:cNvSpPr/>
            <p:nvPr/>
          </p:nvSpPr>
          <p:spPr>
            <a:xfrm>
              <a:off x="6160650" y="3931450"/>
              <a:ext cx="18300" cy="15675"/>
            </a:xfrm>
            <a:custGeom>
              <a:avLst/>
              <a:gdLst/>
              <a:ahLst/>
              <a:cxnLst/>
              <a:rect l="l" t="t" r="r" b="b"/>
              <a:pathLst>
                <a:path w="732" h="627" extrusionOk="0">
                  <a:moveTo>
                    <a:pt x="419" y="0"/>
                  </a:moveTo>
                  <a:cubicBezTo>
                    <a:pt x="140" y="0"/>
                    <a:pt x="1" y="337"/>
                    <a:pt x="198" y="534"/>
                  </a:cubicBezTo>
                  <a:cubicBezTo>
                    <a:pt x="262" y="598"/>
                    <a:pt x="340" y="626"/>
                    <a:pt x="417" y="626"/>
                  </a:cubicBezTo>
                  <a:cubicBezTo>
                    <a:pt x="577" y="626"/>
                    <a:pt x="731" y="501"/>
                    <a:pt x="731" y="313"/>
                  </a:cubicBezTo>
                  <a:cubicBezTo>
                    <a:pt x="731" y="141"/>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
            <p:cNvSpPr/>
            <p:nvPr/>
          </p:nvSpPr>
          <p:spPr>
            <a:xfrm>
              <a:off x="6186625" y="3931450"/>
              <a:ext cx="15625" cy="15625"/>
            </a:xfrm>
            <a:custGeom>
              <a:avLst/>
              <a:gdLst/>
              <a:ahLst/>
              <a:cxnLst/>
              <a:rect l="l" t="t" r="r" b="b"/>
              <a:pathLst>
                <a:path w="625" h="625" extrusionOk="0">
                  <a:moveTo>
                    <a:pt x="312" y="0"/>
                  </a:moveTo>
                  <a:cubicBezTo>
                    <a:pt x="140" y="0"/>
                    <a:pt x="0" y="141"/>
                    <a:pt x="0" y="313"/>
                  </a:cubicBezTo>
                  <a:cubicBezTo>
                    <a:pt x="0" y="485"/>
                    <a:pt x="140" y="625"/>
                    <a:pt x="312" y="625"/>
                  </a:cubicBezTo>
                  <a:cubicBezTo>
                    <a:pt x="485" y="625"/>
                    <a:pt x="625" y="485"/>
                    <a:pt x="625" y="313"/>
                  </a:cubicBezTo>
                  <a:cubicBezTo>
                    <a:pt x="625" y="141"/>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
            <p:cNvSpPr/>
            <p:nvPr/>
          </p:nvSpPr>
          <p:spPr>
            <a:xfrm>
              <a:off x="62099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
            <p:cNvSpPr/>
            <p:nvPr/>
          </p:nvSpPr>
          <p:spPr>
            <a:xfrm>
              <a:off x="6233275" y="3931450"/>
              <a:ext cx="15625" cy="15625"/>
            </a:xfrm>
            <a:custGeom>
              <a:avLst/>
              <a:gdLst/>
              <a:ahLst/>
              <a:cxnLst/>
              <a:rect l="l" t="t" r="r" b="b"/>
              <a:pathLst>
                <a:path w="625" h="625" extrusionOk="0">
                  <a:moveTo>
                    <a:pt x="312" y="0"/>
                  </a:moveTo>
                  <a:cubicBezTo>
                    <a:pt x="141" y="0"/>
                    <a:pt x="0" y="141"/>
                    <a:pt x="0" y="313"/>
                  </a:cubicBezTo>
                  <a:cubicBezTo>
                    <a:pt x="0" y="485"/>
                    <a:pt x="141" y="625"/>
                    <a:pt x="312" y="625"/>
                  </a:cubicBezTo>
                  <a:cubicBezTo>
                    <a:pt x="485" y="625"/>
                    <a:pt x="625" y="485"/>
                    <a:pt x="625" y="313"/>
                  </a:cubicBezTo>
                  <a:cubicBezTo>
                    <a:pt x="625" y="141"/>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
            <p:cNvSpPr/>
            <p:nvPr/>
          </p:nvSpPr>
          <p:spPr>
            <a:xfrm>
              <a:off x="625660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
            <p:cNvSpPr/>
            <p:nvPr/>
          </p:nvSpPr>
          <p:spPr>
            <a:xfrm>
              <a:off x="62799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4" y="625"/>
                    <a:pt x="625" y="485"/>
                    <a:pt x="625" y="313"/>
                  </a:cubicBezTo>
                  <a:cubicBezTo>
                    <a:pt x="625" y="141"/>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
            <p:cNvSpPr/>
            <p:nvPr/>
          </p:nvSpPr>
          <p:spPr>
            <a:xfrm>
              <a:off x="63032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
            <p:cNvSpPr/>
            <p:nvPr/>
          </p:nvSpPr>
          <p:spPr>
            <a:xfrm>
              <a:off x="6323950" y="3931450"/>
              <a:ext cx="18300" cy="15675"/>
            </a:xfrm>
            <a:custGeom>
              <a:avLst/>
              <a:gdLst/>
              <a:ahLst/>
              <a:cxnLst/>
              <a:rect l="l" t="t" r="r" b="b"/>
              <a:pathLst>
                <a:path w="732" h="627" extrusionOk="0">
                  <a:moveTo>
                    <a:pt x="419" y="0"/>
                  </a:moveTo>
                  <a:cubicBezTo>
                    <a:pt x="140" y="0"/>
                    <a:pt x="1" y="337"/>
                    <a:pt x="198" y="534"/>
                  </a:cubicBezTo>
                  <a:cubicBezTo>
                    <a:pt x="261" y="598"/>
                    <a:pt x="340" y="626"/>
                    <a:pt x="416" y="626"/>
                  </a:cubicBezTo>
                  <a:cubicBezTo>
                    <a:pt x="577" y="626"/>
                    <a:pt x="731" y="501"/>
                    <a:pt x="731" y="313"/>
                  </a:cubicBezTo>
                  <a:cubicBezTo>
                    <a:pt x="731" y="141"/>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
            <p:cNvSpPr/>
            <p:nvPr/>
          </p:nvSpPr>
          <p:spPr>
            <a:xfrm>
              <a:off x="6349900" y="3931450"/>
              <a:ext cx="15650" cy="15625"/>
            </a:xfrm>
            <a:custGeom>
              <a:avLst/>
              <a:gdLst/>
              <a:ahLst/>
              <a:cxnLst/>
              <a:rect l="l" t="t" r="r" b="b"/>
              <a:pathLst>
                <a:path w="626" h="625" extrusionOk="0">
                  <a:moveTo>
                    <a:pt x="313" y="0"/>
                  </a:moveTo>
                  <a:cubicBezTo>
                    <a:pt x="142" y="0"/>
                    <a:pt x="1" y="141"/>
                    <a:pt x="1" y="313"/>
                  </a:cubicBezTo>
                  <a:cubicBezTo>
                    <a:pt x="1" y="485"/>
                    <a:pt x="142"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
            <p:cNvSpPr/>
            <p:nvPr/>
          </p:nvSpPr>
          <p:spPr>
            <a:xfrm>
              <a:off x="63732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
            <p:cNvSpPr/>
            <p:nvPr/>
          </p:nvSpPr>
          <p:spPr>
            <a:xfrm>
              <a:off x="6396600"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4" y="625"/>
                    <a:pt x="625" y="485"/>
                    <a:pt x="625" y="313"/>
                  </a:cubicBezTo>
                  <a:cubicBezTo>
                    <a:pt x="625" y="141"/>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
            <p:cNvSpPr/>
            <p:nvPr/>
          </p:nvSpPr>
          <p:spPr>
            <a:xfrm>
              <a:off x="641990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
            <p:cNvSpPr/>
            <p:nvPr/>
          </p:nvSpPr>
          <p:spPr>
            <a:xfrm>
              <a:off x="6443250"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5" y="625"/>
                    <a:pt x="625" y="485"/>
                    <a:pt x="625" y="313"/>
                  </a:cubicBezTo>
                  <a:cubicBezTo>
                    <a:pt x="625" y="141"/>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
            <p:cNvSpPr/>
            <p:nvPr/>
          </p:nvSpPr>
          <p:spPr>
            <a:xfrm>
              <a:off x="6466550" y="3931450"/>
              <a:ext cx="15650" cy="15625"/>
            </a:xfrm>
            <a:custGeom>
              <a:avLst/>
              <a:gdLst/>
              <a:ahLst/>
              <a:cxnLst/>
              <a:rect l="l" t="t" r="r" b="b"/>
              <a:pathLst>
                <a:path w="626" h="625" extrusionOk="0">
                  <a:moveTo>
                    <a:pt x="313" y="0"/>
                  </a:moveTo>
                  <a:cubicBezTo>
                    <a:pt x="142" y="0"/>
                    <a:pt x="1" y="141"/>
                    <a:pt x="1" y="313"/>
                  </a:cubicBezTo>
                  <a:cubicBezTo>
                    <a:pt x="1" y="485"/>
                    <a:pt x="142"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
            <p:cNvSpPr/>
            <p:nvPr/>
          </p:nvSpPr>
          <p:spPr>
            <a:xfrm>
              <a:off x="6487275" y="3931450"/>
              <a:ext cx="18250" cy="15675"/>
            </a:xfrm>
            <a:custGeom>
              <a:avLst/>
              <a:gdLst/>
              <a:ahLst/>
              <a:cxnLst/>
              <a:rect l="l" t="t" r="r" b="b"/>
              <a:pathLst>
                <a:path w="730" h="627" extrusionOk="0">
                  <a:moveTo>
                    <a:pt x="418" y="0"/>
                  </a:moveTo>
                  <a:cubicBezTo>
                    <a:pt x="139" y="0"/>
                    <a:pt x="1" y="337"/>
                    <a:pt x="196" y="534"/>
                  </a:cubicBezTo>
                  <a:cubicBezTo>
                    <a:pt x="260" y="598"/>
                    <a:pt x="338" y="626"/>
                    <a:pt x="415" y="626"/>
                  </a:cubicBezTo>
                  <a:cubicBezTo>
                    <a:pt x="576" y="626"/>
                    <a:pt x="730" y="501"/>
                    <a:pt x="730" y="313"/>
                  </a:cubicBezTo>
                  <a:cubicBezTo>
                    <a:pt x="730" y="141"/>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
            <p:cNvSpPr/>
            <p:nvPr/>
          </p:nvSpPr>
          <p:spPr>
            <a:xfrm>
              <a:off x="6513250" y="3931450"/>
              <a:ext cx="15625" cy="15625"/>
            </a:xfrm>
            <a:custGeom>
              <a:avLst/>
              <a:gdLst/>
              <a:ahLst/>
              <a:cxnLst/>
              <a:rect l="l" t="t" r="r" b="b"/>
              <a:pathLst>
                <a:path w="625" h="625" extrusionOk="0">
                  <a:moveTo>
                    <a:pt x="312" y="0"/>
                  </a:moveTo>
                  <a:cubicBezTo>
                    <a:pt x="140" y="0"/>
                    <a:pt x="0" y="141"/>
                    <a:pt x="0" y="313"/>
                  </a:cubicBezTo>
                  <a:cubicBezTo>
                    <a:pt x="0" y="485"/>
                    <a:pt x="140" y="625"/>
                    <a:pt x="312" y="625"/>
                  </a:cubicBezTo>
                  <a:cubicBezTo>
                    <a:pt x="484" y="625"/>
                    <a:pt x="625" y="485"/>
                    <a:pt x="625" y="313"/>
                  </a:cubicBezTo>
                  <a:cubicBezTo>
                    <a:pt x="625" y="141"/>
                    <a:pt x="484"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
            <p:cNvSpPr/>
            <p:nvPr/>
          </p:nvSpPr>
          <p:spPr>
            <a:xfrm>
              <a:off x="5999975" y="3911425"/>
              <a:ext cx="15650" cy="15650"/>
            </a:xfrm>
            <a:custGeom>
              <a:avLst/>
              <a:gdLst/>
              <a:ahLst/>
              <a:cxnLst/>
              <a:rect l="l" t="t" r="r" b="b"/>
              <a:pathLst>
                <a:path w="626" h="626" extrusionOk="0">
                  <a:moveTo>
                    <a:pt x="313" y="1"/>
                  </a:moveTo>
                  <a:cubicBezTo>
                    <a:pt x="141" y="1"/>
                    <a:pt x="1" y="142"/>
                    <a:pt x="1" y="313"/>
                  </a:cubicBezTo>
                  <a:cubicBezTo>
                    <a:pt x="1" y="486"/>
                    <a:pt x="141"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
            <p:cNvSpPr/>
            <p:nvPr/>
          </p:nvSpPr>
          <p:spPr>
            <a:xfrm>
              <a:off x="6023325" y="3911425"/>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
            <p:cNvSpPr/>
            <p:nvPr/>
          </p:nvSpPr>
          <p:spPr>
            <a:xfrm>
              <a:off x="6046675" y="3911425"/>
              <a:ext cx="15625" cy="15650"/>
            </a:xfrm>
            <a:custGeom>
              <a:avLst/>
              <a:gdLst/>
              <a:ahLst/>
              <a:cxnLst/>
              <a:rect l="l" t="t" r="r" b="b"/>
              <a:pathLst>
                <a:path w="625" h="626" extrusionOk="0">
                  <a:moveTo>
                    <a:pt x="312" y="1"/>
                  </a:moveTo>
                  <a:cubicBezTo>
                    <a:pt x="139" y="1"/>
                    <a:pt x="0" y="142"/>
                    <a:pt x="0" y="313"/>
                  </a:cubicBezTo>
                  <a:cubicBezTo>
                    <a:pt x="0" y="486"/>
                    <a:pt x="139"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
            <p:cNvSpPr/>
            <p:nvPr/>
          </p:nvSpPr>
          <p:spPr>
            <a:xfrm>
              <a:off x="6067350" y="3911425"/>
              <a:ext cx="18250" cy="15675"/>
            </a:xfrm>
            <a:custGeom>
              <a:avLst/>
              <a:gdLst/>
              <a:ahLst/>
              <a:cxnLst/>
              <a:rect l="l" t="t" r="r" b="b"/>
              <a:pathLst>
                <a:path w="730" h="627" extrusionOk="0">
                  <a:moveTo>
                    <a:pt x="418" y="1"/>
                  </a:moveTo>
                  <a:cubicBezTo>
                    <a:pt x="140" y="1"/>
                    <a:pt x="1" y="337"/>
                    <a:pt x="198" y="534"/>
                  </a:cubicBezTo>
                  <a:cubicBezTo>
                    <a:pt x="261" y="598"/>
                    <a:pt x="339" y="627"/>
                    <a:pt x="416" y="627"/>
                  </a:cubicBezTo>
                  <a:cubicBezTo>
                    <a:pt x="576" y="627"/>
                    <a:pt x="730" y="502"/>
                    <a:pt x="730" y="313"/>
                  </a:cubicBezTo>
                  <a:cubicBezTo>
                    <a:pt x="730" y="142"/>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
            <p:cNvSpPr/>
            <p:nvPr/>
          </p:nvSpPr>
          <p:spPr>
            <a:xfrm>
              <a:off x="6093325" y="3911425"/>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
            <p:cNvSpPr/>
            <p:nvPr/>
          </p:nvSpPr>
          <p:spPr>
            <a:xfrm>
              <a:off x="61166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
            <p:cNvSpPr/>
            <p:nvPr/>
          </p:nvSpPr>
          <p:spPr>
            <a:xfrm>
              <a:off x="6139975" y="3911425"/>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
            <p:cNvSpPr/>
            <p:nvPr/>
          </p:nvSpPr>
          <p:spPr>
            <a:xfrm>
              <a:off x="6160650" y="3911425"/>
              <a:ext cx="18300" cy="15675"/>
            </a:xfrm>
            <a:custGeom>
              <a:avLst/>
              <a:gdLst/>
              <a:ahLst/>
              <a:cxnLst/>
              <a:rect l="l" t="t" r="r" b="b"/>
              <a:pathLst>
                <a:path w="732" h="627" extrusionOk="0">
                  <a:moveTo>
                    <a:pt x="419" y="1"/>
                  </a:moveTo>
                  <a:cubicBezTo>
                    <a:pt x="140" y="1"/>
                    <a:pt x="1" y="337"/>
                    <a:pt x="198" y="534"/>
                  </a:cubicBezTo>
                  <a:cubicBezTo>
                    <a:pt x="262" y="598"/>
                    <a:pt x="340" y="627"/>
                    <a:pt x="417" y="627"/>
                  </a:cubicBezTo>
                  <a:cubicBezTo>
                    <a:pt x="577" y="627"/>
                    <a:pt x="731" y="502"/>
                    <a:pt x="731" y="313"/>
                  </a:cubicBezTo>
                  <a:cubicBezTo>
                    <a:pt x="731" y="142"/>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
            <p:cNvSpPr/>
            <p:nvPr/>
          </p:nvSpPr>
          <p:spPr>
            <a:xfrm>
              <a:off x="6186625" y="3911425"/>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
            <p:cNvSpPr/>
            <p:nvPr/>
          </p:nvSpPr>
          <p:spPr>
            <a:xfrm>
              <a:off x="62099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
            <p:cNvSpPr/>
            <p:nvPr/>
          </p:nvSpPr>
          <p:spPr>
            <a:xfrm>
              <a:off x="6233275" y="3911425"/>
              <a:ext cx="15625" cy="15650"/>
            </a:xfrm>
            <a:custGeom>
              <a:avLst/>
              <a:gdLst/>
              <a:ahLst/>
              <a:cxnLst/>
              <a:rect l="l" t="t" r="r" b="b"/>
              <a:pathLst>
                <a:path w="625" h="626" extrusionOk="0">
                  <a:moveTo>
                    <a:pt x="312" y="1"/>
                  </a:moveTo>
                  <a:cubicBezTo>
                    <a:pt x="141" y="1"/>
                    <a:pt x="0" y="142"/>
                    <a:pt x="0" y="313"/>
                  </a:cubicBezTo>
                  <a:cubicBezTo>
                    <a:pt x="0" y="486"/>
                    <a:pt x="141"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
            <p:cNvSpPr/>
            <p:nvPr/>
          </p:nvSpPr>
          <p:spPr>
            <a:xfrm>
              <a:off x="625660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
            <p:cNvSpPr/>
            <p:nvPr/>
          </p:nvSpPr>
          <p:spPr>
            <a:xfrm>
              <a:off x="62799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
            <p:cNvSpPr/>
            <p:nvPr/>
          </p:nvSpPr>
          <p:spPr>
            <a:xfrm>
              <a:off x="63032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
            <p:cNvSpPr/>
            <p:nvPr/>
          </p:nvSpPr>
          <p:spPr>
            <a:xfrm>
              <a:off x="6323950" y="3911425"/>
              <a:ext cx="18300" cy="15675"/>
            </a:xfrm>
            <a:custGeom>
              <a:avLst/>
              <a:gdLst/>
              <a:ahLst/>
              <a:cxnLst/>
              <a:rect l="l" t="t" r="r" b="b"/>
              <a:pathLst>
                <a:path w="732" h="627" extrusionOk="0">
                  <a:moveTo>
                    <a:pt x="419" y="1"/>
                  </a:moveTo>
                  <a:cubicBezTo>
                    <a:pt x="140" y="1"/>
                    <a:pt x="1" y="337"/>
                    <a:pt x="198" y="534"/>
                  </a:cubicBezTo>
                  <a:cubicBezTo>
                    <a:pt x="261" y="598"/>
                    <a:pt x="340" y="627"/>
                    <a:pt x="416" y="627"/>
                  </a:cubicBezTo>
                  <a:cubicBezTo>
                    <a:pt x="577" y="627"/>
                    <a:pt x="731" y="502"/>
                    <a:pt x="731" y="313"/>
                  </a:cubicBezTo>
                  <a:cubicBezTo>
                    <a:pt x="731" y="142"/>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
            <p:cNvSpPr/>
            <p:nvPr/>
          </p:nvSpPr>
          <p:spPr>
            <a:xfrm>
              <a:off x="6349900" y="3911425"/>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
            <p:cNvSpPr/>
            <p:nvPr/>
          </p:nvSpPr>
          <p:spPr>
            <a:xfrm>
              <a:off x="63732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
            <p:cNvSpPr/>
            <p:nvPr/>
          </p:nvSpPr>
          <p:spPr>
            <a:xfrm>
              <a:off x="6396600" y="3911425"/>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4" y="625"/>
                    <a:pt x="625" y="486"/>
                    <a:pt x="625" y="313"/>
                  </a:cubicBezTo>
                  <a:cubicBezTo>
                    <a:pt x="625" y="142"/>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
            <p:cNvSpPr/>
            <p:nvPr/>
          </p:nvSpPr>
          <p:spPr>
            <a:xfrm>
              <a:off x="641990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
            <p:cNvSpPr/>
            <p:nvPr/>
          </p:nvSpPr>
          <p:spPr>
            <a:xfrm>
              <a:off x="6443250" y="3911425"/>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
            <p:cNvSpPr/>
            <p:nvPr/>
          </p:nvSpPr>
          <p:spPr>
            <a:xfrm>
              <a:off x="6466550" y="3911425"/>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
            <p:cNvSpPr/>
            <p:nvPr/>
          </p:nvSpPr>
          <p:spPr>
            <a:xfrm>
              <a:off x="6487275" y="3911425"/>
              <a:ext cx="18250" cy="15675"/>
            </a:xfrm>
            <a:custGeom>
              <a:avLst/>
              <a:gdLst/>
              <a:ahLst/>
              <a:cxnLst/>
              <a:rect l="l" t="t" r="r" b="b"/>
              <a:pathLst>
                <a:path w="730" h="627" extrusionOk="0">
                  <a:moveTo>
                    <a:pt x="418" y="1"/>
                  </a:moveTo>
                  <a:cubicBezTo>
                    <a:pt x="139" y="1"/>
                    <a:pt x="1" y="337"/>
                    <a:pt x="196" y="534"/>
                  </a:cubicBezTo>
                  <a:cubicBezTo>
                    <a:pt x="260" y="598"/>
                    <a:pt x="338" y="627"/>
                    <a:pt x="415" y="627"/>
                  </a:cubicBezTo>
                  <a:cubicBezTo>
                    <a:pt x="576" y="627"/>
                    <a:pt x="730" y="502"/>
                    <a:pt x="730" y="313"/>
                  </a:cubicBezTo>
                  <a:cubicBezTo>
                    <a:pt x="730" y="142"/>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
            <p:cNvSpPr/>
            <p:nvPr/>
          </p:nvSpPr>
          <p:spPr>
            <a:xfrm>
              <a:off x="6513250" y="3911425"/>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4" y="625"/>
                    <a:pt x="625" y="486"/>
                    <a:pt x="625" y="313"/>
                  </a:cubicBezTo>
                  <a:cubicBezTo>
                    <a:pt x="625" y="142"/>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
            <p:cNvSpPr/>
            <p:nvPr/>
          </p:nvSpPr>
          <p:spPr>
            <a:xfrm>
              <a:off x="5999975" y="3891425"/>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
            <p:cNvSpPr/>
            <p:nvPr/>
          </p:nvSpPr>
          <p:spPr>
            <a:xfrm>
              <a:off x="6023325" y="38914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
            <p:cNvSpPr/>
            <p:nvPr/>
          </p:nvSpPr>
          <p:spPr>
            <a:xfrm>
              <a:off x="6046675" y="3891425"/>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
            <p:cNvSpPr/>
            <p:nvPr/>
          </p:nvSpPr>
          <p:spPr>
            <a:xfrm>
              <a:off x="6067350" y="3891425"/>
              <a:ext cx="18250" cy="15675"/>
            </a:xfrm>
            <a:custGeom>
              <a:avLst/>
              <a:gdLst/>
              <a:ahLst/>
              <a:cxnLst/>
              <a:rect l="l" t="t" r="r" b="b"/>
              <a:pathLst>
                <a:path w="730" h="627" extrusionOk="0">
                  <a:moveTo>
                    <a:pt x="418" y="1"/>
                  </a:moveTo>
                  <a:cubicBezTo>
                    <a:pt x="140" y="1"/>
                    <a:pt x="1" y="337"/>
                    <a:pt x="198" y="534"/>
                  </a:cubicBezTo>
                  <a:cubicBezTo>
                    <a:pt x="261" y="598"/>
                    <a:pt x="339" y="626"/>
                    <a:pt x="416" y="626"/>
                  </a:cubicBezTo>
                  <a:cubicBezTo>
                    <a:pt x="576" y="626"/>
                    <a:pt x="730" y="502"/>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
            <p:cNvSpPr/>
            <p:nvPr/>
          </p:nvSpPr>
          <p:spPr>
            <a:xfrm>
              <a:off x="6093325" y="38914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
            <p:cNvSpPr/>
            <p:nvPr/>
          </p:nvSpPr>
          <p:spPr>
            <a:xfrm>
              <a:off x="61166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
            <p:cNvSpPr/>
            <p:nvPr/>
          </p:nvSpPr>
          <p:spPr>
            <a:xfrm>
              <a:off x="6139975" y="38914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
            <p:cNvSpPr/>
            <p:nvPr/>
          </p:nvSpPr>
          <p:spPr>
            <a:xfrm>
              <a:off x="6160650" y="3891425"/>
              <a:ext cx="18300" cy="15675"/>
            </a:xfrm>
            <a:custGeom>
              <a:avLst/>
              <a:gdLst/>
              <a:ahLst/>
              <a:cxnLst/>
              <a:rect l="l" t="t" r="r" b="b"/>
              <a:pathLst>
                <a:path w="732" h="627" extrusionOk="0">
                  <a:moveTo>
                    <a:pt x="419" y="1"/>
                  </a:moveTo>
                  <a:cubicBezTo>
                    <a:pt x="140" y="1"/>
                    <a:pt x="1" y="337"/>
                    <a:pt x="198" y="534"/>
                  </a:cubicBezTo>
                  <a:cubicBezTo>
                    <a:pt x="262" y="598"/>
                    <a:pt x="340" y="626"/>
                    <a:pt x="417" y="626"/>
                  </a:cubicBezTo>
                  <a:cubicBezTo>
                    <a:pt x="577" y="626"/>
                    <a:pt x="731" y="502"/>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
            <p:cNvSpPr/>
            <p:nvPr/>
          </p:nvSpPr>
          <p:spPr>
            <a:xfrm>
              <a:off x="6186625" y="38914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
            <p:cNvSpPr/>
            <p:nvPr/>
          </p:nvSpPr>
          <p:spPr>
            <a:xfrm>
              <a:off x="62099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
            <p:cNvSpPr/>
            <p:nvPr/>
          </p:nvSpPr>
          <p:spPr>
            <a:xfrm>
              <a:off x="6233275" y="389142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
            <p:cNvSpPr/>
            <p:nvPr/>
          </p:nvSpPr>
          <p:spPr>
            <a:xfrm>
              <a:off x="625660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
            <p:cNvSpPr/>
            <p:nvPr/>
          </p:nvSpPr>
          <p:spPr>
            <a:xfrm>
              <a:off x="62799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
            <p:cNvSpPr/>
            <p:nvPr/>
          </p:nvSpPr>
          <p:spPr>
            <a:xfrm>
              <a:off x="63032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
            <p:cNvSpPr/>
            <p:nvPr/>
          </p:nvSpPr>
          <p:spPr>
            <a:xfrm>
              <a:off x="6323950" y="3891425"/>
              <a:ext cx="18300" cy="15675"/>
            </a:xfrm>
            <a:custGeom>
              <a:avLst/>
              <a:gdLst/>
              <a:ahLst/>
              <a:cxnLst/>
              <a:rect l="l" t="t" r="r" b="b"/>
              <a:pathLst>
                <a:path w="732" h="627" extrusionOk="0">
                  <a:moveTo>
                    <a:pt x="419" y="1"/>
                  </a:moveTo>
                  <a:cubicBezTo>
                    <a:pt x="140" y="1"/>
                    <a:pt x="1" y="337"/>
                    <a:pt x="198" y="534"/>
                  </a:cubicBezTo>
                  <a:cubicBezTo>
                    <a:pt x="261" y="598"/>
                    <a:pt x="340" y="626"/>
                    <a:pt x="416" y="626"/>
                  </a:cubicBezTo>
                  <a:cubicBezTo>
                    <a:pt x="577" y="626"/>
                    <a:pt x="731" y="502"/>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
            <p:cNvSpPr/>
            <p:nvPr/>
          </p:nvSpPr>
          <p:spPr>
            <a:xfrm>
              <a:off x="6349900" y="38914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
            <p:cNvSpPr/>
            <p:nvPr/>
          </p:nvSpPr>
          <p:spPr>
            <a:xfrm>
              <a:off x="63732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
            <p:cNvSpPr/>
            <p:nvPr/>
          </p:nvSpPr>
          <p:spPr>
            <a:xfrm>
              <a:off x="6396600" y="38914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
            <p:cNvSpPr/>
            <p:nvPr/>
          </p:nvSpPr>
          <p:spPr>
            <a:xfrm>
              <a:off x="641990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
            <p:cNvSpPr/>
            <p:nvPr/>
          </p:nvSpPr>
          <p:spPr>
            <a:xfrm>
              <a:off x="6443250" y="38914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
            <p:cNvSpPr/>
            <p:nvPr/>
          </p:nvSpPr>
          <p:spPr>
            <a:xfrm>
              <a:off x="6466550" y="38914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
            <p:cNvSpPr/>
            <p:nvPr/>
          </p:nvSpPr>
          <p:spPr>
            <a:xfrm>
              <a:off x="6487275" y="3891425"/>
              <a:ext cx="18250" cy="15675"/>
            </a:xfrm>
            <a:custGeom>
              <a:avLst/>
              <a:gdLst/>
              <a:ahLst/>
              <a:cxnLst/>
              <a:rect l="l" t="t" r="r" b="b"/>
              <a:pathLst>
                <a:path w="730" h="627" extrusionOk="0">
                  <a:moveTo>
                    <a:pt x="418" y="1"/>
                  </a:moveTo>
                  <a:cubicBezTo>
                    <a:pt x="139" y="1"/>
                    <a:pt x="1" y="337"/>
                    <a:pt x="196" y="534"/>
                  </a:cubicBezTo>
                  <a:cubicBezTo>
                    <a:pt x="260" y="598"/>
                    <a:pt x="338" y="626"/>
                    <a:pt x="415" y="626"/>
                  </a:cubicBezTo>
                  <a:cubicBezTo>
                    <a:pt x="576" y="626"/>
                    <a:pt x="730" y="502"/>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
            <p:cNvSpPr/>
            <p:nvPr/>
          </p:nvSpPr>
          <p:spPr>
            <a:xfrm>
              <a:off x="6513250" y="38914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
            <p:cNvSpPr/>
            <p:nvPr/>
          </p:nvSpPr>
          <p:spPr>
            <a:xfrm>
              <a:off x="6023325" y="387142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
            <p:cNvSpPr/>
            <p:nvPr/>
          </p:nvSpPr>
          <p:spPr>
            <a:xfrm>
              <a:off x="6046675" y="3871425"/>
              <a:ext cx="15625" cy="15625"/>
            </a:xfrm>
            <a:custGeom>
              <a:avLst/>
              <a:gdLst/>
              <a:ahLst/>
              <a:cxnLst/>
              <a:rect l="l" t="t" r="r" b="b"/>
              <a:pathLst>
                <a:path w="625" h="625" extrusionOk="0">
                  <a:moveTo>
                    <a:pt x="312" y="0"/>
                  </a:moveTo>
                  <a:cubicBezTo>
                    <a:pt x="139" y="0"/>
                    <a:pt x="0" y="140"/>
                    <a:pt x="0" y="312"/>
                  </a:cubicBezTo>
                  <a:cubicBezTo>
                    <a:pt x="0" y="485"/>
                    <a:pt x="139"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
            <p:cNvSpPr/>
            <p:nvPr/>
          </p:nvSpPr>
          <p:spPr>
            <a:xfrm>
              <a:off x="6067350" y="3871425"/>
              <a:ext cx="18250" cy="15675"/>
            </a:xfrm>
            <a:custGeom>
              <a:avLst/>
              <a:gdLst/>
              <a:ahLst/>
              <a:cxnLst/>
              <a:rect l="l" t="t" r="r" b="b"/>
              <a:pathLst>
                <a:path w="730" h="627" extrusionOk="0">
                  <a:moveTo>
                    <a:pt x="418" y="0"/>
                  </a:moveTo>
                  <a:cubicBezTo>
                    <a:pt x="140" y="0"/>
                    <a:pt x="1" y="337"/>
                    <a:pt x="198" y="534"/>
                  </a:cubicBezTo>
                  <a:cubicBezTo>
                    <a:pt x="261" y="597"/>
                    <a:pt x="339" y="626"/>
                    <a:pt x="416" y="626"/>
                  </a:cubicBezTo>
                  <a:cubicBezTo>
                    <a:pt x="576" y="626"/>
                    <a:pt x="730" y="501"/>
                    <a:pt x="730" y="312"/>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
            <p:cNvSpPr/>
            <p:nvPr/>
          </p:nvSpPr>
          <p:spPr>
            <a:xfrm>
              <a:off x="6093325" y="387142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
            <p:cNvSpPr/>
            <p:nvPr/>
          </p:nvSpPr>
          <p:spPr>
            <a:xfrm>
              <a:off x="61166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
            <p:cNvSpPr/>
            <p:nvPr/>
          </p:nvSpPr>
          <p:spPr>
            <a:xfrm>
              <a:off x="6139975" y="387142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
            <p:cNvSpPr/>
            <p:nvPr/>
          </p:nvSpPr>
          <p:spPr>
            <a:xfrm>
              <a:off x="6160650" y="3871425"/>
              <a:ext cx="18300" cy="15675"/>
            </a:xfrm>
            <a:custGeom>
              <a:avLst/>
              <a:gdLst/>
              <a:ahLst/>
              <a:cxnLst/>
              <a:rect l="l" t="t" r="r" b="b"/>
              <a:pathLst>
                <a:path w="732" h="627" extrusionOk="0">
                  <a:moveTo>
                    <a:pt x="419" y="0"/>
                  </a:moveTo>
                  <a:cubicBezTo>
                    <a:pt x="140" y="0"/>
                    <a:pt x="1" y="337"/>
                    <a:pt x="198" y="534"/>
                  </a:cubicBezTo>
                  <a:cubicBezTo>
                    <a:pt x="262" y="597"/>
                    <a:pt x="340" y="626"/>
                    <a:pt x="417" y="626"/>
                  </a:cubicBezTo>
                  <a:cubicBezTo>
                    <a:pt x="577" y="626"/>
                    <a:pt x="731" y="501"/>
                    <a:pt x="731" y="312"/>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
            <p:cNvSpPr/>
            <p:nvPr/>
          </p:nvSpPr>
          <p:spPr>
            <a:xfrm>
              <a:off x="6186625" y="387142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
            <p:cNvSpPr/>
            <p:nvPr/>
          </p:nvSpPr>
          <p:spPr>
            <a:xfrm>
              <a:off x="62099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
            <p:cNvSpPr/>
            <p:nvPr/>
          </p:nvSpPr>
          <p:spPr>
            <a:xfrm>
              <a:off x="6233275" y="3871425"/>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
            <p:cNvSpPr/>
            <p:nvPr/>
          </p:nvSpPr>
          <p:spPr>
            <a:xfrm>
              <a:off x="625660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
            <p:cNvSpPr/>
            <p:nvPr/>
          </p:nvSpPr>
          <p:spPr>
            <a:xfrm>
              <a:off x="62799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
            <p:cNvSpPr/>
            <p:nvPr/>
          </p:nvSpPr>
          <p:spPr>
            <a:xfrm>
              <a:off x="63032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
            <p:cNvSpPr/>
            <p:nvPr/>
          </p:nvSpPr>
          <p:spPr>
            <a:xfrm>
              <a:off x="6323950" y="3871425"/>
              <a:ext cx="18300" cy="15675"/>
            </a:xfrm>
            <a:custGeom>
              <a:avLst/>
              <a:gdLst/>
              <a:ahLst/>
              <a:cxnLst/>
              <a:rect l="l" t="t" r="r" b="b"/>
              <a:pathLst>
                <a:path w="732" h="627" extrusionOk="0">
                  <a:moveTo>
                    <a:pt x="419" y="0"/>
                  </a:moveTo>
                  <a:cubicBezTo>
                    <a:pt x="140" y="0"/>
                    <a:pt x="1" y="337"/>
                    <a:pt x="198" y="534"/>
                  </a:cubicBezTo>
                  <a:cubicBezTo>
                    <a:pt x="261" y="597"/>
                    <a:pt x="340" y="626"/>
                    <a:pt x="416" y="626"/>
                  </a:cubicBezTo>
                  <a:cubicBezTo>
                    <a:pt x="577" y="626"/>
                    <a:pt x="731" y="501"/>
                    <a:pt x="731" y="312"/>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
            <p:cNvSpPr/>
            <p:nvPr/>
          </p:nvSpPr>
          <p:spPr>
            <a:xfrm>
              <a:off x="6349900" y="3871425"/>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
            <p:cNvSpPr/>
            <p:nvPr/>
          </p:nvSpPr>
          <p:spPr>
            <a:xfrm>
              <a:off x="63732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
            <p:cNvSpPr/>
            <p:nvPr/>
          </p:nvSpPr>
          <p:spPr>
            <a:xfrm>
              <a:off x="6396600" y="387142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
            <p:cNvSpPr/>
            <p:nvPr/>
          </p:nvSpPr>
          <p:spPr>
            <a:xfrm>
              <a:off x="641990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
            <p:cNvSpPr/>
            <p:nvPr/>
          </p:nvSpPr>
          <p:spPr>
            <a:xfrm>
              <a:off x="6443250" y="387142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
            <p:cNvSpPr/>
            <p:nvPr/>
          </p:nvSpPr>
          <p:spPr>
            <a:xfrm>
              <a:off x="6466550" y="3871425"/>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
            <p:cNvSpPr/>
            <p:nvPr/>
          </p:nvSpPr>
          <p:spPr>
            <a:xfrm>
              <a:off x="6487275" y="3871425"/>
              <a:ext cx="18250" cy="15675"/>
            </a:xfrm>
            <a:custGeom>
              <a:avLst/>
              <a:gdLst/>
              <a:ahLst/>
              <a:cxnLst/>
              <a:rect l="l" t="t" r="r" b="b"/>
              <a:pathLst>
                <a:path w="730" h="627" extrusionOk="0">
                  <a:moveTo>
                    <a:pt x="418" y="0"/>
                  </a:moveTo>
                  <a:cubicBezTo>
                    <a:pt x="139" y="0"/>
                    <a:pt x="1" y="337"/>
                    <a:pt x="196" y="534"/>
                  </a:cubicBezTo>
                  <a:cubicBezTo>
                    <a:pt x="260" y="597"/>
                    <a:pt x="338" y="626"/>
                    <a:pt x="415" y="626"/>
                  </a:cubicBezTo>
                  <a:cubicBezTo>
                    <a:pt x="576" y="626"/>
                    <a:pt x="730" y="501"/>
                    <a:pt x="730" y="312"/>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
            <p:cNvSpPr/>
            <p:nvPr/>
          </p:nvSpPr>
          <p:spPr>
            <a:xfrm>
              <a:off x="6046675" y="3851400"/>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
            <p:cNvSpPr/>
            <p:nvPr/>
          </p:nvSpPr>
          <p:spPr>
            <a:xfrm>
              <a:off x="6067350" y="3851400"/>
              <a:ext cx="18250" cy="15675"/>
            </a:xfrm>
            <a:custGeom>
              <a:avLst/>
              <a:gdLst/>
              <a:ahLst/>
              <a:cxnLst/>
              <a:rect l="l" t="t" r="r" b="b"/>
              <a:pathLst>
                <a:path w="730" h="627" extrusionOk="0">
                  <a:moveTo>
                    <a:pt x="418" y="1"/>
                  </a:moveTo>
                  <a:cubicBezTo>
                    <a:pt x="140" y="1"/>
                    <a:pt x="1" y="337"/>
                    <a:pt x="198" y="534"/>
                  </a:cubicBezTo>
                  <a:cubicBezTo>
                    <a:pt x="261" y="598"/>
                    <a:pt x="339" y="627"/>
                    <a:pt x="416" y="627"/>
                  </a:cubicBezTo>
                  <a:cubicBezTo>
                    <a:pt x="576" y="627"/>
                    <a:pt x="730" y="502"/>
                    <a:pt x="730" y="313"/>
                  </a:cubicBezTo>
                  <a:cubicBezTo>
                    <a:pt x="730" y="140"/>
                    <a:pt x="590"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
            <p:cNvSpPr/>
            <p:nvPr/>
          </p:nvSpPr>
          <p:spPr>
            <a:xfrm>
              <a:off x="6093325" y="38514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
            <p:cNvSpPr/>
            <p:nvPr/>
          </p:nvSpPr>
          <p:spPr>
            <a:xfrm>
              <a:off x="61166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
            <p:cNvSpPr/>
            <p:nvPr/>
          </p:nvSpPr>
          <p:spPr>
            <a:xfrm>
              <a:off x="6139975" y="38514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
            <p:cNvSpPr/>
            <p:nvPr/>
          </p:nvSpPr>
          <p:spPr>
            <a:xfrm>
              <a:off x="6160650" y="3851400"/>
              <a:ext cx="18300" cy="15675"/>
            </a:xfrm>
            <a:custGeom>
              <a:avLst/>
              <a:gdLst/>
              <a:ahLst/>
              <a:cxnLst/>
              <a:rect l="l" t="t" r="r" b="b"/>
              <a:pathLst>
                <a:path w="732" h="627" extrusionOk="0">
                  <a:moveTo>
                    <a:pt x="419" y="1"/>
                  </a:moveTo>
                  <a:cubicBezTo>
                    <a:pt x="140" y="1"/>
                    <a:pt x="1" y="337"/>
                    <a:pt x="198" y="534"/>
                  </a:cubicBezTo>
                  <a:cubicBezTo>
                    <a:pt x="262" y="598"/>
                    <a:pt x="340" y="627"/>
                    <a:pt x="417" y="627"/>
                  </a:cubicBezTo>
                  <a:cubicBezTo>
                    <a:pt x="577" y="627"/>
                    <a:pt x="731" y="502"/>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
            <p:cNvSpPr/>
            <p:nvPr/>
          </p:nvSpPr>
          <p:spPr>
            <a:xfrm>
              <a:off x="6186625" y="38514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
            <p:cNvSpPr/>
            <p:nvPr/>
          </p:nvSpPr>
          <p:spPr>
            <a:xfrm>
              <a:off x="62099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
            <p:cNvSpPr/>
            <p:nvPr/>
          </p:nvSpPr>
          <p:spPr>
            <a:xfrm>
              <a:off x="6233275" y="3851400"/>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
            <p:cNvSpPr/>
            <p:nvPr/>
          </p:nvSpPr>
          <p:spPr>
            <a:xfrm>
              <a:off x="625660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
            <p:cNvSpPr/>
            <p:nvPr/>
          </p:nvSpPr>
          <p:spPr>
            <a:xfrm>
              <a:off x="62799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
            <p:cNvSpPr/>
            <p:nvPr/>
          </p:nvSpPr>
          <p:spPr>
            <a:xfrm>
              <a:off x="63032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
            <p:cNvSpPr/>
            <p:nvPr/>
          </p:nvSpPr>
          <p:spPr>
            <a:xfrm>
              <a:off x="6323950" y="3851400"/>
              <a:ext cx="18300" cy="15675"/>
            </a:xfrm>
            <a:custGeom>
              <a:avLst/>
              <a:gdLst/>
              <a:ahLst/>
              <a:cxnLst/>
              <a:rect l="l" t="t" r="r" b="b"/>
              <a:pathLst>
                <a:path w="732" h="627" extrusionOk="0">
                  <a:moveTo>
                    <a:pt x="419" y="1"/>
                  </a:moveTo>
                  <a:cubicBezTo>
                    <a:pt x="140" y="1"/>
                    <a:pt x="1" y="337"/>
                    <a:pt x="198" y="534"/>
                  </a:cubicBezTo>
                  <a:cubicBezTo>
                    <a:pt x="261" y="598"/>
                    <a:pt x="340" y="627"/>
                    <a:pt x="416" y="627"/>
                  </a:cubicBezTo>
                  <a:cubicBezTo>
                    <a:pt x="577" y="627"/>
                    <a:pt x="731" y="502"/>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
            <p:cNvSpPr/>
            <p:nvPr/>
          </p:nvSpPr>
          <p:spPr>
            <a:xfrm>
              <a:off x="6349900" y="385140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
            <p:cNvSpPr/>
            <p:nvPr/>
          </p:nvSpPr>
          <p:spPr>
            <a:xfrm>
              <a:off x="63732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
            <p:cNvSpPr/>
            <p:nvPr/>
          </p:nvSpPr>
          <p:spPr>
            <a:xfrm>
              <a:off x="6396600" y="385140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
            <p:cNvSpPr/>
            <p:nvPr/>
          </p:nvSpPr>
          <p:spPr>
            <a:xfrm>
              <a:off x="641990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
            <p:cNvSpPr/>
            <p:nvPr/>
          </p:nvSpPr>
          <p:spPr>
            <a:xfrm>
              <a:off x="6443250" y="385140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
            <p:cNvSpPr/>
            <p:nvPr/>
          </p:nvSpPr>
          <p:spPr>
            <a:xfrm>
              <a:off x="6466550" y="385140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
            <p:cNvSpPr/>
            <p:nvPr/>
          </p:nvSpPr>
          <p:spPr>
            <a:xfrm>
              <a:off x="6067350" y="3831400"/>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3"/>
                  </a:cubicBezTo>
                  <a:cubicBezTo>
                    <a:pt x="730" y="140"/>
                    <a:pt x="590"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
            <p:cNvSpPr/>
            <p:nvPr/>
          </p:nvSpPr>
          <p:spPr>
            <a:xfrm>
              <a:off x="6093325" y="3831400"/>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
            <p:cNvSpPr/>
            <p:nvPr/>
          </p:nvSpPr>
          <p:spPr>
            <a:xfrm>
              <a:off x="61166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4" y="625"/>
                    <a:pt x="625" y="486"/>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
            <p:cNvSpPr/>
            <p:nvPr/>
          </p:nvSpPr>
          <p:spPr>
            <a:xfrm>
              <a:off x="6139975" y="3831400"/>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
            <p:cNvSpPr/>
            <p:nvPr/>
          </p:nvSpPr>
          <p:spPr>
            <a:xfrm>
              <a:off x="6160650" y="3831400"/>
              <a:ext cx="18300" cy="15650"/>
            </a:xfrm>
            <a:custGeom>
              <a:avLst/>
              <a:gdLst/>
              <a:ahLst/>
              <a:cxnLst/>
              <a:rect l="l" t="t" r="r" b="b"/>
              <a:pathLst>
                <a:path w="732" h="626" extrusionOk="0">
                  <a:moveTo>
                    <a:pt x="419" y="0"/>
                  </a:moveTo>
                  <a:cubicBezTo>
                    <a:pt x="140" y="0"/>
                    <a:pt x="1" y="337"/>
                    <a:pt x="198" y="534"/>
                  </a:cubicBezTo>
                  <a:cubicBezTo>
                    <a:pt x="261" y="597"/>
                    <a:pt x="340" y="626"/>
                    <a:pt x="417" y="626"/>
                  </a:cubicBezTo>
                  <a:cubicBezTo>
                    <a:pt x="577" y="626"/>
                    <a:pt x="731" y="501"/>
                    <a:pt x="731" y="313"/>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
            <p:cNvSpPr/>
            <p:nvPr/>
          </p:nvSpPr>
          <p:spPr>
            <a:xfrm>
              <a:off x="6186625" y="3831400"/>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
            <p:cNvSpPr/>
            <p:nvPr/>
          </p:nvSpPr>
          <p:spPr>
            <a:xfrm>
              <a:off x="62099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
            <p:cNvSpPr/>
            <p:nvPr/>
          </p:nvSpPr>
          <p:spPr>
            <a:xfrm>
              <a:off x="6233275" y="3831400"/>
              <a:ext cx="15625" cy="15625"/>
            </a:xfrm>
            <a:custGeom>
              <a:avLst/>
              <a:gdLst/>
              <a:ahLst/>
              <a:cxnLst/>
              <a:rect l="l" t="t" r="r" b="b"/>
              <a:pathLst>
                <a:path w="625" h="625" extrusionOk="0">
                  <a:moveTo>
                    <a:pt x="312" y="0"/>
                  </a:moveTo>
                  <a:cubicBezTo>
                    <a:pt x="141" y="0"/>
                    <a:pt x="0" y="140"/>
                    <a:pt x="0" y="313"/>
                  </a:cubicBezTo>
                  <a:cubicBezTo>
                    <a:pt x="0" y="486"/>
                    <a:pt x="141"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
            <p:cNvSpPr/>
            <p:nvPr/>
          </p:nvSpPr>
          <p:spPr>
            <a:xfrm>
              <a:off x="625660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
            <p:cNvSpPr/>
            <p:nvPr/>
          </p:nvSpPr>
          <p:spPr>
            <a:xfrm>
              <a:off x="62799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4" y="625"/>
                    <a:pt x="625" y="486"/>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
            <p:cNvSpPr/>
            <p:nvPr/>
          </p:nvSpPr>
          <p:spPr>
            <a:xfrm>
              <a:off x="63032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
            <p:cNvSpPr/>
            <p:nvPr/>
          </p:nvSpPr>
          <p:spPr>
            <a:xfrm>
              <a:off x="6323950" y="3831400"/>
              <a:ext cx="18300" cy="15650"/>
            </a:xfrm>
            <a:custGeom>
              <a:avLst/>
              <a:gdLst/>
              <a:ahLst/>
              <a:cxnLst/>
              <a:rect l="l" t="t" r="r" b="b"/>
              <a:pathLst>
                <a:path w="732" h="626" extrusionOk="0">
                  <a:moveTo>
                    <a:pt x="419" y="0"/>
                  </a:moveTo>
                  <a:cubicBezTo>
                    <a:pt x="140" y="0"/>
                    <a:pt x="1" y="337"/>
                    <a:pt x="198" y="534"/>
                  </a:cubicBezTo>
                  <a:cubicBezTo>
                    <a:pt x="261" y="597"/>
                    <a:pt x="340" y="626"/>
                    <a:pt x="416" y="626"/>
                  </a:cubicBezTo>
                  <a:cubicBezTo>
                    <a:pt x="577" y="626"/>
                    <a:pt x="731" y="501"/>
                    <a:pt x="731" y="313"/>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
            <p:cNvSpPr/>
            <p:nvPr/>
          </p:nvSpPr>
          <p:spPr>
            <a:xfrm>
              <a:off x="6349900" y="3831400"/>
              <a:ext cx="15650" cy="15625"/>
            </a:xfrm>
            <a:custGeom>
              <a:avLst/>
              <a:gdLst/>
              <a:ahLst/>
              <a:cxnLst/>
              <a:rect l="l" t="t" r="r" b="b"/>
              <a:pathLst>
                <a:path w="626" h="625" extrusionOk="0">
                  <a:moveTo>
                    <a:pt x="313" y="0"/>
                  </a:moveTo>
                  <a:cubicBezTo>
                    <a:pt x="142" y="0"/>
                    <a:pt x="1" y="140"/>
                    <a:pt x="1" y="313"/>
                  </a:cubicBezTo>
                  <a:cubicBezTo>
                    <a:pt x="1" y="486"/>
                    <a:pt x="142"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
            <p:cNvSpPr/>
            <p:nvPr/>
          </p:nvSpPr>
          <p:spPr>
            <a:xfrm>
              <a:off x="63732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
            <p:cNvSpPr/>
            <p:nvPr/>
          </p:nvSpPr>
          <p:spPr>
            <a:xfrm>
              <a:off x="6396600" y="3831400"/>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4" y="625"/>
                    <a:pt x="625" y="486"/>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
            <p:cNvSpPr/>
            <p:nvPr/>
          </p:nvSpPr>
          <p:spPr>
            <a:xfrm>
              <a:off x="641990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
            <p:cNvSpPr/>
            <p:nvPr/>
          </p:nvSpPr>
          <p:spPr>
            <a:xfrm>
              <a:off x="6443250" y="3831400"/>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
            <p:cNvSpPr/>
            <p:nvPr/>
          </p:nvSpPr>
          <p:spPr>
            <a:xfrm>
              <a:off x="6093325" y="38114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
            <p:cNvSpPr/>
            <p:nvPr/>
          </p:nvSpPr>
          <p:spPr>
            <a:xfrm>
              <a:off x="61166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
            <p:cNvSpPr/>
            <p:nvPr/>
          </p:nvSpPr>
          <p:spPr>
            <a:xfrm>
              <a:off x="6139975" y="38114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
            <p:cNvSpPr/>
            <p:nvPr/>
          </p:nvSpPr>
          <p:spPr>
            <a:xfrm>
              <a:off x="6160650" y="3811400"/>
              <a:ext cx="18300" cy="15650"/>
            </a:xfrm>
            <a:custGeom>
              <a:avLst/>
              <a:gdLst/>
              <a:ahLst/>
              <a:cxnLst/>
              <a:rect l="l" t="t" r="r" b="b"/>
              <a:pathLst>
                <a:path w="732" h="626" extrusionOk="0">
                  <a:moveTo>
                    <a:pt x="419" y="0"/>
                  </a:moveTo>
                  <a:cubicBezTo>
                    <a:pt x="140" y="0"/>
                    <a:pt x="1" y="337"/>
                    <a:pt x="198" y="534"/>
                  </a:cubicBezTo>
                  <a:cubicBezTo>
                    <a:pt x="261" y="597"/>
                    <a:pt x="340" y="625"/>
                    <a:pt x="417" y="625"/>
                  </a:cubicBezTo>
                  <a:cubicBezTo>
                    <a:pt x="577" y="625"/>
                    <a:pt x="731" y="501"/>
                    <a:pt x="731" y="312"/>
                  </a:cubicBezTo>
                  <a:cubicBezTo>
                    <a:pt x="731" y="140"/>
                    <a:pt x="590"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
            <p:cNvSpPr/>
            <p:nvPr/>
          </p:nvSpPr>
          <p:spPr>
            <a:xfrm>
              <a:off x="6186625" y="38114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
            <p:cNvSpPr/>
            <p:nvPr/>
          </p:nvSpPr>
          <p:spPr>
            <a:xfrm>
              <a:off x="62099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
            <p:cNvSpPr/>
            <p:nvPr/>
          </p:nvSpPr>
          <p:spPr>
            <a:xfrm>
              <a:off x="6233275" y="3811400"/>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
            <p:cNvSpPr/>
            <p:nvPr/>
          </p:nvSpPr>
          <p:spPr>
            <a:xfrm>
              <a:off x="625660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
            <p:cNvSpPr/>
            <p:nvPr/>
          </p:nvSpPr>
          <p:spPr>
            <a:xfrm>
              <a:off x="62799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
            <p:cNvSpPr/>
            <p:nvPr/>
          </p:nvSpPr>
          <p:spPr>
            <a:xfrm>
              <a:off x="63032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
            <p:cNvSpPr/>
            <p:nvPr/>
          </p:nvSpPr>
          <p:spPr>
            <a:xfrm>
              <a:off x="6323950" y="3811400"/>
              <a:ext cx="18300" cy="15650"/>
            </a:xfrm>
            <a:custGeom>
              <a:avLst/>
              <a:gdLst/>
              <a:ahLst/>
              <a:cxnLst/>
              <a:rect l="l" t="t" r="r" b="b"/>
              <a:pathLst>
                <a:path w="732" h="626" extrusionOk="0">
                  <a:moveTo>
                    <a:pt x="419" y="0"/>
                  </a:moveTo>
                  <a:cubicBezTo>
                    <a:pt x="140" y="0"/>
                    <a:pt x="1" y="337"/>
                    <a:pt x="198" y="534"/>
                  </a:cubicBezTo>
                  <a:cubicBezTo>
                    <a:pt x="261" y="597"/>
                    <a:pt x="340" y="625"/>
                    <a:pt x="416" y="625"/>
                  </a:cubicBezTo>
                  <a:cubicBezTo>
                    <a:pt x="577" y="625"/>
                    <a:pt x="731" y="501"/>
                    <a:pt x="731" y="312"/>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
            <p:cNvSpPr/>
            <p:nvPr/>
          </p:nvSpPr>
          <p:spPr>
            <a:xfrm>
              <a:off x="6349900" y="3811400"/>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
            <p:cNvSpPr/>
            <p:nvPr/>
          </p:nvSpPr>
          <p:spPr>
            <a:xfrm>
              <a:off x="63732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
            <p:cNvSpPr/>
            <p:nvPr/>
          </p:nvSpPr>
          <p:spPr>
            <a:xfrm>
              <a:off x="6396600" y="38114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
            <p:cNvSpPr/>
            <p:nvPr/>
          </p:nvSpPr>
          <p:spPr>
            <a:xfrm>
              <a:off x="641990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
            <p:cNvSpPr/>
            <p:nvPr/>
          </p:nvSpPr>
          <p:spPr>
            <a:xfrm>
              <a:off x="6139975" y="37913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
            <p:cNvSpPr/>
            <p:nvPr/>
          </p:nvSpPr>
          <p:spPr>
            <a:xfrm>
              <a:off x="6160650" y="3791375"/>
              <a:ext cx="18300" cy="15650"/>
            </a:xfrm>
            <a:custGeom>
              <a:avLst/>
              <a:gdLst/>
              <a:ahLst/>
              <a:cxnLst/>
              <a:rect l="l" t="t" r="r" b="b"/>
              <a:pathLst>
                <a:path w="732" h="626" extrusionOk="0">
                  <a:moveTo>
                    <a:pt x="419" y="1"/>
                  </a:moveTo>
                  <a:cubicBezTo>
                    <a:pt x="140" y="1"/>
                    <a:pt x="1" y="337"/>
                    <a:pt x="198" y="534"/>
                  </a:cubicBezTo>
                  <a:cubicBezTo>
                    <a:pt x="261" y="597"/>
                    <a:pt x="339" y="626"/>
                    <a:pt x="416" y="626"/>
                  </a:cubicBezTo>
                  <a:cubicBezTo>
                    <a:pt x="577" y="626"/>
                    <a:pt x="731" y="501"/>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
            <p:cNvSpPr/>
            <p:nvPr/>
          </p:nvSpPr>
          <p:spPr>
            <a:xfrm>
              <a:off x="6186625" y="37913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
            <p:cNvSpPr/>
            <p:nvPr/>
          </p:nvSpPr>
          <p:spPr>
            <a:xfrm>
              <a:off x="620995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
            <p:cNvSpPr/>
            <p:nvPr/>
          </p:nvSpPr>
          <p:spPr>
            <a:xfrm>
              <a:off x="6233275" y="379137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
            <p:cNvSpPr/>
            <p:nvPr/>
          </p:nvSpPr>
          <p:spPr>
            <a:xfrm>
              <a:off x="625660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
            <p:cNvSpPr/>
            <p:nvPr/>
          </p:nvSpPr>
          <p:spPr>
            <a:xfrm>
              <a:off x="627995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
            <p:cNvSpPr/>
            <p:nvPr/>
          </p:nvSpPr>
          <p:spPr>
            <a:xfrm>
              <a:off x="630325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
            <p:cNvSpPr/>
            <p:nvPr/>
          </p:nvSpPr>
          <p:spPr>
            <a:xfrm>
              <a:off x="6323950" y="3791375"/>
              <a:ext cx="18300" cy="15650"/>
            </a:xfrm>
            <a:custGeom>
              <a:avLst/>
              <a:gdLst/>
              <a:ahLst/>
              <a:cxnLst/>
              <a:rect l="l" t="t" r="r" b="b"/>
              <a:pathLst>
                <a:path w="732" h="626" extrusionOk="0">
                  <a:moveTo>
                    <a:pt x="419" y="1"/>
                  </a:moveTo>
                  <a:cubicBezTo>
                    <a:pt x="140" y="1"/>
                    <a:pt x="1" y="337"/>
                    <a:pt x="198" y="533"/>
                  </a:cubicBezTo>
                  <a:cubicBezTo>
                    <a:pt x="261" y="597"/>
                    <a:pt x="340" y="625"/>
                    <a:pt x="417" y="625"/>
                  </a:cubicBezTo>
                  <a:cubicBezTo>
                    <a:pt x="577" y="625"/>
                    <a:pt x="731" y="501"/>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
            <p:cNvSpPr/>
            <p:nvPr/>
          </p:nvSpPr>
          <p:spPr>
            <a:xfrm>
              <a:off x="6349900" y="37913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
            <p:cNvSpPr/>
            <p:nvPr/>
          </p:nvSpPr>
          <p:spPr>
            <a:xfrm>
              <a:off x="637325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
            <p:cNvSpPr/>
            <p:nvPr/>
          </p:nvSpPr>
          <p:spPr>
            <a:xfrm>
              <a:off x="6186625" y="3771375"/>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
            <p:cNvSpPr/>
            <p:nvPr/>
          </p:nvSpPr>
          <p:spPr>
            <a:xfrm>
              <a:off x="6209950" y="377137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
            <p:cNvSpPr/>
            <p:nvPr/>
          </p:nvSpPr>
          <p:spPr>
            <a:xfrm>
              <a:off x="6233275" y="3771375"/>
              <a:ext cx="15625" cy="15625"/>
            </a:xfrm>
            <a:custGeom>
              <a:avLst/>
              <a:gdLst/>
              <a:ahLst/>
              <a:cxnLst/>
              <a:rect l="l" t="t" r="r" b="b"/>
              <a:pathLst>
                <a:path w="625" h="625" extrusionOk="0">
                  <a:moveTo>
                    <a:pt x="312" y="0"/>
                  </a:moveTo>
                  <a:cubicBezTo>
                    <a:pt x="141" y="0"/>
                    <a:pt x="0" y="140"/>
                    <a:pt x="0" y="313"/>
                  </a:cubicBezTo>
                  <a:cubicBezTo>
                    <a:pt x="0" y="485"/>
                    <a:pt x="141"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
            <p:cNvSpPr/>
            <p:nvPr/>
          </p:nvSpPr>
          <p:spPr>
            <a:xfrm>
              <a:off x="6256600" y="377137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
            <p:cNvSpPr/>
            <p:nvPr/>
          </p:nvSpPr>
          <p:spPr>
            <a:xfrm>
              <a:off x="6279950" y="377137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
            <p:cNvSpPr/>
            <p:nvPr/>
          </p:nvSpPr>
          <p:spPr>
            <a:xfrm>
              <a:off x="6303250" y="377137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
            <p:cNvSpPr/>
            <p:nvPr/>
          </p:nvSpPr>
          <p:spPr>
            <a:xfrm>
              <a:off x="6323950" y="3771375"/>
              <a:ext cx="18300" cy="15625"/>
            </a:xfrm>
            <a:custGeom>
              <a:avLst/>
              <a:gdLst/>
              <a:ahLst/>
              <a:cxnLst/>
              <a:rect l="l" t="t" r="r" b="b"/>
              <a:pathLst>
                <a:path w="732" h="625" extrusionOk="0">
                  <a:moveTo>
                    <a:pt x="419" y="0"/>
                  </a:moveTo>
                  <a:cubicBezTo>
                    <a:pt x="140" y="0"/>
                    <a:pt x="1" y="337"/>
                    <a:pt x="198" y="532"/>
                  </a:cubicBezTo>
                  <a:cubicBezTo>
                    <a:pt x="261" y="596"/>
                    <a:pt x="340" y="625"/>
                    <a:pt x="417" y="625"/>
                  </a:cubicBezTo>
                  <a:cubicBezTo>
                    <a:pt x="577" y="625"/>
                    <a:pt x="731" y="500"/>
                    <a:pt x="731" y="313"/>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
            <p:cNvSpPr/>
            <p:nvPr/>
          </p:nvSpPr>
          <p:spPr>
            <a:xfrm>
              <a:off x="6139975" y="43917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
            <p:cNvSpPr/>
            <p:nvPr/>
          </p:nvSpPr>
          <p:spPr>
            <a:xfrm>
              <a:off x="6160650" y="4391725"/>
              <a:ext cx="18300" cy="15675"/>
            </a:xfrm>
            <a:custGeom>
              <a:avLst/>
              <a:gdLst/>
              <a:ahLst/>
              <a:cxnLst/>
              <a:rect l="l" t="t" r="r" b="b"/>
              <a:pathLst>
                <a:path w="732" h="627" extrusionOk="0">
                  <a:moveTo>
                    <a:pt x="419" y="1"/>
                  </a:moveTo>
                  <a:cubicBezTo>
                    <a:pt x="140" y="1"/>
                    <a:pt x="1" y="337"/>
                    <a:pt x="198" y="534"/>
                  </a:cubicBezTo>
                  <a:cubicBezTo>
                    <a:pt x="262" y="598"/>
                    <a:pt x="340" y="627"/>
                    <a:pt x="417" y="627"/>
                  </a:cubicBezTo>
                  <a:cubicBezTo>
                    <a:pt x="577" y="627"/>
                    <a:pt x="731" y="502"/>
                    <a:pt x="731" y="313"/>
                  </a:cubicBezTo>
                  <a:cubicBezTo>
                    <a:pt x="731" y="140"/>
                    <a:pt x="590"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
            <p:cNvSpPr/>
            <p:nvPr/>
          </p:nvSpPr>
          <p:spPr>
            <a:xfrm>
              <a:off x="6186625" y="43917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
            <p:cNvSpPr/>
            <p:nvPr/>
          </p:nvSpPr>
          <p:spPr>
            <a:xfrm>
              <a:off x="620995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
            <p:cNvSpPr/>
            <p:nvPr/>
          </p:nvSpPr>
          <p:spPr>
            <a:xfrm>
              <a:off x="6233275" y="439172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
            <p:cNvSpPr/>
            <p:nvPr/>
          </p:nvSpPr>
          <p:spPr>
            <a:xfrm>
              <a:off x="625660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
            <p:cNvSpPr/>
            <p:nvPr/>
          </p:nvSpPr>
          <p:spPr>
            <a:xfrm>
              <a:off x="627995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
            <p:cNvSpPr/>
            <p:nvPr/>
          </p:nvSpPr>
          <p:spPr>
            <a:xfrm>
              <a:off x="630325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
            <p:cNvSpPr/>
            <p:nvPr/>
          </p:nvSpPr>
          <p:spPr>
            <a:xfrm>
              <a:off x="6323950" y="4391725"/>
              <a:ext cx="18300" cy="15675"/>
            </a:xfrm>
            <a:custGeom>
              <a:avLst/>
              <a:gdLst/>
              <a:ahLst/>
              <a:cxnLst/>
              <a:rect l="l" t="t" r="r" b="b"/>
              <a:pathLst>
                <a:path w="732" h="627" extrusionOk="0">
                  <a:moveTo>
                    <a:pt x="419" y="1"/>
                  </a:moveTo>
                  <a:cubicBezTo>
                    <a:pt x="140" y="1"/>
                    <a:pt x="1" y="337"/>
                    <a:pt x="198" y="534"/>
                  </a:cubicBezTo>
                  <a:cubicBezTo>
                    <a:pt x="261" y="598"/>
                    <a:pt x="340" y="627"/>
                    <a:pt x="416" y="627"/>
                  </a:cubicBezTo>
                  <a:cubicBezTo>
                    <a:pt x="577" y="627"/>
                    <a:pt x="731" y="502"/>
                    <a:pt x="731" y="313"/>
                  </a:cubicBezTo>
                  <a:cubicBezTo>
                    <a:pt x="731" y="140"/>
                    <a:pt x="592"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
            <p:cNvSpPr/>
            <p:nvPr/>
          </p:nvSpPr>
          <p:spPr>
            <a:xfrm>
              <a:off x="6349900" y="43917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
            <p:cNvSpPr/>
            <p:nvPr/>
          </p:nvSpPr>
          <p:spPr>
            <a:xfrm>
              <a:off x="637325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
            <p:cNvSpPr/>
            <p:nvPr/>
          </p:nvSpPr>
          <p:spPr>
            <a:xfrm>
              <a:off x="6093325" y="4371725"/>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
            <p:cNvSpPr/>
            <p:nvPr/>
          </p:nvSpPr>
          <p:spPr>
            <a:xfrm>
              <a:off x="61166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
            <p:cNvSpPr/>
            <p:nvPr/>
          </p:nvSpPr>
          <p:spPr>
            <a:xfrm>
              <a:off x="6139975" y="4371725"/>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
            <p:cNvSpPr/>
            <p:nvPr/>
          </p:nvSpPr>
          <p:spPr>
            <a:xfrm>
              <a:off x="6160650" y="4371750"/>
              <a:ext cx="18300" cy="15650"/>
            </a:xfrm>
            <a:custGeom>
              <a:avLst/>
              <a:gdLst/>
              <a:ahLst/>
              <a:cxnLst/>
              <a:rect l="l" t="t" r="r" b="b"/>
              <a:pathLst>
                <a:path w="732" h="626" extrusionOk="0">
                  <a:moveTo>
                    <a:pt x="422" y="1"/>
                  </a:moveTo>
                  <a:cubicBezTo>
                    <a:pt x="421" y="1"/>
                    <a:pt x="420" y="1"/>
                    <a:pt x="419" y="1"/>
                  </a:cubicBezTo>
                  <a:cubicBezTo>
                    <a:pt x="140" y="1"/>
                    <a:pt x="1" y="336"/>
                    <a:pt x="198" y="533"/>
                  </a:cubicBezTo>
                  <a:cubicBezTo>
                    <a:pt x="262" y="597"/>
                    <a:pt x="340" y="625"/>
                    <a:pt x="417" y="625"/>
                  </a:cubicBezTo>
                  <a:cubicBezTo>
                    <a:pt x="577" y="625"/>
                    <a:pt x="731" y="501"/>
                    <a:pt x="731" y="313"/>
                  </a:cubicBezTo>
                  <a:cubicBezTo>
                    <a:pt x="731" y="141"/>
                    <a:pt x="592" y="1"/>
                    <a:pt x="42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
            <p:cNvSpPr/>
            <p:nvPr/>
          </p:nvSpPr>
          <p:spPr>
            <a:xfrm>
              <a:off x="6186625" y="4371725"/>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
            <p:cNvSpPr/>
            <p:nvPr/>
          </p:nvSpPr>
          <p:spPr>
            <a:xfrm>
              <a:off x="6186625" y="441175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
            <p:cNvSpPr/>
            <p:nvPr/>
          </p:nvSpPr>
          <p:spPr>
            <a:xfrm>
              <a:off x="6209950" y="441175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
            <p:cNvSpPr/>
            <p:nvPr/>
          </p:nvSpPr>
          <p:spPr>
            <a:xfrm>
              <a:off x="6233275" y="4411750"/>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
            <p:cNvSpPr/>
            <p:nvPr/>
          </p:nvSpPr>
          <p:spPr>
            <a:xfrm>
              <a:off x="6256600" y="441175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
            <p:cNvSpPr/>
            <p:nvPr/>
          </p:nvSpPr>
          <p:spPr>
            <a:xfrm>
              <a:off x="6279950" y="441175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
            <p:cNvSpPr/>
            <p:nvPr/>
          </p:nvSpPr>
          <p:spPr>
            <a:xfrm>
              <a:off x="6303250" y="441175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
            <p:cNvSpPr/>
            <p:nvPr/>
          </p:nvSpPr>
          <p:spPr>
            <a:xfrm>
              <a:off x="6323950" y="4411750"/>
              <a:ext cx="18300" cy="15650"/>
            </a:xfrm>
            <a:custGeom>
              <a:avLst/>
              <a:gdLst/>
              <a:ahLst/>
              <a:cxnLst/>
              <a:rect l="l" t="t" r="r" b="b"/>
              <a:pathLst>
                <a:path w="732" h="626" extrusionOk="0">
                  <a:moveTo>
                    <a:pt x="419" y="0"/>
                  </a:moveTo>
                  <a:cubicBezTo>
                    <a:pt x="140" y="0"/>
                    <a:pt x="1" y="337"/>
                    <a:pt x="198" y="534"/>
                  </a:cubicBezTo>
                  <a:cubicBezTo>
                    <a:pt x="261" y="597"/>
                    <a:pt x="340" y="626"/>
                    <a:pt x="416" y="626"/>
                  </a:cubicBezTo>
                  <a:cubicBezTo>
                    <a:pt x="577" y="626"/>
                    <a:pt x="731" y="501"/>
                    <a:pt x="731" y="312"/>
                  </a:cubicBezTo>
                  <a:cubicBezTo>
                    <a:pt x="731" y="140"/>
                    <a:pt x="592" y="0"/>
                    <a:pt x="41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
            <p:cNvSpPr/>
            <p:nvPr/>
          </p:nvSpPr>
          <p:spPr>
            <a:xfrm>
              <a:off x="62099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
            <p:cNvSpPr/>
            <p:nvPr/>
          </p:nvSpPr>
          <p:spPr>
            <a:xfrm>
              <a:off x="6233275" y="4371725"/>
              <a:ext cx="15625" cy="15625"/>
            </a:xfrm>
            <a:custGeom>
              <a:avLst/>
              <a:gdLst/>
              <a:ahLst/>
              <a:cxnLst/>
              <a:rect l="l" t="t" r="r" b="b"/>
              <a:pathLst>
                <a:path w="625" h="625" extrusionOk="0">
                  <a:moveTo>
                    <a:pt x="312" y="0"/>
                  </a:moveTo>
                  <a:cubicBezTo>
                    <a:pt x="141" y="0"/>
                    <a:pt x="0" y="140"/>
                    <a:pt x="0" y="313"/>
                  </a:cubicBezTo>
                  <a:cubicBezTo>
                    <a:pt x="0" y="485"/>
                    <a:pt x="141"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
            <p:cNvSpPr/>
            <p:nvPr/>
          </p:nvSpPr>
          <p:spPr>
            <a:xfrm>
              <a:off x="625660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
            <p:cNvSpPr/>
            <p:nvPr/>
          </p:nvSpPr>
          <p:spPr>
            <a:xfrm>
              <a:off x="62799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
            <p:cNvSpPr/>
            <p:nvPr/>
          </p:nvSpPr>
          <p:spPr>
            <a:xfrm>
              <a:off x="63032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
            <p:cNvSpPr/>
            <p:nvPr/>
          </p:nvSpPr>
          <p:spPr>
            <a:xfrm>
              <a:off x="6323950" y="4371750"/>
              <a:ext cx="18300" cy="15650"/>
            </a:xfrm>
            <a:custGeom>
              <a:avLst/>
              <a:gdLst/>
              <a:ahLst/>
              <a:cxnLst/>
              <a:rect l="l" t="t" r="r" b="b"/>
              <a:pathLst>
                <a:path w="732" h="626" extrusionOk="0">
                  <a:moveTo>
                    <a:pt x="422" y="1"/>
                  </a:moveTo>
                  <a:cubicBezTo>
                    <a:pt x="421" y="1"/>
                    <a:pt x="420" y="1"/>
                    <a:pt x="419" y="1"/>
                  </a:cubicBezTo>
                  <a:cubicBezTo>
                    <a:pt x="418" y="1"/>
                    <a:pt x="418" y="1"/>
                    <a:pt x="417" y="1"/>
                  </a:cubicBezTo>
                  <a:cubicBezTo>
                    <a:pt x="139" y="1"/>
                    <a:pt x="1" y="336"/>
                    <a:pt x="198" y="533"/>
                  </a:cubicBezTo>
                  <a:cubicBezTo>
                    <a:pt x="261" y="597"/>
                    <a:pt x="340" y="625"/>
                    <a:pt x="417" y="625"/>
                  </a:cubicBezTo>
                  <a:cubicBezTo>
                    <a:pt x="577" y="625"/>
                    <a:pt x="731" y="501"/>
                    <a:pt x="731" y="313"/>
                  </a:cubicBezTo>
                  <a:cubicBezTo>
                    <a:pt x="731" y="141"/>
                    <a:pt x="593" y="1"/>
                    <a:pt x="42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
            <p:cNvSpPr/>
            <p:nvPr/>
          </p:nvSpPr>
          <p:spPr>
            <a:xfrm>
              <a:off x="6349900" y="4371725"/>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
            <p:cNvSpPr/>
            <p:nvPr/>
          </p:nvSpPr>
          <p:spPr>
            <a:xfrm>
              <a:off x="63732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
            <p:cNvSpPr/>
            <p:nvPr/>
          </p:nvSpPr>
          <p:spPr>
            <a:xfrm>
              <a:off x="6396600" y="4371725"/>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4" y="625"/>
                    <a:pt x="625" y="485"/>
                    <a:pt x="625" y="313"/>
                  </a:cubicBezTo>
                  <a:cubicBezTo>
                    <a:pt x="625" y="140"/>
                    <a:pt x="484"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
            <p:cNvSpPr/>
            <p:nvPr/>
          </p:nvSpPr>
          <p:spPr>
            <a:xfrm>
              <a:off x="641990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
            <p:cNvSpPr/>
            <p:nvPr/>
          </p:nvSpPr>
          <p:spPr>
            <a:xfrm>
              <a:off x="6536550"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6" y="625"/>
                    <a:pt x="625" y="484"/>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
            <p:cNvSpPr/>
            <p:nvPr/>
          </p:nvSpPr>
          <p:spPr>
            <a:xfrm>
              <a:off x="6536550"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
            <p:cNvSpPr/>
            <p:nvPr/>
          </p:nvSpPr>
          <p:spPr>
            <a:xfrm>
              <a:off x="6536550"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6" y="623"/>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
            <p:cNvSpPr/>
            <p:nvPr/>
          </p:nvSpPr>
          <p:spPr>
            <a:xfrm>
              <a:off x="6559900"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5" y="623"/>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
            <p:cNvSpPr/>
            <p:nvPr/>
          </p:nvSpPr>
          <p:spPr>
            <a:xfrm>
              <a:off x="6536550"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
            <p:cNvSpPr/>
            <p:nvPr/>
          </p:nvSpPr>
          <p:spPr>
            <a:xfrm>
              <a:off x="6559900"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
            <p:cNvSpPr/>
            <p:nvPr/>
          </p:nvSpPr>
          <p:spPr>
            <a:xfrm>
              <a:off x="6536550"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
            <p:cNvSpPr/>
            <p:nvPr/>
          </p:nvSpPr>
          <p:spPr>
            <a:xfrm>
              <a:off x="6559900"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
            <p:cNvSpPr/>
            <p:nvPr/>
          </p:nvSpPr>
          <p:spPr>
            <a:xfrm>
              <a:off x="6536550"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
            <p:cNvSpPr/>
            <p:nvPr/>
          </p:nvSpPr>
          <p:spPr>
            <a:xfrm>
              <a:off x="6559900"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
            <p:cNvSpPr/>
            <p:nvPr/>
          </p:nvSpPr>
          <p:spPr>
            <a:xfrm>
              <a:off x="6580575" y="4151575"/>
              <a:ext cx="18250" cy="15675"/>
            </a:xfrm>
            <a:custGeom>
              <a:avLst/>
              <a:gdLst/>
              <a:ahLst/>
              <a:cxnLst/>
              <a:rect l="l" t="t" r="r" b="b"/>
              <a:pathLst>
                <a:path w="730" h="627" extrusionOk="0">
                  <a:moveTo>
                    <a:pt x="418" y="1"/>
                  </a:moveTo>
                  <a:cubicBezTo>
                    <a:pt x="140" y="1"/>
                    <a:pt x="1" y="337"/>
                    <a:pt x="198" y="534"/>
                  </a:cubicBezTo>
                  <a:cubicBezTo>
                    <a:pt x="261" y="598"/>
                    <a:pt x="339" y="627"/>
                    <a:pt x="416" y="627"/>
                  </a:cubicBezTo>
                  <a:cubicBezTo>
                    <a:pt x="576" y="627"/>
                    <a:pt x="730" y="502"/>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
            <p:cNvSpPr/>
            <p:nvPr/>
          </p:nvSpPr>
          <p:spPr>
            <a:xfrm>
              <a:off x="6536550"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6" y="625"/>
                    <a:pt x="625" y="486"/>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
            <p:cNvSpPr/>
            <p:nvPr/>
          </p:nvSpPr>
          <p:spPr>
            <a:xfrm>
              <a:off x="6559900"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
            <p:cNvSpPr/>
            <p:nvPr/>
          </p:nvSpPr>
          <p:spPr>
            <a:xfrm>
              <a:off x="6580575" y="4131575"/>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3"/>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
            <p:cNvSpPr/>
            <p:nvPr/>
          </p:nvSpPr>
          <p:spPr>
            <a:xfrm>
              <a:off x="6536550"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6" y="625"/>
                    <a:pt x="625" y="485"/>
                    <a:pt x="625" y="312"/>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
            <p:cNvSpPr/>
            <p:nvPr/>
          </p:nvSpPr>
          <p:spPr>
            <a:xfrm>
              <a:off x="6559900"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
            <p:cNvSpPr/>
            <p:nvPr/>
          </p:nvSpPr>
          <p:spPr>
            <a:xfrm>
              <a:off x="6580575" y="4111575"/>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2"/>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
            <p:cNvSpPr/>
            <p:nvPr/>
          </p:nvSpPr>
          <p:spPr>
            <a:xfrm>
              <a:off x="6536550"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
            <p:cNvSpPr/>
            <p:nvPr/>
          </p:nvSpPr>
          <p:spPr>
            <a:xfrm>
              <a:off x="6559900"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
            <p:cNvSpPr/>
            <p:nvPr/>
          </p:nvSpPr>
          <p:spPr>
            <a:xfrm>
              <a:off x="6580575" y="4091550"/>
              <a:ext cx="18250" cy="15650"/>
            </a:xfrm>
            <a:custGeom>
              <a:avLst/>
              <a:gdLst/>
              <a:ahLst/>
              <a:cxnLst/>
              <a:rect l="l" t="t" r="r" b="b"/>
              <a:pathLst>
                <a:path w="730" h="626" extrusionOk="0">
                  <a:moveTo>
                    <a:pt x="418" y="1"/>
                  </a:moveTo>
                  <a:cubicBezTo>
                    <a:pt x="140" y="1"/>
                    <a:pt x="1" y="337"/>
                    <a:pt x="198" y="534"/>
                  </a:cubicBezTo>
                  <a:cubicBezTo>
                    <a:pt x="261" y="598"/>
                    <a:pt x="339" y="626"/>
                    <a:pt x="416" y="626"/>
                  </a:cubicBezTo>
                  <a:cubicBezTo>
                    <a:pt x="576" y="626"/>
                    <a:pt x="730" y="502"/>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
            <p:cNvSpPr/>
            <p:nvPr/>
          </p:nvSpPr>
          <p:spPr>
            <a:xfrm>
              <a:off x="6536550"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6" y="625"/>
                    <a:pt x="625" y="485"/>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
            <p:cNvSpPr/>
            <p:nvPr/>
          </p:nvSpPr>
          <p:spPr>
            <a:xfrm>
              <a:off x="6559900"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
            <p:cNvSpPr/>
            <p:nvPr/>
          </p:nvSpPr>
          <p:spPr>
            <a:xfrm>
              <a:off x="6580575" y="4071550"/>
              <a:ext cx="18250" cy="15625"/>
            </a:xfrm>
            <a:custGeom>
              <a:avLst/>
              <a:gdLst/>
              <a:ahLst/>
              <a:cxnLst/>
              <a:rect l="l" t="t" r="r" b="b"/>
              <a:pathLst>
                <a:path w="730" h="625" extrusionOk="0">
                  <a:moveTo>
                    <a:pt x="418" y="0"/>
                  </a:moveTo>
                  <a:cubicBezTo>
                    <a:pt x="140" y="0"/>
                    <a:pt x="1" y="337"/>
                    <a:pt x="198" y="532"/>
                  </a:cubicBezTo>
                  <a:cubicBezTo>
                    <a:pt x="261" y="596"/>
                    <a:pt x="339" y="625"/>
                    <a:pt x="416" y="625"/>
                  </a:cubicBezTo>
                  <a:cubicBezTo>
                    <a:pt x="576" y="625"/>
                    <a:pt x="730" y="500"/>
                    <a:pt x="730" y="313"/>
                  </a:cubicBezTo>
                  <a:cubicBezTo>
                    <a:pt x="730" y="140"/>
                    <a:pt x="591" y="0"/>
                    <a:pt x="41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
            <p:cNvSpPr/>
            <p:nvPr/>
          </p:nvSpPr>
          <p:spPr>
            <a:xfrm>
              <a:off x="6536550"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6" y="626"/>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
            <p:cNvSpPr/>
            <p:nvPr/>
          </p:nvSpPr>
          <p:spPr>
            <a:xfrm>
              <a:off x="6559900"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5" y="626"/>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
            <p:cNvSpPr/>
            <p:nvPr/>
          </p:nvSpPr>
          <p:spPr>
            <a:xfrm>
              <a:off x="6580600" y="4051525"/>
              <a:ext cx="18225" cy="15650"/>
            </a:xfrm>
            <a:custGeom>
              <a:avLst/>
              <a:gdLst/>
              <a:ahLst/>
              <a:cxnLst/>
              <a:rect l="l" t="t" r="r" b="b"/>
              <a:pathLst>
                <a:path w="729" h="626" extrusionOk="0">
                  <a:moveTo>
                    <a:pt x="419" y="1"/>
                  </a:moveTo>
                  <a:cubicBezTo>
                    <a:pt x="419" y="1"/>
                    <a:pt x="418" y="1"/>
                    <a:pt x="417" y="1"/>
                  </a:cubicBezTo>
                  <a:cubicBezTo>
                    <a:pt x="416" y="1"/>
                    <a:pt x="415" y="1"/>
                    <a:pt x="415" y="1"/>
                  </a:cubicBezTo>
                  <a:cubicBezTo>
                    <a:pt x="139" y="1"/>
                    <a:pt x="0" y="336"/>
                    <a:pt x="197" y="533"/>
                  </a:cubicBezTo>
                  <a:cubicBezTo>
                    <a:pt x="260" y="597"/>
                    <a:pt x="338" y="625"/>
                    <a:pt x="415" y="625"/>
                  </a:cubicBezTo>
                  <a:cubicBezTo>
                    <a:pt x="575" y="625"/>
                    <a:pt x="729" y="501"/>
                    <a:pt x="729" y="313"/>
                  </a:cubicBezTo>
                  <a:cubicBezTo>
                    <a:pt x="729" y="141"/>
                    <a:pt x="591" y="1"/>
                    <a:pt x="41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
            <p:cNvSpPr/>
            <p:nvPr/>
          </p:nvSpPr>
          <p:spPr>
            <a:xfrm>
              <a:off x="6536550"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6" y="625"/>
                    <a:pt x="625" y="486"/>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
            <p:cNvSpPr/>
            <p:nvPr/>
          </p:nvSpPr>
          <p:spPr>
            <a:xfrm>
              <a:off x="6559900"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
            <p:cNvSpPr/>
            <p:nvPr/>
          </p:nvSpPr>
          <p:spPr>
            <a:xfrm>
              <a:off x="6580575" y="4031525"/>
              <a:ext cx="18250" cy="15625"/>
            </a:xfrm>
            <a:custGeom>
              <a:avLst/>
              <a:gdLst/>
              <a:ahLst/>
              <a:cxnLst/>
              <a:rect l="l" t="t" r="r" b="b"/>
              <a:pathLst>
                <a:path w="730" h="625" extrusionOk="0">
                  <a:moveTo>
                    <a:pt x="418" y="1"/>
                  </a:moveTo>
                  <a:cubicBezTo>
                    <a:pt x="140" y="1"/>
                    <a:pt x="1" y="337"/>
                    <a:pt x="198" y="533"/>
                  </a:cubicBezTo>
                  <a:cubicBezTo>
                    <a:pt x="261" y="596"/>
                    <a:pt x="339" y="625"/>
                    <a:pt x="416" y="625"/>
                  </a:cubicBezTo>
                  <a:cubicBezTo>
                    <a:pt x="576" y="625"/>
                    <a:pt x="730" y="500"/>
                    <a:pt x="730" y="313"/>
                  </a:cubicBezTo>
                  <a:cubicBezTo>
                    <a:pt x="730" y="140"/>
                    <a:pt x="591" y="1"/>
                    <a:pt x="41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
            <p:cNvSpPr/>
            <p:nvPr/>
          </p:nvSpPr>
          <p:spPr>
            <a:xfrm>
              <a:off x="6536550"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6" y="625"/>
                    <a:pt x="625" y="484"/>
                    <a:pt x="625" y="313"/>
                  </a:cubicBezTo>
                  <a:cubicBezTo>
                    <a:pt x="625" y="140"/>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
            <p:cNvSpPr/>
            <p:nvPr/>
          </p:nvSpPr>
          <p:spPr>
            <a:xfrm>
              <a:off x="6559900"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5" y="625"/>
                    <a:pt x="625" y="484"/>
                    <a:pt x="625" y="313"/>
                  </a:cubicBezTo>
                  <a:cubicBezTo>
                    <a:pt x="625" y="140"/>
                    <a:pt x="485" y="0"/>
                    <a:pt x="31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
            <p:cNvSpPr/>
            <p:nvPr/>
          </p:nvSpPr>
          <p:spPr>
            <a:xfrm>
              <a:off x="6536550"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
            <p:cNvSpPr/>
            <p:nvPr/>
          </p:nvSpPr>
          <p:spPr>
            <a:xfrm>
              <a:off x="6559900"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
            <p:cNvSpPr/>
            <p:nvPr/>
          </p:nvSpPr>
          <p:spPr>
            <a:xfrm>
              <a:off x="6536550"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6" y="625"/>
                    <a:pt x="625" y="484"/>
                    <a:pt x="625" y="313"/>
                  </a:cubicBezTo>
                  <a:cubicBezTo>
                    <a:pt x="625" y="140"/>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
            <p:cNvSpPr/>
            <p:nvPr/>
          </p:nvSpPr>
          <p:spPr>
            <a:xfrm>
              <a:off x="6559900"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
            <p:cNvSpPr/>
            <p:nvPr/>
          </p:nvSpPr>
          <p:spPr>
            <a:xfrm>
              <a:off x="6536550"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6" y="625"/>
                    <a:pt x="625" y="486"/>
                    <a:pt x="625" y="313"/>
                  </a:cubicBezTo>
                  <a:cubicBezTo>
                    <a:pt x="625" y="142"/>
                    <a:pt x="486" y="1"/>
                    <a:pt x="31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
            <p:cNvSpPr/>
            <p:nvPr/>
          </p:nvSpPr>
          <p:spPr>
            <a:xfrm>
              <a:off x="6536550"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6" y="625"/>
                    <a:pt x="625" y="485"/>
                    <a:pt x="625" y="313"/>
                  </a:cubicBezTo>
                  <a:cubicBezTo>
                    <a:pt x="625" y="141"/>
                    <a:pt x="486" y="0"/>
                    <a:pt x="31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2"/>
          <p:cNvGrpSpPr/>
          <p:nvPr/>
        </p:nvGrpSpPr>
        <p:grpSpPr>
          <a:xfrm>
            <a:off x="3490929" y="4281490"/>
            <a:ext cx="1490178" cy="21378"/>
            <a:chOff x="2940000" y="3484425"/>
            <a:chExt cx="876575" cy="12575"/>
          </a:xfrm>
        </p:grpSpPr>
        <p:sp>
          <p:nvSpPr>
            <p:cNvPr id="987" name="Google Shape;987;p2"/>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9" name="Google Shape;999;p2"/>
          <p:cNvSpPr/>
          <p:nvPr/>
        </p:nvSpPr>
        <p:spPr>
          <a:xfrm>
            <a:off x="4370697" y="4177725"/>
            <a:ext cx="3232040" cy="3232125"/>
          </a:xfrm>
          <a:custGeom>
            <a:avLst/>
            <a:gdLst/>
            <a:ahLst/>
            <a:cxnLst/>
            <a:rect l="l" t="t" r="r" b="b"/>
            <a:pathLst>
              <a:path w="76048" h="76050" extrusionOk="0">
                <a:moveTo>
                  <a:pt x="38024" y="210"/>
                </a:moveTo>
                <a:cubicBezTo>
                  <a:pt x="58874" y="210"/>
                  <a:pt x="75838" y="17174"/>
                  <a:pt x="75838" y="38024"/>
                </a:cubicBezTo>
                <a:cubicBezTo>
                  <a:pt x="75838" y="58876"/>
                  <a:pt x="58874" y="75840"/>
                  <a:pt x="38024" y="75840"/>
                </a:cubicBezTo>
                <a:cubicBezTo>
                  <a:pt x="17173" y="75840"/>
                  <a:pt x="209" y="58876"/>
                  <a:pt x="209" y="38024"/>
                </a:cubicBezTo>
                <a:cubicBezTo>
                  <a:pt x="209" y="17174"/>
                  <a:pt x="17173" y="210"/>
                  <a:pt x="38024" y="210"/>
                </a:cubicBezTo>
                <a:close/>
                <a:moveTo>
                  <a:pt x="38024" y="1"/>
                </a:moveTo>
                <a:cubicBezTo>
                  <a:pt x="17058" y="1"/>
                  <a:pt x="0" y="17059"/>
                  <a:pt x="0" y="38024"/>
                </a:cubicBezTo>
                <a:cubicBezTo>
                  <a:pt x="0" y="58992"/>
                  <a:pt x="17058" y="76049"/>
                  <a:pt x="38024" y="76049"/>
                </a:cubicBezTo>
                <a:cubicBezTo>
                  <a:pt x="58989" y="76049"/>
                  <a:pt x="76047" y="58992"/>
                  <a:pt x="76047" y="38024"/>
                </a:cubicBezTo>
                <a:cubicBezTo>
                  <a:pt x="76047" y="17059"/>
                  <a:pt x="58989" y="1"/>
                  <a:pt x="3802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
          <p:cNvSpPr/>
          <p:nvPr/>
        </p:nvSpPr>
        <p:spPr>
          <a:xfrm>
            <a:off x="3631386" y="4527363"/>
            <a:ext cx="1900005" cy="1900005"/>
          </a:xfrm>
          <a:custGeom>
            <a:avLst/>
            <a:gdLst/>
            <a:ahLst/>
            <a:cxnLst/>
            <a:rect l="l" t="t" r="r" b="b"/>
            <a:pathLst>
              <a:path w="44706" h="44706" extrusionOk="0">
                <a:moveTo>
                  <a:pt x="22353" y="211"/>
                </a:moveTo>
                <a:cubicBezTo>
                  <a:pt x="34563" y="211"/>
                  <a:pt x="44496" y="10143"/>
                  <a:pt x="44496" y="22353"/>
                </a:cubicBezTo>
                <a:cubicBezTo>
                  <a:pt x="44496" y="34565"/>
                  <a:pt x="34563" y="44496"/>
                  <a:pt x="22353" y="44496"/>
                </a:cubicBezTo>
                <a:cubicBezTo>
                  <a:pt x="10144" y="44496"/>
                  <a:pt x="209" y="34563"/>
                  <a:pt x="209" y="22355"/>
                </a:cubicBezTo>
                <a:cubicBezTo>
                  <a:pt x="209" y="10144"/>
                  <a:pt x="10143" y="211"/>
                  <a:pt x="22353" y="211"/>
                </a:cubicBezTo>
                <a:close/>
                <a:moveTo>
                  <a:pt x="22353" y="0"/>
                </a:moveTo>
                <a:cubicBezTo>
                  <a:pt x="10028" y="0"/>
                  <a:pt x="0" y="10028"/>
                  <a:pt x="0" y="22353"/>
                </a:cubicBezTo>
                <a:cubicBezTo>
                  <a:pt x="0" y="34678"/>
                  <a:pt x="10028" y="44706"/>
                  <a:pt x="22353" y="44706"/>
                </a:cubicBezTo>
                <a:cubicBezTo>
                  <a:pt x="34678" y="44706"/>
                  <a:pt x="44706" y="34678"/>
                  <a:pt x="44706" y="22353"/>
                </a:cubicBezTo>
                <a:cubicBezTo>
                  <a:pt x="44706" y="10028"/>
                  <a:pt x="34678" y="0"/>
                  <a:pt x="223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 name="Google Shape;1001;p2"/>
          <p:cNvGrpSpPr/>
          <p:nvPr/>
        </p:nvGrpSpPr>
        <p:grpSpPr>
          <a:xfrm>
            <a:off x="1448644" y="4527366"/>
            <a:ext cx="3123368" cy="3058236"/>
            <a:chOff x="236475" y="527300"/>
            <a:chExt cx="1124525" cy="1101075"/>
          </a:xfrm>
        </p:grpSpPr>
        <p:sp>
          <p:nvSpPr>
            <p:cNvPr id="1002" name="Google Shape;1002;p2"/>
            <p:cNvSpPr/>
            <p:nvPr/>
          </p:nvSpPr>
          <p:spPr>
            <a:xfrm>
              <a:off x="435250" y="1482225"/>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
            <p:cNvSpPr/>
            <p:nvPr/>
          </p:nvSpPr>
          <p:spPr>
            <a:xfrm>
              <a:off x="475000"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
            <p:cNvSpPr/>
            <p:nvPr/>
          </p:nvSpPr>
          <p:spPr>
            <a:xfrm>
              <a:off x="514750" y="1482225"/>
              <a:ext cx="11350" cy="9725"/>
            </a:xfrm>
            <a:custGeom>
              <a:avLst/>
              <a:gdLst/>
              <a:ahLst/>
              <a:cxnLst/>
              <a:rect l="l" t="t" r="r" b="b"/>
              <a:pathLst>
                <a:path w="454" h="389" extrusionOk="0">
                  <a:moveTo>
                    <a:pt x="260" y="0"/>
                  </a:moveTo>
                  <a:cubicBezTo>
                    <a:pt x="87" y="0"/>
                    <a:pt x="1" y="209"/>
                    <a:pt x="123" y="331"/>
                  </a:cubicBezTo>
                  <a:cubicBezTo>
                    <a:pt x="163" y="371"/>
                    <a:pt x="212" y="388"/>
                    <a:pt x="260"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
            <p:cNvSpPr/>
            <p:nvPr/>
          </p:nvSpPr>
          <p:spPr>
            <a:xfrm>
              <a:off x="554500" y="1482225"/>
              <a:ext cx="11375" cy="9725"/>
            </a:xfrm>
            <a:custGeom>
              <a:avLst/>
              <a:gdLst/>
              <a:ahLst/>
              <a:cxnLst/>
              <a:rect l="l" t="t" r="r" b="b"/>
              <a:pathLst>
                <a:path w="455" h="389" extrusionOk="0">
                  <a:moveTo>
                    <a:pt x="262" y="0"/>
                  </a:moveTo>
                  <a:cubicBezTo>
                    <a:pt x="87" y="0"/>
                    <a:pt x="1" y="209"/>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
            <p:cNvSpPr/>
            <p:nvPr/>
          </p:nvSpPr>
          <p:spPr>
            <a:xfrm>
              <a:off x="594250" y="14822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
            <p:cNvSpPr/>
            <p:nvPr/>
          </p:nvSpPr>
          <p:spPr>
            <a:xfrm>
              <a:off x="63402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
            <p:cNvSpPr/>
            <p:nvPr/>
          </p:nvSpPr>
          <p:spPr>
            <a:xfrm>
              <a:off x="67377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
            <p:cNvSpPr/>
            <p:nvPr/>
          </p:nvSpPr>
          <p:spPr>
            <a:xfrm>
              <a:off x="713525" y="1482225"/>
              <a:ext cx="11400" cy="9725"/>
            </a:xfrm>
            <a:custGeom>
              <a:avLst/>
              <a:gdLst/>
              <a:ahLst/>
              <a:cxnLst/>
              <a:rect l="l" t="t" r="r" b="b"/>
              <a:pathLst>
                <a:path w="456" h="389" extrusionOk="0">
                  <a:moveTo>
                    <a:pt x="261" y="0"/>
                  </a:moveTo>
                  <a:cubicBezTo>
                    <a:pt x="88" y="0"/>
                    <a:pt x="0" y="209"/>
                    <a:pt x="123" y="331"/>
                  </a:cubicBezTo>
                  <a:cubicBezTo>
                    <a:pt x="163" y="371"/>
                    <a:pt x="212" y="388"/>
                    <a:pt x="260" y="388"/>
                  </a:cubicBezTo>
                  <a:cubicBezTo>
                    <a:pt x="360"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
            <p:cNvSpPr/>
            <p:nvPr/>
          </p:nvSpPr>
          <p:spPr>
            <a:xfrm>
              <a:off x="753300" y="14822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
            <p:cNvSpPr/>
            <p:nvPr/>
          </p:nvSpPr>
          <p:spPr>
            <a:xfrm>
              <a:off x="793075" y="1482225"/>
              <a:ext cx="11350" cy="9725"/>
            </a:xfrm>
            <a:custGeom>
              <a:avLst/>
              <a:gdLst/>
              <a:ahLst/>
              <a:cxnLst/>
              <a:rect l="l" t="t" r="r" b="b"/>
              <a:pathLst>
                <a:path w="454" h="389" extrusionOk="0">
                  <a:moveTo>
                    <a:pt x="259" y="0"/>
                  </a:moveTo>
                  <a:cubicBezTo>
                    <a:pt x="87" y="0"/>
                    <a:pt x="0" y="209"/>
                    <a:pt x="121" y="331"/>
                  </a:cubicBezTo>
                  <a:cubicBezTo>
                    <a:pt x="161" y="371"/>
                    <a:pt x="210" y="388"/>
                    <a:pt x="258" y="388"/>
                  </a:cubicBezTo>
                  <a:cubicBezTo>
                    <a:pt x="358" y="388"/>
                    <a:pt x="453" y="311"/>
                    <a:pt x="453" y="194"/>
                  </a:cubicBezTo>
                  <a:cubicBezTo>
                    <a:pt x="453" y="87"/>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
            <p:cNvSpPr/>
            <p:nvPr/>
          </p:nvSpPr>
          <p:spPr>
            <a:xfrm>
              <a:off x="832825" y="14822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
            <p:cNvSpPr/>
            <p:nvPr/>
          </p:nvSpPr>
          <p:spPr>
            <a:xfrm>
              <a:off x="872575" y="1482225"/>
              <a:ext cx="11350" cy="9725"/>
            </a:xfrm>
            <a:custGeom>
              <a:avLst/>
              <a:gdLst/>
              <a:ahLst/>
              <a:cxnLst/>
              <a:rect l="l" t="t" r="r" b="b"/>
              <a:pathLst>
                <a:path w="454" h="389" extrusionOk="0">
                  <a:moveTo>
                    <a:pt x="260" y="0"/>
                  </a:moveTo>
                  <a:cubicBezTo>
                    <a:pt x="87" y="0"/>
                    <a:pt x="0" y="209"/>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
            <p:cNvSpPr/>
            <p:nvPr/>
          </p:nvSpPr>
          <p:spPr>
            <a:xfrm>
              <a:off x="912325" y="1482225"/>
              <a:ext cx="11350" cy="9725"/>
            </a:xfrm>
            <a:custGeom>
              <a:avLst/>
              <a:gdLst/>
              <a:ahLst/>
              <a:cxnLst/>
              <a:rect l="l" t="t" r="r" b="b"/>
              <a:pathLst>
                <a:path w="454" h="389" extrusionOk="0">
                  <a:moveTo>
                    <a:pt x="260" y="0"/>
                  </a:moveTo>
                  <a:cubicBezTo>
                    <a:pt x="87" y="0"/>
                    <a:pt x="1"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
            <p:cNvSpPr/>
            <p:nvPr/>
          </p:nvSpPr>
          <p:spPr>
            <a:xfrm>
              <a:off x="952075"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
            <p:cNvSpPr/>
            <p:nvPr/>
          </p:nvSpPr>
          <p:spPr>
            <a:xfrm>
              <a:off x="991825" y="14822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
            <p:cNvSpPr/>
            <p:nvPr/>
          </p:nvSpPr>
          <p:spPr>
            <a:xfrm>
              <a:off x="1031575" y="1482225"/>
              <a:ext cx="11400" cy="9725"/>
            </a:xfrm>
            <a:custGeom>
              <a:avLst/>
              <a:gdLst/>
              <a:ahLst/>
              <a:cxnLst/>
              <a:rect l="l" t="t" r="r" b="b"/>
              <a:pathLst>
                <a:path w="456" h="389" extrusionOk="0">
                  <a:moveTo>
                    <a:pt x="262" y="0"/>
                  </a:moveTo>
                  <a:cubicBezTo>
                    <a:pt x="89" y="0"/>
                    <a:pt x="1" y="209"/>
                    <a:pt x="124" y="331"/>
                  </a:cubicBezTo>
                  <a:cubicBezTo>
                    <a:pt x="163"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
            <p:cNvSpPr/>
            <p:nvPr/>
          </p:nvSpPr>
          <p:spPr>
            <a:xfrm>
              <a:off x="1071350" y="1482225"/>
              <a:ext cx="11350" cy="9725"/>
            </a:xfrm>
            <a:custGeom>
              <a:avLst/>
              <a:gdLst/>
              <a:ahLst/>
              <a:cxnLst/>
              <a:rect l="l" t="t" r="r" b="b"/>
              <a:pathLst>
                <a:path w="454" h="389" extrusionOk="0">
                  <a:moveTo>
                    <a:pt x="259" y="0"/>
                  </a:moveTo>
                  <a:cubicBezTo>
                    <a:pt x="86" y="0"/>
                    <a:pt x="0" y="209"/>
                    <a:pt x="123" y="331"/>
                  </a:cubicBezTo>
                  <a:cubicBezTo>
                    <a:pt x="162" y="371"/>
                    <a:pt x="211"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
            <p:cNvSpPr/>
            <p:nvPr/>
          </p:nvSpPr>
          <p:spPr>
            <a:xfrm>
              <a:off x="1111100" y="1482225"/>
              <a:ext cx="11350" cy="9725"/>
            </a:xfrm>
            <a:custGeom>
              <a:avLst/>
              <a:gdLst/>
              <a:ahLst/>
              <a:cxnLst/>
              <a:rect l="l" t="t" r="r" b="b"/>
              <a:pathLst>
                <a:path w="454" h="389" extrusionOk="0">
                  <a:moveTo>
                    <a:pt x="259" y="0"/>
                  </a:moveTo>
                  <a:cubicBezTo>
                    <a:pt x="87" y="0"/>
                    <a:pt x="0" y="209"/>
                    <a:pt x="123" y="331"/>
                  </a:cubicBezTo>
                  <a:cubicBezTo>
                    <a:pt x="162" y="371"/>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
            <p:cNvSpPr/>
            <p:nvPr/>
          </p:nvSpPr>
          <p:spPr>
            <a:xfrm>
              <a:off x="1150850" y="1482225"/>
              <a:ext cx="11350" cy="9725"/>
            </a:xfrm>
            <a:custGeom>
              <a:avLst/>
              <a:gdLst/>
              <a:ahLst/>
              <a:cxnLst/>
              <a:rect l="l" t="t" r="r" b="b"/>
              <a:pathLst>
                <a:path w="454" h="389" extrusionOk="0">
                  <a:moveTo>
                    <a:pt x="259" y="0"/>
                  </a:moveTo>
                  <a:cubicBezTo>
                    <a:pt x="87" y="0"/>
                    <a:pt x="0" y="209"/>
                    <a:pt x="123" y="331"/>
                  </a:cubicBezTo>
                  <a:cubicBezTo>
                    <a:pt x="163" y="371"/>
                    <a:pt x="212" y="388"/>
                    <a:pt x="259" y="388"/>
                  </a:cubicBezTo>
                  <a:cubicBezTo>
                    <a:pt x="359" y="388"/>
                    <a:pt x="454" y="311"/>
                    <a:pt x="454" y="194"/>
                  </a:cubicBezTo>
                  <a:cubicBezTo>
                    <a:pt x="454"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
            <p:cNvSpPr/>
            <p:nvPr/>
          </p:nvSpPr>
          <p:spPr>
            <a:xfrm>
              <a:off x="397125" y="1448100"/>
              <a:ext cx="9725" cy="9750"/>
            </a:xfrm>
            <a:custGeom>
              <a:avLst/>
              <a:gdLst/>
              <a:ahLst/>
              <a:cxnLst/>
              <a:rect l="l" t="t" r="r" b="b"/>
              <a:pathLst>
                <a:path w="389" h="390"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
            <p:cNvSpPr/>
            <p:nvPr/>
          </p:nvSpPr>
          <p:spPr>
            <a:xfrm>
              <a:off x="435250" y="1448100"/>
              <a:ext cx="11350" cy="9750"/>
            </a:xfrm>
            <a:custGeom>
              <a:avLst/>
              <a:gdLst/>
              <a:ahLst/>
              <a:cxnLst/>
              <a:rect l="l" t="t" r="r" b="b"/>
              <a:pathLst>
                <a:path w="454" h="390"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
            <p:cNvSpPr/>
            <p:nvPr/>
          </p:nvSpPr>
          <p:spPr>
            <a:xfrm>
              <a:off x="475000" y="1448100"/>
              <a:ext cx="11350" cy="9750"/>
            </a:xfrm>
            <a:custGeom>
              <a:avLst/>
              <a:gdLst/>
              <a:ahLst/>
              <a:cxnLst/>
              <a:rect l="l" t="t" r="r" b="b"/>
              <a:pathLst>
                <a:path w="454" h="390" extrusionOk="0">
                  <a:moveTo>
                    <a:pt x="260" y="1"/>
                  </a:moveTo>
                  <a:cubicBezTo>
                    <a:pt x="87" y="1"/>
                    <a:pt x="1" y="210"/>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
            <p:cNvSpPr/>
            <p:nvPr/>
          </p:nvSpPr>
          <p:spPr>
            <a:xfrm>
              <a:off x="516425" y="1448100"/>
              <a:ext cx="9675" cy="9750"/>
            </a:xfrm>
            <a:custGeom>
              <a:avLst/>
              <a:gdLst/>
              <a:ahLst/>
              <a:cxnLst/>
              <a:rect l="l" t="t" r="r" b="b"/>
              <a:pathLst>
                <a:path w="387" h="390"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
            <p:cNvSpPr/>
            <p:nvPr/>
          </p:nvSpPr>
          <p:spPr>
            <a:xfrm>
              <a:off x="554500" y="1448100"/>
              <a:ext cx="11375" cy="9750"/>
            </a:xfrm>
            <a:custGeom>
              <a:avLst/>
              <a:gdLst/>
              <a:ahLst/>
              <a:cxnLst/>
              <a:rect l="l" t="t" r="r" b="b"/>
              <a:pathLst>
                <a:path w="455" h="390" extrusionOk="0">
                  <a:moveTo>
                    <a:pt x="262" y="1"/>
                  </a:moveTo>
                  <a:cubicBezTo>
                    <a:pt x="87" y="1"/>
                    <a:pt x="1" y="210"/>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
            <p:cNvSpPr/>
            <p:nvPr/>
          </p:nvSpPr>
          <p:spPr>
            <a:xfrm>
              <a:off x="595925"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
            <p:cNvSpPr/>
            <p:nvPr/>
          </p:nvSpPr>
          <p:spPr>
            <a:xfrm>
              <a:off x="634025" y="1448100"/>
              <a:ext cx="11375" cy="9750"/>
            </a:xfrm>
            <a:custGeom>
              <a:avLst/>
              <a:gdLst/>
              <a:ahLst/>
              <a:cxnLst/>
              <a:rect l="l" t="t" r="r" b="b"/>
              <a:pathLst>
                <a:path w="455" h="390" extrusionOk="0">
                  <a:moveTo>
                    <a:pt x="261" y="1"/>
                  </a:moveTo>
                  <a:cubicBezTo>
                    <a:pt x="88" y="1"/>
                    <a:pt x="0" y="210"/>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
            <p:cNvSpPr/>
            <p:nvPr/>
          </p:nvSpPr>
          <p:spPr>
            <a:xfrm>
              <a:off x="673775" y="14481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
            <p:cNvSpPr/>
            <p:nvPr/>
          </p:nvSpPr>
          <p:spPr>
            <a:xfrm>
              <a:off x="475000"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
            <p:cNvSpPr/>
            <p:nvPr/>
          </p:nvSpPr>
          <p:spPr>
            <a:xfrm>
              <a:off x="514750" y="1516325"/>
              <a:ext cx="11350" cy="9725"/>
            </a:xfrm>
            <a:custGeom>
              <a:avLst/>
              <a:gdLst/>
              <a:ahLst/>
              <a:cxnLst/>
              <a:rect l="l" t="t" r="r" b="b"/>
              <a:pathLst>
                <a:path w="454" h="389" extrusionOk="0">
                  <a:moveTo>
                    <a:pt x="260" y="1"/>
                  </a:moveTo>
                  <a:cubicBezTo>
                    <a:pt x="87" y="1"/>
                    <a:pt x="1" y="208"/>
                    <a:pt x="123" y="331"/>
                  </a:cubicBezTo>
                  <a:cubicBezTo>
                    <a:pt x="163" y="371"/>
                    <a:pt x="212" y="389"/>
                    <a:pt x="260"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
            <p:cNvSpPr/>
            <p:nvPr/>
          </p:nvSpPr>
          <p:spPr>
            <a:xfrm>
              <a:off x="554500" y="151632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
            <p:cNvSpPr/>
            <p:nvPr/>
          </p:nvSpPr>
          <p:spPr>
            <a:xfrm>
              <a:off x="594250" y="15163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1"/>
                    <a:pt x="456"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
            <p:cNvSpPr/>
            <p:nvPr/>
          </p:nvSpPr>
          <p:spPr>
            <a:xfrm>
              <a:off x="63402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
            <p:cNvSpPr/>
            <p:nvPr/>
          </p:nvSpPr>
          <p:spPr>
            <a:xfrm>
              <a:off x="67377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
            <p:cNvSpPr/>
            <p:nvPr/>
          </p:nvSpPr>
          <p:spPr>
            <a:xfrm>
              <a:off x="713525" y="1516325"/>
              <a:ext cx="11400" cy="9725"/>
            </a:xfrm>
            <a:custGeom>
              <a:avLst/>
              <a:gdLst/>
              <a:ahLst/>
              <a:cxnLst/>
              <a:rect l="l" t="t" r="r" b="b"/>
              <a:pathLst>
                <a:path w="456" h="389" extrusionOk="0">
                  <a:moveTo>
                    <a:pt x="261" y="1"/>
                  </a:moveTo>
                  <a:cubicBezTo>
                    <a:pt x="88" y="1"/>
                    <a:pt x="0" y="210"/>
                    <a:pt x="123" y="331"/>
                  </a:cubicBezTo>
                  <a:cubicBezTo>
                    <a:pt x="163" y="371"/>
                    <a:pt x="212" y="389"/>
                    <a:pt x="260" y="389"/>
                  </a:cubicBezTo>
                  <a:cubicBezTo>
                    <a:pt x="360"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
            <p:cNvSpPr/>
            <p:nvPr/>
          </p:nvSpPr>
          <p:spPr>
            <a:xfrm>
              <a:off x="753300" y="15163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
            <p:cNvSpPr/>
            <p:nvPr/>
          </p:nvSpPr>
          <p:spPr>
            <a:xfrm>
              <a:off x="793075" y="1516325"/>
              <a:ext cx="11350" cy="9725"/>
            </a:xfrm>
            <a:custGeom>
              <a:avLst/>
              <a:gdLst/>
              <a:ahLst/>
              <a:cxnLst/>
              <a:rect l="l" t="t" r="r" b="b"/>
              <a:pathLst>
                <a:path w="454" h="389" extrusionOk="0">
                  <a:moveTo>
                    <a:pt x="259" y="1"/>
                  </a:moveTo>
                  <a:cubicBezTo>
                    <a:pt x="87" y="1"/>
                    <a:pt x="0" y="210"/>
                    <a:pt x="121" y="331"/>
                  </a:cubicBezTo>
                  <a:cubicBezTo>
                    <a:pt x="161" y="371"/>
                    <a:pt x="210" y="389"/>
                    <a:pt x="258" y="389"/>
                  </a:cubicBezTo>
                  <a:cubicBezTo>
                    <a:pt x="358" y="389"/>
                    <a:pt x="453" y="311"/>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
            <p:cNvSpPr/>
            <p:nvPr/>
          </p:nvSpPr>
          <p:spPr>
            <a:xfrm>
              <a:off x="832825" y="15163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
            <p:cNvSpPr/>
            <p:nvPr/>
          </p:nvSpPr>
          <p:spPr>
            <a:xfrm>
              <a:off x="872575" y="1516325"/>
              <a:ext cx="11350" cy="9725"/>
            </a:xfrm>
            <a:custGeom>
              <a:avLst/>
              <a:gdLst/>
              <a:ahLst/>
              <a:cxnLst/>
              <a:rect l="l" t="t" r="r" b="b"/>
              <a:pathLst>
                <a:path w="454" h="389" extrusionOk="0">
                  <a:moveTo>
                    <a:pt x="260" y="1"/>
                  </a:moveTo>
                  <a:cubicBezTo>
                    <a:pt x="87" y="1"/>
                    <a:pt x="0" y="210"/>
                    <a:pt x="122" y="331"/>
                  </a:cubicBezTo>
                  <a:cubicBezTo>
                    <a:pt x="161" y="371"/>
                    <a:pt x="210" y="389"/>
                    <a:pt x="258"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
            <p:cNvSpPr/>
            <p:nvPr/>
          </p:nvSpPr>
          <p:spPr>
            <a:xfrm>
              <a:off x="912325" y="1516325"/>
              <a:ext cx="11350" cy="9725"/>
            </a:xfrm>
            <a:custGeom>
              <a:avLst/>
              <a:gdLst/>
              <a:ahLst/>
              <a:cxnLst/>
              <a:rect l="l" t="t" r="r" b="b"/>
              <a:pathLst>
                <a:path w="454" h="389" extrusionOk="0">
                  <a:moveTo>
                    <a:pt x="260" y="1"/>
                  </a:moveTo>
                  <a:cubicBezTo>
                    <a:pt x="87" y="1"/>
                    <a:pt x="1"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
            <p:cNvSpPr/>
            <p:nvPr/>
          </p:nvSpPr>
          <p:spPr>
            <a:xfrm>
              <a:off x="952075"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
            <p:cNvSpPr/>
            <p:nvPr/>
          </p:nvSpPr>
          <p:spPr>
            <a:xfrm>
              <a:off x="991825" y="15163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
            <p:cNvSpPr/>
            <p:nvPr/>
          </p:nvSpPr>
          <p:spPr>
            <a:xfrm>
              <a:off x="1031575" y="1516325"/>
              <a:ext cx="11400" cy="9725"/>
            </a:xfrm>
            <a:custGeom>
              <a:avLst/>
              <a:gdLst/>
              <a:ahLst/>
              <a:cxnLst/>
              <a:rect l="l" t="t" r="r" b="b"/>
              <a:pathLst>
                <a:path w="456" h="389" extrusionOk="0">
                  <a:moveTo>
                    <a:pt x="262" y="1"/>
                  </a:moveTo>
                  <a:cubicBezTo>
                    <a:pt x="89" y="1"/>
                    <a:pt x="1" y="210"/>
                    <a:pt x="124" y="331"/>
                  </a:cubicBezTo>
                  <a:cubicBezTo>
                    <a:pt x="163" y="371"/>
                    <a:pt x="212" y="389"/>
                    <a:pt x="260" y="389"/>
                  </a:cubicBezTo>
                  <a:cubicBezTo>
                    <a:pt x="360" y="389"/>
                    <a:pt x="456" y="311"/>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
            <p:cNvSpPr/>
            <p:nvPr/>
          </p:nvSpPr>
          <p:spPr>
            <a:xfrm>
              <a:off x="1071350" y="15163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
            <p:cNvSpPr/>
            <p:nvPr/>
          </p:nvSpPr>
          <p:spPr>
            <a:xfrm>
              <a:off x="1111100" y="15163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
            <p:cNvSpPr/>
            <p:nvPr/>
          </p:nvSpPr>
          <p:spPr>
            <a:xfrm>
              <a:off x="715200" y="1448100"/>
              <a:ext cx="9725" cy="9750"/>
            </a:xfrm>
            <a:custGeom>
              <a:avLst/>
              <a:gdLst/>
              <a:ahLst/>
              <a:cxnLst/>
              <a:rect l="l" t="t" r="r" b="b"/>
              <a:pathLst>
                <a:path w="389" h="390"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
            <p:cNvSpPr/>
            <p:nvPr/>
          </p:nvSpPr>
          <p:spPr>
            <a:xfrm>
              <a:off x="753300" y="14481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
            <p:cNvSpPr/>
            <p:nvPr/>
          </p:nvSpPr>
          <p:spPr>
            <a:xfrm>
              <a:off x="794700" y="1448100"/>
              <a:ext cx="9725" cy="9750"/>
            </a:xfrm>
            <a:custGeom>
              <a:avLst/>
              <a:gdLst/>
              <a:ahLst/>
              <a:cxnLst/>
              <a:rect l="l" t="t" r="r" b="b"/>
              <a:pathLst>
                <a:path w="389" h="390"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
            <p:cNvSpPr/>
            <p:nvPr/>
          </p:nvSpPr>
          <p:spPr>
            <a:xfrm>
              <a:off x="832825" y="14481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
            <p:cNvSpPr/>
            <p:nvPr/>
          </p:nvSpPr>
          <p:spPr>
            <a:xfrm>
              <a:off x="872575" y="1448100"/>
              <a:ext cx="11350" cy="9750"/>
            </a:xfrm>
            <a:custGeom>
              <a:avLst/>
              <a:gdLst/>
              <a:ahLst/>
              <a:cxnLst/>
              <a:rect l="l" t="t" r="r" b="b"/>
              <a:pathLst>
                <a:path w="454" h="390" extrusionOk="0">
                  <a:moveTo>
                    <a:pt x="260" y="1"/>
                  </a:moveTo>
                  <a:cubicBezTo>
                    <a:pt x="87" y="1"/>
                    <a:pt x="0" y="210"/>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
            <p:cNvSpPr/>
            <p:nvPr/>
          </p:nvSpPr>
          <p:spPr>
            <a:xfrm>
              <a:off x="913950" y="1448100"/>
              <a:ext cx="9725" cy="9750"/>
            </a:xfrm>
            <a:custGeom>
              <a:avLst/>
              <a:gdLst/>
              <a:ahLst/>
              <a:cxnLst/>
              <a:rect l="l" t="t" r="r" b="b"/>
              <a:pathLst>
                <a:path w="389" h="390"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
            <p:cNvSpPr/>
            <p:nvPr/>
          </p:nvSpPr>
          <p:spPr>
            <a:xfrm>
              <a:off x="95370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
            <p:cNvSpPr/>
            <p:nvPr/>
          </p:nvSpPr>
          <p:spPr>
            <a:xfrm>
              <a:off x="99345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
            <p:cNvSpPr/>
            <p:nvPr/>
          </p:nvSpPr>
          <p:spPr>
            <a:xfrm>
              <a:off x="10332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
            <p:cNvSpPr/>
            <p:nvPr/>
          </p:nvSpPr>
          <p:spPr>
            <a:xfrm>
              <a:off x="107297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
            <p:cNvSpPr/>
            <p:nvPr/>
          </p:nvSpPr>
          <p:spPr>
            <a:xfrm>
              <a:off x="11127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
            <p:cNvSpPr/>
            <p:nvPr/>
          </p:nvSpPr>
          <p:spPr>
            <a:xfrm>
              <a:off x="1152500"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
            <p:cNvSpPr/>
            <p:nvPr/>
          </p:nvSpPr>
          <p:spPr>
            <a:xfrm>
              <a:off x="1192275" y="1448100"/>
              <a:ext cx="9675" cy="9750"/>
            </a:xfrm>
            <a:custGeom>
              <a:avLst/>
              <a:gdLst/>
              <a:ahLst/>
              <a:cxnLst/>
              <a:rect l="l" t="t" r="r" b="b"/>
              <a:pathLst>
                <a:path w="387" h="390"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
            <p:cNvSpPr/>
            <p:nvPr/>
          </p:nvSpPr>
          <p:spPr>
            <a:xfrm>
              <a:off x="355750" y="1414000"/>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
            <p:cNvSpPr/>
            <p:nvPr/>
          </p:nvSpPr>
          <p:spPr>
            <a:xfrm>
              <a:off x="397125" y="141400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
            <p:cNvSpPr/>
            <p:nvPr/>
          </p:nvSpPr>
          <p:spPr>
            <a:xfrm>
              <a:off x="435250" y="1414000"/>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
            <p:cNvSpPr/>
            <p:nvPr/>
          </p:nvSpPr>
          <p:spPr>
            <a:xfrm>
              <a:off x="475000" y="1414000"/>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
            <p:cNvSpPr/>
            <p:nvPr/>
          </p:nvSpPr>
          <p:spPr>
            <a:xfrm>
              <a:off x="516425" y="141400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
            <p:cNvSpPr/>
            <p:nvPr/>
          </p:nvSpPr>
          <p:spPr>
            <a:xfrm>
              <a:off x="554500" y="1414000"/>
              <a:ext cx="11375" cy="9750"/>
            </a:xfrm>
            <a:custGeom>
              <a:avLst/>
              <a:gdLst/>
              <a:ahLst/>
              <a:cxnLst/>
              <a:rect l="l" t="t" r="r" b="b"/>
              <a:pathLst>
                <a:path w="455" h="390" extrusionOk="0">
                  <a:moveTo>
                    <a:pt x="262" y="1"/>
                  </a:moveTo>
                  <a:cubicBezTo>
                    <a:pt x="87" y="1"/>
                    <a:pt x="1" y="210"/>
                    <a:pt x="124" y="333"/>
                  </a:cubicBezTo>
                  <a:cubicBezTo>
                    <a:pt x="163" y="372"/>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
            <p:cNvSpPr/>
            <p:nvPr/>
          </p:nvSpPr>
          <p:spPr>
            <a:xfrm>
              <a:off x="595925"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
            <p:cNvSpPr/>
            <p:nvPr/>
          </p:nvSpPr>
          <p:spPr>
            <a:xfrm>
              <a:off x="634025" y="1414000"/>
              <a:ext cx="11375" cy="9750"/>
            </a:xfrm>
            <a:custGeom>
              <a:avLst/>
              <a:gdLst/>
              <a:ahLst/>
              <a:cxnLst/>
              <a:rect l="l" t="t" r="r" b="b"/>
              <a:pathLst>
                <a:path w="455" h="390" extrusionOk="0">
                  <a:moveTo>
                    <a:pt x="261" y="1"/>
                  </a:moveTo>
                  <a:cubicBezTo>
                    <a:pt x="88" y="1"/>
                    <a:pt x="0" y="210"/>
                    <a:pt x="123" y="333"/>
                  </a:cubicBezTo>
                  <a:cubicBezTo>
                    <a:pt x="162" y="372"/>
                    <a:pt x="211" y="389"/>
                    <a:pt x="259"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
            <p:cNvSpPr/>
            <p:nvPr/>
          </p:nvSpPr>
          <p:spPr>
            <a:xfrm>
              <a:off x="673775" y="1414000"/>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
            <p:cNvSpPr/>
            <p:nvPr/>
          </p:nvSpPr>
          <p:spPr>
            <a:xfrm>
              <a:off x="715200" y="141400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
            <p:cNvSpPr/>
            <p:nvPr/>
          </p:nvSpPr>
          <p:spPr>
            <a:xfrm>
              <a:off x="753300" y="1414000"/>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
            <p:cNvSpPr/>
            <p:nvPr/>
          </p:nvSpPr>
          <p:spPr>
            <a:xfrm>
              <a:off x="794700" y="141400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
            <p:cNvSpPr/>
            <p:nvPr/>
          </p:nvSpPr>
          <p:spPr>
            <a:xfrm>
              <a:off x="832825" y="1414000"/>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
            <p:cNvSpPr/>
            <p:nvPr/>
          </p:nvSpPr>
          <p:spPr>
            <a:xfrm>
              <a:off x="872575" y="1414000"/>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
            <p:cNvSpPr/>
            <p:nvPr/>
          </p:nvSpPr>
          <p:spPr>
            <a:xfrm>
              <a:off x="913950" y="141400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
            <p:cNvSpPr/>
            <p:nvPr/>
          </p:nvSpPr>
          <p:spPr>
            <a:xfrm>
              <a:off x="95370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
            <p:cNvSpPr/>
            <p:nvPr/>
          </p:nvSpPr>
          <p:spPr>
            <a:xfrm>
              <a:off x="99345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
            <p:cNvSpPr/>
            <p:nvPr/>
          </p:nvSpPr>
          <p:spPr>
            <a:xfrm>
              <a:off x="10332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
            <p:cNvSpPr/>
            <p:nvPr/>
          </p:nvSpPr>
          <p:spPr>
            <a:xfrm>
              <a:off x="107297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
            <p:cNvSpPr/>
            <p:nvPr/>
          </p:nvSpPr>
          <p:spPr>
            <a:xfrm>
              <a:off x="11127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
            <p:cNvSpPr/>
            <p:nvPr/>
          </p:nvSpPr>
          <p:spPr>
            <a:xfrm>
              <a:off x="1152500"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
            <p:cNvSpPr/>
            <p:nvPr/>
          </p:nvSpPr>
          <p:spPr>
            <a:xfrm>
              <a:off x="1192275" y="141400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
            <p:cNvSpPr/>
            <p:nvPr/>
          </p:nvSpPr>
          <p:spPr>
            <a:xfrm>
              <a:off x="1232025" y="141400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
            <p:cNvSpPr/>
            <p:nvPr/>
          </p:nvSpPr>
          <p:spPr>
            <a:xfrm>
              <a:off x="355750" y="1379900"/>
              <a:ext cx="11350" cy="9725"/>
            </a:xfrm>
            <a:custGeom>
              <a:avLst/>
              <a:gdLst/>
              <a:ahLst/>
              <a:cxnLst/>
              <a:rect l="l" t="t" r="r" b="b"/>
              <a:pathLst>
                <a:path w="454" h="389" extrusionOk="0">
                  <a:moveTo>
                    <a:pt x="259" y="0"/>
                  </a:moveTo>
                  <a:cubicBezTo>
                    <a:pt x="87" y="0"/>
                    <a:pt x="0" y="210"/>
                    <a:pt x="123" y="331"/>
                  </a:cubicBezTo>
                  <a:cubicBezTo>
                    <a:pt x="162" y="371"/>
                    <a:pt x="211" y="389"/>
                    <a:pt x="259" y="389"/>
                  </a:cubicBezTo>
                  <a:cubicBezTo>
                    <a:pt x="358" y="389"/>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
            <p:cNvSpPr/>
            <p:nvPr/>
          </p:nvSpPr>
          <p:spPr>
            <a:xfrm>
              <a:off x="397125" y="1379900"/>
              <a:ext cx="9725" cy="9725"/>
            </a:xfrm>
            <a:custGeom>
              <a:avLst/>
              <a:gdLst/>
              <a:ahLst/>
              <a:cxnLst/>
              <a:rect l="l" t="t" r="r" b="b"/>
              <a:pathLst>
                <a:path w="389" h="389" extrusionOk="0">
                  <a:moveTo>
                    <a:pt x="195" y="0"/>
                  </a:moveTo>
                  <a:cubicBezTo>
                    <a:pt x="88" y="0"/>
                    <a:pt x="1" y="87"/>
                    <a:pt x="1" y="194"/>
                  </a:cubicBezTo>
                  <a:cubicBezTo>
                    <a:pt x="1" y="302"/>
                    <a:pt x="88"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
            <p:cNvSpPr/>
            <p:nvPr/>
          </p:nvSpPr>
          <p:spPr>
            <a:xfrm>
              <a:off x="435250" y="1379900"/>
              <a:ext cx="11350" cy="9750"/>
            </a:xfrm>
            <a:custGeom>
              <a:avLst/>
              <a:gdLst/>
              <a:ahLst/>
              <a:cxnLst/>
              <a:rect l="l" t="t" r="r" b="b"/>
              <a:pathLst>
                <a:path w="454" h="390" extrusionOk="0">
                  <a:moveTo>
                    <a:pt x="260" y="0"/>
                  </a:moveTo>
                  <a:cubicBezTo>
                    <a:pt x="87" y="0"/>
                    <a:pt x="0" y="210"/>
                    <a:pt x="123" y="332"/>
                  </a:cubicBezTo>
                  <a:cubicBezTo>
                    <a:pt x="162" y="372"/>
                    <a:pt x="211" y="389"/>
                    <a:pt x="258" y="389"/>
                  </a:cubicBezTo>
                  <a:cubicBezTo>
                    <a:pt x="358" y="389"/>
                    <a:pt x="454" y="312"/>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
            <p:cNvSpPr/>
            <p:nvPr/>
          </p:nvSpPr>
          <p:spPr>
            <a:xfrm>
              <a:off x="475000" y="1379900"/>
              <a:ext cx="11350" cy="9725"/>
            </a:xfrm>
            <a:custGeom>
              <a:avLst/>
              <a:gdLst/>
              <a:ahLst/>
              <a:cxnLst/>
              <a:rect l="l" t="t" r="r" b="b"/>
              <a:pathLst>
                <a:path w="454" h="389" extrusionOk="0">
                  <a:moveTo>
                    <a:pt x="260" y="0"/>
                  </a:moveTo>
                  <a:cubicBezTo>
                    <a:pt x="87" y="0"/>
                    <a:pt x="1" y="210"/>
                    <a:pt x="122" y="331"/>
                  </a:cubicBezTo>
                  <a:cubicBezTo>
                    <a:pt x="162" y="371"/>
                    <a:pt x="211" y="389"/>
                    <a:pt x="259"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
            <p:cNvSpPr/>
            <p:nvPr/>
          </p:nvSpPr>
          <p:spPr>
            <a:xfrm>
              <a:off x="516425" y="1379900"/>
              <a:ext cx="9675" cy="9725"/>
            </a:xfrm>
            <a:custGeom>
              <a:avLst/>
              <a:gdLst/>
              <a:ahLst/>
              <a:cxnLst/>
              <a:rect l="l" t="t" r="r" b="b"/>
              <a:pathLst>
                <a:path w="387" h="389" extrusionOk="0">
                  <a:moveTo>
                    <a:pt x="193" y="0"/>
                  </a:moveTo>
                  <a:cubicBezTo>
                    <a:pt x="87" y="0"/>
                    <a:pt x="0" y="87"/>
                    <a:pt x="0" y="194"/>
                  </a:cubicBezTo>
                  <a:cubicBezTo>
                    <a:pt x="0" y="302"/>
                    <a:pt x="87" y="389"/>
                    <a:pt x="193" y="389"/>
                  </a:cubicBezTo>
                  <a:cubicBezTo>
                    <a:pt x="301" y="389"/>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
            <p:cNvSpPr/>
            <p:nvPr/>
          </p:nvSpPr>
          <p:spPr>
            <a:xfrm>
              <a:off x="554500" y="1379900"/>
              <a:ext cx="11375" cy="9725"/>
            </a:xfrm>
            <a:custGeom>
              <a:avLst/>
              <a:gdLst/>
              <a:ahLst/>
              <a:cxnLst/>
              <a:rect l="l" t="t" r="r" b="b"/>
              <a:pathLst>
                <a:path w="455" h="389" extrusionOk="0">
                  <a:moveTo>
                    <a:pt x="262" y="0"/>
                  </a:moveTo>
                  <a:cubicBezTo>
                    <a:pt x="87" y="0"/>
                    <a:pt x="1" y="210"/>
                    <a:pt x="124" y="331"/>
                  </a:cubicBezTo>
                  <a:cubicBezTo>
                    <a:pt x="163" y="371"/>
                    <a:pt x="212" y="389"/>
                    <a:pt x="259" y="389"/>
                  </a:cubicBezTo>
                  <a:cubicBezTo>
                    <a:pt x="359" y="389"/>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
            <p:cNvSpPr/>
            <p:nvPr/>
          </p:nvSpPr>
          <p:spPr>
            <a:xfrm>
              <a:off x="595925"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
            <p:cNvSpPr/>
            <p:nvPr/>
          </p:nvSpPr>
          <p:spPr>
            <a:xfrm>
              <a:off x="634025" y="1379900"/>
              <a:ext cx="11375" cy="9725"/>
            </a:xfrm>
            <a:custGeom>
              <a:avLst/>
              <a:gdLst/>
              <a:ahLst/>
              <a:cxnLst/>
              <a:rect l="l" t="t" r="r" b="b"/>
              <a:pathLst>
                <a:path w="455" h="389" extrusionOk="0">
                  <a:moveTo>
                    <a:pt x="261" y="0"/>
                  </a:moveTo>
                  <a:cubicBezTo>
                    <a:pt x="88" y="0"/>
                    <a:pt x="0" y="210"/>
                    <a:pt x="123" y="331"/>
                  </a:cubicBezTo>
                  <a:cubicBezTo>
                    <a:pt x="163" y="371"/>
                    <a:pt x="211" y="389"/>
                    <a:pt x="259" y="389"/>
                  </a:cubicBezTo>
                  <a:cubicBezTo>
                    <a:pt x="359" y="389"/>
                    <a:pt x="454"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
            <p:cNvSpPr/>
            <p:nvPr/>
          </p:nvSpPr>
          <p:spPr>
            <a:xfrm>
              <a:off x="673775" y="1379900"/>
              <a:ext cx="11375" cy="9750"/>
            </a:xfrm>
            <a:custGeom>
              <a:avLst/>
              <a:gdLst/>
              <a:ahLst/>
              <a:cxnLst/>
              <a:rect l="l" t="t" r="r" b="b"/>
              <a:pathLst>
                <a:path w="455" h="390" extrusionOk="0">
                  <a:moveTo>
                    <a:pt x="261" y="0"/>
                  </a:moveTo>
                  <a:cubicBezTo>
                    <a:pt x="88" y="0"/>
                    <a:pt x="0" y="210"/>
                    <a:pt x="123" y="332"/>
                  </a:cubicBezTo>
                  <a:cubicBezTo>
                    <a:pt x="163" y="372"/>
                    <a:pt x="211" y="389"/>
                    <a:pt x="259" y="389"/>
                  </a:cubicBezTo>
                  <a:cubicBezTo>
                    <a:pt x="359" y="389"/>
                    <a:pt x="455" y="312"/>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
            <p:cNvSpPr/>
            <p:nvPr/>
          </p:nvSpPr>
          <p:spPr>
            <a:xfrm>
              <a:off x="715200" y="1379900"/>
              <a:ext cx="9725" cy="9725"/>
            </a:xfrm>
            <a:custGeom>
              <a:avLst/>
              <a:gdLst/>
              <a:ahLst/>
              <a:cxnLst/>
              <a:rect l="l" t="t" r="r" b="b"/>
              <a:pathLst>
                <a:path w="389" h="389" extrusionOk="0">
                  <a:moveTo>
                    <a:pt x="194" y="0"/>
                  </a:moveTo>
                  <a:cubicBezTo>
                    <a:pt x="86" y="0"/>
                    <a:pt x="0" y="87"/>
                    <a:pt x="0" y="194"/>
                  </a:cubicBezTo>
                  <a:cubicBezTo>
                    <a:pt x="0" y="302"/>
                    <a:pt x="86" y="389"/>
                    <a:pt x="194" y="389"/>
                  </a:cubicBezTo>
                  <a:cubicBezTo>
                    <a:pt x="300" y="389"/>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
            <p:cNvSpPr/>
            <p:nvPr/>
          </p:nvSpPr>
          <p:spPr>
            <a:xfrm>
              <a:off x="753300" y="1379900"/>
              <a:ext cx="11375" cy="9750"/>
            </a:xfrm>
            <a:custGeom>
              <a:avLst/>
              <a:gdLst/>
              <a:ahLst/>
              <a:cxnLst/>
              <a:rect l="l" t="t" r="r" b="b"/>
              <a:pathLst>
                <a:path w="455" h="390" extrusionOk="0">
                  <a:moveTo>
                    <a:pt x="260" y="0"/>
                  </a:moveTo>
                  <a:cubicBezTo>
                    <a:pt x="87" y="0"/>
                    <a:pt x="1" y="210"/>
                    <a:pt x="122" y="332"/>
                  </a:cubicBezTo>
                  <a:cubicBezTo>
                    <a:pt x="162" y="372"/>
                    <a:pt x="210" y="389"/>
                    <a:pt x="258" y="389"/>
                  </a:cubicBezTo>
                  <a:cubicBezTo>
                    <a:pt x="358" y="389"/>
                    <a:pt x="454" y="312"/>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
            <p:cNvSpPr/>
            <p:nvPr/>
          </p:nvSpPr>
          <p:spPr>
            <a:xfrm>
              <a:off x="794700" y="1379900"/>
              <a:ext cx="9725" cy="9725"/>
            </a:xfrm>
            <a:custGeom>
              <a:avLst/>
              <a:gdLst/>
              <a:ahLst/>
              <a:cxnLst/>
              <a:rect l="l" t="t" r="r" b="b"/>
              <a:pathLst>
                <a:path w="389" h="389" extrusionOk="0">
                  <a:moveTo>
                    <a:pt x="194" y="0"/>
                  </a:moveTo>
                  <a:cubicBezTo>
                    <a:pt x="87" y="0"/>
                    <a:pt x="0" y="87"/>
                    <a:pt x="0" y="194"/>
                  </a:cubicBezTo>
                  <a:cubicBezTo>
                    <a:pt x="0" y="302"/>
                    <a:pt x="87" y="389"/>
                    <a:pt x="194" y="389"/>
                  </a:cubicBezTo>
                  <a:cubicBezTo>
                    <a:pt x="300" y="389"/>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
            <p:cNvSpPr/>
            <p:nvPr/>
          </p:nvSpPr>
          <p:spPr>
            <a:xfrm>
              <a:off x="832825" y="1379900"/>
              <a:ext cx="11350" cy="9750"/>
            </a:xfrm>
            <a:custGeom>
              <a:avLst/>
              <a:gdLst/>
              <a:ahLst/>
              <a:cxnLst/>
              <a:rect l="l" t="t" r="r" b="b"/>
              <a:pathLst>
                <a:path w="454" h="390" extrusionOk="0">
                  <a:moveTo>
                    <a:pt x="259" y="0"/>
                  </a:moveTo>
                  <a:cubicBezTo>
                    <a:pt x="87" y="0"/>
                    <a:pt x="0" y="210"/>
                    <a:pt x="122" y="332"/>
                  </a:cubicBezTo>
                  <a:cubicBezTo>
                    <a:pt x="161" y="372"/>
                    <a:pt x="210" y="389"/>
                    <a:pt x="257" y="389"/>
                  </a:cubicBezTo>
                  <a:cubicBezTo>
                    <a:pt x="357" y="389"/>
                    <a:pt x="453" y="312"/>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
            <p:cNvSpPr/>
            <p:nvPr/>
          </p:nvSpPr>
          <p:spPr>
            <a:xfrm>
              <a:off x="872575" y="1379900"/>
              <a:ext cx="11350" cy="9725"/>
            </a:xfrm>
            <a:custGeom>
              <a:avLst/>
              <a:gdLst/>
              <a:ahLst/>
              <a:cxnLst/>
              <a:rect l="l" t="t" r="r" b="b"/>
              <a:pathLst>
                <a:path w="454" h="389" extrusionOk="0">
                  <a:moveTo>
                    <a:pt x="260" y="0"/>
                  </a:moveTo>
                  <a:cubicBezTo>
                    <a:pt x="87" y="0"/>
                    <a:pt x="0" y="210"/>
                    <a:pt x="122" y="331"/>
                  </a:cubicBezTo>
                  <a:cubicBezTo>
                    <a:pt x="161" y="371"/>
                    <a:pt x="210"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
            <p:cNvSpPr/>
            <p:nvPr/>
          </p:nvSpPr>
          <p:spPr>
            <a:xfrm>
              <a:off x="913950" y="1379900"/>
              <a:ext cx="9725" cy="9725"/>
            </a:xfrm>
            <a:custGeom>
              <a:avLst/>
              <a:gdLst/>
              <a:ahLst/>
              <a:cxnLst/>
              <a:rect l="l" t="t" r="r" b="b"/>
              <a:pathLst>
                <a:path w="389" h="389" extrusionOk="0">
                  <a:moveTo>
                    <a:pt x="195" y="0"/>
                  </a:moveTo>
                  <a:cubicBezTo>
                    <a:pt x="87" y="0"/>
                    <a:pt x="1" y="87"/>
                    <a:pt x="1" y="194"/>
                  </a:cubicBezTo>
                  <a:cubicBezTo>
                    <a:pt x="1" y="302"/>
                    <a:pt x="87"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
            <p:cNvSpPr/>
            <p:nvPr/>
          </p:nvSpPr>
          <p:spPr>
            <a:xfrm>
              <a:off x="95370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
            <p:cNvSpPr/>
            <p:nvPr/>
          </p:nvSpPr>
          <p:spPr>
            <a:xfrm>
              <a:off x="99345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3" y="389"/>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
            <p:cNvSpPr/>
            <p:nvPr/>
          </p:nvSpPr>
          <p:spPr>
            <a:xfrm>
              <a:off x="10332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
            <p:cNvSpPr/>
            <p:nvPr/>
          </p:nvSpPr>
          <p:spPr>
            <a:xfrm>
              <a:off x="107297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
            <p:cNvSpPr/>
            <p:nvPr/>
          </p:nvSpPr>
          <p:spPr>
            <a:xfrm>
              <a:off x="11127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
            <p:cNvSpPr/>
            <p:nvPr/>
          </p:nvSpPr>
          <p:spPr>
            <a:xfrm>
              <a:off x="1152500"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
            <p:cNvSpPr/>
            <p:nvPr/>
          </p:nvSpPr>
          <p:spPr>
            <a:xfrm>
              <a:off x="1192275" y="1379900"/>
              <a:ext cx="9675" cy="9725"/>
            </a:xfrm>
            <a:custGeom>
              <a:avLst/>
              <a:gdLst/>
              <a:ahLst/>
              <a:cxnLst/>
              <a:rect l="l" t="t" r="r" b="b"/>
              <a:pathLst>
                <a:path w="387" h="389" extrusionOk="0">
                  <a:moveTo>
                    <a:pt x="193" y="0"/>
                  </a:moveTo>
                  <a:cubicBezTo>
                    <a:pt x="86" y="0"/>
                    <a:pt x="0" y="87"/>
                    <a:pt x="0" y="194"/>
                  </a:cubicBezTo>
                  <a:cubicBezTo>
                    <a:pt x="0" y="302"/>
                    <a:pt x="86" y="389"/>
                    <a:pt x="193" y="389"/>
                  </a:cubicBezTo>
                  <a:cubicBezTo>
                    <a:pt x="300" y="389"/>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
            <p:cNvSpPr/>
            <p:nvPr/>
          </p:nvSpPr>
          <p:spPr>
            <a:xfrm>
              <a:off x="1232025" y="1379900"/>
              <a:ext cx="9675" cy="9725"/>
            </a:xfrm>
            <a:custGeom>
              <a:avLst/>
              <a:gdLst/>
              <a:ahLst/>
              <a:cxnLst/>
              <a:rect l="l" t="t" r="r" b="b"/>
              <a:pathLst>
                <a:path w="387" h="389" extrusionOk="0">
                  <a:moveTo>
                    <a:pt x="194" y="0"/>
                  </a:moveTo>
                  <a:cubicBezTo>
                    <a:pt x="87" y="0"/>
                    <a:pt x="0" y="87"/>
                    <a:pt x="0" y="194"/>
                  </a:cubicBezTo>
                  <a:cubicBezTo>
                    <a:pt x="0" y="302"/>
                    <a:pt x="87" y="389"/>
                    <a:pt x="194" y="389"/>
                  </a:cubicBezTo>
                  <a:cubicBezTo>
                    <a:pt x="300" y="389"/>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
            <p:cNvSpPr/>
            <p:nvPr/>
          </p:nvSpPr>
          <p:spPr>
            <a:xfrm>
              <a:off x="31762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
            <p:cNvSpPr/>
            <p:nvPr/>
          </p:nvSpPr>
          <p:spPr>
            <a:xfrm>
              <a:off x="355750" y="134580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
            <p:cNvSpPr/>
            <p:nvPr/>
          </p:nvSpPr>
          <p:spPr>
            <a:xfrm>
              <a:off x="397125" y="134580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
            <p:cNvSpPr/>
            <p:nvPr/>
          </p:nvSpPr>
          <p:spPr>
            <a:xfrm>
              <a:off x="435250" y="1345800"/>
              <a:ext cx="11350" cy="9725"/>
            </a:xfrm>
            <a:custGeom>
              <a:avLst/>
              <a:gdLst/>
              <a:ahLst/>
              <a:cxnLst/>
              <a:rect l="l" t="t" r="r" b="b"/>
              <a:pathLst>
                <a:path w="454" h="389" extrusionOk="0">
                  <a:moveTo>
                    <a:pt x="260" y="0"/>
                  </a:moveTo>
                  <a:cubicBezTo>
                    <a:pt x="87" y="0"/>
                    <a:pt x="0" y="209"/>
                    <a:pt x="123" y="332"/>
                  </a:cubicBezTo>
                  <a:cubicBezTo>
                    <a:pt x="162" y="371"/>
                    <a:pt x="211"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
            <p:cNvSpPr/>
            <p:nvPr/>
          </p:nvSpPr>
          <p:spPr>
            <a:xfrm>
              <a:off x="475000" y="1345800"/>
              <a:ext cx="11350" cy="9725"/>
            </a:xfrm>
            <a:custGeom>
              <a:avLst/>
              <a:gdLst/>
              <a:ahLst/>
              <a:cxnLst/>
              <a:rect l="l" t="t" r="r" b="b"/>
              <a:pathLst>
                <a:path w="454" h="389" extrusionOk="0">
                  <a:moveTo>
                    <a:pt x="260" y="0"/>
                  </a:moveTo>
                  <a:cubicBezTo>
                    <a:pt x="87" y="0"/>
                    <a:pt x="1" y="209"/>
                    <a:pt x="122" y="332"/>
                  </a:cubicBezTo>
                  <a:cubicBezTo>
                    <a:pt x="161" y="371"/>
                    <a:pt x="210"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
            <p:cNvSpPr/>
            <p:nvPr/>
          </p:nvSpPr>
          <p:spPr>
            <a:xfrm>
              <a:off x="516425" y="134580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
            <p:cNvSpPr/>
            <p:nvPr/>
          </p:nvSpPr>
          <p:spPr>
            <a:xfrm>
              <a:off x="554500" y="1345800"/>
              <a:ext cx="11375" cy="9725"/>
            </a:xfrm>
            <a:custGeom>
              <a:avLst/>
              <a:gdLst/>
              <a:ahLst/>
              <a:cxnLst/>
              <a:rect l="l" t="t" r="r" b="b"/>
              <a:pathLst>
                <a:path w="455" h="389" extrusionOk="0">
                  <a:moveTo>
                    <a:pt x="262" y="0"/>
                  </a:moveTo>
                  <a:cubicBezTo>
                    <a:pt x="87" y="0"/>
                    <a:pt x="1" y="209"/>
                    <a:pt x="124" y="332"/>
                  </a:cubicBezTo>
                  <a:cubicBezTo>
                    <a:pt x="163" y="371"/>
                    <a:pt x="212" y="389"/>
                    <a:pt x="259" y="389"/>
                  </a:cubicBezTo>
                  <a:cubicBezTo>
                    <a:pt x="359" y="389"/>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
            <p:cNvSpPr/>
            <p:nvPr/>
          </p:nvSpPr>
          <p:spPr>
            <a:xfrm>
              <a:off x="595925"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
            <p:cNvSpPr/>
            <p:nvPr/>
          </p:nvSpPr>
          <p:spPr>
            <a:xfrm>
              <a:off x="634025" y="1345800"/>
              <a:ext cx="11375" cy="9725"/>
            </a:xfrm>
            <a:custGeom>
              <a:avLst/>
              <a:gdLst/>
              <a:ahLst/>
              <a:cxnLst/>
              <a:rect l="l" t="t" r="r" b="b"/>
              <a:pathLst>
                <a:path w="455" h="389" extrusionOk="0">
                  <a:moveTo>
                    <a:pt x="261" y="0"/>
                  </a:moveTo>
                  <a:cubicBezTo>
                    <a:pt x="88" y="0"/>
                    <a:pt x="0" y="209"/>
                    <a:pt x="123" y="332"/>
                  </a:cubicBezTo>
                  <a:cubicBezTo>
                    <a:pt x="162" y="371"/>
                    <a:pt x="211" y="389"/>
                    <a:pt x="259"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
            <p:cNvSpPr/>
            <p:nvPr/>
          </p:nvSpPr>
          <p:spPr>
            <a:xfrm>
              <a:off x="673775" y="1345800"/>
              <a:ext cx="11375" cy="9725"/>
            </a:xfrm>
            <a:custGeom>
              <a:avLst/>
              <a:gdLst/>
              <a:ahLst/>
              <a:cxnLst/>
              <a:rect l="l" t="t" r="r" b="b"/>
              <a:pathLst>
                <a:path w="455" h="389" extrusionOk="0">
                  <a:moveTo>
                    <a:pt x="261" y="0"/>
                  </a:moveTo>
                  <a:cubicBezTo>
                    <a:pt x="88" y="0"/>
                    <a:pt x="0" y="209"/>
                    <a:pt x="123" y="332"/>
                  </a:cubicBezTo>
                  <a:cubicBezTo>
                    <a:pt x="163" y="371"/>
                    <a:pt x="211" y="389"/>
                    <a:pt x="259"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
            <p:cNvSpPr/>
            <p:nvPr/>
          </p:nvSpPr>
          <p:spPr>
            <a:xfrm>
              <a:off x="715200" y="134580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
            <p:cNvSpPr/>
            <p:nvPr/>
          </p:nvSpPr>
          <p:spPr>
            <a:xfrm>
              <a:off x="753300" y="1345800"/>
              <a:ext cx="11375" cy="9725"/>
            </a:xfrm>
            <a:custGeom>
              <a:avLst/>
              <a:gdLst/>
              <a:ahLst/>
              <a:cxnLst/>
              <a:rect l="l" t="t" r="r" b="b"/>
              <a:pathLst>
                <a:path w="455" h="389" extrusionOk="0">
                  <a:moveTo>
                    <a:pt x="260" y="0"/>
                  </a:moveTo>
                  <a:cubicBezTo>
                    <a:pt x="87" y="0"/>
                    <a:pt x="1" y="209"/>
                    <a:pt x="122" y="332"/>
                  </a:cubicBezTo>
                  <a:cubicBezTo>
                    <a:pt x="162" y="371"/>
                    <a:pt x="210" y="389"/>
                    <a:pt x="258" y="389"/>
                  </a:cubicBezTo>
                  <a:cubicBezTo>
                    <a:pt x="358" y="389"/>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
            <p:cNvSpPr/>
            <p:nvPr/>
          </p:nvSpPr>
          <p:spPr>
            <a:xfrm>
              <a:off x="794700"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
            <p:cNvSpPr/>
            <p:nvPr/>
          </p:nvSpPr>
          <p:spPr>
            <a:xfrm>
              <a:off x="832825" y="1345800"/>
              <a:ext cx="11350" cy="9725"/>
            </a:xfrm>
            <a:custGeom>
              <a:avLst/>
              <a:gdLst/>
              <a:ahLst/>
              <a:cxnLst/>
              <a:rect l="l" t="t" r="r" b="b"/>
              <a:pathLst>
                <a:path w="454" h="389" extrusionOk="0">
                  <a:moveTo>
                    <a:pt x="259" y="0"/>
                  </a:moveTo>
                  <a:cubicBezTo>
                    <a:pt x="87" y="0"/>
                    <a:pt x="0" y="209"/>
                    <a:pt x="122" y="332"/>
                  </a:cubicBezTo>
                  <a:cubicBezTo>
                    <a:pt x="161" y="371"/>
                    <a:pt x="210" y="389"/>
                    <a:pt x="257" y="389"/>
                  </a:cubicBezTo>
                  <a:cubicBezTo>
                    <a:pt x="357" y="389"/>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
            <p:cNvSpPr/>
            <p:nvPr/>
          </p:nvSpPr>
          <p:spPr>
            <a:xfrm>
              <a:off x="872575" y="1345800"/>
              <a:ext cx="11350" cy="9725"/>
            </a:xfrm>
            <a:custGeom>
              <a:avLst/>
              <a:gdLst/>
              <a:ahLst/>
              <a:cxnLst/>
              <a:rect l="l" t="t" r="r" b="b"/>
              <a:pathLst>
                <a:path w="454" h="389" extrusionOk="0">
                  <a:moveTo>
                    <a:pt x="260" y="0"/>
                  </a:moveTo>
                  <a:cubicBezTo>
                    <a:pt x="87" y="0"/>
                    <a:pt x="0" y="209"/>
                    <a:pt x="122" y="332"/>
                  </a:cubicBezTo>
                  <a:cubicBezTo>
                    <a:pt x="161" y="371"/>
                    <a:pt x="210" y="389"/>
                    <a:pt x="257"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
            <p:cNvSpPr/>
            <p:nvPr/>
          </p:nvSpPr>
          <p:spPr>
            <a:xfrm>
              <a:off x="913950" y="134580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
            <p:cNvSpPr/>
            <p:nvPr/>
          </p:nvSpPr>
          <p:spPr>
            <a:xfrm>
              <a:off x="95370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
            <p:cNvSpPr/>
            <p:nvPr/>
          </p:nvSpPr>
          <p:spPr>
            <a:xfrm>
              <a:off x="99345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
            <p:cNvSpPr/>
            <p:nvPr/>
          </p:nvSpPr>
          <p:spPr>
            <a:xfrm>
              <a:off x="10332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
            <p:cNvSpPr/>
            <p:nvPr/>
          </p:nvSpPr>
          <p:spPr>
            <a:xfrm>
              <a:off x="107297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
            <p:cNvSpPr/>
            <p:nvPr/>
          </p:nvSpPr>
          <p:spPr>
            <a:xfrm>
              <a:off x="11127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
            <p:cNvSpPr/>
            <p:nvPr/>
          </p:nvSpPr>
          <p:spPr>
            <a:xfrm>
              <a:off x="1152500"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
            <p:cNvSpPr/>
            <p:nvPr/>
          </p:nvSpPr>
          <p:spPr>
            <a:xfrm>
              <a:off x="1192275" y="134580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
            <p:cNvSpPr/>
            <p:nvPr/>
          </p:nvSpPr>
          <p:spPr>
            <a:xfrm>
              <a:off x="1232025" y="134580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
            <p:cNvSpPr/>
            <p:nvPr/>
          </p:nvSpPr>
          <p:spPr>
            <a:xfrm>
              <a:off x="31762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
            <p:cNvSpPr/>
            <p:nvPr/>
          </p:nvSpPr>
          <p:spPr>
            <a:xfrm>
              <a:off x="355750" y="1311675"/>
              <a:ext cx="11350" cy="9750"/>
            </a:xfrm>
            <a:custGeom>
              <a:avLst/>
              <a:gdLst/>
              <a:ahLst/>
              <a:cxnLst/>
              <a:rect l="l" t="t" r="r" b="b"/>
              <a:pathLst>
                <a:path w="454" h="390" extrusionOk="0">
                  <a:moveTo>
                    <a:pt x="259" y="1"/>
                  </a:moveTo>
                  <a:cubicBezTo>
                    <a:pt x="87" y="1"/>
                    <a:pt x="0" y="210"/>
                    <a:pt x="123" y="333"/>
                  </a:cubicBezTo>
                  <a:cubicBezTo>
                    <a:pt x="162" y="372"/>
                    <a:pt x="210" y="390"/>
                    <a:pt x="258" y="390"/>
                  </a:cubicBezTo>
                  <a:cubicBezTo>
                    <a:pt x="357" y="390"/>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
            <p:cNvSpPr/>
            <p:nvPr/>
          </p:nvSpPr>
          <p:spPr>
            <a:xfrm>
              <a:off x="397125" y="1311675"/>
              <a:ext cx="9725" cy="9725"/>
            </a:xfrm>
            <a:custGeom>
              <a:avLst/>
              <a:gdLst/>
              <a:ahLst/>
              <a:cxnLst/>
              <a:rect l="l" t="t" r="r" b="b"/>
              <a:pathLst>
                <a:path w="389" h="389" extrusionOk="0">
                  <a:moveTo>
                    <a:pt x="195" y="1"/>
                  </a:moveTo>
                  <a:cubicBezTo>
                    <a:pt x="88" y="1"/>
                    <a:pt x="1" y="89"/>
                    <a:pt x="1" y="195"/>
                  </a:cubicBezTo>
                  <a:cubicBezTo>
                    <a:pt x="1" y="303"/>
                    <a:pt x="88"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
            <p:cNvSpPr/>
            <p:nvPr/>
          </p:nvSpPr>
          <p:spPr>
            <a:xfrm>
              <a:off x="435250" y="1311675"/>
              <a:ext cx="11350" cy="9750"/>
            </a:xfrm>
            <a:custGeom>
              <a:avLst/>
              <a:gdLst/>
              <a:ahLst/>
              <a:cxnLst/>
              <a:rect l="l" t="t" r="r" b="b"/>
              <a:pathLst>
                <a:path w="454" h="390" extrusionOk="0">
                  <a:moveTo>
                    <a:pt x="260" y="1"/>
                  </a:moveTo>
                  <a:cubicBezTo>
                    <a:pt x="87" y="1"/>
                    <a:pt x="0" y="210"/>
                    <a:pt x="123" y="333"/>
                  </a:cubicBezTo>
                  <a:cubicBezTo>
                    <a:pt x="162" y="372"/>
                    <a:pt x="211" y="390"/>
                    <a:pt x="258"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
            <p:cNvSpPr/>
            <p:nvPr/>
          </p:nvSpPr>
          <p:spPr>
            <a:xfrm>
              <a:off x="475000" y="1311675"/>
              <a:ext cx="11350" cy="9750"/>
            </a:xfrm>
            <a:custGeom>
              <a:avLst/>
              <a:gdLst/>
              <a:ahLst/>
              <a:cxnLst/>
              <a:rect l="l" t="t" r="r" b="b"/>
              <a:pathLst>
                <a:path w="454" h="390" extrusionOk="0">
                  <a:moveTo>
                    <a:pt x="260" y="1"/>
                  </a:moveTo>
                  <a:cubicBezTo>
                    <a:pt x="87" y="1"/>
                    <a:pt x="1" y="210"/>
                    <a:pt x="122" y="333"/>
                  </a:cubicBezTo>
                  <a:cubicBezTo>
                    <a:pt x="161" y="372"/>
                    <a:pt x="210" y="390"/>
                    <a:pt x="258"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
            <p:cNvSpPr/>
            <p:nvPr/>
          </p:nvSpPr>
          <p:spPr>
            <a:xfrm>
              <a:off x="516425" y="1311675"/>
              <a:ext cx="9675" cy="9725"/>
            </a:xfrm>
            <a:custGeom>
              <a:avLst/>
              <a:gdLst/>
              <a:ahLst/>
              <a:cxnLst/>
              <a:rect l="l" t="t" r="r" b="b"/>
              <a:pathLst>
                <a:path w="387" h="389" extrusionOk="0">
                  <a:moveTo>
                    <a:pt x="193" y="1"/>
                  </a:moveTo>
                  <a:cubicBezTo>
                    <a:pt x="87" y="1"/>
                    <a:pt x="0" y="89"/>
                    <a:pt x="0" y="195"/>
                  </a:cubicBezTo>
                  <a:cubicBezTo>
                    <a:pt x="0" y="303"/>
                    <a:pt x="87" y="389"/>
                    <a:pt x="193" y="389"/>
                  </a:cubicBezTo>
                  <a:cubicBezTo>
                    <a:pt x="301" y="389"/>
                    <a:pt x="387" y="303"/>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
            <p:cNvSpPr/>
            <p:nvPr/>
          </p:nvSpPr>
          <p:spPr>
            <a:xfrm>
              <a:off x="554500" y="1311675"/>
              <a:ext cx="11375" cy="9750"/>
            </a:xfrm>
            <a:custGeom>
              <a:avLst/>
              <a:gdLst/>
              <a:ahLst/>
              <a:cxnLst/>
              <a:rect l="l" t="t" r="r" b="b"/>
              <a:pathLst>
                <a:path w="455" h="390" extrusionOk="0">
                  <a:moveTo>
                    <a:pt x="262" y="1"/>
                  </a:moveTo>
                  <a:cubicBezTo>
                    <a:pt x="87" y="1"/>
                    <a:pt x="1" y="210"/>
                    <a:pt x="124" y="333"/>
                  </a:cubicBezTo>
                  <a:cubicBezTo>
                    <a:pt x="163" y="372"/>
                    <a:pt x="212" y="390"/>
                    <a:pt x="259" y="390"/>
                  </a:cubicBezTo>
                  <a:cubicBezTo>
                    <a:pt x="359" y="390"/>
                    <a:pt x="454" y="312"/>
                    <a:pt x="454" y="195"/>
                  </a:cubicBezTo>
                  <a:cubicBezTo>
                    <a:pt x="454" y="89"/>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
            <p:cNvSpPr/>
            <p:nvPr/>
          </p:nvSpPr>
          <p:spPr>
            <a:xfrm>
              <a:off x="595925"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7" y="303"/>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
            <p:cNvSpPr/>
            <p:nvPr/>
          </p:nvSpPr>
          <p:spPr>
            <a:xfrm>
              <a:off x="634025" y="1311675"/>
              <a:ext cx="11375" cy="9750"/>
            </a:xfrm>
            <a:custGeom>
              <a:avLst/>
              <a:gdLst/>
              <a:ahLst/>
              <a:cxnLst/>
              <a:rect l="l" t="t" r="r" b="b"/>
              <a:pathLst>
                <a:path w="455" h="390" extrusionOk="0">
                  <a:moveTo>
                    <a:pt x="261" y="1"/>
                  </a:moveTo>
                  <a:cubicBezTo>
                    <a:pt x="88" y="1"/>
                    <a:pt x="0" y="210"/>
                    <a:pt x="123" y="333"/>
                  </a:cubicBezTo>
                  <a:cubicBezTo>
                    <a:pt x="162" y="372"/>
                    <a:pt x="211" y="390"/>
                    <a:pt x="259" y="390"/>
                  </a:cubicBezTo>
                  <a:cubicBezTo>
                    <a:pt x="359" y="390"/>
                    <a:pt x="455" y="312"/>
                    <a:pt x="455" y="195"/>
                  </a:cubicBezTo>
                  <a:cubicBezTo>
                    <a:pt x="453"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
            <p:cNvSpPr/>
            <p:nvPr/>
          </p:nvSpPr>
          <p:spPr>
            <a:xfrm>
              <a:off x="673775" y="1311675"/>
              <a:ext cx="11375" cy="9750"/>
            </a:xfrm>
            <a:custGeom>
              <a:avLst/>
              <a:gdLst/>
              <a:ahLst/>
              <a:cxnLst/>
              <a:rect l="l" t="t" r="r" b="b"/>
              <a:pathLst>
                <a:path w="455" h="390" extrusionOk="0">
                  <a:moveTo>
                    <a:pt x="261" y="1"/>
                  </a:moveTo>
                  <a:cubicBezTo>
                    <a:pt x="88" y="1"/>
                    <a:pt x="0" y="210"/>
                    <a:pt x="123" y="333"/>
                  </a:cubicBezTo>
                  <a:cubicBezTo>
                    <a:pt x="163" y="372"/>
                    <a:pt x="211" y="390"/>
                    <a:pt x="259" y="390"/>
                  </a:cubicBezTo>
                  <a:cubicBezTo>
                    <a:pt x="359" y="390"/>
                    <a:pt x="455" y="312"/>
                    <a:pt x="455" y="195"/>
                  </a:cubicBezTo>
                  <a:cubicBezTo>
                    <a:pt x="453"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
            <p:cNvSpPr/>
            <p:nvPr/>
          </p:nvSpPr>
          <p:spPr>
            <a:xfrm>
              <a:off x="715200" y="1311675"/>
              <a:ext cx="9725" cy="9725"/>
            </a:xfrm>
            <a:custGeom>
              <a:avLst/>
              <a:gdLst/>
              <a:ahLst/>
              <a:cxnLst/>
              <a:rect l="l" t="t" r="r" b="b"/>
              <a:pathLst>
                <a:path w="389" h="389" extrusionOk="0">
                  <a:moveTo>
                    <a:pt x="194" y="1"/>
                  </a:moveTo>
                  <a:cubicBezTo>
                    <a:pt x="86" y="1"/>
                    <a:pt x="0" y="89"/>
                    <a:pt x="0" y="195"/>
                  </a:cubicBezTo>
                  <a:cubicBezTo>
                    <a:pt x="0" y="303"/>
                    <a:pt x="86"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
            <p:cNvSpPr/>
            <p:nvPr/>
          </p:nvSpPr>
          <p:spPr>
            <a:xfrm>
              <a:off x="753300" y="1311675"/>
              <a:ext cx="11375" cy="9750"/>
            </a:xfrm>
            <a:custGeom>
              <a:avLst/>
              <a:gdLst/>
              <a:ahLst/>
              <a:cxnLst/>
              <a:rect l="l" t="t" r="r" b="b"/>
              <a:pathLst>
                <a:path w="455" h="390" extrusionOk="0">
                  <a:moveTo>
                    <a:pt x="260" y="1"/>
                  </a:moveTo>
                  <a:cubicBezTo>
                    <a:pt x="87" y="1"/>
                    <a:pt x="1" y="210"/>
                    <a:pt x="122" y="333"/>
                  </a:cubicBezTo>
                  <a:cubicBezTo>
                    <a:pt x="162" y="372"/>
                    <a:pt x="210" y="390"/>
                    <a:pt x="258" y="390"/>
                  </a:cubicBezTo>
                  <a:cubicBezTo>
                    <a:pt x="358" y="390"/>
                    <a:pt x="454" y="312"/>
                    <a:pt x="454" y="195"/>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
            <p:cNvSpPr/>
            <p:nvPr/>
          </p:nvSpPr>
          <p:spPr>
            <a:xfrm>
              <a:off x="794700"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
            <p:cNvSpPr/>
            <p:nvPr/>
          </p:nvSpPr>
          <p:spPr>
            <a:xfrm>
              <a:off x="832825" y="1311675"/>
              <a:ext cx="11350" cy="9750"/>
            </a:xfrm>
            <a:custGeom>
              <a:avLst/>
              <a:gdLst/>
              <a:ahLst/>
              <a:cxnLst/>
              <a:rect l="l" t="t" r="r" b="b"/>
              <a:pathLst>
                <a:path w="454" h="390" extrusionOk="0">
                  <a:moveTo>
                    <a:pt x="259" y="1"/>
                  </a:moveTo>
                  <a:cubicBezTo>
                    <a:pt x="87" y="1"/>
                    <a:pt x="0" y="210"/>
                    <a:pt x="122" y="333"/>
                  </a:cubicBezTo>
                  <a:cubicBezTo>
                    <a:pt x="161" y="372"/>
                    <a:pt x="210" y="390"/>
                    <a:pt x="257" y="390"/>
                  </a:cubicBezTo>
                  <a:cubicBezTo>
                    <a:pt x="357" y="390"/>
                    <a:pt x="453" y="312"/>
                    <a:pt x="453" y="195"/>
                  </a:cubicBezTo>
                  <a:cubicBezTo>
                    <a:pt x="453" y="89"/>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
            <p:cNvSpPr/>
            <p:nvPr/>
          </p:nvSpPr>
          <p:spPr>
            <a:xfrm>
              <a:off x="872575" y="1311675"/>
              <a:ext cx="11350" cy="9750"/>
            </a:xfrm>
            <a:custGeom>
              <a:avLst/>
              <a:gdLst/>
              <a:ahLst/>
              <a:cxnLst/>
              <a:rect l="l" t="t" r="r" b="b"/>
              <a:pathLst>
                <a:path w="454" h="390" extrusionOk="0">
                  <a:moveTo>
                    <a:pt x="260" y="1"/>
                  </a:moveTo>
                  <a:cubicBezTo>
                    <a:pt x="87" y="1"/>
                    <a:pt x="0" y="210"/>
                    <a:pt x="122" y="333"/>
                  </a:cubicBezTo>
                  <a:cubicBezTo>
                    <a:pt x="161" y="372"/>
                    <a:pt x="210" y="390"/>
                    <a:pt x="257"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
            <p:cNvSpPr/>
            <p:nvPr/>
          </p:nvSpPr>
          <p:spPr>
            <a:xfrm>
              <a:off x="913950" y="1311675"/>
              <a:ext cx="9725" cy="9725"/>
            </a:xfrm>
            <a:custGeom>
              <a:avLst/>
              <a:gdLst/>
              <a:ahLst/>
              <a:cxnLst/>
              <a:rect l="l" t="t" r="r" b="b"/>
              <a:pathLst>
                <a:path w="389" h="389" extrusionOk="0">
                  <a:moveTo>
                    <a:pt x="195" y="1"/>
                  </a:moveTo>
                  <a:cubicBezTo>
                    <a:pt x="87" y="1"/>
                    <a:pt x="1" y="89"/>
                    <a:pt x="1" y="195"/>
                  </a:cubicBezTo>
                  <a:cubicBezTo>
                    <a:pt x="1" y="303"/>
                    <a:pt x="87"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
            <p:cNvSpPr/>
            <p:nvPr/>
          </p:nvSpPr>
          <p:spPr>
            <a:xfrm>
              <a:off x="95370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
            <p:cNvSpPr/>
            <p:nvPr/>
          </p:nvSpPr>
          <p:spPr>
            <a:xfrm>
              <a:off x="99345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3" y="389"/>
                    <a:pt x="389" y="303"/>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
            <p:cNvSpPr/>
            <p:nvPr/>
          </p:nvSpPr>
          <p:spPr>
            <a:xfrm>
              <a:off x="10332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
            <p:cNvSpPr/>
            <p:nvPr/>
          </p:nvSpPr>
          <p:spPr>
            <a:xfrm>
              <a:off x="107297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
            <p:cNvSpPr/>
            <p:nvPr/>
          </p:nvSpPr>
          <p:spPr>
            <a:xfrm>
              <a:off x="11127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
            <p:cNvSpPr/>
            <p:nvPr/>
          </p:nvSpPr>
          <p:spPr>
            <a:xfrm>
              <a:off x="1152500"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8" y="303"/>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
            <p:cNvSpPr/>
            <p:nvPr/>
          </p:nvSpPr>
          <p:spPr>
            <a:xfrm>
              <a:off x="1192275" y="1311675"/>
              <a:ext cx="9675" cy="9725"/>
            </a:xfrm>
            <a:custGeom>
              <a:avLst/>
              <a:gdLst/>
              <a:ahLst/>
              <a:cxnLst/>
              <a:rect l="l" t="t" r="r" b="b"/>
              <a:pathLst>
                <a:path w="387" h="389" extrusionOk="0">
                  <a:moveTo>
                    <a:pt x="193" y="1"/>
                  </a:moveTo>
                  <a:cubicBezTo>
                    <a:pt x="86" y="1"/>
                    <a:pt x="0" y="89"/>
                    <a:pt x="0" y="195"/>
                  </a:cubicBezTo>
                  <a:cubicBezTo>
                    <a:pt x="0" y="303"/>
                    <a:pt x="86" y="389"/>
                    <a:pt x="193" y="389"/>
                  </a:cubicBezTo>
                  <a:cubicBezTo>
                    <a:pt x="300" y="389"/>
                    <a:pt x="387" y="303"/>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
            <p:cNvSpPr/>
            <p:nvPr/>
          </p:nvSpPr>
          <p:spPr>
            <a:xfrm>
              <a:off x="1232025" y="1311675"/>
              <a:ext cx="9675" cy="9725"/>
            </a:xfrm>
            <a:custGeom>
              <a:avLst/>
              <a:gdLst/>
              <a:ahLst/>
              <a:cxnLst/>
              <a:rect l="l" t="t" r="r" b="b"/>
              <a:pathLst>
                <a:path w="387" h="389" extrusionOk="0">
                  <a:moveTo>
                    <a:pt x="194" y="1"/>
                  </a:moveTo>
                  <a:cubicBezTo>
                    <a:pt x="87" y="1"/>
                    <a:pt x="0" y="89"/>
                    <a:pt x="0" y="195"/>
                  </a:cubicBezTo>
                  <a:cubicBezTo>
                    <a:pt x="0" y="303"/>
                    <a:pt x="87" y="389"/>
                    <a:pt x="194" y="389"/>
                  </a:cubicBezTo>
                  <a:cubicBezTo>
                    <a:pt x="300" y="389"/>
                    <a:pt x="387" y="303"/>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
            <p:cNvSpPr/>
            <p:nvPr/>
          </p:nvSpPr>
          <p:spPr>
            <a:xfrm>
              <a:off x="276225" y="1277575"/>
              <a:ext cx="11375" cy="9725"/>
            </a:xfrm>
            <a:custGeom>
              <a:avLst/>
              <a:gdLst/>
              <a:ahLst/>
              <a:cxnLst/>
              <a:rect l="l" t="t" r="r" b="b"/>
              <a:pathLst>
                <a:path w="455" h="389" extrusionOk="0">
                  <a:moveTo>
                    <a:pt x="260" y="1"/>
                  </a:moveTo>
                  <a:cubicBezTo>
                    <a:pt x="87" y="1"/>
                    <a:pt x="1" y="210"/>
                    <a:pt x="124" y="331"/>
                  </a:cubicBezTo>
                  <a:cubicBezTo>
                    <a:pt x="163" y="371"/>
                    <a:pt x="212" y="389"/>
                    <a:pt x="259" y="389"/>
                  </a:cubicBezTo>
                  <a:cubicBezTo>
                    <a:pt x="359" y="389"/>
                    <a:pt x="454" y="311"/>
                    <a:pt x="454" y="195"/>
                  </a:cubicBezTo>
                  <a:cubicBezTo>
                    <a:pt x="454" y="89"/>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
            <p:cNvSpPr/>
            <p:nvPr/>
          </p:nvSpPr>
          <p:spPr>
            <a:xfrm>
              <a:off x="31762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
            <p:cNvSpPr/>
            <p:nvPr/>
          </p:nvSpPr>
          <p:spPr>
            <a:xfrm>
              <a:off x="355750" y="127757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5"/>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
            <p:cNvSpPr/>
            <p:nvPr/>
          </p:nvSpPr>
          <p:spPr>
            <a:xfrm>
              <a:off x="397125" y="127757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
            <p:cNvSpPr/>
            <p:nvPr/>
          </p:nvSpPr>
          <p:spPr>
            <a:xfrm>
              <a:off x="435250" y="1277575"/>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
            <p:cNvSpPr/>
            <p:nvPr/>
          </p:nvSpPr>
          <p:spPr>
            <a:xfrm>
              <a:off x="475000" y="1277575"/>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
            <p:cNvSpPr/>
            <p:nvPr/>
          </p:nvSpPr>
          <p:spPr>
            <a:xfrm>
              <a:off x="516425" y="127757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
            <p:cNvSpPr/>
            <p:nvPr/>
          </p:nvSpPr>
          <p:spPr>
            <a:xfrm>
              <a:off x="554500" y="1277575"/>
              <a:ext cx="11375" cy="9750"/>
            </a:xfrm>
            <a:custGeom>
              <a:avLst/>
              <a:gdLst/>
              <a:ahLst/>
              <a:cxnLst/>
              <a:rect l="l" t="t" r="r" b="b"/>
              <a:pathLst>
                <a:path w="455" h="390" extrusionOk="0">
                  <a:moveTo>
                    <a:pt x="262" y="1"/>
                  </a:moveTo>
                  <a:cubicBezTo>
                    <a:pt x="87" y="1"/>
                    <a:pt x="1" y="210"/>
                    <a:pt x="124" y="333"/>
                  </a:cubicBezTo>
                  <a:cubicBezTo>
                    <a:pt x="163" y="372"/>
                    <a:pt x="211" y="389"/>
                    <a:pt x="258" y="389"/>
                  </a:cubicBezTo>
                  <a:cubicBezTo>
                    <a:pt x="358" y="389"/>
                    <a:pt x="454" y="312"/>
                    <a:pt x="454" y="195"/>
                  </a:cubicBezTo>
                  <a:cubicBezTo>
                    <a:pt x="454" y="89"/>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
            <p:cNvSpPr/>
            <p:nvPr/>
          </p:nvSpPr>
          <p:spPr>
            <a:xfrm>
              <a:off x="595925"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
            <p:cNvSpPr/>
            <p:nvPr/>
          </p:nvSpPr>
          <p:spPr>
            <a:xfrm>
              <a:off x="634025" y="1277575"/>
              <a:ext cx="11375" cy="9750"/>
            </a:xfrm>
            <a:custGeom>
              <a:avLst/>
              <a:gdLst/>
              <a:ahLst/>
              <a:cxnLst/>
              <a:rect l="l" t="t" r="r" b="b"/>
              <a:pathLst>
                <a:path w="455" h="390" extrusionOk="0">
                  <a:moveTo>
                    <a:pt x="261" y="1"/>
                  </a:moveTo>
                  <a:cubicBezTo>
                    <a:pt x="88" y="1"/>
                    <a:pt x="0" y="210"/>
                    <a:pt x="123" y="333"/>
                  </a:cubicBezTo>
                  <a:cubicBezTo>
                    <a:pt x="162" y="372"/>
                    <a:pt x="211" y="389"/>
                    <a:pt x="258" y="389"/>
                  </a:cubicBezTo>
                  <a:cubicBezTo>
                    <a:pt x="358" y="389"/>
                    <a:pt x="454" y="312"/>
                    <a:pt x="455" y="195"/>
                  </a:cubicBezTo>
                  <a:cubicBezTo>
                    <a:pt x="455"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
            <p:cNvSpPr/>
            <p:nvPr/>
          </p:nvSpPr>
          <p:spPr>
            <a:xfrm>
              <a:off x="673775" y="1277575"/>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
            <p:cNvSpPr/>
            <p:nvPr/>
          </p:nvSpPr>
          <p:spPr>
            <a:xfrm>
              <a:off x="715200" y="127757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
            <p:cNvSpPr/>
            <p:nvPr/>
          </p:nvSpPr>
          <p:spPr>
            <a:xfrm>
              <a:off x="753300" y="1277575"/>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
            <p:cNvSpPr/>
            <p:nvPr/>
          </p:nvSpPr>
          <p:spPr>
            <a:xfrm>
              <a:off x="794700"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
            <p:cNvSpPr/>
            <p:nvPr/>
          </p:nvSpPr>
          <p:spPr>
            <a:xfrm>
              <a:off x="832825" y="1277575"/>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
            <p:cNvSpPr/>
            <p:nvPr/>
          </p:nvSpPr>
          <p:spPr>
            <a:xfrm>
              <a:off x="872575" y="1277575"/>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
            <p:cNvSpPr/>
            <p:nvPr/>
          </p:nvSpPr>
          <p:spPr>
            <a:xfrm>
              <a:off x="913950" y="127757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
            <p:cNvSpPr/>
            <p:nvPr/>
          </p:nvSpPr>
          <p:spPr>
            <a:xfrm>
              <a:off x="95370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
            <p:cNvSpPr/>
            <p:nvPr/>
          </p:nvSpPr>
          <p:spPr>
            <a:xfrm>
              <a:off x="99345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
            <p:cNvSpPr/>
            <p:nvPr/>
          </p:nvSpPr>
          <p:spPr>
            <a:xfrm>
              <a:off x="10332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
            <p:cNvSpPr/>
            <p:nvPr/>
          </p:nvSpPr>
          <p:spPr>
            <a:xfrm>
              <a:off x="107297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
            <p:cNvSpPr/>
            <p:nvPr/>
          </p:nvSpPr>
          <p:spPr>
            <a:xfrm>
              <a:off x="11127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
            <p:cNvSpPr/>
            <p:nvPr/>
          </p:nvSpPr>
          <p:spPr>
            <a:xfrm>
              <a:off x="1152500"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
            <p:cNvSpPr/>
            <p:nvPr/>
          </p:nvSpPr>
          <p:spPr>
            <a:xfrm>
              <a:off x="1192275" y="127757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
            <p:cNvSpPr/>
            <p:nvPr/>
          </p:nvSpPr>
          <p:spPr>
            <a:xfrm>
              <a:off x="1232025" y="127757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
            <p:cNvSpPr/>
            <p:nvPr/>
          </p:nvSpPr>
          <p:spPr>
            <a:xfrm>
              <a:off x="276225" y="1243475"/>
              <a:ext cx="11375" cy="9725"/>
            </a:xfrm>
            <a:custGeom>
              <a:avLst/>
              <a:gdLst/>
              <a:ahLst/>
              <a:cxnLst/>
              <a:rect l="l" t="t" r="r" b="b"/>
              <a:pathLst>
                <a:path w="455" h="389" extrusionOk="0">
                  <a:moveTo>
                    <a:pt x="260" y="0"/>
                  </a:moveTo>
                  <a:cubicBezTo>
                    <a:pt x="87" y="0"/>
                    <a:pt x="1" y="210"/>
                    <a:pt x="124" y="332"/>
                  </a:cubicBezTo>
                  <a:cubicBezTo>
                    <a:pt x="163" y="371"/>
                    <a:pt x="211" y="389"/>
                    <a:pt x="258" y="389"/>
                  </a:cubicBezTo>
                  <a:cubicBezTo>
                    <a:pt x="358" y="389"/>
                    <a:pt x="454" y="312"/>
                    <a:pt x="454" y="194"/>
                  </a:cubicBezTo>
                  <a:cubicBezTo>
                    <a:pt x="454" y="88"/>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
            <p:cNvSpPr/>
            <p:nvPr/>
          </p:nvSpPr>
          <p:spPr>
            <a:xfrm>
              <a:off x="31762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
            <p:cNvSpPr/>
            <p:nvPr/>
          </p:nvSpPr>
          <p:spPr>
            <a:xfrm>
              <a:off x="355750" y="1243475"/>
              <a:ext cx="11350" cy="9725"/>
            </a:xfrm>
            <a:custGeom>
              <a:avLst/>
              <a:gdLst/>
              <a:ahLst/>
              <a:cxnLst/>
              <a:rect l="l" t="t" r="r" b="b"/>
              <a:pathLst>
                <a:path w="454" h="389" extrusionOk="0">
                  <a:moveTo>
                    <a:pt x="259" y="0"/>
                  </a:moveTo>
                  <a:cubicBezTo>
                    <a:pt x="87" y="0"/>
                    <a:pt x="0" y="210"/>
                    <a:pt x="123" y="332"/>
                  </a:cubicBezTo>
                  <a:cubicBezTo>
                    <a:pt x="162" y="371"/>
                    <a:pt x="210" y="389"/>
                    <a:pt x="258" y="389"/>
                  </a:cubicBezTo>
                  <a:cubicBezTo>
                    <a:pt x="357" y="389"/>
                    <a:pt x="453" y="312"/>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
            <p:cNvSpPr/>
            <p:nvPr/>
          </p:nvSpPr>
          <p:spPr>
            <a:xfrm>
              <a:off x="397125" y="124347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
            <p:cNvSpPr/>
            <p:nvPr/>
          </p:nvSpPr>
          <p:spPr>
            <a:xfrm>
              <a:off x="435250" y="1243475"/>
              <a:ext cx="11350" cy="9750"/>
            </a:xfrm>
            <a:custGeom>
              <a:avLst/>
              <a:gdLst/>
              <a:ahLst/>
              <a:cxnLst/>
              <a:rect l="l" t="t" r="r" b="b"/>
              <a:pathLst>
                <a:path w="454" h="390" extrusionOk="0">
                  <a:moveTo>
                    <a:pt x="260" y="0"/>
                  </a:moveTo>
                  <a:cubicBezTo>
                    <a:pt x="87" y="0"/>
                    <a:pt x="0" y="210"/>
                    <a:pt x="123" y="332"/>
                  </a:cubicBezTo>
                  <a:cubicBezTo>
                    <a:pt x="162" y="372"/>
                    <a:pt x="211" y="390"/>
                    <a:pt x="258"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
            <p:cNvSpPr/>
            <p:nvPr/>
          </p:nvSpPr>
          <p:spPr>
            <a:xfrm>
              <a:off x="475000" y="1243475"/>
              <a:ext cx="11350" cy="9750"/>
            </a:xfrm>
            <a:custGeom>
              <a:avLst/>
              <a:gdLst/>
              <a:ahLst/>
              <a:cxnLst/>
              <a:rect l="l" t="t" r="r" b="b"/>
              <a:pathLst>
                <a:path w="454" h="390" extrusionOk="0">
                  <a:moveTo>
                    <a:pt x="260" y="0"/>
                  </a:moveTo>
                  <a:cubicBezTo>
                    <a:pt x="87" y="0"/>
                    <a:pt x="1" y="210"/>
                    <a:pt x="122" y="332"/>
                  </a:cubicBezTo>
                  <a:cubicBezTo>
                    <a:pt x="161" y="372"/>
                    <a:pt x="210" y="390"/>
                    <a:pt x="258"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
            <p:cNvSpPr/>
            <p:nvPr/>
          </p:nvSpPr>
          <p:spPr>
            <a:xfrm>
              <a:off x="516425" y="124347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
            <p:cNvSpPr/>
            <p:nvPr/>
          </p:nvSpPr>
          <p:spPr>
            <a:xfrm>
              <a:off x="554500" y="1243475"/>
              <a:ext cx="11375" cy="9750"/>
            </a:xfrm>
            <a:custGeom>
              <a:avLst/>
              <a:gdLst/>
              <a:ahLst/>
              <a:cxnLst/>
              <a:rect l="l" t="t" r="r" b="b"/>
              <a:pathLst>
                <a:path w="455" h="390" extrusionOk="0">
                  <a:moveTo>
                    <a:pt x="262" y="0"/>
                  </a:moveTo>
                  <a:cubicBezTo>
                    <a:pt x="87" y="0"/>
                    <a:pt x="1" y="210"/>
                    <a:pt x="124" y="332"/>
                  </a:cubicBezTo>
                  <a:cubicBezTo>
                    <a:pt x="163" y="372"/>
                    <a:pt x="212" y="390"/>
                    <a:pt x="259" y="390"/>
                  </a:cubicBezTo>
                  <a:cubicBezTo>
                    <a:pt x="359" y="390"/>
                    <a:pt x="454" y="312"/>
                    <a:pt x="454" y="194"/>
                  </a:cubicBezTo>
                  <a:cubicBezTo>
                    <a:pt x="454"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
            <p:cNvSpPr/>
            <p:nvPr/>
          </p:nvSpPr>
          <p:spPr>
            <a:xfrm>
              <a:off x="595925"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
            <p:cNvSpPr/>
            <p:nvPr/>
          </p:nvSpPr>
          <p:spPr>
            <a:xfrm>
              <a:off x="634025" y="1243475"/>
              <a:ext cx="11375" cy="9750"/>
            </a:xfrm>
            <a:custGeom>
              <a:avLst/>
              <a:gdLst/>
              <a:ahLst/>
              <a:cxnLst/>
              <a:rect l="l" t="t" r="r" b="b"/>
              <a:pathLst>
                <a:path w="455" h="390" extrusionOk="0">
                  <a:moveTo>
                    <a:pt x="261" y="0"/>
                  </a:moveTo>
                  <a:cubicBezTo>
                    <a:pt x="88" y="0"/>
                    <a:pt x="0" y="210"/>
                    <a:pt x="123" y="332"/>
                  </a:cubicBezTo>
                  <a:cubicBezTo>
                    <a:pt x="162" y="372"/>
                    <a:pt x="211" y="390"/>
                    <a:pt x="259" y="390"/>
                  </a:cubicBezTo>
                  <a:cubicBezTo>
                    <a:pt x="359" y="390"/>
                    <a:pt x="455" y="312"/>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
            <p:cNvSpPr/>
            <p:nvPr/>
          </p:nvSpPr>
          <p:spPr>
            <a:xfrm>
              <a:off x="673775" y="1243475"/>
              <a:ext cx="11375" cy="9750"/>
            </a:xfrm>
            <a:custGeom>
              <a:avLst/>
              <a:gdLst/>
              <a:ahLst/>
              <a:cxnLst/>
              <a:rect l="l" t="t" r="r" b="b"/>
              <a:pathLst>
                <a:path w="455" h="390" extrusionOk="0">
                  <a:moveTo>
                    <a:pt x="261" y="0"/>
                  </a:moveTo>
                  <a:cubicBezTo>
                    <a:pt x="88" y="0"/>
                    <a:pt x="0" y="210"/>
                    <a:pt x="123" y="332"/>
                  </a:cubicBezTo>
                  <a:cubicBezTo>
                    <a:pt x="163" y="372"/>
                    <a:pt x="211" y="390"/>
                    <a:pt x="259" y="390"/>
                  </a:cubicBezTo>
                  <a:cubicBezTo>
                    <a:pt x="359" y="390"/>
                    <a:pt x="455" y="312"/>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
            <p:cNvSpPr/>
            <p:nvPr/>
          </p:nvSpPr>
          <p:spPr>
            <a:xfrm>
              <a:off x="715200" y="124347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
            <p:cNvSpPr/>
            <p:nvPr/>
          </p:nvSpPr>
          <p:spPr>
            <a:xfrm>
              <a:off x="753300" y="1243475"/>
              <a:ext cx="11375" cy="9750"/>
            </a:xfrm>
            <a:custGeom>
              <a:avLst/>
              <a:gdLst/>
              <a:ahLst/>
              <a:cxnLst/>
              <a:rect l="l" t="t" r="r" b="b"/>
              <a:pathLst>
                <a:path w="455" h="390" extrusionOk="0">
                  <a:moveTo>
                    <a:pt x="260" y="0"/>
                  </a:moveTo>
                  <a:cubicBezTo>
                    <a:pt x="87" y="0"/>
                    <a:pt x="1" y="210"/>
                    <a:pt x="122" y="332"/>
                  </a:cubicBezTo>
                  <a:cubicBezTo>
                    <a:pt x="162" y="372"/>
                    <a:pt x="210" y="390"/>
                    <a:pt x="258" y="390"/>
                  </a:cubicBezTo>
                  <a:cubicBezTo>
                    <a:pt x="358" y="390"/>
                    <a:pt x="454" y="312"/>
                    <a:pt x="454" y="194"/>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
            <p:cNvSpPr/>
            <p:nvPr/>
          </p:nvSpPr>
          <p:spPr>
            <a:xfrm>
              <a:off x="794700"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
            <p:cNvSpPr/>
            <p:nvPr/>
          </p:nvSpPr>
          <p:spPr>
            <a:xfrm>
              <a:off x="832825" y="1243475"/>
              <a:ext cx="11350" cy="9750"/>
            </a:xfrm>
            <a:custGeom>
              <a:avLst/>
              <a:gdLst/>
              <a:ahLst/>
              <a:cxnLst/>
              <a:rect l="l" t="t" r="r" b="b"/>
              <a:pathLst>
                <a:path w="454" h="390" extrusionOk="0">
                  <a:moveTo>
                    <a:pt x="259" y="0"/>
                  </a:moveTo>
                  <a:cubicBezTo>
                    <a:pt x="87" y="0"/>
                    <a:pt x="0" y="210"/>
                    <a:pt x="122" y="332"/>
                  </a:cubicBezTo>
                  <a:cubicBezTo>
                    <a:pt x="161" y="372"/>
                    <a:pt x="210" y="390"/>
                    <a:pt x="257" y="390"/>
                  </a:cubicBezTo>
                  <a:cubicBezTo>
                    <a:pt x="357" y="390"/>
                    <a:pt x="453" y="312"/>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
            <p:cNvSpPr/>
            <p:nvPr/>
          </p:nvSpPr>
          <p:spPr>
            <a:xfrm>
              <a:off x="872575" y="1243475"/>
              <a:ext cx="11350" cy="9750"/>
            </a:xfrm>
            <a:custGeom>
              <a:avLst/>
              <a:gdLst/>
              <a:ahLst/>
              <a:cxnLst/>
              <a:rect l="l" t="t" r="r" b="b"/>
              <a:pathLst>
                <a:path w="454" h="390" extrusionOk="0">
                  <a:moveTo>
                    <a:pt x="260" y="0"/>
                  </a:moveTo>
                  <a:cubicBezTo>
                    <a:pt x="87" y="0"/>
                    <a:pt x="0" y="210"/>
                    <a:pt x="122" y="332"/>
                  </a:cubicBezTo>
                  <a:cubicBezTo>
                    <a:pt x="161" y="372"/>
                    <a:pt x="210" y="390"/>
                    <a:pt x="257"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
            <p:cNvSpPr/>
            <p:nvPr/>
          </p:nvSpPr>
          <p:spPr>
            <a:xfrm>
              <a:off x="913950" y="124347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
            <p:cNvSpPr/>
            <p:nvPr/>
          </p:nvSpPr>
          <p:spPr>
            <a:xfrm>
              <a:off x="95370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
            <p:cNvSpPr/>
            <p:nvPr/>
          </p:nvSpPr>
          <p:spPr>
            <a:xfrm>
              <a:off x="99345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
            <p:cNvSpPr/>
            <p:nvPr/>
          </p:nvSpPr>
          <p:spPr>
            <a:xfrm>
              <a:off x="10332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
            <p:cNvSpPr/>
            <p:nvPr/>
          </p:nvSpPr>
          <p:spPr>
            <a:xfrm>
              <a:off x="107297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
            <p:cNvSpPr/>
            <p:nvPr/>
          </p:nvSpPr>
          <p:spPr>
            <a:xfrm>
              <a:off x="11127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
            <p:cNvSpPr/>
            <p:nvPr/>
          </p:nvSpPr>
          <p:spPr>
            <a:xfrm>
              <a:off x="1152500"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
            <p:cNvSpPr/>
            <p:nvPr/>
          </p:nvSpPr>
          <p:spPr>
            <a:xfrm>
              <a:off x="1192275" y="124347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
            <p:cNvSpPr/>
            <p:nvPr/>
          </p:nvSpPr>
          <p:spPr>
            <a:xfrm>
              <a:off x="1232025" y="124347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
            <p:cNvSpPr/>
            <p:nvPr/>
          </p:nvSpPr>
          <p:spPr>
            <a:xfrm>
              <a:off x="276225" y="1209375"/>
              <a:ext cx="11375" cy="9725"/>
            </a:xfrm>
            <a:custGeom>
              <a:avLst/>
              <a:gdLst/>
              <a:ahLst/>
              <a:cxnLst/>
              <a:rect l="l" t="t" r="r" b="b"/>
              <a:pathLst>
                <a:path w="455" h="389" extrusionOk="0">
                  <a:moveTo>
                    <a:pt x="260" y="0"/>
                  </a:moveTo>
                  <a:cubicBezTo>
                    <a:pt x="87" y="0"/>
                    <a:pt x="1" y="209"/>
                    <a:pt x="124" y="332"/>
                  </a:cubicBezTo>
                  <a:cubicBezTo>
                    <a:pt x="163" y="371"/>
                    <a:pt x="211" y="389"/>
                    <a:pt x="258" y="389"/>
                  </a:cubicBezTo>
                  <a:cubicBezTo>
                    <a:pt x="358" y="389"/>
                    <a:pt x="454" y="311"/>
                    <a:pt x="454" y="194"/>
                  </a:cubicBezTo>
                  <a:cubicBezTo>
                    <a:pt x="454" y="88"/>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
            <p:cNvSpPr/>
            <p:nvPr/>
          </p:nvSpPr>
          <p:spPr>
            <a:xfrm>
              <a:off x="31762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
            <p:cNvSpPr/>
            <p:nvPr/>
          </p:nvSpPr>
          <p:spPr>
            <a:xfrm>
              <a:off x="355750" y="120937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1"/>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
            <p:cNvSpPr/>
            <p:nvPr/>
          </p:nvSpPr>
          <p:spPr>
            <a:xfrm>
              <a:off x="397125" y="1209400"/>
              <a:ext cx="9725" cy="9700"/>
            </a:xfrm>
            <a:custGeom>
              <a:avLst/>
              <a:gdLst/>
              <a:ahLst/>
              <a:cxnLst/>
              <a:rect l="l" t="t" r="r" b="b"/>
              <a:pathLst>
                <a:path w="389" h="388" extrusionOk="0">
                  <a:moveTo>
                    <a:pt x="195" y="1"/>
                  </a:moveTo>
                  <a:cubicBezTo>
                    <a:pt x="88" y="1"/>
                    <a:pt x="1" y="87"/>
                    <a:pt x="1" y="193"/>
                  </a:cubicBezTo>
                  <a:cubicBezTo>
                    <a:pt x="1" y="301"/>
                    <a:pt x="88"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
            <p:cNvSpPr/>
            <p:nvPr/>
          </p:nvSpPr>
          <p:spPr>
            <a:xfrm>
              <a:off x="435250" y="1209375"/>
              <a:ext cx="11350" cy="9750"/>
            </a:xfrm>
            <a:custGeom>
              <a:avLst/>
              <a:gdLst/>
              <a:ahLst/>
              <a:cxnLst/>
              <a:rect l="l" t="t" r="r" b="b"/>
              <a:pathLst>
                <a:path w="454" h="390" extrusionOk="0">
                  <a:moveTo>
                    <a:pt x="260" y="0"/>
                  </a:moveTo>
                  <a:cubicBezTo>
                    <a:pt x="87" y="0"/>
                    <a:pt x="0" y="209"/>
                    <a:pt x="123" y="332"/>
                  </a:cubicBezTo>
                  <a:cubicBezTo>
                    <a:pt x="162" y="372"/>
                    <a:pt x="211" y="389"/>
                    <a:pt x="258"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
            <p:cNvSpPr/>
            <p:nvPr/>
          </p:nvSpPr>
          <p:spPr>
            <a:xfrm>
              <a:off x="475000" y="1209375"/>
              <a:ext cx="11350" cy="9750"/>
            </a:xfrm>
            <a:custGeom>
              <a:avLst/>
              <a:gdLst/>
              <a:ahLst/>
              <a:cxnLst/>
              <a:rect l="l" t="t" r="r" b="b"/>
              <a:pathLst>
                <a:path w="454" h="390" extrusionOk="0">
                  <a:moveTo>
                    <a:pt x="260" y="0"/>
                  </a:moveTo>
                  <a:cubicBezTo>
                    <a:pt x="87" y="0"/>
                    <a:pt x="1" y="209"/>
                    <a:pt x="122" y="332"/>
                  </a:cubicBezTo>
                  <a:cubicBezTo>
                    <a:pt x="161" y="372"/>
                    <a:pt x="210" y="389"/>
                    <a:pt x="258"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
            <p:cNvSpPr/>
            <p:nvPr/>
          </p:nvSpPr>
          <p:spPr>
            <a:xfrm>
              <a:off x="516425" y="120940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
            <p:cNvSpPr/>
            <p:nvPr/>
          </p:nvSpPr>
          <p:spPr>
            <a:xfrm>
              <a:off x="554500" y="1209375"/>
              <a:ext cx="11375" cy="9750"/>
            </a:xfrm>
            <a:custGeom>
              <a:avLst/>
              <a:gdLst/>
              <a:ahLst/>
              <a:cxnLst/>
              <a:rect l="l" t="t" r="r" b="b"/>
              <a:pathLst>
                <a:path w="455" h="390" extrusionOk="0">
                  <a:moveTo>
                    <a:pt x="262" y="0"/>
                  </a:moveTo>
                  <a:cubicBezTo>
                    <a:pt x="87" y="0"/>
                    <a:pt x="1" y="209"/>
                    <a:pt x="124" y="332"/>
                  </a:cubicBezTo>
                  <a:cubicBezTo>
                    <a:pt x="163" y="372"/>
                    <a:pt x="211" y="389"/>
                    <a:pt x="258" y="389"/>
                  </a:cubicBezTo>
                  <a:cubicBezTo>
                    <a:pt x="358" y="389"/>
                    <a:pt x="454" y="311"/>
                    <a:pt x="454" y="194"/>
                  </a:cubicBezTo>
                  <a:cubicBezTo>
                    <a:pt x="454"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
            <p:cNvSpPr/>
            <p:nvPr/>
          </p:nvSpPr>
          <p:spPr>
            <a:xfrm>
              <a:off x="595925"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
            <p:cNvSpPr/>
            <p:nvPr/>
          </p:nvSpPr>
          <p:spPr>
            <a:xfrm>
              <a:off x="634025" y="1209375"/>
              <a:ext cx="11375" cy="9750"/>
            </a:xfrm>
            <a:custGeom>
              <a:avLst/>
              <a:gdLst/>
              <a:ahLst/>
              <a:cxnLst/>
              <a:rect l="l" t="t" r="r" b="b"/>
              <a:pathLst>
                <a:path w="455" h="390" extrusionOk="0">
                  <a:moveTo>
                    <a:pt x="261" y="0"/>
                  </a:moveTo>
                  <a:cubicBezTo>
                    <a:pt x="88" y="0"/>
                    <a:pt x="0" y="209"/>
                    <a:pt x="123" y="332"/>
                  </a:cubicBezTo>
                  <a:cubicBezTo>
                    <a:pt x="162" y="372"/>
                    <a:pt x="211" y="389"/>
                    <a:pt x="258" y="389"/>
                  </a:cubicBezTo>
                  <a:cubicBezTo>
                    <a:pt x="358" y="389"/>
                    <a:pt x="454" y="311"/>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
            <p:cNvSpPr/>
            <p:nvPr/>
          </p:nvSpPr>
          <p:spPr>
            <a:xfrm>
              <a:off x="673775" y="1209375"/>
              <a:ext cx="11375" cy="9750"/>
            </a:xfrm>
            <a:custGeom>
              <a:avLst/>
              <a:gdLst/>
              <a:ahLst/>
              <a:cxnLst/>
              <a:rect l="l" t="t" r="r" b="b"/>
              <a:pathLst>
                <a:path w="455" h="390" extrusionOk="0">
                  <a:moveTo>
                    <a:pt x="261" y="0"/>
                  </a:moveTo>
                  <a:cubicBezTo>
                    <a:pt x="88" y="0"/>
                    <a:pt x="0" y="209"/>
                    <a:pt x="123" y="332"/>
                  </a:cubicBezTo>
                  <a:cubicBezTo>
                    <a:pt x="163" y="372"/>
                    <a:pt x="211" y="389"/>
                    <a:pt x="259" y="389"/>
                  </a:cubicBezTo>
                  <a:cubicBezTo>
                    <a:pt x="359" y="389"/>
                    <a:pt x="455" y="311"/>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
            <p:cNvSpPr/>
            <p:nvPr/>
          </p:nvSpPr>
          <p:spPr>
            <a:xfrm>
              <a:off x="715200" y="1209400"/>
              <a:ext cx="9725" cy="9700"/>
            </a:xfrm>
            <a:custGeom>
              <a:avLst/>
              <a:gdLst/>
              <a:ahLst/>
              <a:cxnLst/>
              <a:rect l="l" t="t" r="r" b="b"/>
              <a:pathLst>
                <a:path w="389" h="388" extrusionOk="0">
                  <a:moveTo>
                    <a:pt x="194" y="1"/>
                  </a:moveTo>
                  <a:cubicBezTo>
                    <a:pt x="86" y="1"/>
                    <a:pt x="0" y="87"/>
                    <a:pt x="0" y="193"/>
                  </a:cubicBezTo>
                  <a:cubicBezTo>
                    <a:pt x="0" y="301"/>
                    <a:pt x="86"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
            <p:cNvSpPr/>
            <p:nvPr/>
          </p:nvSpPr>
          <p:spPr>
            <a:xfrm>
              <a:off x="753300" y="1209375"/>
              <a:ext cx="11375" cy="9750"/>
            </a:xfrm>
            <a:custGeom>
              <a:avLst/>
              <a:gdLst/>
              <a:ahLst/>
              <a:cxnLst/>
              <a:rect l="l" t="t" r="r" b="b"/>
              <a:pathLst>
                <a:path w="455" h="390" extrusionOk="0">
                  <a:moveTo>
                    <a:pt x="260" y="0"/>
                  </a:moveTo>
                  <a:cubicBezTo>
                    <a:pt x="87" y="0"/>
                    <a:pt x="1" y="209"/>
                    <a:pt x="122" y="332"/>
                  </a:cubicBezTo>
                  <a:cubicBezTo>
                    <a:pt x="162" y="372"/>
                    <a:pt x="210" y="389"/>
                    <a:pt x="258" y="389"/>
                  </a:cubicBezTo>
                  <a:cubicBezTo>
                    <a:pt x="358" y="389"/>
                    <a:pt x="454" y="311"/>
                    <a:pt x="454" y="194"/>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
            <p:cNvSpPr/>
            <p:nvPr/>
          </p:nvSpPr>
          <p:spPr>
            <a:xfrm>
              <a:off x="794700"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
            <p:cNvSpPr/>
            <p:nvPr/>
          </p:nvSpPr>
          <p:spPr>
            <a:xfrm>
              <a:off x="832825" y="1209375"/>
              <a:ext cx="11350" cy="9750"/>
            </a:xfrm>
            <a:custGeom>
              <a:avLst/>
              <a:gdLst/>
              <a:ahLst/>
              <a:cxnLst/>
              <a:rect l="l" t="t" r="r" b="b"/>
              <a:pathLst>
                <a:path w="454" h="390" extrusionOk="0">
                  <a:moveTo>
                    <a:pt x="259" y="0"/>
                  </a:moveTo>
                  <a:cubicBezTo>
                    <a:pt x="87" y="0"/>
                    <a:pt x="0" y="209"/>
                    <a:pt x="122" y="332"/>
                  </a:cubicBezTo>
                  <a:cubicBezTo>
                    <a:pt x="161" y="372"/>
                    <a:pt x="210" y="389"/>
                    <a:pt x="257" y="389"/>
                  </a:cubicBezTo>
                  <a:cubicBezTo>
                    <a:pt x="357" y="389"/>
                    <a:pt x="453" y="311"/>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
            <p:cNvSpPr/>
            <p:nvPr/>
          </p:nvSpPr>
          <p:spPr>
            <a:xfrm>
              <a:off x="872575" y="1209375"/>
              <a:ext cx="11350" cy="9750"/>
            </a:xfrm>
            <a:custGeom>
              <a:avLst/>
              <a:gdLst/>
              <a:ahLst/>
              <a:cxnLst/>
              <a:rect l="l" t="t" r="r" b="b"/>
              <a:pathLst>
                <a:path w="454" h="390" extrusionOk="0">
                  <a:moveTo>
                    <a:pt x="260" y="0"/>
                  </a:moveTo>
                  <a:cubicBezTo>
                    <a:pt x="87" y="0"/>
                    <a:pt x="0" y="209"/>
                    <a:pt x="122" y="332"/>
                  </a:cubicBezTo>
                  <a:cubicBezTo>
                    <a:pt x="161" y="372"/>
                    <a:pt x="210" y="389"/>
                    <a:pt x="257"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
            <p:cNvSpPr/>
            <p:nvPr/>
          </p:nvSpPr>
          <p:spPr>
            <a:xfrm>
              <a:off x="913950" y="1209400"/>
              <a:ext cx="9725" cy="9700"/>
            </a:xfrm>
            <a:custGeom>
              <a:avLst/>
              <a:gdLst/>
              <a:ahLst/>
              <a:cxnLst/>
              <a:rect l="l" t="t" r="r" b="b"/>
              <a:pathLst>
                <a:path w="389" h="388" extrusionOk="0">
                  <a:moveTo>
                    <a:pt x="195" y="1"/>
                  </a:moveTo>
                  <a:cubicBezTo>
                    <a:pt x="87" y="1"/>
                    <a:pt x="1" y="87"/>
                    <a:pt x="1" y="193"/>
                  </a:cubicBezTo>
                  <a:cubicBezTo>
                    <a:pt x="1" y="301"/>
                    <a:pt x="87"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
            <p:cNvSpPr/>
            <p:nvPr/>
          </p:nvSpPr>
          <p:spPr>
            <a:xfrm>
              <a:off x="95370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
            <p:cNvSpPr/>
            <p:nvPr/>
          </p:nvSpPr>
          <p:spPr>
            <a:xfrm>
              <a:off x="99345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3" y="387"/>
                    <a:pt x="389" y="301"/>
                    <a:pt x="389" y="193"/>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
            <p:cNvSpPr/>
            <p:nvPr/>
          </p:nvSpPr>
          <p:spPr>
            <a:xfrm>
              <a:off x="10332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
            <p:cNvSpPr/>
            <p:nvPr/>
          </p:nvSpPr>
          <p:spPr>
            <a:xfrm>
              <a:off x="107297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
            <p:cNvSpPr/>
            <p:nvPr/>
          </p:nvSpPr>
          <p:spPr>
            <a:xfrm>
              <a:off x="11127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
            <p:cNvSpPr/>
            <p:nvPr/>
          </p:nvSpPr>
          <p:spPr>
            <a:xfrm>
              <a:off x="1152500"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8" y="301"/>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
            <p:cNvSpPr/>
            <p:nvPr/>
          </p:nvSpPr>
          <p:spPr>
            <a:xfrm>
              <a:off x="1192275" y="1209400"/>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
            <p:cNvSpPr/>
            <p:nvPr/>
          </p:nvSpPr>
          <p:spPr>
            <a:xfrm>
              <a:off x="1232025" y="120940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
            <p:cNvSpPr/>
            <p:nvPr/>
          </p:nvSpPr>
          <p:spPr>
            <a:xfrm>
              <a:off x="276225" y="11753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8"/>
                    <a:pt x="259" y="388"/>
                  </a:cubicBezTo>
                  <a:cubicBezTo>
                    <a:pt x="358" y="388"/>
                    <a:pt x="454" y="310"/>
                    <a:pt x="454" y="194"/>
                  </a:cubicBezTo>
                  <a:cubicBezTo>
                    <a:pt x="454" y="88"/>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
            <p:cNvSpPr/>
            <p:nvPr/>
          </p:nvSpPr>
          <p:spPr>
            <a:xfrm>
              <a:off x="31762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
            <p:cNvSpPr/>
            <p:nvPr/>
          </p:nvSpPr>
          <p:spPr>
            <a:xfrm>
              <a:off x="355750" y="1175300"/>
              <a:ext cx="11350" cy="9700"/>
            </a:xfrm>
            <a:custGeom>
              <a:avLst/>
              <a:gdLst/>
              <a:ahLst/>
              <a:cxnLst/>
              <a:rect l="l" t="t" r="r" b="b"/>
              <a:pathLst>
                <a:path w="454" h="388" extrusionOk="0">
                  <a:moveTo>
                    <a:pt x="262" y="0"/>
                  </a:moveTo>
                  <a:cubicBezTo>
                    <a:pt x="261" y="0"/>
                    <a:pt x="260" y="0"/>
                    <a:pt x="259" y="0"/>
                  </a:cubicBezTo>
                  <a:cubicBezTo>
                    <a:pt x="87" y="0"/>
                    <a:pt x="0" y="208"/>
                    <a:pt x="123" y="331"/>
                  </a:cubicBezTo>
                  <a:cubicBezTo>
                    <a:pt x="162" y="370"/>
                    <a:pt x="210" y="388"/>
                    <a:pt x="258" y="388"/>
                  </a:cubicBezTo>
                  <a:cubicBezTo>
                    <a:pt x="357" y="388"/>
                    <a:pt x="453" y="310"/>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
            <p:cNvSpPr/>
            <p:nvPr/>
          </p:nvSpPr>
          <p:spPr>
            <a:xfrm>
              <a:off x="397125" y="1175300"/>
              <a:ext cx="9725" cy="9675"/>
            </a:xfrm>
            <a:custGeom>
              <a:avLst/>
              <a:gdLst/>
              <a:ahLst/>
              <a:cxnLst/>
              <a:rect l="l" t="t" r="r" b="b"/>
              <a:pathLst>
                <a:path w="389" h="387" extrusionOk="0">
                  <a:moveTo>
                    <a:pt x="195" y="0"/>
                  </a:moveTo>
                  <a:cubicBezTo>
                    <a:pt x="88" y="0"/>
                    <a:pt x="1" y="87"/>
                    <a:pt x="1" y="194"/>
                  </a:cubicBezTo>
                  <a:cubicBezTo>
                    <a:pt x="1" y="301"/>
                    <a:pt x="88"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
            <p:cNvSpPr/>
            <p:nvPr/>
          </p:nvSpPr>
          <p:spPr>
            <a:xfrm>
              <a:off x="435250" y="1175300"/>
              <a:ext cx="11350" cy="9725"/>
            </a:xfrm>
            <a:custGeom>
              <a:avLst/>
              <a:gdLst/>
              <a:ahLst/>
              <a:cxnLst/>
              <a:rect l="l" t="t" r="r" b="b"/>
              <a:pathLst>
                <a:path w="454" h="389" extrusionOk="0">
                  <a:moveTo>
                    <a:pt x="260" y="0"/>
                  </a:moveTo>
                  <a:cubicBezTo>
                    <a:pt x="87" y="0"/>
                    <a:pt x="0" y="208"/>
                    <a:pt x="123" y="331"/>
                  </a:cubicBezTo>
                  <a:cubicBezTo>
                    <a:pt x="163" y="371"/>
                    <a:pt x="211" y="389"/>
                    <a:pt x="259"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
            <p:cNvSpPr/>
            <p:nvPr/>
          </p:nvSpPr>
          <p:spPr>
            <a:xfrm>
              <a:off x="475025" y="11753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9"/>
                    <a:pt x="121" y="331"/>
                  </a:cubicBezTo>
                  <a:cubicBezTo>
                    <a:pt x="161" y="371"/>
                    <a:pt x="210" y="389"/>
                    <a:pt x="258" y="389"/>
                  </a:cubicBezTo>
                  <a:cubicBezTo>
                    <a:pt x="357" y="389"/>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
            <p:cNvSpPr/>
            <p:nvPr/>
          </p:nvSpPr>
          <p:spPr>
            <a:xfrm>
              <a:off x="516425" y="1175300"/>
              <a:ext cx="9675" cy="9675"/>
            </a:xfrm>
            <a:custGeom>
              <a:avLst/>
              <a:gdLst/>
              <a:ahLst/>
              <a:cxnLst/>
              <a:rect l="l" t="t" r="r" b="b"/>
              <a:pathLst>
                <a:path w="387" h="387" extrusionOk="0">
                  <a:moveTo>
                    <a:pt x="193" y="0"/>
                  </a:moveTo>
                  <a:cubicBezTo>
                    <a:pt x="87" y="0"/>
                    <a:pt x="0" y="87"/>
                    <a:pt x="0" y="194"/>
                  </a:cubicBezTo>
                  <a:cubicBezTo>
                    <a:pt x="0" y="301"/>
                    <a:pt x="87" y="387"/>
                    <a:pt x="193" y="387"/>
                  </a:cubicBezTo>
                  <a:cubicBezTo>
                    <a:pt x="301" y="387"/>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
            <p:cNvSpPr/>
            <p:nvPr/>
          </p:nvSpPr>
          <p:spPr>
            <a:xfrm>
              <a:off x="554525" y="11753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9"/>
                    <a:pt x="123" y="331"/>
                  </a:cubicBezTo>
                  <a:cubicBezTo>
                    <a:pt x="162" y="371"/>
                    <a:pt x="211" y="389"/>
                    <a:pt x="258" y="389"/>
                  </a:cubicBezTo>
                  <a:cubicBezTo>
                    <a:pt x="358" y="389"/>
                    <a:pt x="453" y="311"/>
                    <a:pt x="453" y="194"/>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
            <p:cNvSpPr/>
            <p:nvPr/>
          </p:nvSpPr>
          <p:spPr>
            <a:xfrm>
              <a:off x="595925"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
            <p:cNvSpPr/>
            <p:nvPr/>
          </p:nvSpPr>
          <p:spPr>
            <a:xfrm>
              <a:off x="634025" y="11753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9"/>
                    <a:pt x="123" y="331"/>
                  </a:cubicBezTo>
                  <a:cubicBezTo>
                    <a:pt x="163" y="371"/>
                    <a:pt x="211" y="389"/>
                    <a:pt x="259" y="389"/>
                  </a:cubicBezTo>
                  <a:cubicBezTo>
                    <a:pt x="359" y="389"/>
                    <a:pt x="454" y="311"/>
                    <a:pt x="455" y="194"/>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
            <p:cNvSpPr/>
            <p:nvPr/>
          </p:nvSpPr>
          <p:spPr>
            <a:xfrm>
              <a:off x="673775" y="1175300"/>
              <a:ext cx="11375" cy="9725"/>
            </a:xfrm>
            <a:custGeom>
              <a:avLst/>
              <a:gdLst/>
              <a:ahLst/>
              <a:cxnLst/>
              <a:rect l="l" t="t" r="r" b="b"/>
              <a:pathLst>
                <a:path w="455" h="389" extrusionOk="0">
                  <a:moveTo>
                    <a:pt x="261" y="0"/>
                  </a:moveTo>
                  <a:cubicBezTo>
                    <a:pt x="88" y="0"/>
                    <a:pt x="0" y="208"/>
                    <a:pt x="123" y="331"/>
                  </a:cubicBezTo>
                  <a:cubicBezTo>
                    <a:pt x="163" y="371"/>
                    <a:pt x="212" y="389"/>
                    <a:pt x="260"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
            <p:cNvSpPr/>
            <p:nvPr/>
          </p:nvSpPr>
          <p:spPr>
            <a:xfrm>
              <a:off x="715200" y="1175300"/>
              <a:ext cx="9725" cy="9675"/>
            </a:xfrm>
            <a:custGeom>
              <a:avLst/>
              <a:gdLst/>
              <a:ahLst/>
              <a:cxnLst/>
              <a:rect l="l" t="t" r="r" b="b"/>
              <a:pathLst>
                <a:path w="389" h="387" extrusionOk="0">
                  <a:moveTo>
                    <a:pt x="194" y="0"/>
                  </a:moveTo>
                  <a:cubicBezTo>
                    <a:pt x="86" y="0"/>
                    <a:pt x="0" y="87"/>
                    <a:pt x="0" y="194"/>
                  </a:cubicBezTo>
                  <a:cubicBezTo>
                    <a:pt x="0" y="301"/>
                    <a:pt x="86"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
            <p:cNvSpPr/>
            <p:nvPr/>
          </p:nvSpPr>
          <p:spPr>
            <a:xfrm>
              <a:off x="753300" y="11753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9"/>
                    <a:pt x="259" y="389"/>
                  </a:cubicBezTo>
                  <a:cubicBezTo>
                    <a:pt x="359" y="389"/>
                    <a:pt x="454" y="311"/>
                    <a:pt x="454" y="194"/>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
            <p:cNvSpPr/>
            <p:nvPr/>
          </p:nvSpPr>
          <p:spPr>
            <a:xfrm>
              <a:off x="794700"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
            <p:cNvSpPr/>
            <p:nvPr/>
          </p:nvSpPr>
          <p:spPr>
            <a:xfrm>
              <a:off x="832825" y="11753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9"/>
                    <a:pt x="258" y="389"/>
                  </a:cubicBezTo>
                  <a:cubicBezTo>
                    <a:pt x="358" y="389"/>
                    <a:pt x="453" y="311"/>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
            <p:cNvSpPr/>
            <p:nvPr/>
          </p:nvSpPr>
          <p:spPr>
            <a:xfrm>
              <a:off x="872575" y="11753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9"/>
                    <a:pt x="122" y="331"/>
                  </a:cubicBezTo>
                  <a:cubicBezTo>
                    <a:pt x="161" y="371"/>
                    <a:pt x="210" y="389"/>
                    <a:pt x="258" y="389"/>
                  </a:cubicBezTo>
                  <a:cubicBezTo>
                    <a:pt x="358" y="389"/>
                    <a:pt x="454" y="311"/>
                    <a:pt x="454" y="194"/>
                  </a:cubicBezTo>
                  <a:cubicBezTo>
                    <a:pt x="454"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
            <p:cNvSpPr/>
            <p:nvPr/>
          </p:nvSpPr>
          <p:spPr>
            <a:xfrm>
              <a:off x="913950"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
            <p:cNvSpPr/>
            <p:nvPr/>
          </p:nvSpPr>
          <p:spPr>
            <a:xfrm>
              <a:off x="95370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
            <p:cNvSpPr/>
            <p:nvPr/>
          </p:nvSpPr>
          <p:spPr>
            <a:xfrm>
              <a:off x="99345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3" y="387"/>
                    <a:pt x="389" y="301"/>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
            <p:cNvSpPr/>
            <p:nvPr/>
          </p:nvSpPr>
          <p:spPr>
            <a:xfrm>
              <a:off x="10332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
            <p:cNvSpPr/>
            <p:nvPr/>
          </p:nvSpPr>
          <p:spPr>
            <a:xfrm>
              <a:off x="107297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
            <p:cNvSpPr/>
            <p:nvPr/>
          </p:nvSpPr>
          <p:spPr>
            <a:xfrm>
              <a:off x="11127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
            <p:cNvSpPr/>
            <p:nvPr/>
          </p:nvSpPr>
          <p:spPr>
            <a:xfrm>
              <a:off x="1152500"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8" y="301"/>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
            <p:cNvSpPr/>
            <p:nvPr/>
          </p:nvSpPr>
          <p:spPr>
            <a:xfrm>
              <a:off x="1192275" y="1175300"/>
              <a:ext cx="9675" cy="9675"/>
            </a:xfrm>
            <a:custGeom>
              <a:avLst/>
              <a:gdLst/>
              <a:ahLst/>
              <a:cxnLst/>
              <a:rect l="l" t="t" r="r" b="b"/>
              <a:pathLst>
                <a:path w="387" h="387" extrusionOk="0">
                  <a:moveTo>
                    <a:pt x="193" y="0"/>
                  </a:moveTo>
                  <a:cubicBezTo>
                    <a:pt x="86" y="0"/>
                    <a:pt x="0" y="87"/>
                    <a:pt x="0" y="194"/>
                  </a:cubicBezTo>
                  <a:cubicBezTo>
                    <a:pt x="0" y="301"/>
                    <a:pt x="86" y="387"/>
                    <a:pt x="193" y="387"/>
                  </a:cubicBezTo>
                  <a:cubicBezTo>
                    <a:pt x="300" y="387"/>
                    <a:pt x="387" y="301"/>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
            <p:cNvSpPr/>
            <p:nvPr/>
          </p:nvSpPr>
          <p:spPr>
            <a:xfrm>
              <a:off x="1232025" y="1175300"/>
              <a:ext cx="9675" cy="9675"/>
            </a:xfrm>
            <a:custGeom>
              <a:avLst/>
              <a:gdLst/>
              <a:ahLst/>
              <a:cxnLst/>
              <a:rect l="l" t="t" r="r" b="b"/>
              <a:pathLst>
                <a:path w="387" h="387" extrusionOk="0">
                  <a:moveTo>
                    <a:pt x="194" y="0"/>
                  </a:moveTo>
                  <a:cubicBezTo>
                    <a:pt x="87" y="0"/>
                    <a:pt x="0" y="87"/>
                    <a:pt x="0" y="194"/>
                  </a:cubicBezTo>
                  <a:cubicBezTo>
                    <a:pt x="0" y="301"/>
                    <a:pt x="87" y="387"/>
                    <a:pt x="194" y="387"/>
                  </a:cubicBezTo>
                  <a:cubicBezTo>
                    <a:pt x="300" y="387"/>
                    <a:pt x="387" y="301"/>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
            <p:cNvSpPr/>
            <p:nvPr/>
          </p:nvSpPr>
          <p:spPr>
            <a:xfrm>
              <a:off x="236475"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
            <p:cNvSpPr/>
            <p:nvPr/>
          </p:nvSpPr>
          <p:spPr>
            <a:xfrm>
              <a:off x="276225" y="11412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
            <p:cNvSpPr/>
            <p:nvPr/>
          </p:nvSpPr>
          <p:spPr>
            <a:xfrm>
              <a:off x="31762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
            <p:cNvSpPr/>
            <p:nvPr/>
          </p:nvSpPr>
          <p:spPr>
            <a:xfrm>
              <a:off x="355750" y="1141200"/>
              <a:ext cx="11350" cy="9700"/>
            </a:xfrm>
            <a:custGeom>
              <a:avLst/>
              <a:gdLst/>
              <a:ahLst/>
              <a:cxnLst/>
              <a:rect l="l" t="t" r="r" b="b"/>
              <a:pathLst>
                <a:path w="454" h="388" extrusionOk="0">
                  <a:moveTo>
                    <a:pt x="259" y="0"/>
                  </a:moveTo>
                  <a:cubicBezTo>
                    <a:pt x="87" y="0"/>
                    <a:pt x="0" y="208"/>
                    <a:pt x="123" y="331"/>
                  </a:cubicBezTo>
                  <a:cubicBezTo>
                    <a:pt x="162" y="370"/>
                    <a:pt x="210" y="387"/>
                    <a:pt x="258" y="387"/>
                  </a:cubicBezTo>
                  <a:cubicBezTo>
                    <a:pt x="357" y="387"/>
                    <a:pt x="453" y="310"/>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
            <p:cNvSpPr/>
            <p:nvPr/>
          </p:nvSpPr>
          <p:spPr>
            <a:xfrm>
              <a:off x="397125" y="114120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
            <p:cNvSpPr/>
            <p:nvPr/>
          </p:nvSpPr>
          <p:spPr>
            <a:xfrm>
              <a:off x="435250" y="1141200"/>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
            <p:cNvSpPr/>
            <p:nvPr/>
          </p:nvSpPr>
          <p:spPr>
            <a:xfrm>
              <a:off x="475000" y="1141200"/>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
            <p:cNvSpPr/>
            <p:nvPr/>
          </p:nvSpPr>
          <p:spPr>
            <a:xfrm>
              <a:off x="516425" y="11412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
            <p:cNvSpPr/>
            <p:nvPr/>
          </p:nvSpPr>
          <p:spPr>
            <a:xfrm>
              <a:off x="554500" y="1141200"/>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
            <p:cNvSpPr/>
            <p:nvPr/>
          </p:nvSpPr>
          <p:spPr>
            <a:xfrm>
              <a:off x="595925"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
            <p:cNvSpPr/>
            <p:nvPr/>
          </p:nvSpPr>
          <p:spPr>
            <a:xfrm>
              <a:off x="634025" y="11412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
            <p:cNvSpPr/>
            <p:nvPr/>
          </p:nvSpPr>
          <p:spPr>
            <a:xfrm>
              <a:off x="673775" y="1141200"/>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
            <p:cNvSpPr/>
            <p:nvPr/>
          </p:nvSpPr>
          <p:spPr>
            <a:xfrm>
              <a:off x="715200" y="114120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
            <p:cNvSpPr/>
            <p:nvPr/>
          </p:nvSpPr>
          <p:spPr>
            <a:xfrm>
              <a:off x="753300"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
            <p:cNvSpPr/>
            <p:nvPr/>
          </p:nvSpPr>
          <p:spPr>
            <a:xfrm>
              <a:off x="794700"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
            <p:cNvSpPr/>
            <p:nvPr/>
          </p:nvSpPr>
          <p:spPr>
            <a:xfrm>
              <a:off x="832825" y="1141200"/>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
            <p:cNvSpPr/>
            <p:nvPr/>
          </p:nvSpPr>
          <p:spPr>
            <a:xfrm>
              <a:off x="872575" y="1141200"/>
              <a:ext cx="11350" cy="9725"/>
            </a:xfrm>
            <a:custGeom>
              <a:avLst/>
              <a:gdLst/>
              <a:ahLst/>
              <a:cxnLst/>
              <a:rect l="l" t="t" r="r" b="b"/>
              <a:pathLst>
                <a:path w="454" h="389" extrusionOk="0">
                  <a:moveTo>
                    <a:pt x="260" y="0"/>
                  </a:moveTo>
                  <a:cubicBezTo>
                    <a:pt x="87" y="0"/>
                    <a:pt x="0" y="208"/>
                    <a:pt x="122" y="331"/>
                  </a:cubicBezTo>
                  <a:cubicBezTo>
                    <a:pt x="161" y="370"/>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
            <p:cNvSpPr/>
            <p:nvPr/>
          </p:nvSpPr>
          <p:spPr>
            <a:xfrm>
              <a:off x="913950"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
            <p:cNvSpPr/>
            <p:nvPr/>
          </p:nvSpPr>
          <p:spPr>
            <a:xfrm>
              <a:off x="95370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
            <p:cNvSpPr/>
            <p:nvPr/>
          </p:nvSpPr>
          <p:spPr>
            <a:xfrm>
              <a:off x="99345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
            <p:cNvSpPr/>
            <p:nvPr/>
          </p:nvSpPr>
          <p:spPr>
            <a:xfrm>
              <a:off x="10332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
            <p:cNvSpPr/>
            <p:nvPr/>
          </p:nvSpPr>
          <p:spPr>
            <a:xfrm>
              <a:off x="107297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
            <p:cNvSpPr/>
            <p:nvPr/>
          </p:nvSpPr>
          <p:spPr>
            <a:xfrm>
              <a:off x="11127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
            <p:cNvSpPr/>
            <p:nvPr/>
          </p:nvSpPr>
          <p:spPr>
            <a:xfrm>
              <a:off x="1152500"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
            <p:cNvSpPr/>
            <p:nvPr/>
          </p:nvSpPr>
          <p:spPr>
            <a:xfrm>
              <a:off x="1192275" y="11412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
            <p:cNvSpPr/>
            <p:nvPr/>
          </p:nvSpPr>
          <p:spPr>
            <a:xfrm>
              <a:off x="1232025" y="1141200"/>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
            <p:cNvSpPr/>
            <p:nvPr/>
          </p:nvSpPr>
          <p:spPr>
            <a:xfrm>
              <a:off x="236475"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
            <p:cNvSpPr/>
            <p:nvPr/>
          </p:nvSpPr>
          <p:spPr>
            <a:xfrm>
              <a:off x="276225" y="1107075"/>
              <a:ext cx="11375" cy="9725"/>
            </a:xfrm>
            <a:custGeom>
              <a:avLst/>
              <a:gdLst/>
              <a:ahLst/>
              <a:cxnLst/>
              <a:rect l="l" t="t" r="r" b="b"/>
              <a:pathLst>
                <a:path w="455" h="389" extrusionOk="0">
                  <a:moveTo>
                    <a:pt x="260" y="1"/>
                  </a:moveTo>
                  <a:cubicBezTo>
                    <a:pt x="87" y="1"/>
                    <a:pt x="1" y="209"/>
                    <a:pt x="124" y="331"/>
                  </a:cubicBezTo>
                  <a:cubicBezTo>
                    <a:pt x="163" y="371"/>
                    <a:pt x="212" y="388"/>
                    <a:pt x="259" y="388"/>
                  </a:cubicBezTo>
                  <a:cubicBezTo>
                    <a:pt x="359" y="388"/>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
            <p:cNvSpPr/>
            <p:nvPr/>
          </p:nvSpPr>
          <p:spPr>
            <a:xfrm>
              <a:off x="31762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
            <p:cNvSpPr/>
            <p:nvPr/>
          </p:nvSpPr>
          <p:spPr>
            <a:xfrm>
              <a:off x="355750" y="1107075"/>
              <a:ext cx="11350" cy="9700"/>
            </a:xfrm>
            <a:custGeom>
              <a:avLst/>
              <a:gdLst/>
              <a:ahLst/>
              <a:cxnLst/>
              <a:rect l="l" t="t" r="r" b="b"/>
              <a:pathLst>
                <a:path w="454" h="388" extrusionOk="0">
                  <a:moveTo>
                    <a:pt x="259" y="1"/>
                  </a:moveTo>
                  <a:cubicBezTo>
                    <a:pt x="87" y="1"/>
                    <a:pt x="0" y="209"/>
                    <a:pt x="123" y="331"/>
                  </a:cubicBezTo>
                  <a:cubicBezTo>
                    <a:pt x="162" y="370"/>
                    <a:pt x="210" y="388"/>
                    <a:pt x="258" y="388"/>
                  </a:cubicBezTo>
                  <a:cubicBezTo>
                    <a:pt x="357" y="388"/>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
            <p:cNvSpPr/>
            <p:nvPr/>
          </p:nvSpPr>
          <p:spPr>
            <a:xfrm>
              <a:off x="397125" y="11070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
            <p:cNvSpPr/>
            <p:nvPr/>
          </p:nvSpPr>
          <p:spPr>
            <a:xfrm>
              <a:off x="435250" y="1107075"/>
              <a:ext cx="11350" cy="9725"/>
            </a:xfrm>
            <a:custGeom>
              <a:avLst/>
              <a:gdLst/>
              <a:ahLst/>
              <a:cxnLst/>
              <a:rect l="l" t="t" r="r" b="b"/>
              <a:pathLst>
                <a:path w="454" h="389" extrusionOk="0">
                  <a:moveTo>
                    <a:pt x="260" y="1"/>
                  </a:moveTo>
                  <a:cubicBezTo>
                    <a:pt x="87" y="1"/>
                    <a:pt x="0" y="209"/>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
            <p:cNvSpPr/>
            <p:nvPr/>
          </p:nvSpPr>
          <p:spPr>
            <a:xfrm>
              <a:off x="475000" y="11070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
            <p:cNvSpPr/>
            <p:nvPr/>
          </p:nvSpPr>
          <p:spPr>
            <a:xfrm>
              <a:off x="516425" y="11070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
            <p:cNvSpPr/>
            <p:nvPr/>
          </p:nvSpPr>
          <p:spPr>
            <a:xfrm>
              <a:off x="554500" y="1107075"/>
              <a:ext cx="11375" cy="9725"/>
            </a:xfrm>
            <a:custGeom>
              <a:avLst/>
              <a:gdLst/>
              <a:ahLst/>
              <a:cxnLst/>
              <a:rect l="l" t="t" r="r" b="b"/>
              <a:pathLst>
                <a:path w="455" h="389" extrusionOk="0">
                  <a:moveTo>
                    <a:pt x="262" y="1"/>
                  </a:moveTo>
                  <a:cubicBezTo>
                    <a:pt x="87" y="1"/>
                    <a:pt x="1" y="209"/>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
            <p:cNvSpPr/>
            <p:nvPr/>
          </p:nvSpPr>
          <p:spPr>
            <a:xfrm>
              <a:off x="595925"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
            <p:cNvSpPr/>
            <p:nvPr/>
          </p:nvSpPr>
          <p:spPr>
            <a:xfrm>
              <a:off x="634025" y="1107075"/>
              <a:ext cx="11375" cy="9725"/>
            </a:xfrm>
            <a:custGeom>
              <a:avLst/>
              <a:gdLst/>
              <a:ahLst/>
              <a:cxnLst/>
              <a:rect l="l" t="t" r="r" b="b"/>
              <a:pathLst>
                <a:path w="455" h="389" extrusionOk="0">
                  <a:moveTo>
                    <a:pt x="261" y="1"/>
                  </a:moveTo>
                  <a:cubicBezTo>
                    <a:pt x="88" y="1"/>
                    <a:pt x="0" y="209"/>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
            <p:cNvSpPr/>
            <p:nvPr/>
          </p:nvSpPr>
          <p:spPr>
            <a:xfrm>
              <a:off x="673775" y="11070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
            <p:cNvSpPr/>
            <p:nvPr/>
          </p:nvSpPr>
          <p:spPr>
            <a:xfrm>
              <a:off x="715200" y="11070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
            <p:cNvSpPr/>
            <p:nvPr/>
          </p:nvSpPr>
          <p:spPr>
            <a:xfrm>
              <a:off x="753300"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
            <p:cNvSpPr/>
            <p:nvPr/>
          </p:nvSpPr>
          <p:spPr>
            <a:xfrm>
              <a:off x="794700"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
            <p:cNvSpPr/>
            <p:nvPr/>
          </p:nvSpPr>
          <p:spPr>
            <a:xfrm>
              <a:off x="832825" y="1107075"/>
              <a:ext cx="11350" cy="9725"/>
            </a:xfrm>
            <a:custGeom>
              <a:avLst/>
              <a:gdLst/>
              <a:ahLst/>
              <a:cxnLst/>
              <a:rect l="l" t="t" r="r" b="b"/>
              <a:pathLst>
                <a:path w="454" h="389" extrusionOk="0">
                  <a:moveTo>
                    <a:pt x="259" y="1"/>
                  </a:moveTo>
                  <a:cubicBezTo>
                    <a:pt x="87" y="1"/>
                    <a:pt x="0" y="209"/>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
            <p:cNvSpPr/>
            <p:nvPr/>
          </p:nvSpPr>
          <p:spPr>
            <a:xfrm>
              <a:off x="872575" y="11070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
            <p:cNvSpPr/>
            <p:nvPr/>
          </p:nvSpPr>
          <p:spPr>
            <a:xfrm>
              <a:off x="913950"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
            <p:cNvSpPr/>
            <p:nvPr/>
          </p:nvSpPr>
          <p:spPr>
            <a:xfrm>
              <a:off x="95370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
            <p:cNvSpPr/>
            <p:nvPr/>
          </p:nvSpPr>
          <p:spPr>
            <a:xfrm>
              <a:off x="99345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
            <p:cNvSpPr/>
            <p:nvPr/>
          </p:nvSpPr>
          <p:spPr>
            <a:xfrm>
              <a:off x="10332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
            <p:cNvSpPr/>
            <p:nvPr/>
          </p:nvSpPr>
          <p:spPr>
            <a:xfrm>
              <a:off x="107297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
            <p:cNvSpPr/>
            <p:nvPr/>
          </p:nvSpPr>
          <p:spPr>
            <a:xfrm>
              <a:off x="11127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
            <p:cNvSpPr/>
            <p:nvPr/>
          </p:nvSpPr>
          <p:spPr>
            <a:xfrm>
              <a:off x="1152500"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
            <p:cNvSpPr/>
            <p:nvPr/>
          </p:nvSpPr>
          <p:spPr>
            <a:xfrm>
              <a:off x="1192275" y="11070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
            <p:cNvSpPr/>
            <p:nvPr/>
          </p:nvSpPr>
          <p:spPr>
            <a:xfrm>
              <a:off x="1232025" y="11070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
            <p:cNvSpPr/>
            <p:nvPr/>
          </p:nvSpPr>
          <p:spPr>
            <a:xfrm>
              <a:off x="236475"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
            <p:cNvSpPr/>
            <p:nvPr/>
          </p:nvSpPr>
          <p:spPr>
            <a:xfrm>
              <a:off x="276225" y="1072975"/>
              <a:ext cx="11375" cy="9725"/>
            </a:xfrm>
            <a:custGeom>
              <a:avLst/>
              <a:gdLst/>
              <a:ahLst/>
              <a:cxnLst/>
              <a:rect l="l" t="t" r="r" b="b"/>
              <a:pathLst>
                <a:path w="455" h="389" extrusionOk="0">
                  <a:moveTo>
                    <a:pt x="260" y="1"/>
                  </a:moveTo>
                  <a:cubicBezTo>
                    <a:pt x="87" y="1"/>
                    <a:pt x="1" y="208"/>
                    <a:pt x="124" y="331"/>
                  </a:cubicBezTo>
                  <a:cubicBezTo>
                    <a:pt x="163" y="371"/>
                    <a:pt x="212"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
            <p:cNvSpPr/>
            <p:nvPr/>
          </p:nvSpPr>
          <p:spPr>
            <a:xfrm>
              <a:off x="31762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
            <p:cNvSpPr/>
            <p:nvPr/>
          </p:nvSpPr>
          <p:spPr>
            <a:xfrm>
              <a:off x="355750" y="107297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
            <p:cNvSpPr/>
            <p:nvPr/>
          </p:nvSpPr>
          <p:spPr>
            <a:xfrm>
              <a:off x="397125" y="10729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
            <p:cNvSpPr/>
            <p:nvPr/>
          </p:nvSpPr>
          <p:spPr>
            <a:xfrm>
              <a:off x="435250" y="10729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
            <p:cNvSpPr/>
            <p:nvPr/>
          </p:nvSpPr>
          <p:spPr>
            <a:xfrm>
              <a:off x="475000" y="107297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
            <p:cNvSpPr/>
            <p:nvPr/>
          </p:nvSpPr>
          <p:spPr>
            <a:xfrm>
              <a:off x="516425" y="10729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
            <p:cNvSpPr/>
            <p:nvPr/>
          </p:nvSpPr>
          <p:spPr>
            <a:xfrm>
              <a:off x="554500" y="107297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
            <p:cNvSpPr/>
            <p:nvPr/>
          </p:nvSpPr>
          <p:spPr>
            <a:xfrm>
              <a:off x="595925"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
            <p:cNvSpPr/>
            <p:nvPr/>
          </p:nvSpPr>
          <p:spPr>
            <a:xfrm>
              <a:off x="63402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
            <p:cNvSpPr/>
            <p:nvPr/>
          </p:nvSpPr>
          <p:spPr>
            <a:xfrm>
              <a:off x="67377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
            <p:cNvSpPr/>
            <p:nvPr/>
          </p:nvSpPr>
          <p:spPr>
            <a:xfrm>
              <a:off x="715200" y="10729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
            <p:cNvSpPr/>
            <p:nvPr/>
          </p:nvSpPr>
          <p:spPr>
            <a:xfrm>
              <a:off x="753300"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
            <p:cNvSpPr/>
            <p:nvPr/>
          </p:nvSpPr>
          <p:spPr>
            <a:xfrm>
              <a:off x="794700"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
            <p:cNvSpPr/>
            <p:nvPr/>
          </p:nvSpPr>
          <p:spPr>
            <a:xfrm>
              <a:off x="832825" y="10729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
            <p:cNvSpPr/>
            <p:nvPr/>
          </p:nvSpPr>
          <p:spPr>
            <a:xfrm>
              <a:off x="872575" y="1072975"/>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9"/>
                    <a:pt x="259" y="389"/>
                  </a:cubicBezTo>
                  <a:cubicBezTo>
                    <a:pt x="358" y="389"/>
                    <a:pt x="454" y="311"/>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
            <p:cNvSpPr/>
            <p:nvPr/>
          </p:nvSpPr>
          <p:spPr>
            <a:xfrm>
              <a:off x="913950"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
            <p:cNvSpPr/>
            <p:nvPr/>
          </p:nvSpPr>
          <p:spPr>
            <a:xfrm>
              <a:off x="95370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
            <p:cNvSpPr/>
            <p:nvPr/>
          </p:nvSpPr>
          <p:spPr>
            <a:xfrm>
              <a:off x="99345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
            <p:cNvSpPr/>
            <p:nvPr/>
          </p:nvSpPr>
          <p:spPr>
            <a:xfrm>
              <a:off x="10332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
            <p:cNvSpPr/>
            <p:nvPr/>
          </p:nvSpPr>
          <p:spPr>
            <a:xfrm>
              <a:off x="107297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
            <p:cNvSpPr/>
            <p:nvPr/>
          </p:nvSpPr>
          <p:spPr>
            <a:xfrm>
              <a:off x="11127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
            <p:cNvSpPr/>
            <p:nvPr/>
          </p:nvSpPr>
          <p:spPr>
            <a:xfrm>
              <a:off x="1152500"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
            <p:cNvSpPr/>
            <p:nvPr/>
          </p:nvSpPr>
          <p:spPr>
            <a:xfrm>
              <a:off x="1192275" y="10729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
            <p:cNvSpPr/>
            <p:nvPr/>
          </p:nvSpPr>
          <p:spPr>
            <a:xfrm>
              <a:off x="1232025" y="10729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
            <p:cNvSpPr/>
            <p:nvPr/>
          </p:nvSpPr>
          <p:spPr>
            <a:xfrm>
              <a:off x="236475"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
            <p:cNvSpPr/>
            <p:nvPr/>
          </p:nvSpPr>
          <p:spPr>
            <a:xfrm>
              <a:off x="276225" y="1038875"/>
              <a:ext cx="11375" cy="9725"/>
            </a:xfrm>
            <a:custGeom>
              <a:avLst/>
              <a:gdLst/>
              <a:ahLst/>
              <a:cxnLst/>
              <a:rect l="l" t="t" r="r" b="b"/>
              <a:pathLst>
                <a:path w="455" h="389" extrusionOk="0">
                  <a:moveTo>
                    <a:pt x="260" y="0"/>
                  </a:moveTo>
                  <a:cubicBezTo>
                    <a:pt x="87" y="0"/>
                    <a:pt x="1" y="210"/>
                    <a:pt x="124" y="331"/>
                  </a:cubicBezTo>
                  <a:cubicBezTo>
                    <a:pt x="163" y="371"/>
                    <a:pt x="212"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
            <p:cNvSpPr/>
            <p:nvPr/>
          </p:nvSpPr>
          <p:spPr>
            <a:xfrm>
              <a:off x="31762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
            <p:cNvSpPr/>
            <p:nvPr/>
          </p:nvSpPr>
          <p:spPr>
            <a:xfrm>
              <a:off x="355750" y="1038875"/>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
            <p:cNvSpPr/>
            <p:nvPr/>
          </p:nvSpPr>
          <p:spPr>
            <a:xfrm>
              <a:off x="397125" y="1038875"/>
              <a:ext cx="9725" cy="9725"/>
            </a:xfrm>
            <a:custGeom>
              <a:avLst/>
              <a:gdLst/>
              <a:ahLst/>
              <a:cxnLst/>
              <a:rect l="l" t="t" r="r" b="b"/>
              <a:pathLst>
                <a:path w="389" h="389" extrusionOk="0">
                  <a:moveTo>
                    <a:pt x="195" y="0"/>
                  </a:moveTo>
                  <a:cubicBezTo>
                    <a:pt x="88" y="0"/>
                    <a:pt x="1" y="87"/>
                    <a:pt x="1" y="194"/>
                  </a:cubicBezTo>
                  <a:cubicBezTo>
                    <a:pt x="1" y="301"/>
                    <a:pt x="88"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
            <p:cNvSpPr/>
            <p:nvPr/>
          </p:nvSpPr>
          <p:spPr>
            <a:xfrm>
              <a:off x="435250" y="1038875"/>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
            <p:cNvSpPr/>
            <p:nvPr/>
          </p:nvSpPr>
          <p:spPr>
            <a:xfrm>
              <a:off x="475000" y="1038875"/>
              <a:ext cx="11350" cy="9725"/>
            </a:xfrm>
            <a:custGeom>
              <a:avLst/>
              <a:gdLst/>
              <a:ahLst/>
              <a:cxnLst/>
              <a:rect l="l" t="t" r="r" b="b"/>
              <a:pathLst>
                <a:path w="454" h="389" extrusionOk="0">
                  <a:moveTo>
                    <a:pt x="260" y="0"/>
                  </a:moveTo>
                  <a:cubicBezTo>
                    <a:pt x="87" y="0"/>
                    <a:pt x="1" y="210"/>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
            <p:cNvSpPr/>
            <p:nvPr/>
          </p:nvSpPr>
          <p:spPr>
            <a:xfrm>
              <a:off x="516425" y="1038875"/>
              <a:ext cx="9675" cy="9725"/>
            </a:xfrm>
            <a:custGeom>
              <a:avLst/>
              <a:gdLst/>
              <a:ahLst/>
              <a:cxnLst/>
              <a:rect l="l" t="t" r="r" b="b"/>
              <a:pathLst>
                <a:path w="387" h="389" extrusionOk="0">
                  <a:moveTo>
                    <a:pt x="193" y="0"/>
                  </a:moveTo>
                  <a:cubicBezTo>
                    <a:pt x="87" y="0"/>
                    <a:pt x="0" y="87"/>
                    <a:pt x="0" y="194"/>
                  </a:cubicBezTo>
                  <a:cubicBezTo>
                    <a:pt x="0" y="301"/>
                    <a:pt x="87" y="388"/>
                    <a:pt x="193" y="388"/>
                  </a:cubicBezTo>
                  <a:cubicBezTo>
                    <a:pt x="301" y="388"/>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
            <p:cNvSpPr/>
            <p:nvPr/>
          </p:nvSpPr>
          <p:spPr>
            <a:xfrm>
              <a:off x="554500" y="1038875"/>
              <a:ext cx="11375" cy="9725"/>
            </a:xfrm>
            <a:custGeom>
              <a:avLst/>
              <a:gdLst/>
              <a:ahLst/>
              <a:cxnLst/>
              <a:rect l="l" t="t" r="r" b="b"/>
              <a:pathLst>
                <a:path w="455" h="389" extrusionOk="0">
                  <a:moveTo>
                    <a:pt x="262" y="0"/>
                  </a:moveTo>
                  <a:cubicBezTo>
                    <a:pt x="87" y="0"/>
                    <a:pt x="1" y="210"/>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
            <p:cNvSpPr/>
            <p:nvPr/>
          </p:nvSpPr>
          <p:spPr>
            <a:xfrm>
              <a:off x="595925"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
            <p:cNvSpPr/>
            <p:nvPr/>
          </p:nvSpPr>
          <p:spPr>
            <a:xfrm>
              <a:off x="63402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
            <p:cNvSpPr/>
            <p:nvPr/>
          </p:nvSpPr>
          <p:spPr>
            <a:xfrm>
              <a:off x="67377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
            <p:cNvSpPr/>
            <p:nvPr/>
          </p:nvSpPr>
          <p:spPr>
            <a:xfrm>
              <a:off x="715200" y="1038875"/>
              <a:ext cx="9725" cy="9725"/>
            </a:xfrm>
            <a:custGeom>
              <a:avLst/>
              <a:gdLst/>
              <a:ahLst/>
              <a:cxnLst/>
              <a:rect l="l" t="t" r="r" b="b"/>
              <a:pathLst>
                <a:path w="389" h="389" extrusionOk="0">
                  <a:moveTo>
                    <a:pt x="194" y="0"/>
                  </a:moveTo>
                  <a:cubicBezTo>
                    <a:pt x="86" y="0"/>
                    <a:pt x="0" y="87"/>
                    <a:pt x="0" y="194"/>
                  </a:cubicBezTo>
                  <a:cubicBezTo>
                    <a:pt x="0" y="301"/>
                    <a:pt x="86"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
            <p:cNvSpPr/>
            <p:nvPr/>
          </p:nvSpPr>
          <p:spPr>
            <a:xfrm>
              <a:off x="753300"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
            <p:cNvSpPr/>
            <p:nvPr/>
          </p:nvSpPr>
          <p:spPr>
            <a:xfrm>
              <a:off x="794700"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
            <p:cNvSpPr/>
            <p:nvPr/>
          </p:nvSpPr>
          <p:spPr>
            <a:xfrm>
              <a:off x="832825" y="1038875"/>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
            <p:cNvSpPr/>
            <p:nvPr/>
          </p:nvSpPr>
          <p:spPr>
            <a:xfrm>
              <a:off x="872575" y="1038875"/>
              <a:ext cx="11350" cy="9725"/>
            </a:xfrm>
            <a:custGeom>
              <a:avLst/>
              <a:gdLst/>
              <a:ahLst/>
              <a:cxnLst/>
              <a:rect l="l" t="t" r="r" b="b"/>
              <a:pathLst>
                <a:path w="454" h="389" extrusionOk="0">
                  <a:moveTo>
                    <a:pt x="260" y="0"/>
                  </a:moveTo>
                  <a:cubicBezTo>
                    <a:pt x="87" y="0"/>
                    <a:pt x="0" y="210"/>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
            <p:cNvSpPr/>
            <p:nvPr/>
          </p:nvSpPr>
          <p:spPr>
            <a:xfrm>
              <a:off x="913950"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
            <p:cNvSpPr/>
            <p:nvPr/>
          </p:nvSpPr>
          <p:spPr>
            <a:xfrm>
              <a:off x="95370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
            <p:cNvSpPr/>
            <p:nvPr/>
          </p:nvSpPr>
          <p:spPr>
            <a:xfrm>
              <a:off x="99345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3" y="388"/>
                    <a:pt x="389" y="301"/>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
            <p:cNvSpPr/>
            <p:nvPr/>
          </p:nvSpPr>
          <p:spPr>
            <a:xfrm>
              <a:off x="10332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
            <p:cNvSpPr/>
            <p:nvPr/>
          </p:nvSpPr>
          <p:spPr>
            <a:xfrm>
              <a:off x="107297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
            <p:cNvSpPr/>
            <p:nvPr/>
          </p:nvSpPr>
          <p:spPr>
            <a:xfrm>
              <a:off x="11127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
            <p:cNvSpPr/>
            <p:nvPr/>
          </p:nvSpPr>
          <p:spPr>
            <a:xfrm>
              <a:off x="1152500"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8" y="301"/>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
            <p:cNvSpPr/>
            <p:nvPr/>
          </p:nvSpPr>
          <p:spPr>
            <a:xfrm>
              <a:off x="1192275" y="1038875"/>
              <a:ext cx="9675" cy="9725"/>
            </a:xfrm>
            <a:custGeom>
              <a:avLst/>
              <a:gdLst/>
              <a:ahLst/>
              <a:cxnLst/>
              <a:rect l="l" t="t" r="r" b="b"/>
              <a:pathLst>
                <a:path w="387" h="389" extrusionOk="0">
                  <a:moveTo>
                    <a:pt x="193" y="0"/>
                  </a:moveTo>
                  <a:cubicBezTo>
                    <a:pt x="86" y="0"/>
                    <a:pt x="0" y="87"/>
                    <a:pt x="0" y="194"/>
                  </a:cubicBezTo>
                  <a:cubicBezTo>
                    <a:pt x="0" y="301"/>
                    <a:pt x="86" y="388"/>
                    <a:pt x="193" y="388"/>
                  </a:cubicBezTo>
                  <a:cubicBezTo>
                    <a:pt x="300" y="388"/>
                    <a:pt x="387" y="301"/>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
            <p:cNvSpPr/>
            <p:nvPr/>
          </p:nvSpPr>
          <p:spPr>
            <a:xfrm>
              <a:off x="1232025" y="1038875"/>
              <a:ext cx="9675" cy="9725"/>
            </a:xfrm>
            <a:custGeom>
              <a:avLst/>
              <a:gdLst/>
              <a:ahLst/>
              <a:cxnLst/>
              <a:rect l="l" t="t" r="r" b="b"/>
              <a:pathLst>
                <a:path w="387" h="389" extrusionOk="0">
                  <a:moveTo>
                    <a:pt x="194" y="0"/>
                  </a:moveTo>
                  <a:cubicBezTo>
                    <a:pt x="87" y="0"/>
                    <a:pt x="0" y="87"/>
                    <a:pt x="0" y="194"/>
                  </a:cubicBezTo>
                  <a:cubicBezTo>
                    <a:pt x="0" y="301"/>
                    <a:pt x="87" y="388"/>
                    <a:pt x="194" y="388"/>
                  </a:cubicBezTo>
                  <a:cubicBezTo>
                    <a:pt x="300" y="388"/>
                    <a:pt x="387" y="301"/>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
            <p:cNvSpPr/>
            <p:nvPr/>
          </p:nvSpPr>
          <p:spPr>
            <a:xfrm>
              <a:off x="236475"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9"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
            <p:cNvSpPr/>
            <p:nvPr/>
          </p:nvSpPr>
          <p:spPr>
            <a:xfrm>
              <a:off x="276225" y="1004800"/>
              <a:ext cx="11375" cy="9700"/>
            </a:xfrm>
            <a:custGeom>
              <a:avLst/>
              <a:gdLst/>
              <a:ahLst/>
              <a:cxnLst/>
              <a:rect l="l" t="t" r="r" b="b"/>
              <a:pathLst>
                <a:path w="455" h="388" extrusionOk="0">
                  <a:moveTo>
                    <a:pt x="263" y="1"/>
                  </a:moveTo>
                  <a:cubicBezTo>
                    <a:pt x="262" y="1"/>
                    <a:pt x="261" y="1"/>
                    <a:pt x="260" y="1"/>
                  </a:cubicBezTo>
                  <a:cubicBezTo>
                    <a:pt x="87" y="1"/>
                    <a:pt x="1" y="208"/>
                    <a:pt x="124" y="331"/>
                  </a:cubicBezTo>
                  <a:cubicBezTo>
                    <a:pt x="163" y="370"/>
                    <a:pt x="211" y="388"/>
                    <a:pt x="259" y="388"/>
                  </a:cubicBezTo>
                  <a:cubicBezTo>
                    <a:pt x="358" y="388"/>
                    <a:pt x="454" y="311"/>
                    <a:pt x="454" y="195"/>
                  </a:cubicBezTo>
                  <a:cubicBezTo>
                    <a:pt x="454" y="88"/>
                    <a:pt x="369"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
            <p:cNvSpPr/>
            <p:nvPr/>
          </p:nvSpPr>
          <p:spPr>
            <a:xfrm>
              <a:off x="31762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
            <p:cNvSpPr/>
            <p:nvPr/>
          </p:nvSpPr>
          <p:spPr>
            <a:xfrm>
              <a:off x="355750" y="1004775"/>
              <a:ext cx="11350" cy="9725"/>
            </a:xfrm>
            <a:custGeom>
              <a:avLst/>
              <a:gdLst/>
              <a:ahLst/>
              <a:cxnLst/>
              <a:rect l="l" t="t" r="r" b="b"/>
              <a:pathLst>
                <a:path w="454" h="389" extrusionOk="0">
                  <a:moveTo>
                    <a:pt x="259" y="0"/>
                  </a:moveTo>
                  <a:cubicBezTo>
                    <a:pt x="87" y="0"/>
                    <a:pt x="0" y="208"/>
                    <a:pt x="121" y="331"/>
                  </a:cubicBezTo>
                  <a:cubicBezTo>
                    <a:pt x="161" y="370"/>
                    <a:pt x="210" y="388"/>
                    <a:pt x="258" y="388"/>
                  </a:cubicBezTo>
                  <a:cubicBezTo>
                    <a:pt x="357" y="388"/>
                    <a:pt x="452" y="311"/>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
            <p:cNvSpPr/>
            <p:nvPr/>
          </p:nvSpPr>
          <p:spPr>
            <a:xfrm>
              <a:off x="397125" y="1004775"/>
              <a:ext cx="9725" cy="9725"/>
            </a:xfrm>
            <a:custGeom>
              <a:avLst/>
              <a:gdLst/>
              <a:ahLst/>
              <a:cxnLst/>
              <a:rect l="l" t="t" r="r" b="b"/>
              <a:pathLst>
                <a:path w="389" h="389" extrusionOk="0">
                  <a:moveTo>
                    <a:pt x="195" y="0"/>
                  </a:moveTo>
                  <a:cubicBezTo>
                    <a:pt x="88" y="0"/>
                    <a:pt x="1" y="87"/>
                    <a:pt x="1" y="194"/>
                  </a:cubicBezTo>
                  <a:cubicBezTo>
                    <a:pt x="1" y="300"/>
                    <a:pt x="88"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
            <p:cNvSpPr/>
            <p:nvPr/>
          </p:nvSpPr>
          <p:spPr>
            <a:xfrm>
              <a:off x="435250" y="100480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
            <p:cNvSpPr/>
            <p:nvPr/>
          </p:nvSpPr>
          <p:spPr>
            <a:xfrm>
              <a:off x="475025" y="100480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
            <p:cNvSpPr/>
            <p:nvPr/>
          </p:nvSpPr>
          <p:spPr>
            <a:xfrm>
              <a:off x="516425" y="1004775"/>
              <a:ext cx="9675" cy="9725"/>
            </a:xfrm>
            <a:custGeom>
              <a:avLst/>
              <a:gdLst/>
              <a:ahLst/>
              <a:cxnLst/>
              <a:rect l="l" t="t" r="r" b="b"/>
              <a:pathLst>
                <a:path w="387" h="389" extrusionOk="0">
                  <a:moveTo>
                    <a:pt x="193" y="0"/>
                  </a:moveTo>
                  <a:cubicBezTo>
                    <a:pt x="87" y="0"/>
                    <a:pt x="0" y="87"/>
                    <a:pt x="0" y="194"/>
                  </a:cubicBezTo>
                  <a:cubicBezTo>
                    <a:pt x="0" y="300"/>
                    <a:pt x="87" y="388"/>
                    <a:pt x="193" y="388"/>
                  </a:cubicBezTo>
                  <a:cubicBezTo>
                    <a:pt x="301" y="388"/>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
            <p:cNvSpPr/>
            <p:nvPr/>
          </p:nvSpPr>
          <p:spPr>
            <a:xfrm>
              <a:off x="554525" y="100480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
            <p:cNvSpPr/>
            <p:nvPr/>
          </p:nvSpPr>
          <p:spPr>
            <a:xfrm>
              <a:off x="595925"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
            <p:cNvSpPr/>
            <p:nvPr/>
          </p:nvSpPr>
          <p:spPr>
            <a:xfrm>
              <a:off x="634025" y="100480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
            <p:cNvSpPr/>
            <p:nvPr/>
          </p:nvSpPr>
          <p:spPr>
            <a:xfrm>
              <a:off x="673775" y="100480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
            <p:cNvSpPr/>
            <p:nvPr/>
          </p:nvSpPr>
          <p:spPr>
            <a:xfrm>
              <a:off x="715200" y="1004775"/>
              <a:ext cx="9725" cy="9725"/>
            </a:xfrm>
            <a:custGeom>
              <a:avLst/>
              <a:gdLst/>
              <a:ahLst/>
              <a:cxnLst/>
              <a:rect l="l" t="t" r="r" b="b"/>
              <a:pathLst>
                <a:path w="389" h="389" extrusionOk="0">
                  <a:moveTo>
                    <a:pt x="194" y="0"/>
                  </a:moveTo>
                  <a:cubicBezTo>
                    <a:pt x="86" y="0"/>
                    <a:pt x="0" y="87"/>
                    <a:pt x="0" y="194"/>
                  </a:cubicBezTo>
                  <a:cubicBezTo>
                    <a:pt x="0" y="300"/>
                    <a:pt x="86"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
            <p:cNvSpPr/>
            <p:nvPr/>
          </p:nvSpPr>
          <p:spPr>
            <a:xfrm>
              <a:off x="753300"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
            <p:cNvSpPr/>
            <p:nvPr/>
          </p:nvSpPr>
          <p:spPr>
            <a:xfrm>
              <a:off x="794700"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
            <p:cNvSpPr/>
            <p:nvPr/>
          </p:nvSpPr>
          <p:spPr>
            <a:xfrm>
              <a:off x="832825" y="100480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
            <p:cNvSpPr/>
            <p:nvPr/>
          </p:nvSpPr>
          <p:spPr>
            <a:xfrm>
              <a:off x="872575" y="1004800"/>
              <a:ext cx="11350" cy="9725"/>
            </a:xfrm>
            <a:custGeom>
              <a:avLst/>
              <a:gdLst/>
              <a:ahLst/>
              <a:cxnLst/>
              <a:rect l="l" t="t" r="r" b="b"/>
              <a:pathLst>
                <a:path w="454" h="389" extrusionOk="0">
                  <a:moveTo>
                    <a:pt x="262" y="1"/>
                  </a:moveTo>
                  <a:cubicBezTo>
                    <a:pt x="261" y="1"/>
                    <a:pt x="261" y="1"/>
                    <a:pt x="260" y="1"/>
                  </a:cubicBezTo>
                  <a:cubicBezTo>
                    <a:pt x="259" y="1"/>
                    <a:pt x="258" y="1"/>
                    <a:pt x="258" y="1"/>
                  </a:cubicBezTo>
                  <a:cubicBezTo>
                    <a:pt x="86" y="1"/>
                    <a:pt x="1" y="209"/>
                    <a:pt x="122" y="331"/>
                  </a:cubicBezTo>
                  <a:cubicBezTo>
                    <a:pt x="161" y="371"/>
                    <a:pt x="210" y="389"/>
                    <a:pt x="258" y="389"/>
                  </a:cubicBezTo>
                  <a:cubicBezTo>
                    <a:pt x="358" y="389"/>
                    <a:pt x="454" y="311"/>
                    <a:pt x="454" y="195"/>
                  </a:cubicBezTo>
                  <a:cubicBezTo>
                    <a:pt x="454"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
            <p:cNvSpPr/>
            <p:nvPr/>
          </p:nvSpPr>
          <p:spPr>
            <a:xfrm>
              <a:off x="913950"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
            <p:cNvSpPr/>
            <p:nvPr/>
          </p:nvSpPr>
          <p:spPr>
            <a:xfrm>
              <a:off x="95370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
            <p:cNvSpPr/>
            <p:nvPr/>
          </p:nvSpPr>
          <p:spPr>
            <a:xfrm>
              <a:off x="99345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3" y="388"/>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
            <p:cNvSpPr/>
            <p:nvPr/>
          </p:nvSpPr>
          <p:spPr>
            <a:xfrm>
              <a:off x="10332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
            <p:cNvSpPr/>
            <p:nvPr/>
          </p:nvSpPr>
          <p:spPr>
            <a:xfrm>
              <a:off x="107297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
            <p:cNvSpPr/>
            <p:nvPr/>
          </p:nvSpPr>
          <p:spPr>
            <a:xfrm>
              <a:off x="11127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
            <p:cNvSpPr/>
            <p:nvPr/>
          </p:nvSpPr>
          <p:spPr>
            <a:xfrm>
              <a:off x="1152500"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
            <p:cNvSpPr/>
            <p:nvPr/>
          </p:nvSpPr>
          <p:spPr>
            <a:xfrm>
              <a:off x="1192275" y="1004775"/>
              <a:ext cx="9675" cy="9725"/>
            </a:xfrm>
            <a:custGeom>
              <a:avLst/>
              <a:gdLst/>
              <a:ahLst/>
              <a:cxnLst/>
              <a:rect l="l" t="t" r="r" b="b"/>
              <a:pathLst>
                <a:path w="387" h="389" extrusionOk="0">
                  <a:moveTo>
                    <a:pt x="193" y="0"/>
                  </a:moveTo>
                  <a:cubicBezTo>
                    <a:pt x="86" y="0"/>
                    <a:pt x="0" y="87"/>
                    <a:pt x="0" y="194"/>
                  </a:cubicBezTo>
                  <a:cubicBezTo>
                    <a:pt x="0" y="300"/>
                    <a:pt x="86" y="388"/>
                    <a:pt x="193" y="388"/>
                  </a:cubicBezTo>
                  <a:cubicBezTo>
                    <a:pt x="300" y="388"/>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
            <p:cNvSpPr/>
            <p:nvPr/>
          </p:nvSpPr>
          <p:spPr>
            <a:xfrm>
              <a:off x="1232025" y="1004775"/>
              <a:ext cx="9675" cy="9725"/>
            </a:xfrm>
            <a:custGeom>
              <a:avLst/>
              <a:gdLst/>
              <a:ahLst/>
              <a:cxnLst/>
              <a:rect l="l" t="t" r="r" b="b"/>
              <a:pathLst>
                <a:path w="387" h="389" extrusionOk="0">
                  <a:moveTo>
                    <a:pt x="194" y="0"/>
                  </a:moveTo>
                  <a:cubicBezTo>
                    <a:pt x="87" y="0"/>
                    <a:pt x="0" y="87"/>
                    <a:pt x="0" y="194"/>
                  </a:cubicBezTo>
                  <a:cubicBezTo>
                    <a:pt x="0" y="300"/>
                    <a:pt x="87" y="388"/>
                    <a:pt x="194" y="388"/>
                  </a:cubicBezTo>
                  <a:cubicBezTo>
                    <a:pt x="300" y="388"/>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
            <p:cNvSpPr/>
            <p:nvPr/>
          </p:nvSpPr>
          <p:spPr>
            <a:xfrm>
              <a:off x="276225" y="9707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
            <p:cNvSpPr/>
            <p:nvPr/>
          </p:nvSpPr>
          <p:spPr>
            <a:xfrm>
              <a:off x="31762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
            <p:cNvSpPr/>
            <p:nvPr/>
          </p:nvSpPr>
          <p:spPr>
            <a:xfrm>
              <a:off x="355750" y="970650"/>
              <a:ext cx="11350" cy="9750"/>
            </a:xfrm>
            <a:custGeom>
              <a:avLst/>
              <a:gdLst/>
              <a:ahLst/>
              <a:cxnLst/>
              <a:rect l="l" t="t" r="r" b="b"/>
              <a:pathLst>
                <a:path w="454" h="390"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
            <p:cNvSpPr/>
            <p:nvPr/>
          </p:nvSpPr>
          <p:spPr>
            <a:xfrm>
              <a:off x="397125" y="97065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
            <p:cNvSpPr/>
            <p:nvPr/>
          </p:nvSpPr>
          <p:spPr>
            <a:xfrm>
              <a:off x="435250" y="970700"/>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
            <p:cNvSpPr/>
            <p:nvPr/>
          </p:nvSpPr>
          <p:spPr>
            <a:xfrm>
              <a:off x="475000" y="97070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
            <p:cNvSpPr/>
            <p:nvPr/>
          </p:nvSpPr>
          <p:spPr>
            <a:xfrm>
              <a:off x="516425" y="97065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
            <p:cNvSpPr/>
            <p:nvPr/>
          </p:nvSpPr>
          <p:spPr>
            <a:xfrm>
              <a:off x="554500" y="97070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
            <p:cNvSpPr/>
            <p:nvPr/>
          </p:nvSpPr>
          <p:spPr>
            <a:xfrm>
              <a:off x="595925"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
            <p:cNvSpPr/>
            <p:nvPr/>
          </p:nvSpPr>
          <p:spPr>
            <a:xfrm>
              <a:off x="634025" y="97070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
            <p:cNvSpPr/>
            <p:nvPr/>
          </p:nvSpPr>
          <p:spPr>
            <a:xfrm>
              <a:off x="673775" y="970700"/>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
            <p:cNvSpPr/>
            <p:nvPr/>
          </p:nvSpPr>
          <p:spPr>
            <a:xfrm>
              <a:off x="715200" y="97065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
            <p:cNvSpPr/>
            <p:nvPr/>
          </p:nvSpPr>
          <p:spPr>
            <a:xfrm>
              <a:off x="753300" y="970700"/>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
            <p:cNvSpPr/>
            <p:nvPr/>
          </p:nvSpPr>
          <p:spPr>
            <a:xfrm>
              <a:off x="794700"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
            <p:cNvSpPr/>
            <p:nvPr/>
          </p:nvSpPr>
          <p:spPr>
            <a:xfrm>
              <a:off x="832825" y="970700"/>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
            <p:cNvSpPr/>
            <p:nvPr/>
          </p:nvSpPr>
          <p:spPr>
            <a:xfrm>
              <a:off x="872575" y="970700"/>
              <a:ext cx="11350" cy="9725"/>
            </a:xfrm>
            <a:custGeom>
              <a:avLst/>
              <a:gdLst/>
              <a:ahLst/>
              <a:cxnLst/>
              <a:rect l="l" t="t" r="r" b="b"/>
              <a:pathLst>
                <a:path w="454" h="389" extrusionOk="0">
                  <a:moveTo>
                    <a:pt x="260" y="0"/>
                  </a:moveTo>
                  <a:cubicBezTo>
                    <a:pt x="87" y="0"/>
                    <a:pt x="0" y="208"/>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
            <p:cNvSpPr/>
            <p:nvPr/>
          </p:nvSpPr>
          <p:spPr>
            <a:xfrm>
              <a:off x="913950" y="97065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
            <p:cNvSpPr/>
            <p:nvPr/>
          </p:nvSpPr>
          <p:spPr>
            <a:xfrm>
              <a:off x="95370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
            <p:cNvSpPr/>
            <p:nvPr/>
          </p:nvSpPr>
          <p:spPr>
            <a:xfrm>
              <a:off x="99345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
            <p:cNvSpPr/>
            <p:nvPr/>
          </p:nvSpPr>
          <p:spPr>
            <a:xfrm>
              <a:off x="10332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
            <p:cNvSpPr/>
            <p:nvPr/>
          </p:nvSpPr>
          <p:spPr>
            <a:xfrm>
              <a:off x="107297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
            <p:cNvSpPr/>
            <p:nvPr/>
          </p:nvSpPr>
          <p:spPr>
            <a:xfrm>
              <a:off x="11127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
            <p:cNvSpPr/>
            <p:nvPr/>
          </p:nvSpPr>
          <p:spPr>
            <a:xfrm>
              <a:off x="1152500"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
            <p:cNvSpPr/>
            <p:nvPr/>
          </p:nvSpPr>
          <p:spPr>
            <a:xfrm>
              <a:off x="1192275" y="97065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
            <p:cNvSpPr/>
            <p:nvPr/>
          </p:nvSpPr>
          <p:spPr>
            <a:xfrm>
              <a:off x="1232025" y="97065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
            <p:cNvSpPr/>
            <p:nvPr/>
          </p:nvSpPr>
          <p:spPr>
            <a:xfrm>
              <a:off x="276225" y="9366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7"/>
                    <a:pt x="259" y="387"/>
                  </a:cubicBezTo>
                  <a:cubicBezTo>
                    <a:pt x="358" y="387"/>
                    <a:pt x="454" y="310"/>
                    <a:pt x="454" y="194"/>
                  </a:cubicBezTo>
                  <a:cubicBezTo>
                    <a:pt x="454" y="87"/>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
            <p:cNvSpPr/>
            <p:nvPr/>
          </p:nvSpPr>
          <p:spPr>
            <a:xfrm>
              <a:off x="31762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
            <p:cNvSpPr/>
            <p:nvPr/>
          </p:nvSpPr>
          <p:spPr>
            <a:xfrm>
              <a:off x="355750" y="936550"/>
              <a:ext cx="11350" cy="9725"/>
            </a:xfrm>
            <a:custGeom>
              <a:avLst/>
              <a:gdLst/>
              <a:ahLst/>
              <a:cxnLst/>
              <a:rect l="l" t="t" r="r" b="b"/>
              <a:pathLst>
                <a:path w="454" h="389"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
            <p:cNvSpPr/>
            <p:nvPr/>
          </p:nvSpPr>
          <p:spPr>
            <a:xfrm>
              <a:off x="397125" y="936550"/>
              <a:ext cx="9725" cy="9725"/>
            </a:xfrm>
            <a:custGeom>
              <a:avLst/>
              <a:gdLst/>
              <a:ahLst/>
              <a:cxnLst/>
              <a:rect l="l" t="t" r="r" b="b"/>
              <a:pathLst>
                <a:path w="389" h="389" extrusionOk="0">
                  <a:moveTo>
                    <a:pt x="195" y="1"/>
                  </a:moveTo>
                  <a:cubicBezTo>
                    <a:pt x="88" y="1"/>
                    <a:pt x="1" y="87"/>
                    <a:pt x="1" y="195"/>
                  </a:cubicBezTo>
                  <a:cubicBezTo>
                    <a:pt x="1" y="302"/>
                    <a:pt x="88"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
            <p:cNvSpPr/>
            <p:nvPr/>
          </p:nvSpPr>
          <p:spPr>
            <a:xfrm>
              <a:off x="435250" y="936600"/>
              <a:ext cx="11350" cy="9725"/>
            </a:xfrm>
            <a:custGeom>
              <a:avLst/>
              <a:gdLst/>
              <a:ahLst/>
              <a:cxnLst/>
              <a:rect l="l" t="t" r="r" b="b"/>
              <a:pathLst>
                <a:path w="454" h="389" extrusionOk="0">
                  <a:moveTo>
                    <a:pt x="260" y="0"/>
                  </a:moveTo>
                  <a:cubicBezTo>
                    <a:pt x="87" y="0"/>
                    <a:pt x="0" y="208"/>
                    <a:pt x="123" y="331"/>
                  </a:cubicBezTo>
                  <a:cubicBezTo>
                    <a:pt x="163"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
            <p:cNvSpPr/>
            <p:nvPr/>
          </p:nvSpPr>
          <p:spPr>
            <a:xfrm>
              <a:off x="475025" y="9366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
            <p:cNvSpPr/>
            <p:nvPr/>
          </p:nvSpPr>
          <p:spPr>
            <a:xfrm>
              <a:off x="516425" y="936550"/>
              <a:ext cx="9675" cy="9725"/>
            </a:xfrm>
            <a:custGeom>
              <a:avLst/>
              <a:gdLst/>
              <a:ahLst/>
              <a:cxnLst/>
              <a:rect l="l" t="t" r="r" b="b"/>
              <a:pathLst>
                <a:path w="387" h="389" extrusionOk="0">
                  <a:moveTo>
                    <a:pt x="193" y="1"/>
                  </a:moveTo>
                  <a:cubicBezTo>
                    <a:pt x="87" y="1"/>
                    <a:pt x="0" y="87"/>
                    <a:pt x="0" y="195"/>
                  </a:cubicBezTo>
                  <a:cubicBezTo>
                    <a:pt x="0" y="302"/>
                    <a:pt x="87" y="389"/>
                    <a:pt x="193" y="389"/>
                  </a:cubicBezTo>
                  <a:cubicBezTo>
                    <a:pt x="301" y="389"/>
                    <a:pt x="387" y="302"/>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
            <p:cNvSpPr/>
            <p:nvPr/>
          </p:nvSpPr>
          <p:spPr>
            <a:xfrm>
              <a:off x="554525" y="9366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0"/>
                    <a:pt x="211" y="388"/>
                    <a:pt x="258" y="388"/>
                  </a:cubicBezTo>
                  <a:cubicBezTo>
                    <a:pt x="358" y="388"/>
                    <a:pt x="453" y="311"/>
                    <a:pt x="453" y="194"/>
                  </a:cubicBezTo>
                  <a:cubicBezTo>
                    <a:pt x="453"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
            <p:cNvSpPr/>
            <p:nvPr/>
          </p:nvSpPr>
          <p:spPr>
            <a:xfrm>
              <a:off x="595925"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7" y="302"/>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
            <p:cNvSpPr/>
            <p:nvPr/>
          </p:nvSpPr>
          <p:spPr>
            <a:xfrm>
              <a:off x="634025" y="9366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0"/>
                    <a:pt x="211" y="388"/>
                    <a:pt x="259" y="388"/>
                  </a:cubicBezTo>
                  <a:cubicBezTo>
                    <a:pt x="359" y="388"/>
                    <a:pt x="454" y="311"/>
                    <a:pt x="455" y="194"/>
                  </a:cubicBezTo>
                  <a:cubicBezTo>
                    <a:pt x="455" y="87"/>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
            <p:cNvSpPr/>
            <p:nvPr/>
          </p:nvSpPr>
          <p:spPr>
            <a:xfrm>
              <a:off x="673775" y="9366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
            <p:cNvSpPr/>
            <p:nvPr/>
          </p:nvSpPr>
          <p:spPr>
            <a:xfrm>
              <a:off x="715200" y="936550"/>
              <a:ext cx="9725" cy="9725"/>
            </a:xfrm>
            <a:custGeom>
              <a:avLst/>
              <a:gdLst/>
              <a:ahLst/>
              <a:cxnLst/>
              <a:rect l="l" t="t" r="r" b="b"/>
              <a:pathLst>
                <a:path w="389" h="389" extrusionOk="0">
                  <a:moveTo>
                    <a:pt x="194" y="1"/>
                  </a:moveTo>
                  <a:cubicBezTo>
                    <a:pt x="86" y="1"/>
                    <a:pt x="0" y="87"/>
                    <a:pt x="0" y="195"/>
                  </a:cubicBezTo>
                  <a:cubicBezTo>
                    <a:pt x="0" y="302"/>
                    <a:pt x="86"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
            <p:cNvSpPr/>
            <p:nvPr/>
          </p:nvSpPr>
          <p:spPr>
            <a:xfrm>
              <a:off x="753300" y="9366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0"/>
                    <a:pt x="211" y="388"/>
                    <a:pt x="259" y="388"/>
                  </a:cubicBezTo>
                  <a:cubicBezTo>
                    <a:pt x="359" y="388"/>
                    <a:pt x="454" y="311"/>
                    <a:pt x="454" y="194"/>
                  </a:cubicBezTo>
                  <a:cubicBezTo>
                    <a:pt x="454"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
            <p:cNvSpPr/>
            <p:nvPr/>
          </p:nvSpPr>
          <p:spPr>
            <a:xfrm>
              <a:off x="794700"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
            <p:cNvSpPr/>
            <p:nvPr/>
          </p:nvSpPr>
          <p:spPr>
            <a:xfrm>
              <a:off x="832825" y="9366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0"/>
                    <a:pt x="210" y="388"/>
                    <a:pt x="258" y="388"/>
                  </a:cubicBezTo>
                  <a:cubicBezTo>
                    <a:pt x="358" y="388"/>
                    <a:pt x="453" y="311"/>
                    <a:pt x="453" y="194"/>
                  </a:cubicBezTo>
                  <a:cubicBezTo>
                    <a:pt x="453"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
            <p:cNvSpPr/>
            <p:nvPr/>
          </p:nvSpPr>
          <p:spPr>
            <a:xfrm>
              <a:off x="872575" y="9366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8"/>
                    <a:pt x="122" y="331"/>
                  </a:cubicBezTo>
                  <a:cubicBezTo>
                    <a:pt x="161" y="370"/>
                    <a:pt x="210" y="388"/>
                    <a:pt x="258" y="388"/>
                  </a:cubicBezTo>
                  <a:cubicBezTo>
                    <a:pt x="358" y="388"/>
                    <a:pt x="454" y="311"/>
                    <a:pt x="454" y="194"/>
                  </a:cubicBezTo>
                  <a:cubicBezTo>
                    <a:pt x="454"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
            <p:cNvSpPr/>
            <p:nvPr/>
          </p:nvSpPr>
          <p:spPr>
            <a:xfrm>
              <a:off x="913950" y="936550"/>
              <a:ext cx="9725" cy="9725"/>
            </a:xfrm>
            <a:custGeom>
              <a:avLst/>
              <a:gdLst/>
              <a:ahLst/>
              <a:cxnLst/>
              <a:rect l="l" t="t" r="r" b="b"/>
              <a:pathLst>
                <a:path w="389" h="389" extrusionOk="0">
                  <a:moveTo>
                    <a:pt x="195" y="1"/>
                  </a:moveTo>
                  <a:cubicBezTo>
                    <a:pt x="87" y="1"/>
                    <a:pt x="1" y="87"/>
                    <a:pt x="1" y="195"/>
                  </a:cubicBezTo>
                  <a:cubicBezTo>
                    <a:pt x="1" y="302"/>
                    <a:pt x="87"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
            <p:cNvSpPr/>
            <p:nvPr/>
          </p:nvSpPr>
          <p:spPr>
            <a:xfrm>
              <a:off x="95370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
            <p:cNvSpPr/>
            <p:nvPr/>
          </p:nvSpPr>
          <p:spPr>
            <a:xfrm>
              <a:off x="99345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3" y="389"/>
                    <a:pt x="389" y="302"/>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
            <p:cNvSpPr/>
            <p:nvPr/>
          </p:nvSpPr>
          <p:spPr>
            <a:xfrm>
              <a:off x="10332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
            <p:cNvSpPr/>
            <p:nvPr/>
          </p:nvSpPr>
          <p:spPr>
            <a:xfrm>
              <a:off x="107297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
            <p:cNvSpPr/>
            <p:nvPr/>
          </p:nvSpPr>
          <p:spPr>
            <a:xfrm>
              <a:off x="11127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
            <p:cNvSpPr/>
            <p:nvPr/>
          </p:nvSpPr>
          <p:spPr>
            <a:xfrm>
              <a:off x="1152500"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8" y="302"/>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
            <p:cNvSpPr/>
            <p:nvPr/>
          </p:nvSpPr>
          <p:spPr>
            <a:xfrm>
              <a:off x="1192275" y="936550"/>
              <a:ext cx="9675" cy="9725"/>
            </a:xfrm>
            <a:custGeom>
              <a:avLst/>
              <a:gdLst/>
              <a:ahLst/>
              <a:cxnLst/>
              <a:rect l="l" t="t" r="r" b="b"/>
              <a:pathLst>
                <a:path w="387" h="389" extrusionOk="0">
                  <a:moveTo>
                    <a:pt x="193" y="1"/>
                  </a:moveTo>
                  <a:cubicBezTo>
                    <a:pt x="86" y="1"/>
                    <a:pt x="0" y="87"/>
                    <a:pt x="0" y="195"/>
                  </a:cubicBezTo>
                  <a:cubicBezTo>
                    <a:pt x="0" y="302"/>
                    <a:pt x="86" y="389"/>
                    <a:pt x="193" y="389"/>
                  </a:cubicBezTo>
                  <a:cubicBezTo>
                    <a:pt x="300" y="389"/>
                    <a:pt x="387" y="302"/>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
            <p:cNvSpPr/>
            <p:nvPr/>
          </p:nvSpPr>
          <p:spPr>
            <a:xfrm>
              <a:off x="1232025" y="936550"/>
              <a:ext cx="9675" cy="9725"/>
            </a:xfrm>
            <a:custGeom>
              <a:avLst/>
              <a:gdLst/>
              <a:ahLst/>
              <a:cxnLst/>
              <a:rect l="l" t="t" r="r" b="b"/>
              <a:pathLst>
                <a:path w="387" h="389" extrusionOk="0">
                  <a:moveTo>
                    <a:pt x="194" y="1"/>
                  </a:moveTo>
                  <a:cubicBezTo>
                    <a:pt x="87" y="1"/>
                    <a:pt x="0" y="87"/>
                    <a:pt x="0" y="195"/>
                  </a:cubicBezTo>
                  <a:cubicBezTo>
                    <a:pt x="0" y="302"/>
                    <a:pt x="87" y="389"/>
                    <a:pt x="194" y="389"/>
                  </a:cubicBezTo>
                  <a:cubicBezTo>
                    <a:pt x="300" y="389"/>
                    <a:pt x="387" y="302"/>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
            <p:cNvSpPr/>
            <p:nvPr/>
          </p:nvSpPr>
          <p:spPr>
            <a:xfrm>
              <a:off x="276225" y="902475"/>
              <a:ext cx="11375" cy="9700"/>
            </a:xfrm>
            <a:custGeom>
              <a:avLst/>
              <a:gdLst/>
              <a:ahLst/>
              <a:cxnLst/>
              <a:rect l="l" t="t" r="r" b="b"/>
              <a:pathLst>
                <a:path w="455" h="388" extrusionOk="0">
                  <a:moveTo>
                    <a:pt x="260" y="1"/>
                  </a:moveTo>
                  <a:cubicBezTo>
                    <a:pt x="87" y="1"/>
                    <a:pt x="1" y="209"/>
                    <a:pt x="124" y="331"/>
                  </a:cubicBezTo>
                  <a:cubicBezTo>
                    <a:pt x="163" y="370"/>
                    <a:pt x="211" y="388"/>
                    <a:pt x="259" y="388"/>
                  </a:cubicBezTo>
                  <a:cubicBezTo>
                    <a:pt x="358"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
            <p:cNvSpPr/>
            <p:nvPr/>
          </p:nvSpPr>
          <p:spPr>
            <a:xfrm>
              <a:off x="31762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
            <p:cNvSpPr/>
            <p:nvPr/>
          </p:nvSpPr>
          <p:spPr>
            <a:xfrm>
              <a:off x="355750" y="902450"/>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2"/>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
            <p:cNvSpPr/>
            <p:nvPr/>
          </p:nvSpPr>
          <p:spPr>
            <a:xfrm>
              <a:off x="397125" y="90245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
            <p:cNvSpPr/>
            <p:nvPr/>
          </p:nvSpPr>
          <p:spPr>
            <a:xfrm>
              <a:off x="435250" y="9024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
            <p:cNvSpPr/>
            <p:nvPr/>
          </p:nvSpPr>
          <p:spPr>
            <a:xfrm>
              <a:off x="475000" y="9024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
            <p:cNvSpPr/>
            <p:nvPr/>
          </p:nvSpPr>
          <p:spPr>
            <a:xfrm>
              <a:off x="516425" y="90245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
            <p:cNvSpPr/>
            <p:nvPr/>
          </p:nvSpPr>
          <p:spPr>
            <a:xfrm>
              <a:off x="554500" y="902475"/>
              <a:ext cx="11375" cy="9725"/>
            </a:xfrm>
            <a:custGeom>
              <a:avLst/>
              <a:gdLst/>
              <a:ahLst/>
              <a:cxnLst/>
              <a:rect l="l" t="t" r="r" b="b"/>
              <a:pathLst>
                <a:path w="455" h="389" extrusionOk="0">
                  <a:moveTo>
                    <a:pt x="262" y="1"/>
                  </a:moveTo>
                  <a:cubicBezTo>
                    <a:pt x="87" y="1"/>
                    <a:pt x="1" y="209"/>
                    <a:pt x="124" y="331"/>
                  </a:cubicBezTo>
                  <a:cubicBezTo>
                    <a:pt x="163" y="371"/>
                    <a:pt x="212" y="389"/>
                    <a:pt x="260"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
            <p:cNvSpPr/>
            <p:nvPr/>
          </p:nvSpPr>
          <p:spPr>
            <a:xfrm>
              <a:off x="595925"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
            <p:cNvSpPr/>
            <p:nvPr/>
          </p:nvSpPr>
          <p:spPr>
            <a:xfrm>
              <a:off x="634025" y="9024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
            <p:cNvSpPr/>
            <p:nvPr/>
          </p:nvSpPr>
          <p:spPr>
            <a:xfrm>
              <a:off x="673775" y="9024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
            <p:cNvSpPr/>
            <p:nvPr/>
          </p:nvSpPr>
          <p:spPr>
            <a:xfrm>
              <a:off x="715200" y="90245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
            <p:cNvSpPr/>
            <p:nvPr/>
          </p:nvSpPr>
          <p:spPr>
            <a:xfrm>
              <a:off x="753300" y="9024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
            <p:cNvSpPr/>
            <p:nvPr/>
          </p:nvSpPr>
          <p:spPr>
            <a:xfrm>
              <a:off x="794700"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
            <p:cNvSpPr/>
            <p:nvPr/>
          </p:nvSpPr>
          <p:spPr>
            <a:xfrm>
              <a:off x="832825" y="9024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
            <p:cNvSpPr/>
            <p:nvPr/>
          </p:nvSpPr>
          <p:spPr>
            <a:xfrm>
              <a:off x="872575" y="9024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
            <p:cNvSpPr/>
            <p:nvPr/>
          </p:nvSpPr>
          <p:spPr>
            <a:xfrm>
              <a:off x="913950" y="90245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
            <p:cNvSpPr/>
            <p:nvPr/>
          </p:nvSpPr>
          <p:spPr>
            <a:xfrm>
              <a:off x="95370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
            <p:cNvSpPr/>
            <p:nvPr/>
          </p:nvSpPr>
          <p:spPr>
            <a:xfrm>
              <a:off x="99345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
            <p:cNvSpPr/>
            <p:nvPr/>
          </p:nvSpPr>
          <p:spPr>
            <a:xfrm>
              <a:off x="10332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
            <p:cNvSpPr/>
            <p:nvPr/>
          </p:nvSpPr>
          <p:spPr>
            <a:xfrm>
              <a:off x="107297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
            <p:cNvSpPr/>
            <p:nvPr/>
          </p:nvSpPr>
          <p:spPr>
            <a:xfrm>
              <a:off x="11127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
            <p:cNvSpPr/>
            <p:nvPr/>
          </p:nvSpPr>
          <p:spPr>
            <a:xfrm>
              <a:off x="1152500"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
            <p:cNvSpPr/>
            <p:nvPr/>
          </p:nvSpPr>
          <p:spPr>
            <a:xfrm>
              <a:off x="1192275" y="90245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
            <p:cNvSpPr/>
            <p:nvPr/>
          </p:nvSpPr>
          <p:spPr>
            <a:xfrm>
              <a:off x="1232025" y="90245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
            <p:cNvSpPr/>
            <p:nvPr/>
          </p:nvSpPr>
          <p:spPr>
            <a:xfrm>
              <a:off x="276225" y="868375"/>
              <a:ext cx="11375" cy="9700"/>
            </a:xfrm>
            <a:custGeom>
              <a:avLst/>
              <a:gdLst/>
              <a:ahLst/>
              <a:cxnLst/>
              <a:rect l="l" t="t" r="r" b="b"/>
              <a:pathLst>
                <a:path w="455" h="388" extrusionOk="0">
                  <a:moveTo>
                    <a:pt x="260" y="1"/>
                  </a:moveTo>
                  <a:cubicBezTo>
                    <a:pt x="87" y="1"/>
                    <a:pt x="1" y="208"/>
                    <a:pt x="124" y="331"/>
                  </a:cubicBezTo>
                  <a:cubicBezTo>
                    <a:pt x="163" y="370"/>
                    <a:pt x="211" y="388"/>
                    <a:pt x="259" y="388"/>
                  </a:cubicBezTo>
                  <a:cubicBezTo>
                    <a:pt x="358"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
            <p:cNvSpPr/>
            <p:nvPr/>
          </p:nvSpPr>
          <p:spPr>
            <a:xfrm>
              <a:off x="31762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
            <p:cNvSpPr/>
            <p:nvPr/>
          </p:nvSpPr>
          <p:spPr>
            <a:xfrm>
              <a:off x="355750" y="86835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
            <p:cNvSpPr/>
            <p:nvPr/>
          </p:nvSpPr>
          <p:spPr>
            <a:xfrm>
              <a:off x="397125" y="868350"/>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
            <p:cNvSpPr/>
            <p:nvPr/>
          </p:nvSpPr>
          <p:spPr>
            <a:xfrm>
              <a:off x="435250" y="8683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
            <p:cNvSpPr/>
            <p:nvPr/>
          </p:nvSpPr>
          <p:spPr>
            <a:xfrm>
              <a:off x="475000" y="86837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
            <p:cNvSpPr/>
            <p:nvPr/>
          </p:nvSpPr>
          <p:spPr>
            <a:xfrm>
              <a:off x="516425" y="868350"/>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
            <p:cNvSpPr/>
            <p:nvPr/>
          </p:nvSpPr>
          <p:spPr>
            <a:xfrm>
              <a:off x="554500" y="86837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
            <p:cNvSpPr/>
            <p:nvPr/>
          </p:nvSpPr>
          <p:spPr>
            <a:xfrm>
              <a:off x="595925"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
            <p:cNvSpPr/>
            <p:nvPr/>
          </p:nvSpPr>
          <p:spPr>
            <a:xfrm>
              <a:off x="634025" y="86837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
            <p:cNvSpPr/>
            <p:nvPr/>
          </p:nvSpPr>
          <p:spPr>
            <a:xfrm>
              <a:off x="673775" y="8683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
            <p:cNvSpPr/>
            <p:nvPr/>
          </p:nvSpPr>
          <p:spPr>
            <a:xfrm>
              <a:off x="715200" y="868350"/>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
            <p:cNvSpPr/>
            <p:nvPr/>
          </p:nvSpPr>
          <p:spPr>
            <a:xfrm>
              <a:off x="753300" y="8683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
            <p:cNvSpPr/>
            <p:nvPr/>
          </p:nvSpPr>
          <p:spPr>
            <a:xfrm>
              <a:off x="794700"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
            <p:cNvSpPr/>
            <p:nvPr/>
          </p:nvSpPr>
          <p:spPr>
            <a:xfrm>
              <a:off x="832825" y="8683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
            <p:cNvSpPr/>
            <p:nvPr/>
          </p:nvSpPr>
          <p:spPr>
            <a:xfrm>
              <a:off x="872575" y="86837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
            <p:cNvSpPr/>
            <p:nvPr/>
          </p:nvSpPr>
          <p:spPr>
            <a:xfrm>
              <a:off x="913950" y="868350"/>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
            <p:cNvSpPr/>
            <p:nvPr/>
          </p:nvSpPr>
          <p:spPr>
            <a:xfrm>
              <a:off x="95370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
            <p:cNvSpPr/>
            <p:nvPr/>
          </p:nvSpPr>
          <p:spPr>
            <a:xfrm>
              <a:off x="99345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
            <p:cNvSpPr/>
            <p:nvPr/>
          </p:nvSpPr>
          <p:spPr>
            <a:xfrm>
              <a:off x="10332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
            <p:cNvSpPr/>
            <p:nvPr/>
          </p:nvSpPr>
          <p:spPr>
            <a:xfrm>
              <a:off x="107297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
            <p:cNvSpPr/>
            <p:nvPr/>
          </p:nvSpPr>
          <p:spPr>
            <a:xfrm>
              <a:off x="11127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
            <p:cNvSpPr/>
            <p:nvPr/>
          </p:nvSpPr>
          <p:spPr>
            <a:xfrm>
              <a:off x="1152500"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
            <p:cNvSpPr/>
            <p:nvPr/>
          </p:nvSpPr>
          <p:spPr>
            <a:xfrm>
              <a:off x="1192275" y="868350"/>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
            <p:cNvSpPr/>
            <p:nvPr/>
          </p:nvSpPr>
          <p:spPr>
            <a:xfrm>
              <a:off x="1232025" y="868350"/>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
            <p:cNvSpPr/>
            <p:nvPr/>
          </p:nvSpPr>
          <p:spPr>
            <a:xfrm>
              <a:off x="31762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
            <p:cNvSpPr/>
            <p:nvPr/>
          </p:nvSpPr>
          <p:spPr>
            <a:xfrm>
              <a:off x="355750" y="8342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
            <p:cNvSpPr/>
            <p:nvPr/>
          </p:nvSpPr>
          <p:spPr>
            <a:xfrm>
              <a:off x="397125" y="83422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
            <p:cNvSpPr/>
            <p:nvPr/>
          </p:nvSpPr>
          <p:spPr>
            <a:xfrm>
              <a:off x="435250" y="834275"/>
              <a:ext cx="11350" cy="9725"/>
            </a:xfrm>
            <a:custGeom>
              <a:avLst/>
              <a:gdLst/>
              <a:ahLst/>
              <a:cxnLst/>
              <a:rect l="l" t="t" r="r" b="b"/>
              <a:pathLst>
                <a:path w="454" h="389" extrusionOk="0">
                  <a:moveTo>
                    <a:pt x="260" y="0"/>
                  </a:moveTo>
                  <a:cubicBezTo>
                    <a:pt x="87" y="0"/>
                    <a:pt x="0" y="208"/>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
            <p:cNvSpPr/>
            <p:nvPr/>
          </p:nvSpPr>
          <p:spPr>
            <a:xfrm>
              <a:off x="475025" y="834275"/>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1"/>
                    <a:pt x="210" y="388"/>
                    <a:pt x="258" y="388"/>
                  </a:cubicBezTo>
                  <a:cubicBezTo>
                    <a:pt x="357" y="388"/>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
            <p:cNvSpPr/>
            <p:nvPr/>
          </p:nvSpPr>
          <p:spPr>
            <a:xfrm>
              <a:off x="516425" y="83422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
            <p:cNvSpPr/>
            <p:nvPr/>
          </p:nvSpPr>
          <p:spPr>
            <a:xfrm>
              <a:off x="554525" y="834275"/>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1"/>
                    <a:pt x="211" y="388"/>
                    <a:pt x="258" y="388"/>
                  </a:cubicBezTo>
                  <a:cubicBezTo>
                    <a:pt x="358" y="388"/>
                    <a:pt x="453" y="311"/>
                    <a:pt x="453" y="194"/>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
            <p:cNvSpPr/>
            <p:nvPr/>
          </p:nvSpPr>
          <p:spPr>
            <a:xfrm>
              <a:off x="595925"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
            <p:cNvSpPr/>
            <p:nvPr/>
          </p:nvSpPr>
          <p:spPr>
            <a:xfrm>
              <a:off x="634025" y="834275"/>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1"/>
                    <a:pt x="211" y="388"/>
                    <a:pt x="259" y="388"/>
                  </a:cubicBezTo>
                  <a:cubicBezTo>
                    <a:pt x="359" y="388"/>
                    <a:pt x="454" y="311"/>
                    <a:pt x="455" y="194"/>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
            <p:cNvSpPr/>
            <p:nvPr/>
          </p:nvSpPr>
          <p:spPr>
            <a:xfrm>
              <a:off x="673775" y="83427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
            <p:cNvSpPr/>
            <p:nvPr/>
          </p:nvSpPr>
          <p:spPr>
            <a:xfrm>
              <a:off x="715200" y="83422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
            <p:cNvSpPr/>
            <p:nvPr/>
          </p:nvSpPr>
          <p:spPr>
            <a:xfrm>
              <a:off x="753300" y="834275"/>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8"/>
                    <a:pt x="259" y="388"/>
                  </a:cubicBezTo>
                  <a:cubicBezTo>
                    <a:pt x="359" y="388"/>
                    <a:pt x="454" y="311"/>
                    <a:pt x="454" y="194"/>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
            <p:cNvSpPr/>
            <p:nvPr/>
          </p:nvSpPr>
          <p:spPr>
            <a:xfrm>
              <a:off x="794700"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
            <p:cNvSpPr/>
            <p:nvPr/>
          </p:nvSpPr>
          <p:spPr>
            <a:xfrm>
              <a:off x="832825" y="834275"/>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8"/>
                    <a:pt x="258" y="388"/>
                  </a:cubicBezTo>
                  <a:cubicBezTo>
                    <a:pt x="358" y="388"/>
                    <a:pt x="453" y="311"/>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
            <p:cNvSpPr/>
            <p:nvPr/>
          </p:nvSpPr>
          <p:spPr>
            <a:xfrm>
              <a:off x="872575" y="834225"/>
              <a:ext cx="11350" cy="9750"/>
            </a:xfrm>
            <a:custGeom>
              <a:avLst/>
              <a:gdLst/>
              <a:ahLst/>
              <a:cxnLst/>
              <a:rect l="l" t="t" r="r" b="b"/>
              <a:pathLst>
                <a:path w="454" h="390" extrusionOk="0">
                  <a:moveTo>
                    <a:pt x="260" y="1"/>
                  </a:moveTo>
                  <a:cubicBezTo>
                    <a:pt x="87" y="2"/>
                    <a:pt x="0" y="210"/>
                    <a:pt x="122" y="333"/>
                  </a:cubicBezTo>
                  <a:cubicBezTo>
                    <a:pt x="161" y="372"/>
                    <a:pt x="210" y="389"/>
                    <a:pt x="258" y="389"/>
                  </a:cubicBezTo>
                  <a:cubicBezTo>
                    <a:pt x="358" y="389"/>
                    <a:pt x="454" y="312"/>
                    <a:pt x="454" y="196"/>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
            <p:cNvSpPr/>
            <p:nvPr/>
          </p:nvSpPr>
          <p:spPr>
            <a:xfrm>
              <a:off x="913950" y="83422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
            <p:cNvSpPr/>
            <p:nvPr/>
          </p:nvSpPr>
          <p:spPr>
            <a:xfrm>
              <a:off x="95370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
            <p:cNvSpPr/>
            <p:nvPr/>
          </p:nvSpPr>
          <p:spPr>
            <a:xfrm>
              <a:off x="99345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
            <p:cNvSpPr/>
            <p:nvPr/>
          </p:nvSpPr>
          <p:spPr>
            <a:xfrm>
              <a:off x="10332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
            <p:cNvSpPr/>
            <p:nvPr/>
          </p:nvSpPr>
          <p:spPr>
            <a:xfrm>
              <a:off x="107297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
            <p:cNvSpPr/>
            <p:nvPr/>
          </p:nvSpPr>
          <p:spPr>
            <a:xfrm>
              <a:off x="11127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
            <p:cNvSpPr/>
            <p:nvPr/>
          </p:nvSpPr>
          <p:spPr>
            <a:xfrm>
              <a:off x="1152500"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
            <p:cNvSpPr/>
            <p:nvPr/>
          </p:nvSpPr>
          <p:spPr>
            <a:xfrm>
              <a:off x="1192275" y="83422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
            <p:cNvSpPr/>
            <p:nvPr/>
          </p:nvSpPr>
          <p:spPr>
            <a:xfrm>
              <a:off x="1232025" y="83422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
            <p:cNvSpPr/>
            <p:nvPr/>
          </p:nvSpPr>
          <p:spPr>
            <a:xfrm>
              <a:off x="31762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
            <p:cNvSpPr/>
            <p:nvPr/>
          </p:nvSpPr>
          <p:spPr>
            <a:xfrm>
              <a:off x="355750" y="80012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6"/>
                  </a:cubicBezTo>
                  <a:cubicBezTo>
                    <a:pt x="453" y="88"/>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
            <p:cNvSpPr/>
            <p:nvPr/>
          </p:nvSpPr>
          <p:spPr>
            <a:xfrm>
              <a:off x="397125" y="800125"/>
              <a:ext cx="9725" cy="9725"/>
            </a:xfrm>
            <a:custGeom>
              <a:avLst/>
              <a:gdLst/>
              <a:ahLst/>
              <a:cxnLst/>
              <a:rect l="l" t="t" r="r" b="b"/>
              <a:pathLst>
                <a:path w="389" h="389" extrusionOk="0">
                  <a:moveTo>
                    <a:pt x="195" y="1"/>
                  </a:moveTo>
                  <a:cubicBezTo>
                    <a:pt x="88" y="1"/>
                    <a:pt x="1" y="88"/>
                    <a:pt x="1" y="195"/>
                  </a:cubicBezTo>
                  <a:cubicBezTo>
                    <a:pt x="1" y="302"/>
                    <a:pt x="88"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
            <p:cNvSpPr/>
            <p:nvPr/>
          </p:nvSpPr>
          <p:spPr>
            <a:xfrm>
              <a:off x="435250" y="800175"/>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
            <p:cNvSpPr/>
            <p:nvPr/>
          </p:nvSpPr>
          <p:spPr>
            <a:xfrm>
              <a:off x="475000" y="800175"/>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
            <p:cNvSpPr/>
            <p:nvPr/>
          </p:nvSpPr>
          <p:spPr>
            <a:xfrm>
              <a:off x="516425" y="800125"/>
              <a:ext cx="9675" cy="9725"/>
            </a:xfrm>
            <a:custGeom>
              <a:avLst/>
              <a:gdLst/>
              <a:ahLst/>
              <a:cxnLst/>
              <a:rect l="l" t="t" r="r" b="b"/>
              <a:pathLst>
                <a:path w="387" h="389" extrusionOk="0">
                  <a:moveTo>
                    <a:pt x="193" y="1"/>
                  </a:moveTo>
                  <a:cubicBezTo>
                    <a:pt x="87" y="1"/>
                    <a:pt x="0" y="88"/>
                    <a:pt x="0" y="195"/>
                  </a:cubicBezTo>
                  <a:cubicBezTo>
                    <a:pt x="0" y="302"/>
                    <a:pt x="87" y="389"/>
                    <a:pt x="193" y="389"/>
                  </a:cubicBezTo>
                  <a:cubicBezTo>
                    <a:pt x="301" y="389"/>
                    <a:pt x="387" y="302"/>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
            <p:cNvSpPr/>
            <p:nvPr/>
          </p:nvSpPr>
          <p:spPr>
            <a:xfrm>
              <a:off x="554500" y="800175"/>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
            <p:cNvSpPr/>
            <p:nvPr/>
          </p:nvSpPr>
          <p:spPr>
            <a:xfrm>
              <a:off x="595925"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7" y="302"/>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
            <p:cNvSpPr/>
            <p:nvPr/>
          </p:nvSpPr>
          <p:spPr>
            <a:xfrm>
              <a:off x="634025" y="800175"/>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
            <p:cNvSpPr/>
            <p:nvPr/>
          </p:nvSpPr>
          <p:spPr>
            <a:xfrm>
              <a:off x="673775" y="800175"/>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
            <p:cNvSpPr/>
            <p:nvPr/>
          </p:nvSpPr>
          <p:spPr>
            <a:xfrm>
              <a:off x="715200" y="800125"/>
              <a:ext cx="9725" cy="9725"/>
            </a:xfrm>
            <a:custGeom>
              <a:avLst/>
              <a:gdLst/>
              <a:ahLst/>
              <a:cxnLst/>
              <a:rect l="l" t="t" r="r" b="b"/>
              <a:pathLst>
                <a:path w="389" h="389" extrusionOk="0">
                  <a:moveTo>
                    <a:pt x="194" y="1"/>
                  </a:moveTo>
                  <a:cubicBezTo>
                    <a:pt x="86" y="1"/>
                    <a:pt x="0" y="88"/>
                    <a:pt x="0" y="195"/>
                  </a:cubicBezTo>
                  <a:cubicBezTo>
                    <a:pt x="0" y="302"/>
                    <a:pt x="86"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
            <p:cNvSpPr/>
            <p:nvPr/>
          </p:nvSpPr>
          <p:spPr>
            <a:xfrm>
              <a:off x="753300" y="800175"/>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6"/>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
            <p:cNvSpPr/>
            <p:nvPr/>
          </p:nvSpPr>
          <p:spPr>
            <a:xfrm>
              <a:off x="794700"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
            <p:cNvSpPr/>
            <p:nvPr/>
          </p:nvSpPr>
          <p:spPr>
            <a:xfrm>
              <a:off x="832825" y="800175"/>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6"/>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
            <p:cNvSpPr/>
            <p:nvPr/>
          </p:nvSpPr>
          <p:spPr>
            <a:xfrm>
              <a:off x="872575" y="800125"/>
              <a:ext cx="11350" cy="9750"/>
            </a:xfrm>
            <a:custGeom>
              <a:avLst/>
              <a:gdLst/>
              <a:ahLst/>
              <a:cxnLst/>
              <a:rect l="l" t="t" r="r" b="b"/>
              <a:pathLst>
                <a:path w="454" h="390" extrusionOk="0">
                  <a:moveTo>
                    <a:pt x="260" y="1"/>
                  </a:moveTo>
                  <a:cubicBezTo>
                    <a:pt x="87" y="2"/>
                    <a:pt x="0" y="211"/>
                    <a:pt x="122" y="333"/>
                  </a:cubicBezTo>
                  <a:cubicBezTo>
                    <a:pt x="161" y="372"/>
                    <a:pt x="210" y="389"/>
                    <a:pt x="258" y="389"/>
                  </a:cubicBezTo>
                  <a:cubicBezTo>
                    <a:pt x="358" y="389"/>
                    <a:pt x="454" y="312"/>
                    <a:pt x="454" y="196"/>
                  </a:cubicBezTo>
                  <a:cubicBezTo>
                    <a:pt x="454" y="88"/>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
            <p:cNvSpPr/>
            <p:nvPr/>
          </p:nvSpPr>
          <p:spPr>
            <a:xfrm>
              <a:off x="913950" y="800125"/>
              <a:ext cx="9725" cy="9725"/>
            </a:xfrm>
            <a:custGeom>
              <a:avLst/>
              <a:gdLst/>
              <a:ahLst/>
              <a:cxnLst/>
              <a:rect l="l" t="t" r="r" b="b"/>
              <a:pathLst>
                <a:path w="389" h="389" extrusionOk="0">
                  <a:moveTo>
                    <a:pt x="195" y="1"/>
                  </a:moveTo>
                  <a:cubicBezTo>
                    <a:pt x="87" y="1"/>
                    <a:pt x="1" y="88"/>
                    <a:pt x="1" y="195"/>
                  </a:cubicBezTo>
                  <a:cubicBezTo>
                    <a:pt x="1" y="302"/>
                    <a:pt x="87"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
            <p:cNvSpPr/>
            <p:nvPr/>
          </p:nvSpPr>
          <p:spPr>
            <a:xfrm>
              <a:off x="95370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
            <p:cNvSpPr/>
            <p:nvPr/>
          </p:nvSpPr>
          <p:spPr>
            <a:xfrm>
              <a:off x="99345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3" y="389"/>
                    <a:pt x="389" y="302"/>
                    <a:pt x="389" y="195"/>
                  </a:cubicBezTo>
                  <a:cubicBezTo>
                    <a:pt x="389" y="88"/>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
            <p:cNvSpPr/>
            <p:nvPr/>
          </p:nvSpPr>
          <p:spPr>
            <a:xfrm>
              <a:off x="10332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
            <p:cNvSpPr/>
            <p:nvPr/>
          </p:nvSpPr>
          <p:spPr>
            <a:xfrm>
              <a:off x="107297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
            <p:cNvSpPr/>
            <p:nvPr/>
          </p:nvSpPr>
          <p:spPr>
            <a:xfrm>
              <a:off x="11127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
            <p:cNvSpPr/>
            <p:nvPr/>
          </p:nvSpPr>
          <p:spPr>
            <a:xfrm>
              <a:off x="1152500"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8" y="302"/>
                    <a:pt x="388" y="195"/>
                  </a:cubicBezTo>
                  <a:cubicBezTo>
                    <a:pt x="388"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
            <p:cNvSpPr/>
            <p:nvPr/>
          </p:nvSpPr>
          <p:spPr>
            <a:xfrm>
              <a:off x="1192275" y="800125"/>
              <a:ext cx="9675" cy="9725"/>
            </a:xfrm>
            <a:custGeom>
              <a:avLst/>
              <a:gdLst/>
              <a:ahLst/>
              <a:cxnLst/>
              <a:rect l="l" t="t" r="r" b="b"/>
              <a:pathLst>
                <a:path w="387" h="389" extrusionOk="0">
                  <a:moveTo>
                    <a:pt x="193" y="1"/>
                  </a:moveTo>
                  <a:cubicBezTo>
                    <a:pt x="86" y="1"/>
                    <a:pt x="0" y="88"/>
                    <a:pt x="0" y="195"/>
                  </a:cubicBezTo>
                  <a:cubicBezTo>
                    <a:pt x="0" y="302"/>
                    <a:pt x="86" y="389"/>
                    <a:pt x="193" y="389"/>
                  </a:cubicBezTo>
                  <a:cubicBezTo>
                    <a:pt x="300" y="389"/>
                    <a:pt x="387" y="302"/>
                    <a:pt x="387" y="195"/>
                  </a:cubicBezTo>
                  <a:cubicBezTo>
                    <a:pt x="387" y="88"/>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
            <p:cNvSpPr/>
            <p:nvPr/>
          </p:nvSpPr>
          <p:spPr>
            <a:xfrm>
              <a:off x="1232025" y="800125"/>
              <a:ext cx="9675" cy="9725"/>
            </a:xfrm>
            <a:custGeom>
              <a:avLst/>
              <a:gdLst/>
              <a:ahLst/>
              <a:cxnLst/>
              <a:rect l="l" t="t" r="r" b="b"/>
              <a:pathLst>
                <a:path w="387" h="389" extrusionOk="0">
                  <a:moveTo>
                    <a:pt x="194" y="1"/>
                  </a:moveTo>
                  <a:cubicBezTo>
                    <a:pt x="87" y="1"/>
                    <a:pt x="0" y="88"/>
                    <a:pt x="0" y="195"/>
                  </a:cubicBezTo>
                  <a:cubicBezTo>
                    <a:pt x="0" y="302"/>
                    <a:pt x="87" y="389"/>
                    <a:pt x="194" y="389"/>
                  </a:cubicBezTo>
                  <a:cubicBezTo>
                    <a:pt x="300" y="389"/>
                    <a:pt x="387" y="302"/>
                    <a:pt x="387" y="195"/>
                  </a:cubicBezTo>
                  <a:cubicBezTo>
                    <a:pt x="387"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
            <p:cNvSpPr/>
            <p:nvPr/>
          </p:nvSpPr>
          <p:spPr>
            <a:xfrm>
              <a:off x="355750" y="76602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2"/>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
            <p:cNvSpPr/>
            <p:nvPr/>
          </p:nvSpPr>
          <p:spPr>
            <a:xfrm>
              <a:off x="397125" y="76602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
            <p:cNvSpPr/>
            <p:nvPr/>
          </p:nvSpPr>
          <p:spPr>
            <a:xfrm>
              <a:off x="435250" y="7660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
            <p:cNvSpPr/>
            <p:nvPr/>
          </p:nvSpPr>
          <p:spPr>
            <a:xfrm>
              <a:off x="475025" y="7660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2"/>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
            <p:cNvSpPr/>
            <p:nvPr/>
          </p:nvSpPr>
          <p:spPr>
            <a:xfrm>
              <a:off x="516425" y="76602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
            <p:cNvSpPr/>
            <p:nvPr/>
          </p:nvSpPr>
          <p:spPr>
            <a:xfrm>
              <a:off x="554525" y="7660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2"/>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
            <p:cNvSpPr/>
            <p:nvPr/>
          </p:nvSpPr>
          <p:spPr>
            <a:xfrm>
              <a:off x="595925"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
            <p:cNvSpPr/>
            <p:nvPr/>
          </p:nvSpPr>
          <p:spPr>
            <a:xfrm>
              <a:off x="634025" y="7660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2"/>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
            <p:cNvSpPr/>
            <p:nvPr/>
          </p:nvSpPr>
          <p:spPr>
            <a:xfrm>
              <a:off x="673775" y="7660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
            <p:cNvSpPr/>
            <p:nvPr/>
          </p:nvSpPr>
          <p:spPr>
            <a:xfrm>
              <a:off x="715200" y="76602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
            <p:cNvSpPr/>
            <p:nvPr/>
          </p:nvSpPr>
          <p:spPr>
            <a:xfrm>
              <a:off x="753300" y="7660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2"/>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
            <p:cNvSpPr/>
            <p:nvPr/>
          </p:nvSpPr>
          <p:spPr>
            <a:xfrm>
              <a:off x="794700" y="76602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
            <p:cNvSpPr/>
            <p:nvPr/>
          </p:nvSpPr>
          <p:spPr>
            <a:xfrm>
              <a:off x="832825" y="7660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2"/>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
            <p:cNvSpPr/>
            <p:nvPr/>
          </p:nvSpPr>
          <p:spPr>
            <a:xfrm>
              <a:off x="872575" y="766025"/>
              <a:ext cx="11350" cy="9725"/>
            </a:xfrm>
            <a:custGeom>
              <a:avLst/>
              <a:gdLst/>
              <a:ahLst/>
              <a:cxnLst/>
              <a:rect l="l" t="t" r="r" b="b"/>
              <a:pathLst>
                <a:path w="454" h="389" extrusionOk="0">
                  <a:moveTo>
                    <a:pt x="260" y="0"/>
                  </a:moveTo>
                  <a:cubicBezTo>
                    <a:pt x="87" y="2"/>
                    <a:pt x="0" y="211"/>
                    <a:pt x="122" y="332"/>
                  </a:cubicBezTo>
                  <a:cubicBezTo>
                    <a:pt x="161" y="371"/>
                    <a:pt x="210" y="389"/>
                    <a:pt x="258" y="389"/>
                  </a:cubicBezTo>
                  <a:cubicBezTo>
                    <a:pt x="358" y="389"/>
                    <a:pt x="454" y="312"/>
                    <a:pt x="454" y="196"/>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
            <p:cNvSpPr/>
            <p:nvPr/>
          </p:nvSpPr>
          <p:spPr>
            <a:xfrm>
              <a:off x="913950" y="76602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
            <p:cNvSpPr/>
            <p:nvPr/>
          </p:nvSpPr>
          <p:spPr>
            <a:xfrm>
              <a:off x="95370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
            <p:cNvSpPr/>
            <p:nvPr/>
          </p:nvSpPr>
          <p:spPr>
            <a:xfrm>
              <a:off x="99345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
            <p:cNvSpPr/>
            <p:nvPr/>
          </p:nvSpPr>
          <p:spPr>
            <a:xfrm>
              <a:off x="10332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
            <p:cNvSpPr/>
            <p:nvPr/>
          </p:nvSpPr>
          <p:spPr>
            <a:xfrm>
              <a:off x="107297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
            <p:cNvSpPr/>
            <p:nvPr/>
          </p:nvSpPr>
          <p:spPr>
            <a:xfrm>
              <a:off x="11127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
            <p:cNvSpPr/>
            <p:nvPr/>
          </p:nvSpPr>
          <p:spPr>
            <a:xfrm>
              <a:off x="1152500"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
            <p:cNvSpPr/>
            <p:nvPr/>
          </p:nvSpPr>
          <p:spPr>
            <a:xfrm>
              <a:off x="1192275" y="76602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
            <p:cNvSpPr/>
            <p:nvPr/>
          </p:nvSpPr>
          <p:spPr>
            <a:xfrm>
              <a:off x="1232025" y="76602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
            <p:cNvSpPr/>
            <p:nvPr/>
          </p:nvSpPr>
          <p:spPr>
            <a:xfrm>
              <a:off x="355750" y="731950"/>
              <a:ext cx="11350" cy="9700"/>
            </a:xfrm>
            <a:custGeom>
              <a:avLst/>
              <a:gdLst/>
              <a:ahLst/>
              <a:cxnLst/>
              <a:rect l="l" t="t" r="r" b="b"/>
              <a:pathLst>
                <a:path w="454" h="388" extrusionOk="0">
                  <a:moveTo>
                    <a:pt x="262" y="1"/>
                  </a:moveTo>
                  <a:cubicBezTo>
                    <a:pt x="261" y="1"/>
                    <a:pt x="260" y="1"/>
                    <a:pt x="259" y="1"/>
                  </a:cubicBezTo>
                  <a:cubicBezTo>
                    <a:pt x="87" y="1"/>
                    <a:pt x="0" y="208"/>
                    <a:pt x="123" y="331"/>
                  </a:cubicBezTo>
                  <a:cubicBezTo>
                    <a:pt x="162" y="370"/>
                    <a:pt x="210" y="388"/>
                    <a:pt x="258" y="388"/>
                  </a:cubicBezTo>
                  <a:cubicBezTo>
                    <a:pt x="357" y="388"/>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
            <p:cNvSpPr/>
            <p:nvPr/>
          </p:nvSpPr>
          <p:spPr>
            <a:xfrm>
              <a:off x="397125" y="731950"/>
              <a:ext cx="9725" cy="9700"/>
            </a:xfrm>
            <a:custGeom>
              <a:avLst/>
              <a:gdLst/>
              <a:ahLst/>
              <a:cxnLst/>
              <a:rect l="l" t="t" r="r" b="b"/>
              <a:pathLst>
                <a:path w="389" h="388" extrusionOk="0">
                  <a:moveTo>
                    <a:pt x="195" y="1"/>
                  </a:moveTo>
                  <a:cubicBezTo>
                    <a:pt x="88" y="1"/>
                    <a:pt x="1" y="87"/>
                    <a:pt x="1" y="195"/>
                  </a:cubicBezTo>
                  <a:cubicBezTo>
                    <a:pt x="1" y="301"/>
                    <a:pt x="88"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
            <p:cNvSpPr/>
            <p:nvPr/>
          </p:nvSpPr>
          <p:spPr>
            <a:xfrm>
              <a:off x="435250" y="7319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
            <p:cNvSpPr/>
            <p:nvPr/>
          </p:nvSpPr>
          <p:spPr>
            <a:xfrm>
              <a:off x="475025" y="7319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
            <p:cNvSpPr/>
            <p:nvPr/>
          </p:nvSpPr>
          <p:spPr>
            <a:xfrm>
              <a:off x="516425" y="7319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
            <p:cNvSpPr/>
            <p:nvPr/>
          </p:nvSpPr>
          <p:spPr>
            <a:xfrm>
              <a:off x="554525" y="7319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
            <p:cNvSpPr/>
            <p:nvPr/>
          </p:nvSpPr>
          <p:spPr>
            <a:xfrm>
              <a:off x="595925"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
            <p:cNvSpPr/>
            <p:nvPr/>
          </p:nvSpPr>
          <p:spPr>
            <a:xfrm>
              <a:off x="634025" y="7319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
            <p:cNvSpPr/>
            <p:nvPr/>
          </p:nvSpPr>
          <p:spPr>
            <a:xfrm>
              <a:off x="673775" y="7319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
            <p:cNvSpPr/>
            <p:nvPr/>
          </p:nvSpPr>
          <p:spPr>
            <a:xfrm>
              <a:off x="715200" y="731950"/>
              <a:ext cx="9725" cy="9700"/>
            </a:xfrm>
            <a:custGeom>
              <a:avLst/>
              <a:gdLst/>
              <a:ahLst/>
              <a:cxnLst/>
              <a:rect l="l" t="t" r="r" b="b"/>
              <a:pathLst>
                <a:path w="389" h="388" extrusionOk="0">
                  <a:moveTo>
                    <a:pt x="194" y="1"/>
                  </a:moveTo>
                  <a:cubicBezTo>
                    <a:pt x="86" y="1"/>
                    <a:pt x="0" y="87"/>
                    <a:pt x="0" y="195"/>
                  </a:cubicBezTo>
                  <a:cubicBezTo>
                    <a:pt x="0" y="301"/>
                    <a:pt x="86" y="387"/>
                    <a:pt x="194" y="387"/>
                  </a:cubicBezTo>
                  <a:cubicBezTo>
                    <a:pt x="300" y="387"/>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
            <p:cNvSpPr/>
            <p:nvPr/>
          </p:nvSpPr>
          <p:spPr>
            <a:xfrm>
              <a:off x="753300" y="7319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
            <p:cNvSpPr/>
            <p:nvPr/>
          </p:nvSpPr>
          <p:spPr>
            <a:xfrm>
              <a:off x="794700" y="731950"/>
              <a:ext cx="9725" cy="9700"/>
            </a:xfrm>
            <a:custGeom>
              <a:avLst/>
              <a:gdLst/>
              <a:ahLst/>
              <a:cxnLst/>
              <a:rect l="l" t="t" r="r" b="b"/>
              <a:pathLst>
                <a:path w="389" h="388" extrusionOk="0">
                  <a:moveTo>
                    <a:pt x="194" y="1"/>
                  </a:moveTo>
                  <a:cubicBezTo>
                    <a:pt x="87" y="1"/>
                    <a:pt x="0" y="87"/>
                    <a:pt x="0" y="195"/>
                  </a:cubicBezTo>
                  <a:cubicBezTo>
                    <a:pt x="0" y="301"/>
                    <a:pt x="87" y="387"/>
                    <a:pt x="194" y="387"/>
                  </a:cubicBezTo>
                  <a:cubicBezTo>
                    <a:pt x="300" y="387"/>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
            <p:cNvSpPr/>
            <p:nvPr/>
          </p:nvSpPr>
          <p:spPr>
            <a:xfrm>
              <a:off x="832825" y="7319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
            <p:cNvSpPr/>
            <p:nvPr/>
          </p:nvSpPr>
          <p:spPr>
            <a:xfrm>
              <a:off x="872575" y="731950"/>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8"/>
                    <a:pt x="258" y="388"/>
                  </a:cubicBezTo>
                  <a:cubicBezTo>
                    <a:pt x="358" y="388"/>
                    <a:pt x="454" y="311"/>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
            <p:cNvSpPr/>
            <p:nvPr/>
          </p:nvSpPr>
          <p:spPr>
            <a:xfrm>
              <a:off x="913950" y="731950"/>
              <a:ext cx="9725" cy="9700"/>
            </a:xfrm>
            <a:custGeom>
              <a:avLst/>
              <a:gdLst/>
              <a:ahLst/>
              <a:cxnLst/>
              <a:rect l="l" t="t" r="r" b="b"/>
              <a:pathLst>
                <a:path w="389" h="388" extrusionOk="0">
                  <a:moveTo>
                    <a:pt x="195" y="1"/>
                  </a:moveTo>
                  <a:cubicBezTo>
                    <a:pt x="87" y="1"/>
                    <a:pt x="1" y="87"/>
                    <a:pt x="1" y="195"/>
                  </a:cubicBezTo>
                  <a:cubicBezTo>
                    <a:pt x="1" y="301"/>
                    <a:pt x="87"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
            <p:cNvSpPr/>
            <p:nvPr/>
          </p:nvSpPr>
          <p:spPr>
            <a:xfrm>
              <a:off x="95370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
            <p:cNvSpPr/>
            <p:nvPr/>
          </p:nvSpPr>
          <p:spPr>
            <a:xfrm>
              <a:off x="99345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3" y="387"/>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
            <p:cNvSpPr/>
            <p:nvPr/>
          </p:nvSpPr>
          <p:spPr>
            <a:xfrm>
              <a:off x="10332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
            <p:cNvSpPr/>
            <p:nvPr/>
          </p:nvSpPr>
          <p:spPr>
            <a:xfrm>
              <a:off x="107297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
            <p:cNvSpPr/>
            <p:nvPr/>
          </p:nvSpPr>
          <p:spPr>
            <a:xfrm>
              <a:off x="11127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
            <p:cNvSpPr/>
            <p:nvPr/>
          </p:nvSpPr>
          <p:spPr>
            <a:xfrm>
              <a:off x="1152500"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
            <p:cNvSpPr/>
            <p:nvPr/>
          </p:nvSpPr>
          <p:spPr>
            <a:xfrm>
              <a:off x="1192275" y="731950"/>
              <a:ext cx="9675" cy="9700"/>
            </a:xfrm>
            <a:custGeom>
              <a:avLst/>
              <a:gdLst/>
              <a:ahLst/>
              <a:cxnLst/>
              <a:rect l="l" t="t" r="r" b="b"/>
              <a:pathLst>
                <a:path w="387" h="388" extrusionOk="0">
                  <a:moveTo>
                    <a:pt x="193" y="1"/>
                  </a:moveTo>
                  <a:cubicBezTo>
                    <a:pt x="86" y="1"/>
                    <a:pt x="0" y="87"/>
                    <a:pt x="0" y="195"/>
                  </a:cubicBezTo>
                  <a:cubicBezTo>
                    <a:pt x="0" y="301"/>
                    <a:pt x="86"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
            <p:cNvSpPr/>
            <p:nvPr/>
          </p:nvSpPr>
          <p:spPr>
            <a:xfrm>
              <a:off x="1232025" y="7319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
            <p:cNvSpPr/>
            <p:nvPr/>
          </p:nvSpPr>
          <p:spPr>
            <a:xfrm>
              <a:off x="397125" y="69785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
            <p:cNvSpPr/>
            <p:nvPr/>
          </p:nvSpPr>
          <p:spPr>
            <a:xfrm>
              <a:off x="435250" y="697850"/>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
            <p:cNvSpPr/>
            <p:nvPr/>
          </p:nvSpPr>
          <p:spPr>
            <a:xfrm>
              <a:off x="475000" y="69785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
            <p:cNvSpPr/>
            <p:nvPr/>
          </p:nvSpPr>
          <p:spPr>
            <a:xfrm>
              <a:off x="516425" y="69785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
            <p:cNvSpPr/>
            <p:nvPr/>
          </p:nvSpPr>
          <p:spPr>
            <a:xfrm>
              <a:off x="554500" y="69785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
            <p:cNvSpPr/>
            <p:nvPr/>
          </p:nvSpPr>
          <p:spPr>
            <a:xfrm>
              <a:off x="595925"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
            <p:cNvSpPr/>
            <p:nvPr/>
          </p:nvSpPr>
          <p:spPr>
            <a:xfrm>
              <a:off x="634025" y="6978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
            <p:cNvSpPr/>
            <p:nvPr/>
          </p:nvSpPr>
          <p:spPr>
            <a:xfrm>
              <a:off x="673775" y="697850"/>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
            <p:cNvSpPr/>
            <p:nvPr/>
          </p:nvSpPr>
          <p:spPr>
            <a:xfrm>
              <a:off x="715200" y="69785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
            <p:cNvSpPr/>
            <p:nvPr/>
          </p:nvSpPr>
          <p:spPr>
            <a:xfrm>
              <a:off x="753300" y="697850"/>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
            <p:cNvSpPr/>
            <p:nvPr/>
          </p:nvSpPr>
          <p:spPr>
            <a:xfrm>
              <a:off x="794700" y="69785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
            <p:cNvSpPr/>
            <p:nvPr/>
          </p:nvSpPr>
          <p:spPr>
            <a:xfrm>
              <a:off x="832825" y="697850"/>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
            <p:cNvSpPr/>
            <p:nvPr/>
          </p:nvSpPr>
          <p:spPr>
            <a:xfrm>
              <a:off x="872575" y="6978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
            <p:cNvSpPr/>
            <p:nvPr/>
          </p:nvSpPr>
          <p:spPr>
            <a:xfrm>
              <a:off x="913950" y="69785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
            <p:cNvSpPr/>
            <p:nvPr/>
          </p:nvSpPr>
          <p:spPr>
            <a:xfrm>
              <a:off x="95370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
            <p:cNvSpPr/>
            <p:nvPr/>
          </p:nvSpPr>
          <p:spPr>
            <a:xfrm>
              <a:off x="99345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
            <p:cNvSpPr/>
            <p:nvPr/>
          </p:nvSpPr>
          <p:spPr>
            <a:xfrm>
              <a:off x="10332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
            <p:cNvSpPr/>
            <p:nvPr/>
          </p:nvSpPr>
          <p:spPr>
            <a:xfrm>
              <a:off x="107297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
            <p:cNvSpPr/>
            <p:nvPr/>
          </p:nvSpPr>
          <p:spPr>
            <a:xfrm>
              <a:off x="11127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
            <p:cNvSpPr/>
            <p:nvPr/>
          </p:nvSpPr>
          <p:spPr>
            <a:xfrm>
              <a:off x="1152500"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
            <p:cNvSpPr/>
            <p:nvPr/>
          </p:nvSpPr>
          <p:spPr>
            <a:xfrm>
              <a:off x="1192275" y="69785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
            <p:cNvSpPr/>
            <p:nvPr/>
          </p:nvSpPr>
          <p:spPr>
            <a:xfrm>
              <a:off x="435250" y="663750"/>
              <a:ext cx="11350" cy="9725"/>
            </a:xfrm>
            <a:custGeom>
              <a:avLst/>
              <a:gdLst/>
              <a:ahLst/>
              <a:cxnLst/>
              <a:rect l="l" t="t" r="r" b="b"/>
              <a:pathLst>
                <a:path w="454" h="389" extrusionOk="0">
                  <a:moveTo>
                    <a:pt x="260" y="0"/>
                  </a:moveTo>
                  <a:cubicBezTo>
                    <a:pt x="87" y="0"/>
                    <a:pt x="0" y="208"/>
                    <a:pt x="123" y="330"/>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
            <p:cNvSpPr/>
            <p:nvPr/>
          </p:nvSpPr>
          <p:spPr>
            <a:xfrm>
              <a:off x="475025"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
            <p:cNvSpPr/>
            <p:nvPr/>
          </p:nvSpPr>
          <p:spPr>
            <a:xfrm>
              <a:off x="514750" y="663750"/>
              <a:ext cx="11350" cy="9700"/>
            </a:xfrm>
            <a:custGeom>
              <a:avLst/>
              <a:gdLst/>
              <a:ahLst/>
              <a:cxnLst/>
              <a:rect l="l" t="t" r="r" b="b"/>
              <a:pathLst>
                <a:path w="454" h="388" extrusionOk="0">
                  <a:moveTo>
                    <a:pt x="263" y="0"/>
                  </a:moveTo>
                  <a:cubicBezTo>
                    <a:pt x="262" y="0"/>
                    <a:pt x="261" y="0"/>
                    <a:pt x="260" y="0"/>
                  </a:cubicBezTo>
                  <a:cubicBezTo>
                    <a:pt x="87" y="0"/>
                    <a:pt x="1" y="208"/>
                    <a:pt x="123" y="330"/>
                  </a:cubicBezTo>
                  <a:cubicBezTo>
                    <a:pt x="163" y="370"/>
                    <a:pt x="211" y="387"/>
                    <a:pt x="258" y="387"/>
                  </a:cubicBezTo>
                  <a:cubicBezTo>
                    <a:pt x="358" y="387"/>
                    <a:pt x="454" y="310"/>
                    <a:pt x="454" y="194"/>
                  </a:cubicBezTo>
                  <a:cubicBezTo>
                    <a:pt x="454" y="87"/>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
            <p:cNvSpPr/>
            <p:nvPr/>
          </p:nvSpPr>
          <p:spPr>
            <a:xfrm>
              <a:off x="554525" y="66375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0"/>
                  </a:cubicBezTo>
                  <a:cubicBezTo>
                    <a:pt x="162" y="370"/>
                    <a:pt x="211" y="388"/>
                    <a:pt x="258" y="388"/>
                  </a:cubicBezTo>
                  <a:cubicBezTo>
                    <a:pt x="358" y="388"/>
                    <a:pt x="453" y="311"/>
                    <a:pt x="453" y="194"/>
                  </a:cubicBezTo>
                  <a:cubicBezTo>
                    <a:pt x="453"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
            <p:cNvSpPr/>
            <p:nvPr/>
          </p:nvSpPr>
          <p:spPr>
            <a:xfrm>
              <a:off x="594250" y="663750"/>
              <a:ext cx="11400" cy="9725"/>
            </a:xfrm>
            <a:custGeom>
              <a:avLst/>
              <a:gdLst/>
              <a:ahLst/>
              <a:cxnLst/>
              <a:rect l="l" t="t" r="r" b="b"/>
              <a:pathLst>
                <a:path w="456" h="389" extrusionOk="0">
                  <a:moveTo>
                    <a:pt x="262" y="0"/>
                  </a:moveTo>
                  <a:cubicBezTo>
                    <a:pt x="87" y="0"/>
                    <a:pt x="1" y="208"/>
                    <a:pt x="124" y="330"/>
                  </a:cubicBezTo>
                  <a:cubicBezTo>
                    <a:pt x="164" y="370"/>
                    <a:pt x="212" y="388"/>
                    <a:pt x="260" y="388"/>
                  </a:cubicBezTo>
                  <a:cubicBezTo>
                    <a:pt x="360" y="388"/>
                    <a:pt x="456" y="311"/>
                    <a:pt x="456" y="194"/>
                  </a:cubicBezTo>
                  <a:cubicBezTo>
                    <a:pt x="456"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
            <p:cNvSpPr/>
            <p:nvPr/>
          </p:nvSpPr>
          <p:spPr>
            <a:xfrm>
              <a:off x="634025" y="66375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0"/>
                  </a:cubicBezTo>
                  <a:cubicBezTo>
                    <a:pt x="163" y="370"/>
                    <a:pt x="211" y="388"/>
                    <a:pt x="259" y="388"/>
                  </a:cubicBezTo>
                  <a:cubicBezTo>
                    <a:pt x="359" y="388"/>
                    <a:pt x="454" y="311"/>
                    <a:pt x="455" y="194"/>
                  </a:cubicBezTo>
                  <a:cubicBezTo>
                    <a:pt x="455" y="87"/>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
            <p:cNvSpPr/>
            <p:nvPr/>
          </p:nvSpPr>
          <p:spPr>
            <a:xfrm>
              <a:off x="673775" y="6637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5"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
            <p:cNvSpPr/>
            <p:nvPr/>
          </p:nvSpPr>
          <p:spPr>
            <a:xfrm>
              <a:off x="713525" y="6637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0"/>
                  </a:cubicBezTo>
                  <a:cubicBezTo>
                    <a:pt x="163" y="370"/>
                    <a:pt x="212" y="388"/>
                    <a:pt x="260" y="388"/>
                  </a:cubicBezTo>
                  <a:cubicBezTo>
                    <a:pt x="360" y="388"/>
                    <a:pt x="455" y="311"/>
                    <a:pt x="455" y="194"/>
                  </a:cubicBezTo>
                  <a:cubicBezTo>
                    <a:pt x="455" y="87"/>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
            <p:cNvSpPr/>
            <p:nvPr/>
          </p:nvSpPr>
          <p:spPr>
            <a:xfrm>
              <a:off x="753300" y="663750"/>
              <a:ext cx="11375" cy="9725"/>
            </a:xfrm>
            <a:custGeom>
              <a:avLst/>
              <a:gdLst/>
              <a:ahLst/>
              <a:cxnLst/>
              <a:rect l="l" t="t" r="r" b="b"/>
              <a:pathLst>
                <a:path w="455" h="389" extrusionOk="0">
                  <a:moveTo>
                    <a:pt x="263" y="0"/>
                  </a:moveTo>
                  <a:cubicBezTo>
                    <a:pt x="262" y="0"/>
                    <a:pt x="261" y="0"/>
                    <a:pt x="260" y="0"/>
                  </a:cubicBezTo>
                  <a:cubicBezTo>
                    <a:pt x="87" y="0"/>
                    <a:pt x="1" y="208"/>
                    <a:pt x="122" y="330"/>
                  </a:cubicBezTo>
                  <a:cubicBezTo>
                    <a:pt x="162" y="370"/>
                    <a:pt x="211" y="388"/>
                    <a:pt x="259" y="388"/>
                  </a:cubicBezTo>
                  <a:cubicBezTo>
                    <a:pt x="359" y="388"/>
                    <a:pt x="454" y="311"/>
                    <a:pt x="454" y="194"/>
                  </a:cubicBezTo>
                  <a:cubicBezTo>
                    <a:pt x="454"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
            <p:cNvSpPr/>
            <p:nvPr/>
          </p:nvSpPr>
          <p:spPr>
            <a:xfrm>
              <a:off x="793075"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0"/>
                  </a:cubicBezTo>
                  <a:cubicBezTo>
                    <a:pt x="161" y="370"/>
                    <a:pt x="210" y="388"/>
                    <a:pt x="258"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
            <p:cNvSpPr/>
            <p:nvPr/>
          </p:nvSpPr>
          <p:spPr>
            <a:xfrm>
              <a:off x="832825" y="663750"/>
              <a:ext cx="11350" cy="9725"/>
            </a:xfrm>
            <a:custGeom>
              <a:avLst/>
              <a:gdLst/>
              <a:ahLst/>
              <a:cxnLst/>
              <a:rect l="l" t="t" r="r" b="b"/>
              <a:pathLst>
                <a:path w="454" h="389" extrusionOk="0">
                  <a:moveTo>
                    <a:pt x="262" y="0"/>
                  </a:moveTo>
                  <a:cubicBezTo>
                    <a:pt x="261" y="0"/>
                    <a:pt x="260" y="0"/>
                    <a:pt x="259" y="0"/>
                  </a:cubicBezTo>
                  <a:cubicBezTo>
                    <a:pt x="87" y="0"/>
                    <a:pt x="0" y="208"/>
                    <a:pt x="122" y="330"/>
                  </a:cubicBezTo>
                  <a:cubicBezTo>
                    <a:pt x="161" y="370"/>
                    <a:pt x="210" y="388"/>
                    <a:pt x="258" y="388"/>
                  </a:cubicBezTo>
                  <a:cubicBezTo>
                    <a:pt x="358" y="388"/>
                    <a:pt x="453" y="311"/>
                    <a:pt x="453" y="194"/>
                  </a:cubicBezTo>
                  <a:cubicBezTo>
                    <a:pt x="453"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
            <p:cNvSpPr/>
            <p:nvPr/>
          </p:nvSpPr>
          <p:spPr>
            <a:xfrm>
              <a:off x="872575" y="663750"/>
              <a:ext cx="11350" cy="9700"/>
            </a:xfrm>
            <a:custGeom>
              <a:avLst/>
              <a:gdLst/>
              <a:ahLst/>
              <a:cxnLst/>
              <a:rect l="l" t="t" r="r" b="b"/>
              <a:pathLst>
                <a:path w="454" h="388" extrusionOk="0">
                  <a:moveTo>
                    <a:pt x="262" y="0"/>
                  </a:moveTo>
                  <a:cubicBezTo>
                    <a:pt x="261" y="0"/>
                    <a:pt x="260" y="0"/>
                    <a:pt x="260" y="0"/>
                  </a:cubicBezTo>
                  <a:cubicBezTo>
                    <a:pt x="87" y="0"/>
                    <a:pt x="0" y="209"/>
                    <a:pt x="123" y="330"/>
                  </a:cubicBezTo>
                  <a:cubicBezTo>
                    <a:pt x="162" y="370"/>
                    <a:pt x="211" y="388"/>
                    <a:pt x="258" y="388"/>
                  </a:cubicBezTo>
                  <a:cubicBezTo>
                    <a:pt x="358" y="388"/>
                    <a:pt x="454" y="310"/>
                    <a:pt x="454" y="194"/>
                  </a:cubicBezTo>
                  <a:cubicBezTo>
                    <a:pt x="454" y="87"/>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
            <p:cNvSpPr/>
            <p:nvPr/>
          </p:nvSpPr>
          <p:spPr>
            <a:xfrm>
              <a:off x="912325" y="663750"/>
              <a:ext cx="11350" cy="9725"/>
            </a:xfrm>
            <a:custGeom>
              <a:avLst/>
              <a:gdLst/>
              <a:ahLst/>
              <a:cxnLst/>
              <a:rect l="l" t="t" r="r" b="b"/>
              <a:pathLst>
                <a:path w="454" h="389" extrusionOk="0">
                  <a:moveTo>
                    <a:pt x="259" y="0"/>
                  </a:moveTo>
                  <a:cubicBezTo>
                    <a:pt x="86" y="0"/>
                    <a:pt x="1" y="208"/>
                    <a:pt x="122" y="330"/>
                  </a:cubicBezTo>
                  <a:cubicBezTo>
                    <a:pt x="162" y="370"/>
                    <a:pt x="211" y="388"/>
                    <a:pt x="258" y="388"/>
                  </a:cubicBezTo>
                  <a:cubicBezTo>
                    <a:pt x="358" y="388"/>
                    <a:pt x="454" y="311"/>
                    <a:pt x="454" y="194"/>
                  </a:cubicBezTo>
                  <a:cubicBezTo>
                    <a:pt x="454" y="86"/>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
            <p:cNvSpPr/>
            <p:nvPr/>
          </p:nvSpPr>
          <p:spPr>
            <a:xfrm>
              <a:off x="952100"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
            <p:cNvSpPr/>
            <p:nvPr/>
          </p:nvSpPr>
          <p:spPr>
            <a:xfrm>
              <a:off x="991825" y="663750"/>
              <a:ext cx="11350" cy="9725"/>
            </a:xfrm>
            <a:custGeom>
              <a:avLst/>
              <a:gdLst/>
              <a:ahLst/>
              <a:cxnLst/>
              <a:rect l="l" t="t" r="r" b="b"/>
              <a:pathLst>
                <a:path w="454" h="389" extrusionOk="0">
                  <a:moveTo>
                    <a:pt x="260" y="0"/>
                  </a:moveTo>
                  <a:cubicBezTo>
                    <a:pt x="87" y="0"/>
                    <a:pt x="1" y="208"/>
                    <a:pt x="124" y="330"/>
                  </a:cubicBezTo>
                  <a:cubicBezTo>
                    <a:pt x="163" y="370"/>
                    <a:pt x="211" y="388"/>
                    <a:pt x="259" y="388"/>
                  </a:cubicBezTo>
                  <a:cubicBezTo>
                    <a:pt x="359" y="388"/>
                    <a:pt x="454" y="311"/>
                    <a:pt x="454" y="194"/>
                  </a:cubicBezTo>
                  <a:cubicBezTo>
                    <a:pt x="454" y="86"/>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
            <p:cNvSpPr/>
            <p:nvPr/>
          </p:nvSpPr>
          <p:spPr>
            <a:xfrm>
              <a:off x="1031600" y="663750"/>
              <a:ext cx="11375" cy="9725"/>
            </a:xfrm>
            <a:custGeom>
              <a:avLst/>
              <a:gdLst/>
              <a:ahLst/>
              <a:cxnLst/>
              <a:rect l="l" t="t" r="r" b="b"/>
              <a:pathLst>
                <a:path w="455" h="389" extrusionOk="0">
                  <a:moveTo>
                    <a:pt x="263" y="0"/>
                  </a:moveTo>
                  <a:cubicBezTo>
                    <a:pt x="262" y="0"/>
                    <a:pt x="262" y="0"/>
                    <a:pt x="261" y="0"/>
                  </a:cubicBezTo>
                  <a:cubicBezTo>
                    <a:pt x="260" y="0"/>
                    <a:pt x="259" y="0"/>
                    <a:pt x="259" y="0"/>
                  </a:cubicBezTo>
                  <a:cubicBezTo>
                    <a:pt x="87" y="0"/>
                    <a:pt x="0" y="208"/>
                    <a:pt x="123" y="330"/>
                  </a:cubicBezTo>
                  <a:cubicBezTo>
                    <a:pt x="162" y="370"/>
                    <a:pt x="211" y="388"/>
                    <a:pt x="259" y="388"/>
                  </a:cubicBezTo>
                  <a:cubicBezTo>
                    <a:pt x="358" y="388"/>
                    <a:pt x="454" y="311"/>
                    <a:pt x="455" y="194"/>
                  </a:cubicBezTo>
                  <a:cubicBezTo>
                    <a:pt x="455"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
            <p:cNvSpPr/>
            <p:nvPr/>
          </p:nvSpPr>
          <p:spPr>
            <a:xfrm>
              <a:off x="1071350" y="663750"/>
              <a:ext cx="11350" cy="9725"/>
            </a:xfrm>
            <a:custGeom>
              <a:avLst/>
              <a:gdLst/>
              <a:ahLst/>
              <a:cxnLst/>
              <a:rect l="l" t="t" r="r" b="b"/>
              <a:pathLst>
                <a:path w="454" h="389" extrusionOk="0">
                  <a:moveTo>
                    <a:pt x="262" y="0"/>
                  </a:moveTo>
                  <a:cubicBezTo>
                    <a:pt x="261" y="0"/>
                    <a:pt x="260" y="0"/>
                    <a:pt x="259" y="0"/>
                  </a:cubicBezTo>
                  <a:cubicBezTo>
                    <a:pt x="86" y="0"/>
                    <a:pt x="0" y="208"/>
                    <a:pt x="123" y="330"/>
                  </a:cubicBezTo>
                  <a:cubicBezTo>
                    <a:pt x="162" y="370"/>
                    <a:pt x="211" y="388"/>
                    <a:pt x="258"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
            <p:cNvSpPr/>
            <p:nvPr/>
          </p:nvSpPr>
          <p:spPr>
            <a:xfrm>
              <a:off x="1111100"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3" y="330"/>
                  </a:cubicBezTo>
                  <a:cubicBezTo>
                    <a:pt x="162" y="370"/>
                    <a:pt x="211" y="388"/>
                    <a:pt x="259"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
            <p:cNvSpPr/>
            <p:nvPr/>
          </p:nvSpPr>
          <p:spPr>
            <a:xfrm>
              <a:off x="1150850" y="663750"/>
              <a:ext cx="11350" cy="9725"/>
            </a:xfrm>
            <a:custGeom>
              <a:avLst/>
              <a:gdLst/>
              <a:ahLst/>
              <a:cxnLst/>
              <a:rect l="l" t="t" r="r" b="b"/>
              <a:pathLst>
                <a:path w="454" h="389" extrusionOk="0">
                  <a:moveTo>
                    <a:pt x="262" y="0"/>
                  </a:moveTo>
                  <a:cubicBezTo>
                    <a:pt x="261" y="0"/>
                    <a:pt x="260" y="0"/>
                    <a:pt x="259" y="0"/>
                  </a:cubicBezTo>
                  <a:cubicBezTo>
                    <a:pt x="87" y="0"/>
                    <a:pt x="0" y="208"/>
                    <a:pt x="123" y="330"/>
                  </a:cubicBezTo>
                  <a:cubicBezTo>
                    <a:pt x="163" y="370"/>
                    <a:pt x="212" y="388"/>
                    <a:pt x="259" y="388"/>
                  </a:cubicBezTo>
                  <a:cubicBezTo>
                    <a:pt x="359" y="388"/>
                    <a:pt x="454" y="311"/>
                    <a:pt x="454" y="194"/>
                  </a:cubicBezTo>
                  <a:cubicBezTo>
                    <a:pt x="454"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
            <p:cNvSpPr/>
            <p:nvPr/>
          </p:nvSpPr>
          <p:spPr>
            <a:xfrm>
              <a:off x="475000"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
            <p:cNvSpPr/>
            <p:nvPr/>
          </p:nvSpPr>
          <p:spPr>
            <a:xfrm>
              <a:off x="514750" y="629625"/>
              <a:ext cx="11350" cy="9700"/>
            </a:xfrm>
            <a:custGeom>
              <a:avLst/>
              <a:gdLst/>
              <a:ahLst/>
              <a:cxnLst/>
              <a:rect l="l" t="t" r="r" b="b"/>
              <a:pathLst>
                <a:path w="454" h="388" extrusionOk="0">
                  <a:moveTo>
                    <a:pt x="260" y="1"/>
                  </a:moveTo>
                  <a:cubicBezTo>
                    <a:pt x="87" y="1"/>
                    <a:pt x="1" y="208"/>
                    <a:pt x="123" y="331"/>
                  </a:cubicBezTo>
                  <a:cubicBezTo>
                    <a:pt x="163" y="370"/>
                    <a:pt x="212" y="388"/>
                    <a:pt x="259" y="388"/>
                  </a:cubicBezTo>
                  <a:cubicBezTo>
                    <a:pt x="359"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
            <p:cNvSpPr/>
            <p:nvPr/>
          </p:nvSpPr>
          <p:spPr>
            <a:xfrm>
              <a:off x="554500" y="62962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
            <p:cNvSpPr/>
            <p:nvPr/>
          </p:nvSpPr>
          <p:spPr>
            <a:xfrm>
              <a:off x="594250" y="6296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2"/>
                    <a:pt x="456"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
            <p:cNvSpPr/>
            <p:nvPr/>
          </p:nvSpPr>
          <p:spPr>
            <a:xfrm>
              <a:off x="634025" y="6296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
            <p:cNvSpPr/>
            <p:nvPr/>
          </p:nvSpPr>
          <p:spPr>
            <a:xfrm>
              <a:off x="673775" y="6296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
            <p:cNvSpPr/>
            <p:nvPr/>
          </p:nvSpPr>
          <p:spPr>
            <a:xfrm>
              <a:off x="713525" y="6296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
            <p:cNvSpPr/>
            <p:nvPr/>
          </p:nvSpPr>
          <p:spPr>
            <a:xfrm>
              <a:off x="753300" y="6296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
            <p:cNvSpPr/>
            <p:nvPr/>
          </p:nvSpPr>
          <p:spPr>
            <a:xfrm>
              <a:off x="793075" y="6296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
            <p:cNvSpPr/>
            <p:nvPr/>
          </p:nvSpPr>
          <p:spPr>
            <a:xfrm>
              <a:off x="832825" y="6296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
            <p:cNvSpPr/>
            <p:nvPr/>
          </p:nvSpPr>
          <p:spPr>
            <a:xfrm>
              <a:off x="872575" y="629625"/>
              <a:ext cx="11350" cy="9725"/>
            </a:xfrm>
            <a:custGeom>
              <a:avLst/>
              <a:gdLst/>
              <a:ahLst/>
              <a:cxnLst/>
              <a:rect l="l" t="t" r="r" b="b"/>
              <a:pathLst>
                <a:path w="454" h="389" extrusionOk="0">
                  <a:moveTo>
                    <a:pt x="262" y="1"/>
                  </a:moveTo>
                  <a:cubicBezTo>
                    <a:pt x="261" y="1"/>
                    <a:pt x="260" y="1"/>
                    <a:pt x="260" y="1"/>
                  </a:cubicBezTo>
                  <a:cubicBezTo>
                    <a:pt x="85" y="1"/>
                    <a:pt x="0" y="210"/>
                    <a:pt x="123" y="331"/>
                  </a:cubicBezTo>
                  <a:cubicBezTo>
                    <a:pt x="162" y="371"/>
                    <a:pt x="211" y="389"/>
                    <a:pt x="259" y="389"/>
                  </a:cubicBezTo>
                  <a:cubicBezTo>
                    <a:pt x="358" y="389"/>
                    <a:pt x="454" y="312"/>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
            <p:cNvSpPr/>
            <p:nvPr/>
          </p:nvSpPr>
          <p:spPr>
            <a:xfrm>
              <a:off x="912325" y="6296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2"/>
                    <a:pt x="454" y="195"/>
                  </a:cubicBezTo>
                  <a:cubicBezTo>
                    <a:pt x="454" y="87"/>
                    <a:pt x="367" y="1"/>
                    <a:pt x="261" y="1"/>
                  </a:cubicBezTo>
                  <a:cubicBezTo>
                    <a:pt x="261" y="1"/>
                    <a:pt x="260"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
            <p:cNvSpPr/>
            <p:nvPr/>
          </p:nvSpPr>
          <p:spPr>
            <a:xfrm>
              <a:off x="952075"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
            <p:cNvSpPr/>
            <p:nvPr/>
          </p:nvSpPr>
          <p:spPr>
            <a:xfrm>
              <a:off x="991825" y="6296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
            <p:cNvSpPr/>
            <p:nvPr/>
          </p:nvSpPr>
          <p:spPr>
            <a:xfrm>
              <a:off x="1031575" y="6296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60" y="389"/>
                    <a:pt x="456"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
            <p:cNvSpPr/>
            <p:nvPr/>
          </p:nvSpPr>
          <p:spPr>
            <a:xfrm>
              <a:off x="1071350" y="6296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
            <p:cNvSpPr/>
            <p:nvPr/>
          </p:nvSpPr>
          <p:spPr>
            <a:xfrm>
              <a:off x="1111100" y="629625"/>
              <a:ext cx="11350" cy="9725"/>
            </a:xfrm>
            <a:custGeom>
              <a:avLst/>
              <a:gdLst/>
              <a:ahLst/>
              <a:cxnLst/>
              <a:rect l="l" t="t" r="r" b="b"/>
              <a:pathLst>
                <a:path w="454" h="389" extrusionOk="0">
                  <a:moveTo>
                    <a:pt x="259" y="1"/>
                  </a:moveTo>
                  <a:cubicBezTo>
                    <a:pt x="87" y="1"/>
                    <a:pt x="0" y="208"/>
                    <a:pt x="123" y="331"/>
                  </a:cubicBezTo>
                  <a:cubicBezTo>
                    <a:pt x="162" y="371"/>
                    <a:pt x="211" y="389"/>
                    <a:pt x="259"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
            <p:cNvSpPr/>
            <p:nvPr/>
          </p:nvSpPr>
          <p:spPr>
            <a:xfrm>
              <a:off x="514750" y="595525"/>
              <a:ext cx="11350" cy="9700"/>
            </a:xfrm>
            <a:custGeom>
              <a:avLst/>
              <a:gdLst/>
              <a:ahLst/>
              <a:cxnLst/>
              <a:rect l="l" t="t" r="r" b="b"/>
              <a:pathLst>
                <a:path w="454" h="388" extrusionOk="0">
                  <a:moveTo>
                    <a:pt x="263" y="0"/>
                  </a:moveTo>
                  <a:cubicBezTo>
                    <a:pt x="262" y="0"/>
                    <a:pt x="261" y="0"/>
                    <a:pt x="260" y="1"/>
                  </a:cubicBezTo>
                  <a:cubicBezTo>
                    <a:pt x="87" y="1"/>
                    <a:pt x="1" y="208"/>
                    <a:pt x="123" y="331"/>
                  </a:cubicBezTo>
                  <a:cubicBezTo>
                    <a:pt x="163" y="370"/>
                    <a:pt x="211" y="388"/>
                    <a:pt x="258" y="388"/>
                  </a:cubicBezTo>
                  <a:cubicBezTo>
                    <a:pt x="358" y="388"/>
                    <a:pt x="454" y="311"/>
                    <a:pt x="454" y="195"/>
                  </a:cubicBezTo>
                  <a:cubicBezTo>
                    <a:pt x="454" y="88"/>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
            <p:cNvSpPr/>
            <p:nvPr/>
          </p:nvSpPr>
          <p:spPr>
            <a:xfrm>
              <a:off x="554525" y="595525"/>
              <a:ext cx="11350" cy="9725"/>
            </a:xfrm>
            <a:custGeom>
              <a:avLst/>
              <a:gdLst/>
              <a:ahLst/>
              <a:cxnLst/>
              <a:rect l="l" t="t" r="r" b="b"/>
              <a:pathLst>
                <a:path w="454" h="389" extrusionOk="0">
                  <a:moveTo>
                    <a:pt x="263" y="0"/>
                  </a:moveTo>
                  <a:cubicBezTo>
                    <a:pt x="262" y="0"/>
                    <a:pt x="261" y="0"/>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
            <p:cNvSpPr/>
            <p:nvPr/>
          </p:nvSpPr>
          <p:spPr>
            <a:xfrm>
              <a:off x="594250" y="5955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1"/>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
            <p:cNvSpPr/>
            <p:nvPr/>
          </p:nvSpPr>
          <p:spPr>
            <a:xfrm>
              <a:off x="634025" y="595525"/>
              <a:ext cx="11375" cy="9725"/>
            </a:xfrm>
            <a:custGeom>
              <a:avLst/>
              <a:gdLst/>
              <a:ahLst/>
              <a:cxnLst/>
              <a:rect l="l" t="t" r="r" b="b"/>
              <a:pathLst>
                <a:path w="455" h="389" extrusionOk="0">
                  <a:moveTo>
                    <a:pt x="264" y="0"/>
                  </a:moveTo>
                  <a:cubicBezTo>
                    <a:pt x="263" y="0"/>
                    <a:pt x="262" y="0"/>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
            <p:cNvSpPr/>
            <p:nvPr/>
          </p:nvSpPr>
          <p:spPr>
            <a:xfrm>
              <a:off x="673775" y="5955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
            <p:cNvSpPr/>
            <p:nvPr/>
          </p:nvSpPr>
          <p:spPr>
            <a:xfrm>
              <a:off x="713525" y="595525"/>
              <a:ext cx="11400" cy="9725"/>
            </a:xfrm>
            <a:custGeom>
              <a:avLst/>
              <a:gdLst/>
              <a:ahLst/>
              <a:cxnLst/>
              <a:rect l="l" t="t" r="r" b="b"/>
              <a:pathLst>
                <a:path w="456" h="389" extrusionOk="0">
                  <a:moveTo>
                    <a:pt x="264" y="0"/>
                  </a:moveTo>
                  <a:cubicBezTo>
                    <a:pt x="263" y="0"/>
                    <a:pt x="262" y="0"/>
                    <a:pt x="261" y="1"/>
                  </a:cubicBezTo>
                  <a:cubicBezTo>
                    <a:pt x="260" y="1"/>
                    <a:pt x="260" y="1"/>
                    <a:pt x="259" y="1"/>
                  </a:cubicBezTo>
                  <a:cubicBezTo>
                    <a:pt x="88" y="1"/>
                    <a:pt x="1" y="209"/>
                    <a:pt x="123" y="331"/>
                  </a:cubicBezTo>
                  <a:cubicBezTo>
                    <a:pt x="163" y="371"/>
                    <a:pt x="212" y="389"/>
                    <a:pt x="260" y="389"/>
                  </a:cubicBezTo>
                  <a:cubicBezTo>
                    <a:pt x="360" y="389"/>
                    <a:pt x="455" y="311"/>
                    <a:pt x="455" y="195"/>
                  </a:cubicBezTo>
                  <a:cubicBezTo>
                    <a:pt x="455" y="88"/>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
            <p:cNvSpPr/>
            <p:nvPr/>
          </p:nvSpPr>
          <p:spPr>
            <a:xfrm>
              <a:off x="753300" y="595525"/>
              <a:ext cx="11375" cy="9725"/>
            </a:xfrm>
            <a:custGeom>
              <a:avLst/>
              <a:gdLst/>
              <a:ahLst/>
              <a:cxnLst/>
              <a:rect l="l" t="t" r="r" b="b"/>
              <a:pathLst>
                <a:path w="455" h="389" extrusionOk="0">
                  <a:moveTo>
                    <a:pt x="263" y="0"/>
                  </a:moveTo>
                  <a:cubicBezTo>
                    <a:pt x="262" y="0"/>
                    <a:pt x="261" y="0"/>
                    <a:pt x="260" y="1"/>
                  </a:cubicBezTo>
                  <a:cubicBezTo>
                    <a:pt x="87" y="1"/>
                    <a:pt x="1" y="208"/>
                    <a:pt x="122" y="331"/>
                  </a:cubicBezTo>
                  <a:cubicBezTo>
                    <a:pt x="162" y="371"/>
                    <a:pt x="211" y="389"/>
                    <a:pt x="259" y="389"/>
                  </a:cubicBezTo>
                  <a:cubicBezTo>
                    <a:pt x="359" y="389"/>
                    <a:pt x="454" y="311"/>
                    <a:pt x="454" y="195"/>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
            <p:cNvSpPr/>
            <p:nvPr/>
          </p:nvSpPr>
          <p:spPr>
            <a:xfrm>
              <a:off x="793075" y="595525"/>
              <a:ext cx="11350" cy="9725"/>
            </a:xfrm>
            <a:custGeom>
              <a:avLst/>
              <a:gdLst/>
              <a:ahLst/>
              <a:cxnLst/>
              <a:rect l="l" t="t" r="r" b="b"/>
              <a:pathLst>
                <a:path w="454" h="389" extrusionOk="0">
                  <a:moveTo>
                    <a:pt x="262" y="0"/>
                  </a:moveTo>
                  <a:cubicBezTo>
                    <a:pt x="261" y="0"/>
                    <a:pt x="260" y="0"/>
                    <a:pt x="259" y="1"/>
                  </a:cubicBezTo>
                  <a:cubicBezTo>
                    <a:pt x="259" y="1"/>
                    <a:pt x="258" y="1"/>
                    <a:pt x="257" y="1"/>
                  </a:cubicBezTo>
                  <a:cubicBezTo>
                    <a:pt x="86" y="1"/>
                    <a:pt x="1" y="209"/>
                    <a:pt x="121" y="331"/>
                  </a:cubicBezTo>
                  <a:cubicBezTo>
                    <a:pt x="161" y="371"/>
                    <a:pt x="210" y="389"/>
                    <a:pt x="258" y="389"/>
                  </a:cubicBezTo>
                  <a:cubicBezTo>
                    <a:pt x="358"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
            <p:cNvSpPr/>
            <p:nvPr/>
          </p:nvSpPr>
          <p:spPr>
            <a:xfrm>
              <a:off x="832825" y="595525"/>
              <a:ext cx="11350" cy="9725"/>
            </a:xfrm>
            <a:custGeom>
              <a:avLst/>
              <a:gdLst/>
              <a:ahLst/>
              <a:cxnLst/>
              <a:rect l="l" t="t" r="r" b="b"/>
              <a:pathLst>
                <a:path w="454" h="389" extrusionOk="0">
                  <a:moveTo>
                    <a:pt x="262" y="0"/>
                  </a:moveTo>
                  <a:cubicBezTo>
                    <a:pt x="261" y="0"/>
                    <a:pt x="260" y="0"/>
                    <a:pt x="259" y="1"/>
                  </a:cubicBezTo>
                  <a:cubicBezTo>
                    <a:pt x="87" y="1"/>
                    <a:pt x="0" y="208"/>
                    <a:pt x="122" y="331"/>
                  </a:cubicBezTo>
                  <a:cubicBezTo>
                    <a:pt x="161" y="371"/>
                    <a:pt x="210" y="389"/>
                    <a:pt x="258" y="389"/>
                  </a:cubicBezTo>
                  <a:cubicBezTo>
                    <a:pt x="358" y="389"/>
                    <a:pt x="453" y="311"/>
                    <a:pt x="453" y="195"/>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
            <p:cNvSpPr/>
            <p:nvPr/>
          </p:nvSpPr>
          <p:spPr>
            <a:xfrm>
              <a:off x="872575" y="595525"/>
              <a:ext cx="11350" cy="9725"/>
            </a:xfrm>
            <a:custGeom>
              <a:avLst/>
              <a:gdLst/>
              <a:ahLst/>
              <a:cxnLst/>
              <a:rect l="l" t="t" r="r" b="b"/>
              <a:pathLst>
                <a:path w="454" h="389" extrusionOk="0">
                  <a:moveTo>
                    <a:pt x="262" y="0"/>
                  </a:moveTo>
                  <a:cubicBezTo>
                    <a:pt x="261" y="0"/>
                    <a:pt x="260" y="0"/>
                    <a:pt x="260" y="1"/>
                  </a:cubicBezTo>
                  <a:cubicBezTo>
                    <a:pt x="85" y="1"/>
                    <a:pt x="0" y="210"/>
                    <a:pt x="123" y="331"/>
                  </a:cubicBezTo>
                  <a:cubicBezTo>
                    <a:pt x="162" y="371"/>
                    <a:pt x="211" y="389"/>
                    <a:pt x="259" y="389"/>
                  </a:cubicBezTo>
                  <a:cubicBezTo>
                    <a:pt x="358" y="389"/>
                    <a:pt x="454" y="311"/>
                    <a:pt x="454" y="195"/>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
            <p:cNvSpPr/>
            <p:nvPr/>
          </p:nvSpPr>
          <p:spPr>
            <a:xfrm>
              <a:off x="912325" y="5955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1"/>
                    <a:pt x="454" y="195"/>
                  </a:cubicBezTo>
                  <a:cubicBezTo>
                    <a:pt x="454" y="87"/>
                    <a:pt x="367" y="1"/>
                    <a:pt x="261" y="1"/>
                  </a:cubicBezTo>
                  <a:cubicBezTo>
                    <a:pt x="261" y="1"/>
                    <a:pt x="260"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
            <p:cNvSpPr/>
            <p:nvPr/>
          </p:nvSpPr>
          <p:spPr>
            <a:xfrm>
              <a:off x="952100" y="595525"/>
              <a:ext cx="11325" cy="9725"/>
            </a:xfrm>
            <a:custGeom>
              <a:avLst/>
              <a:gdLst/>
              <a:ahLst/>
              <a:cxnLst/>
              <a:rect l="l" t="t" r="r" b="b"/>
              <a:pathLst>
                <a:path w="453" h="389" extrusionOk="0">
                  <a:moveTo>
                    <a:pt x="262" y="0"/>
                  </a:moveTo>
                  <a:cubicBezTo>
                    <a:pt x="261" y="0"/>
                    <a:pt x="260" y="0"/>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
            <p:cNvSpPr/>
            <p:nvPr/>
          </p:nvSpPr>
          <p:spPr>
            <a:xfrm>
              <a:off x="991825" y="5955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
            <p:cNvSpPr/>
            <p:nvPr/>
          </p:nvSpPr>
          <p:spPr>
            <a:xfrm>
              <a:off x="1031600" y="595525"/>
              <a:ext cx="11375" cy="9725"/>
            </a:xfrm>
            <a:custGeom>
              <a:avLst/>
              <a:gdLst/>
              <a:ahLst/>
              <a:cxnLst/>
              <a:rect l="l" t="t" r="r" b="b"/>
              <a:pathLst>
                <a:path w="455" h="389" extrusionOk="0">
                  <a:moveTo>
                    <a:pt x="263" y="0"/>
                  </a:moveTo>
                  <a:cubicBezTo>
                    <a:pt x="262" y="0"/>
                    <a:pt x="262" y="0"/>
                    <a:pt x="261" y="1"/>
                  </a:cubicBezTo>
                  <a:cubicBezTo>
                    <a:pt x="260" y="1"/>
                    <a:pt x="259" y="1"/>
                    <a:pt x="259" y="1"/>
                  </a:cubicBezTo>
                  <a:cubicBezTo>
                    <a:pt x="87" y="1"/>
                    <a:pt x="0" y="209"/>
                    <a:pt x="123" y="331"/>
                  </a:cubicBezTo>
                  <a:cubicBezTo>
                    <a:pt x="162" y="371"/>
                    <a:pt x="211" y="389"/>
                    <a:pt x="259" y="389"/>
                  </a:cubicBezTo>
                  <a:cubicBezTo>
                    <a:pt x="358" y="389"/>
                    <a:pt x="454" y="311"/>
                    <a:pt x="455" y="195"/>
                  </a:cubicBezTo>
                  <a:cubicBezTo>
                    <a:pt x="455"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
            <p:cNvSpPr/>
            <p:nvPr/>
          </p:nvSpPr>
          <p:spPr>
            <a:xfrm>
              <a:off x="1071350" y="595525"/>
              <a:ext cx="11350" cy="9725"/>
            </a:xfrm>
            <a:custGeom>
              <a:avLst/>
              <a:gdLst/>
              <a:ahLst/>
              <a:cxnLst/>
              <a:rect l="l" t="t" r="r" b="b"/>
              <a:pathLst>
                <a:path w="454" h="389" extrusionOk="0">
                  <a:moveTo>
                    <a:pt x="262" y="0"/>
                  </a:moveTo>
                  <a:cubicBezTo>
                    <a:pt x="261" y="0"/>
                    <a:pt x="260" y="0"/>
                    <a:pt x="259" y="1"/>
                  </a:cubicBezTo>
                  <a:cubicBezTo>
                    <a:pt x="86" y="1"/>
                    <a:pt x="0" y="208"/>
                    <a:pt x="123" y="331"/>
                  </a:cubicBezTo>
                  <a:cubicBezTo>
                    <a:pt x="162" y="371"/>
                    <a:pt x="211" y="389"/>
                    <a:pt x="258" y="389"/>
                  </a:cubicBezTo>
                  <a:cubicBezTo>
                    <a:pt x="358"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
            <p:cNvSpPr/>
            <p:nvPr/>
          </p:nvSpPr>
          <p:spPr>
            <a:xfrm>
              <a:off x="594250" y="5614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
            <p:cNvSpPr/>
            <p:nvPr/>
          </p:nvSpPr>
          <p:spPr>
            <a:xfrm>
              <a:off x="634025" y="56142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
            <p:cNvSpPr/>
            <p:nvPr/>
          </p:nvSpPr>
          <p:spPr>
            <a:xfrm>
              <a:off x="673775" y="5614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
            <p:cNvSpPr/>
            <p:nvPr/>
          </p:nvSpPr>
          <p:spPr>
            <a:xfrm>
              <a:off x="713525" y="561425"/>
              <a:ext cx="11400" cy="9725"/>
            </a:xfrm>
            <a:custGeom>
              <a:avLst/>
              <a:gdLst/>
              <a:ahLst/>
              <a:cxnLst/>
              <a:rect l="l" t="t" r="r" b="b"/>
              <a:pathLst>
                <a:path w="456" h="389" extrusionOk="0">
                  <a:moveTo>
                    <a:pt x="261" y="0"/>
                  </a:moveTo>
                  <a:cubicBezTo>
                    <a:pt x="88" y="0"/>
                    <a:pt x="0" y="208"/>
                    <a:pt x="123" y="331"/>
                  </a:cubicBezTo>
                  <a:cubicBezTo>
                    <a:pt x="163" y="371"/>
                    <a:pt x="212" y="388"/>
                    <a:pt x="260" y="388"/>
                  </a:cubicBezTo>
                  <a:cubicBezTo>
                    <a:pt x="360"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
            <p:cNvSpPr/>
            <p:nvPr/>
          </p:nvSpPr>
          <p:spPr>
            <a:xfrm>
              <a:off x="753300" y="5614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
            <p:cNvSpPr/>
            <p:nvPr/>
          </p:nvSpPr>
          <p:spPr>
            <a:xfrm>
              <a:off x="793075" y="561425"/>
              <a:ext cx="11350" cy="9725"/>
            </a:xfrm>
            <a:custGeom>
              <a:avLst/>
              <a:gdLst/>
              <a:ahLst/>
              <a:cxnLst/>
              <a:rect l="l" t="t" r="r" b="b"/>
              <a:pathLst>
                <a:path w="454" h="389" extrusionOk="0">
                  <a:moveTo>
                    <a:pt x="259" y="0"/>
                  </a:moveTo>
                  <a:cubicBezTo>
                    <a:pt x="87" y="0"/>
                    <a:pt x="0" y="208"/>
                    <a:pt x="121" y="331"/>
                  </a:cubicBezTo>
                  <a:cubicBezTo>
                    <a:pt x="161" y="371"/>
                    <a:pt x="210" y="388"/>
                    <a:pt x="258" y="388"/>
                  </a:cubicBezTo>
                  <a:cubicBezTo>
                    <a:pt x="358" y="388"/>
                    <a:pt x="453" y="311"/>
                    <a:pt x="453" y="194"/>
                  </a:cubicBezTo>
                  <a:cubicBezTo>
                    <a:pt x="453" y="87"/>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
            <p:cNvSpPr/>
            <p:nvPr/>
          </p:nvSpPr>
          <p:spPr>
            <a:xfrm>
              <a:off x="832825" y="5614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
            <p:cNvSpPr/>
            <p:nvPr/>
          </p:nvSpPr>
          <p:spPr>
            <a:xfrm>
              <a:off x="872575" y="561425"/>
              <a:ext cx="11350" cy="9725"/>
            </a:xfrm>
            <a:custGeom>
              <a:avLst/>
              <a:gdLst/>
              <a:ahLst/>
              <a:cxnLst/>
              <a:rect l="l" t="t" r="r" b="b"/>
              <a:pathLst>
                <a:path w="454" h="389" extrusionOk="0">
                  <a:moveTo>
                    <a:pt x="260" y="0"/>
                  </a:moveTo>
                  <a:cubicBezTo>
                    <a:pt x="85" y="0"/>
                    <a:pt x="0" y="209"/>
                    <a:pt x="123" y="332"/>
                  </a:cubicBezTo>
                  <a:cubicBezTo>
                    <a:pt x="163" y="371"/>
                    <a:pt x="211" y="389"/>
                    <a:pt x="259" y="389"/>
                  </a:cubicBezTo>
                  <a:cubicBezTo>
                    <a:pt x="358" y="389"/>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
            <p:cNvSpPr/>
            <p:nvPr/>
          </p:nvSpPr>
          <p:spPr>
            <a:xfrm>
              <a:off x="912325" y="561425"/>
              <a:ext cx="11350" cy="9725"/>
            </a:xfrm>
            <a:custGeom>
              <a:avLst/>
              <a:gdLst/>
              <a:ahLst/>
              <a:cxnLst/>
              <a:rect l="l" t="t" r="r" b="b"/>
              <a:pathLst>
                <a:path w="454" h="389" extrusionOk="0">
                  <a:moveTo>
                    <a:pt x="259" y="0"/>
                  </a:moveTo>
                  <a:cubicBezTo>
                    <a:pt x="86" y="0"/>
                    <a:pt x="1" y="210"/>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
            <p:cNvSpPr/>
            <p:nvPr/>
          </p:nvSpPr>
          <p:spPr>
            <a:xfrm>
              <a:off x="952075" y="561425"/>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
            <p:cNvSpPr/>
            <p:nvPr/>
          </p:nvSpPr>
          <p:spPr>
            <a:xfrm>
              <a:off x="991825" y="5614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
            <p:cNvSpPr/>
            <p:nvPr/>
          </p:nvSpPr>
          <p:spPr>
            <a:xfrm>
              <a:off x="673775" y="5273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
            <p:cNvSpPr/>
            <p:nvPr/>
          </p:nvSpPr>
          <p:spPr>
            <a:xfrm>
              <a:off x="713525" y="527300"/>
              <a:ext cx="11400" cy="9750"/>
            </a:xfrm>
            <a:custGeom>
              <a:avLst/>
              <a:gdLst/>
              <a:ahLst/>
              <a:cxnLst/>
              <a:rect l="l" t="t" r="r" b="b"/>
              <a:pathLst>
                <a:path w="456" h="390" extrusionOk="0">
                  <a:moveTo>
                    <a:pt x="261" y="1"/>
                  </a:moveTo>
                  <a:cubicBezTo>
                    <a:pt x="88" y="1"/>
                    <a:pt x="0" y="209"/>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
            <p:cNvSpPr/>
            <p:nvPr/>
          </p:nvSpPr>
          <p:spPr>
            <a:xfrm>
              <a:off x="753300" y="5273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
            <p:cNvSpPr/>
            <p:nvPr/>
          </p:nvSpPr>
          <p:spPr>
            <a:xfrm>
              <a:off x="793075" y="527300"/>
              <a:ext cx="11350" cy="9750"/>
            </a:xfrm>
            <a:custGeom>
              <a:avLst/>
              <a:gdLst/>
              <a:ahLst/>
              <a:cxnLst/>
              <a:rect l="l" t="t" r="r" b="b"/>
              <a:pathLst>
                <a:path w="454" h="390" extrusionOk="0">
                  <a:moveTo>
                    <a:pt x="259" y="1"/>
                  </a:moveTo>
                  <a:cubicBezTo>
                    <a:pt x="87" y="1"/>
                    <a:pt x="0" y="209"/>
                    <a:pt x="121" y="331"/>
                  </a:cubicBezTo>
                  <a:cubicBezTo>
                    <a:pt x="161" y="371"/>
                    <a:pt x="210" y="389"/>
                    <a:pt x="258" y="389"/>
                  </a:cubicBezTo>
                  <a:cubicBezTo>
                    <a:pt x="358" y="389"/>
                    <a:pt x="453" y="312"/>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
            <p:cNvSpPr/>
            <p:nvPr/>
          </p:nvSpPr>
          <p:spPr>
            <a:xfrm>
              <a:off x="832825" y="5273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
            <p:cNvSpPr/>
            <p:nvPr/>
          </p:nvSpPr>
          <p:spPr>
            <a:xfrm>
              <a:off x="872575" y="527300"/>
              <a:ext cx="11350" cy="9750"/>
            </a:xfrm>
            <a:custGeom>
              <a:avLst/>
              <a:gdLst/>
              <a:ahLst/>
              <a:cxnLst/>
              <a:rect l="l" t="t" r="r" b="b"/>
              <a:pathLst>
                <a:path w="454" h="390" extrusionOk="0">
                  <a:moveTo>
                    <a:pt x="260" y="1"/>
                  </a:moveTo>
                  <a:cubicBezTo>
                    <a:pt x="85" y="1"/>
                    <a:pt x="0" y="210"/>
                    <a:pt x="123" y="333"/>
                  </a:cubicBezTo>
                  <a:cubicBezTo>
                    <a:pt x="163" y="372"/>
                    <a:pt x="211" y="390"/>
                    <a:pt x="259" y="390"/>
                  </a:cubicBezTo>
                  <a:cubicBezTo>
                    <a:pt x="358" y="390"/>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
            <p:cNvSpPr/>
            <p:nvPr/>
          </p:nvSpPr>
          <p:spPr>
            <a:xfrm>
              <a:off x="912325" y="527300"/>
              <a:ext cx="11350" cy="9750"/>
            </a:xfrm>
            <a:custGeom>
              <a:avLst/>
              <a:gdLst/>
              <a:ahLst/>
              <a:cxnLst/>
              <a:rect l="l" t="t" r="r" b="b"/>
              <a:pathLst>
                <a:path w="454" h="390" extrusionOk="0">
                  <a:moveTo>
                    <a:pt x="261" y="1"/>
                  </a:moveTo>
                  <a:cubicBezTo>
                    <a:pt x="87" y="1"/>
                    <a:pt x="1" y="210"/>
                    <a:pt x="122" y="333"/>
                  </a:cubicBezTo>
                  <a:cubicBezTo>
                    <a:pt x="161" y="372"/>
                    <a:pt x="210" y="390"/>
                    <a:pt x="258" y="390"/>
                  </a:cubicBezTo>
                  <a:cubicBezTo>
                    <a:pt x="358" y="390"/>
                    <a:pt x="454" y="312"/>
                    <a:pt x="454" y="195"/>
                  </a:cubicBezTo>
                  <a:cubicBezTo>
                    <a:pt x="454"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
            <p:cNvSpPr/>
            <p:nvPr/>
          </p:nvSpPr>
          <p:spPr>
            <a:xfrm>
              <a:off x="594250" y="1584550"/>
              <a:ext cx="11400" cy="9725"/>
            </a:xfrm>
            <a:custGeom>
              <a:avLst/>
              <a:gdLst/>
              <a:ahLst/>
              <a:cxnLst/>
              <a:rect l="l" t="t" r="r" b="b"/>
              <a:pathLst>
                <a:path w="456" h="389" extrusionOk="0">
                  <a:moveTo>
                    <a:pt x="262" y="0"/>
                  </a:moveTo>
                  <a:cubicBezTo>
                    <a:pt x="87" y="0"/>
                    <a:pt x="1" y="209"/>
                    <a:pt x="124" y="330"/>
                  </a:cubicBezTo>
                  <a:cubicBezTo>
                    <a:pt x="164" y="370"/>
                    <a:pt x="212" y="388"/>
                    <a:pt x="260" y="388"/>
                  </a:cubicBezTo>
                  <a:cubicBezTo>
                    <a:pt x="360" y="388"/>
                    <a:pt x="456" y="311"/>
                    <a:pt x="456" y="194"/>
                  </a:cubicBezTo>
                  <a:cubicBezTo>
                    <a:pt x="454"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
            <p:cNvSpPr/>
            <p:nvPr/>
          </p:nvSpPr>
          <p:spPr>
            <a:xfrm>
              <a:off x="634025" y="15845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
            <p:cNvSpPr/>
            <p:nvPr/>
          </p:nvSpPr>
          <p:spPr>
            <a:xfrm>
              <a:off x="673775" y="1584550"/>
              <a:ext cx="11375" cy="9725"/>
            </a:xfrm>
            <a:custGeom>
              <a:avLst/>
              <a:gdLst/>
              <a:ahLst/>
              <a:cxnLst/>
              <a:rect l="l" t="t" r="r" b="b"/>
              <a:pathLst>
                <a:path w="455" h="389" extrusionOk="0">
                  <a:moveTo>
                    <a:pt x="261" y="0"/>
                  </a:moveTo>
                  <a:cubicBezTo>
                    <a:pt x="88" y="0"/>
                    <a:pt x="0" y="209"/>
                    <a:pt x="123" y="330"/>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
            <p:cNvSpPr/>
            <p:nvPr/>
          </p:nvSpPr>
          <p:spPr>
            <a:xfrm>
              <a:off x="713525" y="1584550"/>
              <a:ext cx="11400" cy="9725"/>
            </a:xfrm>
            <a:custGeom>
              <a:avLst/>
              <a:gdLst/>
              <a:ahLst/>
              <a:cxnLst/>
              <a:rect l="l" t="t" r="r" b="b"/>
              <a:pathLst>
                <a:path w="456" h="389" extrusionOk="0">
                  <a:moveTo>
                    <a:pt x="261" y="0"/>
                  </a:moveTo>
                  <a:cubicBezTo>
                    <a:pt x="88" y="0"/>
                    <a:pt x="0" y="208"/>
                    <a:pt x="123" y="330"/>
                  </a:cubicBezTo>
                  <a:cubicBezTo>
                    <a:pt x="163" y="370"/>
                    <a:pt x="212" y="388"/>
                    <a:pt x="260" y="388"/>
                  </a:cubicBezTo>
                  <a:cubicBezTo>
                    <a:pt x="360" y="388"/>
                    <a:pt x="455" y="311"/>
                    <a:pt x="455" y="194"/>
                  </a:cubicBezTo>
                  <a:cubicBezTo>
                    <a:pt x="455"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
            <p:cNvSpPr/>
            <p:nvPr/>
          </p:nvSpPr>
          <p:spPr>
            <a:xfrm>
              <a:off x="753300" y="1584550"/>
              <a:ext cx="11375" cy="9725"/>
            </a:xfrm>
            <a:custGeom>
              <a:avLst/>
              <a:gdLst/>
              <a:ahLst/>
              <a:cxnLst/>
              <a:rect l="l" t="t" r="r" b="b"/>
              <a:pathLst>
                <a:path w="455" h="389" extrusionOk="0">
                  <a:moveTo>
                    <a:pt x="260" y="0"/>
                  </a:moveTo>
                  <a:cubicBezTo>
                    <a:pt x="87" y="0"/>
                    <a:pt x="1" y="209"/>
                    <a:pt x="122" y="330"/>
                  </a:cubicBezTo>
                  <a:cubicBezTo>
                    <a:pt x="162" y="370"/>
                    <a:pt x="211" y="388"/>
                    <a:pt x="259" y="388"/>
                  </a:cubicBezTo>
                  <a:cubicBezTo>
                    <a:pt x="359" y="388"/>
                    <a:pt x="454" y="311"/>
                    <a:pt x="454" y="194"/>
                  </a:cubicBezTo>
                  <a:cubicBezTo>
                    <a:pt x="454" y="86"/>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
            <p:cNvSpPr/>
            <p:nvPr/>
          </p:nvSpPr>
          <p:spPr>
            <a:xfrm>
              <a:off x="793075" y="1584550"/>
              <a:ext cx="11350" cy="9725"/>
            </a:xfrm>
            <a:custGeom>
              <a:avLst/>
              <a:gdLst/>
              <a:ahLst/>
              <a:cxnLst/>
              <a:rect l="l" t="t" r="r" b="b"/>
              <a:pathLst>
                <a:path w="454" h="389" extrusionOk="0">
                  <a:moveTo>
                    <a:pt x="259" y="0"/>
                  </a:moveTo>
                  <a:cubicBezTo>
                    <a:pt x="87" y="0"/>
                    <a:pt x="0" y="208"/>
                    <a:pt x="121" y="330"/>
                  </a:cubicBezTo>
                  <a:cubicBezTo>
                    <a:pt x="161" y="370"/>
                    <a:pt x="210" y="388"/>
                    <a:pt x="258" y="388"/>
                  </a:cubicBezTo>
                  <a:cubicBezTo>
                    <a:pt x="358" y="388"/>
                    <a:pt x="453" y="311"/>
                    <a:pt x="453" y="194"/>
                  </a:cubicBezTo>
                  <a:cubicBezTo>
                    <a:pt x="453" y="86"/>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
            <p:cNvSpPr/>
            <p:nvPr/>
          </p:nvSpPr>
          <p:spPr>
            <a:xfrm>
              <a:off x="832825" y="1584550"/>
              <a:ext cx="11350" cy="9725"/>
            </a:xfrm>
            <a:custGeom>
              <a:avLst/>
              <a:gdLst/>
              <a:ahLst/>
              <a:cxnLst/>
              <a:rect l="l" t="t" r="r" b="b"/>
              <a:pathLst>
                <a:path w="454" h="389" extrusionOk="0">
                  <a:moveTo>
                    <a:pt x="259" y="0"/>
                  </a:moveTo>
                  <a:cubicBezTo>
                    <a:pt x="87" y="0"/>
                    <a:pt x="0" y="209"/>
                    <a:pt x="122" y="330"/>
                  </a:cubicBezTo>
                  <a:cubicBezTo>
                    <a:pt x="161" y="370"/>
                    <a:pt x="210" y="388"/>
                    <a:pt x="258" y="388"/>
                  </a:cubicBezTo>
                  <a:cubicBezTo>
                    <a:pt x="358" y="388"/>
                    <a:pt x="453" y="311"/>
                    <a:pt x="453" y="194"/>
                  </a:cubicBezTo>
                  <a:cubicBezTo>
                    <a:pt x="453" y="86"/>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
            <p:cNvSpPr/>
            <p:nvPr/>
          </p:nvSpPr>
          <p:spPr>
            <a:xfrm>
              <a:off x="872575" y="1584550"/>
              <a:ext cx="11350" cy="9725"/>
            </a:xfrm>
            <a:custGeom>
              <a:avLst/>
              <a:gdLst/>
              <a:ahLst/>
              <a:cxnLst/>
              <a:rect l="l" t="t" r="r" b="b"/>
              <a:pathLst>
                <a:path w="454" h="389" extrusionOk="0">
                  <a:moveTo>
                    <a:pt x="260" y="0"/>
                  </a:moveTo>
                  <a:cubicBezTo>
                    <a:pt x="87" y="0"/>
                    <a:pt x="0" y="208"/>
                    <a:pt x="122" y="330"/>
                  </a:cubicBezTo>
                  <a:cubicBezTo>
                    <a:pt x="161" y="370"/>
                    <a:pt x="210" y="388"/>
                    <a:pt x="258"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
            <p:cNvSpPr/>
            <p:nvPr/>
          </p:nvSpPr>
          <p:spPr>
            <a:xfrm>
              <a:off x="912325" y="1584550"/>
              <a:ext cx="11350" cy="9725"/>
            </a:xfrm>
            <a:custGeom>
              <a:avLst/>
              <a:gdLst/>
              <a:ahLst/>
              <a:cxnLst/>
              <a:rect l="l" t="t" r="r" b="b"/>
              <a:pathLst>
                <a:path w="454" h="389" extrusionOk="0">
                  <a:moveTo>
                    <a:pt x="260" y="0"/>
                  </a:moveTo>
                  <a:cubicBezTo>
                    <a:pt x="87" y="0"/>
                    <a:pt x="1" y="209"/>
                    <a:pt x="123" y="330"/>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
            <p:cNvSpPr/>
            <p:nvPr/>
          </p:nvSpPr>
          <p:spPr>
            <a:xfrm>
              <a:off x="952075" y="1584550"/>
              <a:ext cx="11350" cy="9725"/>
            </a:xfrm>
            <a:custGeom>
              <a:avLst/>
              <a:gdLst/>
              <a:ahLst/>
              <a:cxnLst/>
              <a:rect l="l" t="t" r="r" b="b"/>
              <a:pathLst>
                <a:path w="454" h="389" extrusionOk="0">
                  <a:moveTo>
                    <a:pt x="260" y="0"/>
                  </a:moveTo>
                  <a:cubicBezTo>
                    <a:pt x="87" y="0"/>
                    <a:pt x="1" y="208"/>
                    <a:pt x="122" y="330"/>
                  </a:cubicBezTo>
                  <a:cubicBezTo>
                    <a:pt x="162"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
            <p:cNvSpPr/>
            <p:nvPr/>
          </p:nvSpPr>
          <p:spPr>
            <a:xfrm>
              <a:off x="991825" y="1584550"/>
              <a:ext cx="11350" cy="9725"/>
            </a:xfrm>
            <a:custGeom>
              <a:avLst/>
              <a:gdLst/>
              <a:ahLst/>
              <a:cxnLst/>
              <a:rect l="l" t="t" r="r" b="b"/>
              <a:pathLst>
                <a:path w="454" h="389" extrusionOk="0">
                  <a:moveTo>
                    <a:pt x="260" y="0"/>
                  </a:moveTo>
                  <a:cubicBezTo>
                    <a:pt x="87" y="0"/>
                    <a:pt x="1" y="209"/>
                    <a:pt x="124" y="330"/>
                  </a:cubicBezTo>
                  <a:cubicBezTo>
                    <a:pt x="163" y="370"/>
                    <a:pt x="211" y="388"/>
                    <a:pt x="259" y="388"/>
                  </a:cubicBezTo>
                  <a:cubicBezTo>
                    <a:pt x="359" y="388"/>
                    <a:pt x="454" y="311"/>
                    <a:pt x="454" y="194"/>
                  </a:cubicBezTo>
                  <a:cubicBezTo>
                    <a:pt x="454" y="86"/>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
            <p:cNvSpPr/>
            <p:nvPr/>
          </p:nvSpPr>
          <p:spPr>
            <a:xfrm>
              <a:off x="514750" y="1550425"/>
              <a:ext cx="11350" cy="9725"/>
            </a:xfrm>
            <a:custGeom>
              <a:avLst/>
              <a:gdLst/>
              <a:ahLst/>
              <a:cxnLst/>
              <a:rect l="l" t="t" r="r" b="b"/>
              <a:pathLst>
                <a:path w="454" h="389" extrusionOk="0">
                  <a:moveTo>
                    <a:pt x="260" y="1"/>
                  </a:moveTo>
                  <a:cubicBezTo>
                    <a:pt x="87" y="1"/>
                    <a:pt x="1" y="208"/>
                    <a:pt x="123" y="331"/>
                  </a:cubicBezTo>
                  <a:cubicBezTo>
                    <a:pt x="163" y="371"/>
                    <a:pt x="211" y="388"/>
                    <a:pt x="259" y="388"/>
                  </a:cubicBezTo>
                  <a:cubicBezTo>
                    <a:pt x="358" y="388"/>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
            <p:cNvSpPr/>
            <p:nvPr/>
          </p:nvSpPr>
          <p:spPr>
            <a:xfrm>
              <a:off x="554500" y="1550425"/>
              <a:ext cx="11375" cy="9725"/>
            </a:xfrm>
            <a:custGeom>
              <a:avLst/>
              <a:gdLst/>
              <a:ahLst/>
              <a:cxnLst/>
              <a:rect l="l" t="t" r="r" b="b"/>
              <a:pathLst>
                <a:path w="455" h="389" extrusionOk="0">
                  <a:moveTo>
                    <a:pt x="262" y="1"/>
                  </a:moveTo>
                  <a:cubicBezTo>
                    <a:pt x="87" y="1"/>
                    <a:pt x="1" y="208"/>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
            <p:cNvSpPr/>
            <p:nvPr/>
          </p:nvSpPr>
          <p:spPr>
            <a:xfrm>
              <a:off x="594250" y="15504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
            <p:cNvSpPr/>
            <p:nvPr/>
          </p:nvSpPr>
          <p:spPr>
            <a:xfrm>
              <a:off x="634025" y="1550425"/>
              <a:ext cx="11375" cy="9725"/>
            </a:xfrm>
            <a:custGeom>
              <a:avLst/>
              <a:gdLst/>
              <a:ahLst/>
              <a:cxnLst/>
              <a:rect l="l" t="t" r="r" b="b"/>
              <a:pathLst>
                <a:path w="455" h="389" extrusionOk="0">
                  <a:moveTo>
                    <a:pt x="261" y="1"/>
                  </a:moveTo>
                  <a:cubicBezTo>
                    <a:pt x="88" y="1"/>
                    <a:pt x="0" y="208"/>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
            <p:cNvSpPr/>
            <p:nvPr/>
          </p:nvSpPr>
          <p:spPr>
            <a:xfrm>
              <a:off x="673775" y="15504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
            <p:cNvSpPr/>
            <p:nvPr/>
          </p:nvSpPr>
          <p:spPr>
            <a:xfrm>
              <a:off x="673775" y="16186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
            <p:cNvSpPr/>
            <p:nvPr/>
          </p:nvSpPr>
          <p:spPr>
            <a:xfrm>
              <a:off x="713525" y="16186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1"/>
                  </a:cubicBezTo>
                  <a:cubicBezTo>
                    <a:pt x="163" y="371"/>
                    <a:pt x="212" y="388"/>
                    <a:pt x="260" y="388"/>
                  </a:cubicBezTo>
                  <a:cubicBezTo>
                    <a:pt x="360" y="388"/>
                    <a:pt x="455" y="311"/>
                    <a:pt x="455" y="194"/>
                  </a:cubicBezTo>
                  <a:cubicBezTo>
                    <a:pt x="455" y="88"/>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
            <p:cNvSpPr/>
            <p:nvPr/>
          </p:nvSpPr>
          <p:spPr>
            <a:xfrm>
              <a:off x="753300" y="1618650"/>
              <a:ext cx="11375" cy="9725"/>
            </a:xfrm>
            <a:custGeom>
              <a:avLst/>
              <a:gdLst/>
              <a:ahLst/>
              <a:cxnLst/>
              <a:rect l="l" t="t" r="r" b="b"/>
              <a:pathLst>
                <a:path w="455" h="389" extrusionOk="0">
                  <a:moveTo>
                    <a:pt x="260" y="0"/>
                  </a:moveTo>
                  <a:cubicBezTo>
                    <a:pt x="87" y="0"/>
                    <a:pt x="1" y="208"/>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
            <p:cNvSpPr/>
            <p:nvPr/>
          </p:nvSpPr>
          <p:spPr>
            <a:xfrm>
              <a:off x="793075" y="16186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1"/>
                  </a:cubicBezTo>
                  <a:cubicBezTo>
                    <a:pt x="161" y="371"/>
                    <a:pt x="210" y="388"/>
                    <a:pt x="258" y="388"/>
                  </a:cubicBezTo>
                  <a:cubicBezTo>
                    <a:pt x="358" y="388"/>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
            <p:cNvSpPr/>
            <p:nvPr/>
          </p:nvSpPr>
          <p:spPr>
            <a:xfrm>
              <a:off x="832825" y="1618650"/>
              <a:ext cx="11350" cy="9725"/>
            </a:xfrm>
            <a:custGeom>
              <a:avLst/>
              <a:gdLst/>
              <a:ahLst/>
              <a:cxnLst/>
              <a:rect l="l" t="t" r="r" b="b"/>
              <a:pathLst>
                <a:path w="454" h="389" extrusionOk="0">
                  <a:moveTo>
                    <a:pt x="259" y="0"/>
                  </a:moveTo>
                  <a:cubicBezTo>
                    <a:pt x="87" y="0"/>
                    <a:pt x="0" y="208"/>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
            <p:cNvSpPr/>
            <p:nvPr/>
          </p:nvSpPr>
          <p:spPr>
            <a:xfrm>
              <a:off x="872575" y="16186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
            <p:cNvSpPr/>
            <p:nvPr/>
          </p:nvSpPr>
          <p:spPr>
            <a:xfrm>
              <a:off x="912325" y="1618650"/>
              <a:ext cx="11350" cy="9725"/>
            </a:xfrm>
            <a:custGeom>
              <a:avLst/>
              <a:gdLst/>
              <a:ahLst/>
              <a:cxnLst/>
              <a:rect l="l" t="t" r="r" b="b"/>
              <a:pathLst>
                <a:path w="454" h="389" extrusionOk="0">
                  <a:moveTo>
                    <a:pt x="259" y="0"/>
                  </a:moveTo>
                  <a:cubicBezTo>
                    <a:pt x="86" y="0"/>
                    <a:pt x="1" y="208"/>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
            <p:cNvSpPr/>
            <p:nvPr/>
          </p:nvSpPr>
          <p:spPr>
            <a:xfrm>
              <a:off x="713525" y="15504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
            <p:cNvSpPr/>
            <p:nvPr/>
          </p:nvSpPr>
          <p:spPr>
            <a:xfrm>
              <a:off x="753300" y="1550425"/>
              <a:ext cx="11375" cy="9725"/>
            </a:xfrm>
            <a:custGeom>
              <a:avLst/>
              <a:gdLst/>
              <a:ahLst/>
              <a:cxnLst/>
              <a:rect l="l" t="t" r="r" b="b"/>
              <a:pathLst>
                <a:path w="455" h="389" extrusionOk="0">
                  <a:moveTo>
                    <a:pt x="260" y="1"/>
                  </a:moveTo>
                  <a:cubicBezTo>
                    <a:pt x="87" y="1"/>
                    <a:pt x="1" y="208"/>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
            <p:cNvSpPr/>
            <p:nvPr/>
          </p:nvSpPr>
          <p:spPr>
            <a:xfrm>
              <a:off x="793075" y="15504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
            <p:cNvSpPr/>
            <p:nvPr/>
          </p:nvSpPr>
          <p:spPr>
            <a:xfrm>
              <a:off x="832825" y="1550425"/>
              <a:ext cx="11350" cy="9725"/>
            </a:xfrm>
            <a:custGeom>
              <a:avLst/>
              <a:gdLst/>
              <a:ahLst/>
              <a:cxnLst/>
              <a:rect l="l" t="t" r="r" b="b"/>
              <a:pathLst>
                <a:path w="454" h="389" extrusionOk="0">
                  <a:moveTo>
                    <a:pt x="259" y="1"/>
                  </a:moveTo>
                  <a:cubicBezTo>
                    <a:pt x="87" y="1"/>
                    <a:pt x="0" y="208"/>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
            <p:cNvSpPr/>
            <p:nvPr/>
          </p:nvSpPr>
          <p:spPr>
            <a:xfrm>
              <a:off x="872575" y="155042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
            <p:cNvSpPr/>
            <p:nvPr/>
          </p:nvSpPr>
          <p:spPr>
            <a:xfrm>
              <a:off x="912325" y="1550425"/>
              <a:ext cx="11350" cy="9725"/>
            </a:xfrm>
            <a:custGeom>
              <a:avLst/>
              <a:gdLst/>
              <a:ahLst/>
              <a:cxnLst/>
              <a:rect l="l" t="t" r="r" b="b"/>
              <a:pathLst>
                <a:path w="454" h="389" extrusionOk="0">
                  <a:moveTo>
                    <a:pt x="260" y="1"/>
                  </a:moveTo>
                  <a:cubicBezTo>
                    <a:pt x="87" y="1"/>
                    <a:pt x="1" y="208"/>
                    <a:pt x="122" y="331"/>
                  </a:cubicBezTo>
                  <a:cubicBezTo>
                    <a:pt x="162" y="371"/>
                    <a:pt x="211"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
            <p:cNvSpPr/>
            <p:nvPr/>
          </p:nvSpPr>
          <p:spPr>
            <a:xfrm>
              <a:off x="952075" y="15504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
            <p:cNvSpPr/>
            <p:nvPr/>
          </p:nvSpPr>
          <p:spPr>
            <a:xfrm>
              <a:off x="991825" y="15504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
            <p:cNvSpPr/>
            <p:nvPr/>
          </p:nvSpPr>
          <p:spPr>
            <a:xfrm>
              <a:off x="1031575" y="15504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59" y="389"/>
                    <a:pt x="455"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
            <p:cNvSpPr/>
            <p:nvPr/>
          </p:nvSpPr>
          <p:spPr>
            <a:xfrm>
              <a:off x="1071350" y="1550425"/>
              <a:ext cx="11350" cy="9725"/>
            </a:xfrm>
            <a:custGeom>
              <a:avLst/>
              <a:gdLst/>
              <a:ahLst/>
              <a:cxnLst/>
              <a:rect l="l" t="t" r="r" b="b"/>
              <a:pathLst>
                <a:path w="454" h="389" extrusionOk="0">
                  <a:moveTo>
                    <a:pt x="259" y="1"/>
                  </a:moveTo>
                  <a:cubicBezTo>
                    <a:pt x="86" y="1"/>
                    <a:pt x="0" y="208"/>
                    <a:pt x="123" y="331"/>
                  </a:cubicBezTo>
                  <a:cubicBezTo>
                    <a:pt x="162" y="371"/>
                    <a:pt x="211"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
            <p:cNvSpPr/>
            <p:nvPr/>
          </p:nvSpPr>
          <p:spPr>
            <a:xfrm>
              <a:off x="127177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
            <p:cNvSpPr/>
            <p:nvPr/>
          </p:nvSpPr>
          <p:spPr>
            <a:xfrm>
              <a:off x="127177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
            <p:cNvSpPr/>
            <p:nvPr/>
          </p:nvSpPr>
          <p:spPr>
            <a:xfrm>
              <a:off x="127177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
            <p:cNvSpPr/>
            <p:nvPr/>
          </p:nvSpPr>
          <p:spPr>
            <a:xfrm>
              <a:off x="1311525" y="1277575"/>
              <a:ext cx="9700" cy="9725"/>
            </a:xfrm>
            <a:custGeom>
              <a:avLst/>
              <a:gdLst/>
              <a:ahLst/>
              <a:cxnLst/>
              <a:rect l="l" t="t" r="r" b="b"/>
              <a:pathLst>
                <a:path w="388" h="389" extrusionOk="0">
                  <a:moveTo>
                    <a:pt x="195" y="1"/>
                  </a:moveTo>
                  <a:cubicBezTo>
                    <a:pt x="87" y="1"/>
                    <a:pt x="0" y="89"/>
                    <a:pt x="0" y="195"/>
                  </a:cubicBezTo>
                  <a:cubicBezTo>
                    <a:pt x="0" y="302"/>
                    <a:pt x="87" y="389"/>
                    <a:pt x="195" y="389"/>
                  </a:cubicBezTo>
                  <a:cubicBezTo>
                    <a:pt x="301" y="389"/>
                    <a:pt x="387" y="302"/>
                    <a:pt x="387" y="195"/>
                  </a:cubicBezTo>
                  <a:cubicBezTo>
                    <a:pt x="387" y="89"/>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
            <p:cNvSpPr/>
            <p:nvPr/>
          </p:nvSpPr>
          <p:spPr>
            <a:xfrm>
              <a:off x="127177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
            <p:cNvSpPr/>
            <p:nvPr/>
          </p:nvSpPr>
          <p:spPr>
            <a:xfrm>
              <a:off x="1311525" y="1243475"/>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
            <p:cNvSpPr/>
            <p:nvPr/>
          </p:nvSpPr>
          <p:spPr>
            <a:xfrm>
              <a:off x="127177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
            <p:cNvSpPr/>
            <p:nvPr/>
          </p:nvSpPr>
          <p:spPr>
            <a:xfrm>
              <a:off x="1311525" y="1209400"/>
              <a:ext cx="9700" cy="9700"/>
            </a:xfrm>
            <a:custGeom>
              <a:avLst/>
              <a:gdLst/>
              <a:ahLst/>
              <a:cxnLst/>
              <a:rect l="l" t="t" r="r" b="b"/>
              <a:pathLst>
                <a:path w="388" h="388" extrusionOk="0">
                  <a:moveTo>
                    <a:pt x="195" y="1"/>
                  </a:moveTo>
                  <a:cubicBezTo>
                    <a:pt x="87" y="1"/>
                    <a:pt x="0" y="87"/>
                    <a:pt x="0" y="193"/>
                  </a:cubicBezTo>
                  <a:cubicBezTo>
                    <a:pt x="0"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
            <p:cNvSpPr/>
            <p:nvPr/>
          </p:nvSpPr>
          <p:spPr>
            <a:xfrm>
              <a:off x="127177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
            <p:cNvSpPr/>
            <p:nvPr/>
          </p:nvSpPr>
          <p:spPr>
            <a:xfrm>
              <a:off x="1311525" y="1175300"/>
              <a:ext cx="9700" cy="9675"/>
            </a:xfrm>
            <a:custGeom>
              <a:avLst/>
              <a:gdLst/>
              <a:ahLst/>
              <a:cxnLst/>
              <a:rect l="l" t="t" r="r" b="b"/>
              <a:pathLst>
                <a:path w="388" h="387" extrusionOk="0">
                  <a:moveTo>
                    <a:pt x="195" y="0"/>
                  </a:moveTo>
                  <a:cubicBezTo>
                    <a:pt x="87" y="0"/>
                    <a:pt x="0" y="87"/>
                    <a:pt x="0" y="194"/>
                  </a:cubicBezTo>
                  <a:cubicBezTo>
                    <a:pt x="0" y="301"/>
                    <a:pt x="87" y="387"/>
                    <a:pt x="195" y="387"/>
                  </a:cubicBezTo>
                  <a:cubicBezTo>
                    <a:pt x="301" y="387"/>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
            <p:cNvSpPr/>
            <p:nvPr/>
          </p:nvSpPr>
          <p:spPr>
            <a:xfrm>
              <a:off x="1351275"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1" y="387"/>
                    <a:pt x="389" y="301"/>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
            <p:cNvSpPr/>
            <p:nvPr/>
          </p:nvSpPr>
          <p:spPr>
            <a:xfrm>
              <a:off x="127177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
            <p:cNvSpPr/>
            <p:nvPr/>
          </p:nvSpPr>
          <p:spPr>
            <a:xfrm>
              <a:off x="1311525" y="1141200"/>
              <a:ext cx="9700" cy="9675"/>
            </a:xfrm>
            <a:custGeom>
              <a:avLst/>
              <a:gdLst/>
              <a:ahLst/>
              <a:cxnLst/>
              <a:rect l="l" t="t" r="r" b="b"/>
              <a:pathLst>
                <a:path w="388"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
            <p:cNvSpPr/>
            <p:nvPr/>
          </p:nvSpPr>
          <p:spPr>
            <a:xfrm>
              <a:off x="1351275"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1" y="387"/>
                    <a:pt x="389" y="300"/>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
            <p:cNvSpPr/>
            <p:nvPr/>
          </p:nvSpPr>
          <p:spPr>
            <a:xfrm>
              <a:off x="127177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
            <p:cNvSpPr/>
            <p:nvPr/>
          </p:nvSpPr>
          <p:spPr>
            <a:xfrm>
              <a:off x="1311525" y="11070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
            <p:cNvSpPr/>
            <p:nvPr/>
          </p:nvSpPr>
          <p:spPr>
            <a:xfrm>
              <a:off x="1351275"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
            <p:cNvSpPr/>
            <p:nvPr/>
          </p:nvSpPr>
          <p:spPr>
            <a:xfrm>
              <a:off x="127177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
            <p:cNvSpPr/>
            <p:nvPr/>
          </p:nvSpPr>
          <p:spPr>
            <a:xfrm>
              <a:off x="1311525" y="10729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
            <p:cNvSpPr/>
            <p:nvPr/>
          </p:nvSpPr>
          <p:spPr>
            <a:xfrm>
              <a:off x="1351275"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
            <p:cNvSpPr/>
            <p:nvPr/>
          </p:nvSpPr>
          <p:spPr>
            <a:xfrm>
              <a:off x="127177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
            <p:cNvSpPr/>
            <p:nvPr/>
          </p:nvSpPr>
          <p:spPr>
            <a:xfrm>
              <a:off x="1311525" y="1038875"/>
              <a:ext cx="9700" cy="9725"/>
            </a:xfrm>
            <a:custGeom>
              <a:avLst/>
              <a:gdLst/>
              <a:ahLst/>
              <a:cxnLst/>
              <a:rect l="l" t="t" r="r" b="b"/>
              <a:pathLst>
                <a:path w="388" h="389" extrusionOk="0">
                  <a:moveTo>
                    <a:pt x="195" y="0"/>
                  </a:moveTo>
                  <a:cubicBezTo>
                    <a:pt x="87" y="0"/>
                    <a:pt x="0" y="87"/>
                    <a:pt x="0" y="194"/>
                  </a:cubicBezTo>
                  <a:cubicBezTo>
                    <a:pt x="0" y="301"/>
                    <a:pt x="87" y="388"/>
                    <a:pt x="195" y="388"/>
                  </a:cubicBezTo>
                  <a:cubicBezTo>
                    <a:pt x="301" y="388"/>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
            <p:cNvSpPr/>
            <p:nvPr/>
          </p:nvSpPr>
          <p:spPr>
            <a:xfrm>
              <a:off x="1351275"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1" y="388"/>
                    <a:pt x="389" y="301"/>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
            <p:cNvSpPr/>
            <p:nvPr/>
          </p:nvSpPr>
          <p:spPr>
            <a:xfrm>
              <a:off x="127177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
            <p:cNvSpPr/>
            <p:nvPr/>
          </p:nvSpPr>
          <p:spPr>
            <a:xfrm>
              <a:off x="1311525" y="1004775"/>
              <a:ext cx="9700" cy="9725"/>
            </a:xfrm>
            <a:custGeom>
              <a:avLst/>
              <a:gdLst/>
              <a:ahLst/>
              <a:cxnLst/>
              <a:rect l="l" t="t" r="r" b="b"/>
              <a:pathLst>
                <a:path w="388" h="389" extrusionOk="0">
                  <a:moveTo>
                    <a:pt x="195" y="0"/>
                  </a:moveTo>
                  <a:cubicBezTo>
                    <a:pt x="87" y="0"/>
                    <a:pt x="0" y="87"/>
                    <a:pt x="0" y="194"/>
                  </a:cubicBezTo>
                  <a:cubicBezTo>
                    <a:pt x="0" y="300"/>
                    <a:pt x="87" y="388"/>
                    <a:pt x="195" y="388"/>
                  </a:cubicBezTo>
                  <a:cubicBezTo>
                    <a:pt x="301" y="388"/>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
            <p:cNvSpPr/>
            <p:nvPr/>
          </p:nvSpPr>
          <p:spPr>
            <a:xfrm>
              <a:off x="1351275"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1" y="388"/>
                    <a:pt x="389" y="300"/>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
            <p:cNvSpPr/>
            <p:nvPr/>
          </p:nvSpPr>
          <p:spPr>
            <a:xfrm>
              <a:off x="127177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
            <p:cNvSpPr/>
            <p:nvPr/>
          </p:nvSpPr>
          <p:spPr>
            <a:xfrm>
              <a:off x="1311525" y="970650"/>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
            <p:cNvSpPr/>
            <p:nvPr/>
          </p:nvSpPr>
          <p:spPr>
            <a:xfrm>
              <a:off x="127177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
            <p:cNvSpPr/>
            <p:nvPr/>
          </p:nvSpPr>
          <p:spPr>
            <a:xfrm>
              <a:off x="1311525" y="936550"/>
              <a:ext cx="9700" cy="9725"/>
            </a:xfrm>
            <a:custGeom>
              <a:avLst/>
              <a:gdLst/>
              <a:ahLst/>
              <a:cxnLst/>
              <a:rect l="l" t="t" r="r" b="b"/>
              <a:pathLst>
                <a:path w="388" h="389" extrusionOk="0">
                  <a:moveTo>
                    <a:pt x="195" y="1"/>
                  </a:moveTo>
                  <a:cubicBezTo>
                    <a:pt x="87" y="1"/>
                    <a:pt x="0" y="87"/>
                    <a:pt x="0" y="195"/>
                  </a:cubicBezTo>
                  <a:cubicBezTo>
                    <a:pt x="0" y="302"/>
                    <a:pt x="87" y="389"/>
                    <a:pt x="195" y="389"/>
                  </a:cubicBezTo>
                  <a:cubicBezTo>
                    <a:pt x="301" y="389"/>
                    <a:pt x="387" y="302"/>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
            <p:cNvSpPr/>
            <p:nvPr/>
          </p:nvSpPr>
          <p:spPr>
            <a:xfrm>
              <a:off x="127177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
            <p:cNvSpPr/>
            <p:nvPr/>
          </p:nvSpPr>
          <p:spPr>
            <a:xfrm>
              <a:off x="1311525" y="902450"/>
              <a:ext cx="9700" cy="9725"/>
            </a:xfrm>
            <a:custGeom>
              <a:avLst/>
              <a:gdLst/>
              <a:ahLst/>
              <a:cxnLst/>
              <a:rect l="l" t="t" r="r" b="b"/>
              <a:pathLst>
                <a:path w="388" h="389" extrusionOk="0">
                  <a:moveTo>
                    <a:pt x="195" y="0"/>
                  </a:moveTo>
                  <a:cubicBezTo>
                    <a:pt x="87" y="0"/>
                    <a:pt x="0" y="87"/>
                    <a:pt x="0" y="194"/>
                  </a:cubicBezTo>
                  <a:cubicBezTo>
                    <a:pt x="0" y="302"/>
                    <a:pt x="87" y="388"/>
                    <a:pt x="195" y="388"/>
                  </a:cubicBezTo>
                  <a:cubicBezTo>
                    <a:pt x="301" y="388"/>
                    <a:pt x="387" y="302"/>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
            <p:cNvSpPr/>
            <p:nvPr/>
          </p:nvSpPr>
          <p:spPr>
            <a:xfrm>
              <a:off x="127177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
            <p:cNvSpPr/>
            <p:nvPr/>
          </p:nvSpPr>
          <p:spPr>
            <a:xfrm>
              <a:off x="1311525" y="868350"/>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
            <p:cNvSpPr/>
            <p:nvPr/>
          </p:nvSpPr>
          <p:spPr>
            <a:xfrm>
              <a:off x="127177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
            <p:cNvSpPr/>
            <p:nvPr/>
          </p:nvSpPr>
          <p:spPr>
            <a:xfrm>
              <a:off x="127177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6" name="Google Shape;1736;p2"/>
          <p:cNvSpPr/>
          <p:nvPr/>
        </p:nvSpPr>
        <p:spPr>
          <a:xfrm>
            <a:off x="134148" y="4324586"/>
            <a:ext cx="445241" cy="385621"/>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
          <p:cNvSpPr/>
          <p:nvPr/>
        </p:nvSpPr>
        <p:spPr>
          <a:xfrm>
            <a:off x="0" y="4190838"/>
            <a:ext cx="1247936" cy="1094228"/>
          </a:xfrm>
          <a:custGeom>
            <a:avLst/>
            <a:gdLst/>
            <a:ahLst/>
            <a:cxnLst/>
            <a:rect l="l" t="t" r="r" b="b"/>
            <a:pathLst>
              <a:path w="28132" h="24667" extrusionOk="0">
                <a:moveTo>
                  <a:pt x="14066" y="424"/>
                </a:moveTo>
                <a:lnTo>
                  <a:pt x="27770" y="24457"/>
                </a:lnTo>
                <a:lnTo>
                  <a:pt x="359" y="24457"/>
                </a:lnTo>
                <a:lnTo>
                  <a:pt x="14066" y="424"/>
                </a:lnTo>
                <a:close/>
                <a:moveTo>
                  <a:pt x="14066" y="1"/>
                </a:moveTo>
                <a:lnTo>
                  <a:pt x="88" y="24511"/>
                </a:lnTo>
                <a:lnTo>
                  <a:pt x="0" y="24667"/>
                </a:lnTo>
                <a:lnTo>
                  <a:pt x="28131" y="24667"/>
                </a:lnTo>
                <a:lnTo>
                  <a:pt x="14066" y="1"/>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
          <p:cNvSpPr/>
          <p:nvPr/>
        </p:nvSpPr>
        <p:spPr>
          <a:xfrm>
            <a:off x="652062" y="4589288"/>
            <a:ext cx="1247936" cy="1094228"/>
          </a:xfrm>
          <a:custGeom>
            <a:avLst/>
            <a:gdLst/>
            <a:ahLst/>
            <a:cxnLst/>
            <a:rect l="l" t="t" r="r" b="b"/>
            <a:pathLst>
              <a:path w="28132" h="24667" extrusionOk="0">
                <a:moveTo>
                  <a:pt x="14067" y="423"/>
                </a:moveTo>
                <a:lnTo>
                  <a:pt x="27772" y="24458"/>
                </a:lnTo>
                <a:lnTo>
                  <a:pt x="361" y="24458"/>
                </a:lnTo>
                <a:lnTo>
                  <a:pt x="14067" y="423"/>
                </a:lnTo>
                <a:close/>
                <a:moveTo>
                  <a:pt x="14067" y="0"/>
                </a:moveTo>
                <a:lnTo>
                  <a:pt x="90" y="24510"/>
                </a:lnTo>
                <a:lnTo>
                  <a:pt x="0" y="24666"/>
                </a:lnTo>
                <a:lnTo>
                  <a:pt x="28131" y="24666"/>
                </a:lnTo>
                <a:lnTo>
                  <a:pt x="14067" y="0"/>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
          <p:cNvSpPr/>
          <p:nvPr/>
        </p:nvSpPr>
        <p:spPr>
          <a:xfrm>
            <a:off x="-244675" y="1453189"/>
            <a:ext cx="895831" cy="775779"/>
          </a:xfrm>
          <a:custGeom>
            <a:avLst/>
            <a:gdLst/>
            <a:ahLst/>
            <a:cxnLst/>
            <a:rect l="l" t="t" r="r" b="b"/>
            <a:pathLst>
              <a:path w="21416" h="18546" extrusionOk="0">
                <a:moveTo>
                  <a:pt x="15940" y="210"/>
                </a:moveTo>
                <a:lnTo>
                  <a:pt x="21173" y="9273"/>
                </a:lnTo>
                <a:lnTo>
                  <a:pt x="15940" y="18336"/>
                </a:lnTo>
                <a:lnTo>
                  <a:pt x="5475" y="18336"/>
                </a:lnTo>
                <a:lnTo>
                  <a:pt x="242" y="9273"/>
                </a:lnTo>
                <a:lnTo>
                  <a:pt x="5475" y="210"/>
                </a:lnTo>
                <a:close/>
                <a:moveTo>
                  <a:pt x="5355" y="0"/>
                </a:moveTo>
                <a:lnTo>
                  <a:pt x="1" y="9273"/>
                </a:lnTo>
                <a:lnTo>
                  <a:pt x="5325" y="18494"/>
                </a:lnTo>
                <a:lnTo>
                  <a:pt x="5355" y="18545"/>
                </a:lnTo>
                <a:lnTo>
                  <a:pt x="16061" y="18545"/>
                </a:lnTo>
                <a:lnTo>
                  <a:pt x="21415" y="9273"/>
                </a:lnTo>
                <a:lnTo>
                  <a:pt x="16092" y="53"/>
                </a:lnTo>
                <a:lnTo>
                  <a:pt x="16061" y="0"/>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
          <p:cNvSpPr/>
          <p:nvPr/>
        </p:nvSpPr>
        <p:spPr>
          <a:xfrm>
            <a:off x="678022" y="2230316"/>
            <a:ext cx="277040" cy="252486"/>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1" name="Google Shape;1741;p2"/>
          <p:cNvGrpSpPr/>
          <p:nvPr/>
        </p:nvGrpSpPr>
        <p:grpSpPr>
          <a:xfrm>
            <a:off x="635480" y="2997806"/>
            <a:ext cx="1019815" cy="944312"/>
            <a:chOff x="2113525" y="2880575"/>
            <a:chExt cx="609500" cy="564375"/>
          </a:xfrm>
        </p:grpSpPr>
        <p:sp>
          <p:nvSpPr>
            <p:cNvPr id="1742" name="Google Shape;1742;p2"/>
            <p:cNvSpPr/>
            <p:nvPr/>
          </p:nvSpPr>
          <p:spPr>
            <a:xfrm>
              <a:off x="2159100" y="3015125"/>
              <a:ext cx="58125" cy="55900"/>
            </a:xfrm>
            <a:custGeom>
              <a:avLst/>
              <a:gdLst/>
              <a:ahLst/>
              <a:cxnLst/>
              <a:rect l="l" t="t" r="r" b="b"/>
              <a:pathLst>
                <a:path w="2325" h="2236" extrusionOk="0">
                  <a:moveTo>
                    <a:pt x="1206" y="0"/>
                  </a:moveTo>
                  <a:cubicBezTo>
                    <a:pt x="754" y="0"/>
                    <a:pt x="347" y="271"/>
                    <a:pt x="174" y="690"/>
                  </a:cubicBezTo>
                  <a:cubicBezTo>
                    <a:pt x="1" y="1107"/>
                    <a:pt x="96" y="1589"/>
                    <a:pt x="416" y="1907"/>
                  </a:cubicBezTo>
                  <a:cubicBezTo>
                    <a:pt x="630" y="2121"/>
                    <a:pt x="916" y="2235"/>
                    <a:pt x="1207" y="2235"/>
                  </a:cubicBezTo>
                  <a:cubicBezTo>
                    <a:pt x="1351" y="2235"/>
                    <a:pt x="1496" y="2207"/>
                    <a:pt x="1634" y="2150"/>
                  </a:cubicBezTo>
                  <a:cubicBezTo>
                    <a:pt x="2052" y="1977"/>
                    <a:pt x="2325" y="1569"/>
                    <a:pt x="2325" y="1117"/>
                  </a:cubicBezTo>
                  <a:cubicBezTo>
                    <a:pt x="2325" y="500"/>
                    <a:pt x="1823" y="0"/>
                    <a:pt x="1206"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
            <p:cNvSpPr/>
            <p:nvPr/>
          </p:nvSpPr>
          <p:spPr>
            <a:xfrm>
              <a:off x="2113525" y="2967325"/>
              <a:ext cx="151450" cy="151450"/>
            </a:xfrm>
            <a:custGeom>
              <a:avLst/>
              <a:gdLst/>
              <a:ahLst/>
              <a:cxnLst/>
              <a:rect l="l" t="t" r="r" b="b"/>
              <a:pathLst>
                <a:path w="6058" h="6058" extrusionOk="0">
                  <a:moveTo>
                    <a:pt x="3029" y="210"/>
                  </a:moveTo>
                  <a:cubicBezTo>
                    <a:pt x="4583" y="210"/>
                    <a:pt x="5849" y="1476"/>
                    <a:pt x="5849" y="3029"/>
                  </a:cubicBezTo>
                  <a:cubicBezTo>
                    <a:pt x="5849" y="4583"/>
                    <a:pt x="4583" y="5849"/>
                    <a:pt x="3029" y="5849"/>
                  </a:cubicBezTo>
                  <a:cubicBezTo>
                    <a:pt x="1474" y="5849"/>
                    <a:pt x="210" y="4583"/>
                    <a:pt x="210" y="3029"/>
                  </a:cubicBezTo>
                  <a:cubicBezTo>
                    <a:pt x="210" y="1476"/>
                    <a:pt x="1475" y="210"/>
                    <a:pt x="3029" y="210"/>
                  </a:cubicBezTo>
                  <a:close/>
                  <a:moveTo>
                    <a:pt x="3029" y="1"/>
                  </a:moveTo>
                  <a:cubicBezTo>
                    <a:pt x="1359" y="1"/>
                    <a:pt x="0" y="1359"/>
                    <a:pt x="0" y="3029"/>
                  </a:cubicBezTo>
                  <a:cubicBezTo>
                    <a:pt x="0" y="4700"/>
                    <a:pt x="1359" y="6058"/>
                    <a:pt x="3029" y="6058"/>
                  </a:cubicBezTo>
                  <a:cubicBezTo>
                    <a:pt x="4700" y="6058"/>
                    <a:pt x="6058" y="4700"/>
                    <a:pt x="6058" y="3029"/>
                  </a:cubicBezTo>
                  <a:cubicBezTo>
                    <a:pt x="6058" y="1360"/>
                    <a:pt x="4700" y="1"/>
                    <a:pt x="302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
            <p:cNvSpPr/>
            <p:nvPr/>
          </p:nvSpPr>
          <p:spPr>
            <a:xfrm>
              <a:off x="2158650" y="2880575"/>
              <a:ext cx="564375" cy="564375"/>
            </a:xfrm>
            <a:custGeom>
              <a:avLst/>
              <a:gdLst/>
              <a:ahLst/>
              <a:cxnLst/>
              <a:rect l="l" t="t" r="r" b="b"/>
              <a:pathLst>
                <a:path w="22575" h="22575" extrusionOk="0">
                  <a:moveTo>
                    <a:pt x="11288" y="210"/>
                  </a:moveTo>
                  <a:cubicBezTo>
                    <a:pt x="17395" y="210"/>
                    <a:pt x="22366" y="5181"/>
                    <a:pt x="22366" y="11289"/>
                  </a:cubicBezTo>
                  <a:cubicBezTo>
                    <a:pt x="22366" y="17397"/>
                    <a:pt x="17397" y="22367"/>
                    <a:pt x="11288" y="22367"/>
                  </a:cubicBezTo>
                  <a:cubicBezTo>
                    <a:pt x="5179" y="22367"/>
                    <a:pt x="210" y="17397"/>
                    <a:pt x="210" y="11288"/>
                  </a:cubicBezTo>
                  <a:cubicBezTo>
                    <a:pt x="210" y="5181"/>
                    <a:pt x="5179" y="210"/>
                    <a:pt x="11288" y="210"/>
                  </a:cubicBezTo>
                  <a:close/>
                  <a:moveTo>
                    <a:pt x="11288" y="1"/>
                  </a:moveTo>
                  <a:cubicBezTo>
                    <a:pt x="5064" y="1"/>
                    <a:pt x="1" y="5064"/>
                    <a:pt x="1" y="11288"/>
                  </a:cubicBezTo>
                  <a:cubicBezTo>
                    <a:pt x="1" y="17512"/>
                    <a:pt x="5064" y="22575"/>
                    <a:pt x="11288" y="22575"/>
                  </a:cubicBezTo>
                  <a:cubicBezTo>
                    <a:pt x="17512" y="22575"/>
                    <a:pt x="22575" y="17512"/>
                    <a:pt x="22575" y="11288"/>
                  </a:cubicBezTo>
                  <a:cubicBezTo>
                    <a:pt x="22575" y="5064"/>
                    <a:pt x="17512" y="1"/>
                    <a:pt x="11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
            <p:cNvSpPr/>
            <p:nvPr/>
          </p:nvSpPr>
          <p:spPr>
            <a:xfrm>
              <a:off x="2542800" y="2882550"/>
              <a:ext cx="55925" cy="55925"/>
            </a:xfrm>
            <a:custGeom>
              <a:avLst/>
              <a:gdLst/>
              <a:ahLst/>
              <a:cxnLst/>
              <a:rect l="l" t="t" r="r" b="b"/>
              <a:pathLst>
                <a:path w="2237" h="2237" extrusionOk="0">
                  <a:moveTo>
                    <a:pt x="1118" y="1"/>
                  </a:moveTo>
                  <a:cubicBezTo>
                    <a:pt x="501" y="1"/>
                    <a:pt x="1" y="501"/>
                    <a:pt x="1" y="1118"/>
                  </a:cubicBezTo>
                  <a:cubicBezTo>
                    <a:pt x="1" y="1736"/>
                    <a:pt x="501" y="2237"/>
                    <a:pt x="1118" y="2237"/>
                  </a:cubicBezTo>
                  <a:cubicBezTo>
                    <a:pt x="1737" y="2237"/>
                    <a:pt x="2237" y="1736"/>
                    <a:pt x="2237" y="1118"/>
                  </a:cubicBezTo>
                  <a:cubicBezTo>
                    <a:pt x="2237" y="501"/>
                    <a:pt x="1737"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2"/>
          <p:cNvGrpSpPr/>
          <p:nvPr/>
        </p:nvGrpSpPr>
        <p:grpSpPr>
          <a:xfrm>
            <a:off x="181799" y="1836767"/>
            <a:ext cx="349968" cy="2052568"/>
            <a:chOff x="1037125" y="2236325"/>
            <a:chExt cx="149100" cy="874475"/>
          </a:xfrm>
        </p:grpSpPr>
        <p:sp>
          <p:nvSpPr>
            <p:cNvPr id="1747" name="Google Shape;1747;p2"/>
            <p:cNvSpPr/>
            <p:nvPr/>
          </p:nvSpPr>
          <p:spPr>
            <a:xfrm>
              <a:off x="1171575" y="2471400"/>
              <a:ext cx="14650" cy="12600"/>
            </a:xfrm>
            <a:custGeom>
              <a:avLst/>
              <a:gdLst/>
              <a:ahLst/>
              <a:cxnLst/>
              <a:rect l="l" t="t" r="r" b="b"/>
              <a:pathLst>
                <a:path w="586" h="504" extrusionOk="0">
                  <a:moveTo>
                    <a:pt x="333" y="0"/>
                  </a:moveTo>
                  <a:cubicBezTo>
                    <a:pt x="272" y="0"/>
                    <a:pt x="209" y="23"/>
                    <a:pt x="158" y="74"/>
                  </a:cubicBezTo>
                  <a:cubicBezTo>
                    <a:pt x="0" y="232"/>
                    <a:pt x="111" y="503"/>
                    <a:pt x="335" y="503"/>
                  </a:cubicBezTo>
                  <a:cubicBezTo>
                    <a:pt x="473" y="502"/>
                    <a:pt x="586" y="389"/>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
            <p:cNvSpPr/>
            <p:nvPr/>
          </p:nvSpPr>
          <p:spPr>
            <a:xfrm>
              <a:off x="1171575" y="2549750"/>
              <a:ext cx="14650" cy="12575"/>
            </a:xfrm>
            <a:custGeom>
              <a:avLst/>
              <a:gdLst/>
              <a:ahLst/>
              <a:cxnLst/>
              <a:rect l="l" t="t" r="r" b="b"/>
              <a:pathLst>
                <a:path w="586" h="503" extrusionOk="0">
                  <a:moveTo>
                    <a:pt x="334" y="0"/>
                  </a:moveTo>
                  <a:cubicBezTo>
                    <a:pt x="272" y="0"/>
                    <a:pt x="209" y="23"/>
                    <a:pt x="158" y="75"/>
                  </a:cubicBezTo>
                  <a:cubicBezTo>
                    <a:pt x="0" y="233"/>
                    <a:pt x="113" y="502"/>
                    <a:pt x="335" y="502"/>
                  </a:cubicBezTo>
                  <a:cubicBezTo>
                    <a:pt x="473" y="502"/>
                    <a:pt x="586" y="390"/>
                    <a:pt x="586" y="252"/>
                  </a:cubicBezTo>
                  <a:cubicBezTo>
                    <a:pt x="586" y="101"/>
                    <a:pt x="462"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
            <p:cNvSpPr/>
            <p:nvPr/>
          </p:nvSpPr>
          <p:spPr>
            <a:xfrm>
              <a:off x="1171575" y="2628100"/>
              <a:ext cx="14650" cy="12600"/>
            </a:xfrm>
            <a:custGeom>
              <a:avLst/>
              <a:gdLst/>
              <a:ahLst/>
              <a:cxnLst/>
              <a:rect l="l" t="t" r="r" b="b"/>
              <a:pathLst>
                <a:path w="586" h="504" extrusionOk="0">
                  <a:moveTo>
                    <a:pt x="333" y="0"/>
                  </a:moveTo>
                  <a:cubicBezTo>
                    <a:pt x="272" y="0"/>
                    <a:pt x="209" y="23"/>
                    <a:pt x="158" y="74"/>
                  </a:cubicBezTo>
                  <a:cubicBezTo>
                    <a:pt x="0" y="232"/>
                    <a:pt x="113" y="503"/>
                    <a:pt x="335" y="503"/>
                  </a:cubicBezTo>
                  <a:cubicBezTo>
                    <a:pt x="473" y="503"/>
                    <a:pt x="586" y="391"/>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
            <p:cNvSpPr/>
            <p:nvPr/>
          </p:nvSpPr>
          <p:spPr>
            <a:xfrm>
              <a:off x="1171575" y="2706475"/>
              <a:ext cx="14650" cy="12550"/>
            </a:xfrm>
            <a:custGeom>
              <a:avLst/>
              <a:gdLst/>
              <a:ahLst/>
              <a:cxnLst/>
              <a:rect l="l" t="t" r="r" b="b"/>
              <a:pathLst>
                <a:path w="586" h="502" extrusionOk="0">
                  <a:moveTo>
                    <a:pt x="333" y="0"/>
                  </a:moveTo>
                  <a:cubicBezTo>
                    <a:pt x="272" y="0"/>
                    <a:pt x="209" y="23"/>
                    <a:pt x="158" y="74"/>
                  </a:cubicBezTo>
                  <a:cubicBezTo>
                    <a:pt x="0" y="232"/>
                    <a:pt x="113" y="501"/>
                    <a:pt x="335" y="501"/>
                  </a:cubicBezTo>
                  <a:cubicBezTo>
                    <a:pt x="473"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
            <p:cNvSpPr/>
            <p:nvPr/>
          </p:nvSpPr>
          <p:spPr>
            <a:xfrm>
              <a:off x="1171575" y="2784825"/>
              <a:ext cx="14650" cy="12600"/>
            </a:xfrm>
            <a:custGeom>
              <a:avLst/>
              <a:gdLst/>
              <a:ahLst/>
              <a:cxnLst/>
              <a:rect l="l" t="t" r="r" b="b"/>
              <a:pathLst>
                <a:path w="586" h="504" extrusionOk="0">
                  <a:moveTo>
                    <a:pt x="333" y="1"/>
                  </a:moveTo>
                  <a:cubicBezTo>
                    <a:pt x="272" y="1"/>
                    <a:pt x="209" y="24"/>
                    <a:pt x="158" y="75"/>
                  </a:cubicBezTo>
                  <a:cubicBezTo>
                    <a:pt x="0" y="232"/>
                    <a:pt x="111" y="504"/>
                    <a:pt x="335" y="504"/>
                  </a:cubicBezTo>
                  <a:cubicBezTo>
                    <a:pt x="473" y="504"/>
                    <a:pt x="586" y="390"/>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
            <p:cNvSpPr/>
            <p:nvPr/>
          </p:nvSpPr>
          <p:spPr>
            <a:xfrm>
              <a:off x="1104350" y="24714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89"/>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
            <p:cNvSpPr/>
            <p:nvPr/>
          </p:nvSpPr>
          <p:spPr>
            <a:xfrm>
              <a:off x="1104350" y="2549750"/>
              <a:ext cx="14675" cy="12575"/>
            </a:xfrm>
            <a:custGeom>
              <a:avLst/>
              <a:gdLst/>
              <a:ahLst/>
              <a:cxnLst/>
              <a:rect l="l" t="t" r="r" b="b"/>
              <a:pathLst>
                <a:path w="587" h="503" extrusionOk="0">
                  <a:moveTo>
                    <a:pt x="334" y="0"/>
                  </a:moveTo>
                  <a:cubicBezTo>
                    <a:pt x="272" y="0"/>
                    <a:pt x="209" y="23"/>
                    <a:pt x="158" y="75"/>
                  </a:cubicBezTo>
                  <a:cubicBezTo>
                    <a:pt x="0" y="233"/>
                    <a:pt x="112" y="502"/>
                    <a:pt x="335" y="502"/>
                  </a:cubicBezTo>
                  <a:cubicBezTo>
                    <a:pt x="475" y="502"/>
                    <a:pt x="587" y="390"/>
                    <a:pt x="587" y="252"/>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
            <p:cNvSpPr/>
            <p:nvPr/>
          </p:nvSpPr>
          <p:spPr>
            <a:xfrm>
              <a:off x="1104350" y="26281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91"/>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
            <p:cNvSpPr/>
            <p:nvPr/>
          </p:nvSpPr>
          <p:spPr>
            <a:xfrm>
              <a:off x="1104350" y="2706475"/>
              <a:ext cx="14675" cy="12550"/>
            </a:xfrm>
            <a:custGeom>
              <a:avLst/>
              <a:gdLst/>
              <a:ahLst/>
              <a:cxnLst/>
              <a:rect l="l" t="t" r="r" b="b"/>
              <a:pathLst>
                <a:path w="587" h="502" extrusionOk="0">
                  <a:moveTo>
                    <a:pt x="334" y="0"/>
                  </a:moveTo>
                  <a:cubicBezTo>
                    <a:pt x="272" y="0"/>
                    <a:pt x="209" y="23"/>
                    <a:pt x="158" y="74"/>
                  </a:cubicBezTo>
                  <a:cubicBezTo>
                    <a:pt x="0" y="232"/>
                    <a:pt x="112" y="501"/>
                    <a:pt x="335" y="501"/>
                  </a:cubicBezTo>
                  <a:cubicBezTo>
                    <a:pt x="475" y="501"/>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
            <p:cNvSpPr/>
            <p:nvPr/>
          </p:nvSpPr>
          <p:spPr>
            <a:xfrm>
              <a:off x="1104350" y="2784825"/>
              <a:ext cx="14675" cy="12600"/>
            </a:xfrm>
            <a:custGeom>
              <a:avLst/>
              <a:gdLst/>
              <a:ahLst/>
              <a:cxnLst/>
              <a:rect l="l" t="t" r="r" b="b"/>
              <a:pathLst>
                <a:path w="587" h="504" extrusionOk="0">
                  <a:moveTo>
                    <a:pt x="334" y="1"/>
                  </a:moveTo>
                  <a:cubicBezTo>
                    <a:pt x="272" y="1"/>
                    <a:pt x="209" y="24"/>
                    <a:pt x="158" y="75"/>
                  </a:cubicBezTo>
                  <a:cubicBezTo>
                    <a:pt x="0" y="232"/>
                    <a:pt x="112" y="504"/>
                    <a:pt x="335" y="504"/>
                  </a:cubicBezTo>
                  <a:cubicBezTo>
                    <a:pt x="475" y="504"/>
                    <a:pt x="587" y="390"/>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
            <p:cNvSpPr/>
            <p:nvPr/>
          </p:nvSpPr>
          <p:spPr>
            <a:xfrm>
              <a:off x="1037125" y="2471400"/>
              <a:ext cx="14675" cy="12600"/>
            </a:xfrm>
            <a:custGeom>
              <a:avLst/>
              <a:gdLst/>
              <a:ahLst/>
              <a:cxnLst/>
              <a:rect l="l" t="t" r="r" b="b"/>
              <a:pathLst>
                <a:path w="587" h="504" extrusionOk="0">
                  <a:moveTo>
                    <a:pt x="334" y="0"/>
                  </a:moveTo>
                  <a:cubicBezTo>
                    <a:pt x="273" y="0"/>
                    <a:pt x="210" y="23"/>
                    <a:pt x="159" y="74"/>
                  </a:cubicBezTo>
                  <a:cubicBezTo>
                    <a:pt x="0" y="232"/>
                    <a:pt x="112" y="503"/>
                    <a:pt x="337" y="503"/>
                  </a:cubicBezTo>
                  <a:cubicBezTo>
                    <a:pt x="475" y="503"/>
                    <a:pt x="587" y="389"/>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
            <p:cNvSpPr/>
            <p:nvPr/>
          </p:nvSpPr>
          <p:spPr>
            <a:xfrm>
              <a:off x="1037125" y="2549750"/>
              <a:ext cx="14675" cy="12575"/>
            </a:xfrm>
            <a:custGeom>
              <a:avLst/>
              <a:gdLst/>
              <a:ahLst/>
              <a:cxnLst/>
              <a:rect l="l" t="t" r="r" b="b"/>
              <a:pathLst>
                <a:path w="587" h="503" extrusionOk="0">
                  <a:moveTo>
                    <a:pt x="335" y="0"/>
                  </a:moveTo>
                  <a:cubicBezTo>
                    <a:pt x="273" y="0"/>
                    <a:pt x="210" y="23"/>
                    <a:pt x="159" y="75"/>
                  </a:cubicBezTo>
                  <a:cubicBezTo>
                    <a:pt x="0" y="233"/>
                    <a:pt x="112" y="502"/>
                    <a:pt x="337" y="502"/>
                  </a:cubicBezTo>
                  <a:cubicBezTo>
                    <a:pt x="475" y="502"/>
                    <a:pt x="587" y="390"/>
                    <a:pt x="587" y="252"/>
                  </a:cubicBezTo>
                  <a:cubicBezTo>
                    <a:pt x="587" y="101"/>
                    <a:pt x="464" y="0"/>
                    <a:pt x="33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
            <p:cNvSpPr/>
            <p:nvPr/>
          </p:nvSpPr>
          <p:spPr>
            <a:xfrm>
              <a:off x="1037150" y="2628100"/>
              <a:ext cx="14650" cy="12600"/>
            </a:xfrm>
            <a:custGeom>
              <a:avLst/>
              <a:gdLst/>
              <a:ahLst/>
              <a:cxnLst/>
              <a:rect l="l" t="t" r="r" b="b"/>
              <a:pathLst>
                <a:path w="586" h="504" extrusionOk="0">
                  <a:moveTo>
                    <a:pt x="333" y="0"/>
                  </a:moveTo>
                  <a:cubicBezTo>
                    <a:pt x="272" y="0"/>
                    <a:pt x="209" y="23"/>
                    <a:pt x="158" y="74"/>
                  </a:cubicBezTo>
                  <a:cubicBezTo>
                    <a:pt x="1" y="232"/>
                    <a:pt x="113" y="503"/>
                    <a:pt x="336" y="503"/>
                  </a:cubicBezTo>
                  <a:cubicBezTo>
                    <a:pt x="474" y="503"/>
                    <a:pt x="586" y="391"/>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
            <p:cNvSpPr/>
            <p:nvPr/>
          </p:nvSpPr>
          <p:spPr>
            <a:xfrm>
              <a:off x="1037150" y="2706475"/>
              <a:ext cx="14650" cy="12550"/>
            </a:xfrm>
            <a:custGeom>
              <a:avLst/>
              <a:gdLst/>
              <a:ahLst/>
              <a:cxnLst/>
              <a:rect l="l" t="t" r="r" b="b"/>
              <a:pathLst>
                <a:path w="586" h="502" extrusionOk="0">
                  <a:moveTo>
                    <a:pt x="333" y="0"/>
                  </a:moveTo>
                  <a:cubicBezTo>
                    <a:pt x="272" y="0"/>
                    <a:pt x="209" y="23"/>
                    <a:pt x="158" y="74"/>
                  </a:cubicBezTo>
                  <a:cubicBezTo>
                    <a:pt x="1" y="232"/>
                    <a:pt x="113" y="501"/>
                    <a:pt x="336" y="501"/>
                  </a:cubicBezTo>
                  <a:cubicBezTo>
                    <a:pt x="474"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
            <p:cNvSpPr/>
            <p:nvPr/>
          </p:nvSpPr>
          <p:spPr>
            <a:xfrm>
              <a:off x="1171575" y="2236325"/>
              <a:ext cx="14650" cy="12600"/>
            </a:xfrm>
            <a:custGeom>
              <a:avLst/>
              <a:gdLst/>
              <a:ahLst/>
              <a:cxnLst/>
              <a:rect l="l" t="t" r="r" b="b"/>
              <a:pathLst>
                <a:path w="586" h="504" extrusionOk="0">
                  <a:moveTo>
                    <a:pt x="333" y="1"/>
                  </a:moveTo>
                  <a:cubicBezTo>
                    <a:pt x="272" y="1"/>
                    <a:pt x="209" y="23"/>
                    <a:pt x="158" y="74"/>
                  </a:cubicBezTo>
                  <a:cubicBezTo>
                    <a:pt x="0" y="232"/>
                    <a:pt x="113" y="503"/>
                    <a:pt x="335" y="503"/>
                  </a:cubicBezTo>
                  <a:cubicBezTo>
                    <a:pt x="473" y="503"/>
                    <a:pt x="586" y="391"/>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
            <p:cNvSpPr/>
            <p:nvPr/>
          </p:nvSpPr>
          <p:spPr>
            <a:xfrm>
              <a:off x="1171575" y="2314700"/>
              <a:ext cx="14650" cy="12550"/>
            </a:xfrm>
            <a:custGeom>
              <a:avLst/>
              <a:gdLst/>
              <a:ahLst/>
              <a:cxnLst/>
              <a:rect l="l" t="t" r="r" b="b"/>
              <a:pathLst>
                <a:path w="586" h="502" extrusionOk="0">
                  <a:moveTo>
                    <a:pt x="333" y="0"/>
                  </a:moveTo>
                  <a:cubicBezTo>
                    <a:pt x="272" y="0"/>
                    <a:pt x="209" y="23"/>
                    <a:pt x="158" y="74"/>
                  </a:cubicBezTo>
                  <a:cubicBezTo>
                    <a:pt x="0" y="232"/>
                    <a:pt x="113" y="502"/>
                    <a:pt x="335" y="502"/>
                  </a:cubicBezTo>
                  <a:cubicBezTo>
                    <a:pt x="473" y="502"/>
                    <a:pt x="586" y="389"/>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
            <p:cNvSpPr/>
            <p:nvPr/>
          </p:nvSpPr>
          <p:spPr>
            <a:xfrm>
              <a:off x="1171575" y="2393025"/>
              <a:ext cx="14650" cy="12600"/>
            </a:xfrm>
            <a:custGeom>
              <a:avLst/>
              <a:gdLst/>
              <a:ahLst/>
              <a:cxnLst/>
              <a:rect l="l" t="t" r="r" b="b"/>
              <a:pathLst>
                <a:path w="586" h="504" extrusionOk="0">
                  <a:moveTo>
                    <a:pt x="333" y="1"/>
                  </a:moveTo>
                  <a:cubicBezTo>
                    <a:pt x="271" y="1"/>
                    <a:pt x="209" y="23"/>
                    <a:pt x="158" y="74"/>
                  </a:cubicBezTo>
                  <a:cubicBezTo>
                    <a:pt x="0" y="233"/>
                    <a:pt x="111" y="503"/>
                    <a:pt x="335" y="503"/>
                  </a:cubicBezTo>
                  <a:cubicBezTo>
                    <a:pt x="473" y="503"/>
                    <a:pt x="586" y="391"/>
                    <a:pt x="586" y="253"/>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
            <p:cNvSpPr/>
            <p:nvPr/>
          </p:nvSpPr>
          <p:spPr>
            <a:xfrm>
              <a:off x="1104350" y="2236325"/>
              <a:ext cx="14675" cy="12600"/>
            </a:xfrm>
            <a:custGeom>
              <a:avLst/>
              <a:gdLst/>
              <a:ahLst/>
              <a:cxnLst/>
              <a:rect l="l" t="t" r="r" b="b"/>
              <a:pathLst>
                <a:path w="587" h="504" extrusionOk="0">
                  <a:moveTo>
                    <a:pt x="334" y="1"/>
                  </a:moveTo>
                  <a:cubicBezTo>
                    <a:pt x="272" y="1"/>
                    <a:pt x="209" y="23"/>
                    <a:pt x="158" y="74"/>
                  </a:cubicBezTo>
                  <a:cubicBezTo>
                    <a:pt x="0" y="232"/>
                    <a:pt x="112" y="503"/>
                    <a:pt x="335" y="503"/>
                  </a:cubicBezTo>
                  <a:cubicBezTo>
                    <a:pt x="475" y="503"/>
                    <a:pt x="587" y="391"/>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
            <p:cNvSpPr/>
            <p:nvPr/>
          </p:nvSpPr>
          <p:spPr>
            <a:xfrm>
              <a:off x="1104350" y="2314700"/>
              <a:ext cx="14675" cy="12550"/>
            </a:xfrm>
            <a:custGeom>
              <a:avLst/>
              <a:gdLst/>
              <a:ahLst/>
              <a:cxnLst/>
              <a:rect l="l" t="t" r="r" b="b"/>
              <a:pathLst>
                <a:path w="587" h="502" extrusionOk="0">
                  <a:moveTo>
                    <a:pt x="334" y="0"/>
                  </a:moveTo>
                  <a:cubicBezTo>
                    <a:pt x="272" y="0"/>
                    <a:pt x="209" y="23"/>
                    <a:pt x="158" y="74"/>
                  </a:cubicBezTo>
                  <a:cubicBezTo>
                    <a:pt x="0" y="232"/>
                    <a:pt x="112" y="502"/>
                    <a:pt x="335" y="502"/>
                  </a:cubicBezTo>
                  <a:cubicBezTo>
                    <a:pt x="475" y="502"/>
                    <a:pt x="587" y="389"/>
                    <a:pt x="587" y="251"/>
                  </a:cubicBezTo>
                  <a:cubicBezTo>
                    <a:pt x="587" y="101"/>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
            <p:cNvSpPr/>
            <p:nvPr/>
          </p:nvSpPr>
          <p:spPr>
            <a:xfrm>
              <a:off x="1104350" y="2393025"/>
              <a:ext cx="14675" cy="12600"/>
            </a:xfrm>
            <a:custGeom>
              <a:avLst/>
              <a:gdLst/>
              <a:ahLst/>
              <a:cxnLst/>
              <a:rect l="l" t="t" r="r" b="b"/>
              <a:pathLst>
                <a:path w="587" h="504" extrusionOk="0">
                  <a:moveTo>
                    <a:pt x="334" y="1"/>
                  </a:moveTo>
                  <a:cubicBezTo>
                    <a:pt x="272" y="1"/>
                    <a:pt x="209" y="23"/>
                    <a:pt x="158" y="74"/>
                  </a:cubicBezTo>
                  <a:cubicBezTo>
                    <a:pt x="0" y="233"/>
                    <a:pt x="112" y="503"/>
                    <a:pt x="335"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
            <p:cNvSpPr/>
            <p:nvPr/>
          </p:nvSpPr>
          <p:spPr>
            <a:xfrm>
              <a:off x="1037150" y="2236325"/>
              <a:ext cx="14650" cy="12600"/>
            </a:xfrm>
            <a:custGeom>
              <a:avLst/>
              <a:gdLst/>
              <a:ahLst/>
              <a:cxnLst/>
              <a:rect l="l" t="t" r="r" b="b"/>
              <a:pathLst>
                <a:path w="586" h="504" extrusionOk="0">
                  <a:moveTo>
                    <a:pt x="333" y="1"/>
                  </a:moveTo>
                  <a:cubicBezTo>
                    <a:pt x="272" y="1"/>
                    <a:pt x="209" y="23"/>
                    <a:pt x="158" y="74"/>
                  </a:cubicBezTo>
                  <a:cubicBezTo>
                    <a:pt x="1" y="232"/>
                    <a:pt x="113" y="503"/>
                    <a:pt x="336" y="503"/>
                  </a:cubicBezTo>
                  <a:cubicBezTo>
                    <a:pt x="474" y="503"/>
                    <a:pt x="586" y="391"/>
                    <a:pt x="586" y="252"/>
                  </a:cubicBezTo>
                  <a:cubicBezTo>
                    <a:pt x="586" y="101"/>
                    <a:pt x="462" y="1"/>
                    <a:pt x="33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
            <p:cNvSpPr/>
            <p:nvPr/>
          </p:nvSpPr>
          <p:spPr>
            <a:xfrm>
              <a:off x="1037150" y="2314700"/>
              <a:ext cx="14650" cy="12550"/>
            </a:xfrm>
            <a:custGeom>
              <a:avLst/>
              <a:gdLst/>
              <a:ahLst/>
              <a:cxnLst/>
              <a:rect l="l" t="t" r="r" b="b"/>
              <a:pathLst>
                <a:path w="586" h="502" extrusionOk="0">
                  <a:moveTo>
                    <a:pt x="333" y="0"/>
                  </a:moveTo>
                  <a:cubicBezTo>
                    <a:pt x="272" y="0"/>
                    <a:pt x="209" y="23"/>
                    <a:pt x="158" y="74"/>
                  </a:cubicBezTo>
                  <a:cubicBezTo>
                    <a:pt x="1" y="232"/>
                    <a:pt x="113" y="502"/>
                    <a:pt x="336" y="502"/>
                  </a:cubicBezTo>
                  <a:cubicBezTo>
                    <a:pt x="474" y="502"/>
                    <a:pt x="586" y="389"/>
                    <a:pt x="586" y="251"/>
                  </a:cubicBezTo>
                  <a:cubicBezTo>
                    <a:pt x="586" y="101"/>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
            <p:cNvSpPr/>
            <p:nvPr/>
          </p:nvSpPr>
          <p:spPr>
            <a:xfrm>
              <a:off x="1037125" y="239302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
            <p:cNvSpPr/>
            <p:nvPr/>
          </p:nvSpPr>
          <p:spPr>
            <a:xfrm>
              <a:off x="1037125" y="2784825"/>
              <a:ext cx="14675" cy="12600"/>
            </a:xfrm>
            <a:custGeom>
              <a:avLst/>
              <a:gdLst/>
              <a:ahLst/>
              <a:cxnLst/>
              <a:rect l="l" t="t" r="r" b="b"/>
              <a:pathLst>
                <a:path w="587" h="504" extrusionOk="0">
                  <a:moveTo>
                    <a:pt x="334" y="1"/>
                  </a:moveTo>
                  <a:cubicBezTo>
                    <a:pt x="273" y="1"/>
                    <a:pt x="210" y="24"/>
                    <a:pt x="159" y="75"/>
                  </a:cubicBezTo>
                  <a:cubicBezTo>
                    <a:pt x="0" y="232"/>
                    <a:pt x="112" y="504"/>
                    <a:pt x="337" y="504"/>
                  </a:cubicBezTo>
                  <a:cubicBezTo>
                    <a:pt x="475" y="504"/>
                    <a:pt x="587" y="390"/>
                    <a:pt x="587" y="252"/>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
            <p:cNvSpPr/>
            <p:nvPr/>
          </p:nvSpPr>
          <p:spPr>
            <a:xfrm>
              <a:off x="1171575" y="2863175"/>
              <a:ext cx="14650" cy="12575"/>
            </a:xfrm>
            <a:custGeom>
              <a:avLst/>
              <a:gdLst/>
              <a:ahLst/>
              <a:cxnLst/>
              <a:rect l="l" t="t" r="r" b="b"/>
              <a:pathLst>
                <a:path w="586" h="503" extrusionOk="0">
                  <a:moveTo>
                    <a:pt x="333" y="0"/>
                  </a:moveTo>
                  <a:cubicBezTo>
                    <a:pt x="272" y="0"/>
                    <a:pt x="209" y="23"/>
                    <a:pt x="158" y="74"/>
                  </a:cubicBezTo>
                  <a:cubicBezTo>
                    <a:pt x="0" y="232"/>
                    <a:pt x="111" y="503"/>
                    <a:pt x="335" y="503"/>
                  </a:cubicBezTo>
                  <a:cubicBezTo>
                    <a:pt x="473"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
            <p:cNvSpPr/>
            <p:nvPr/>
          </p:nvSpPr>
          <p:spPr>
            <a:xfrm>
              <a:off x="1171575" y="2941500"/>
              <a:ext cx="14650" cy="12600"/>
            </a:xfrm>
            <a:custGeom>
              <a:avLst/>
              <a:gdLst/>
              <a:ahLst/>
              <a:cxnLst/>
              <a:rect l="l" t="t" r="r" b="b"/>
              <a:pathLst>
                <a:path w="586" h="504" extrusionOk="0">
                  <a:moveTo>
                    <a:pt x="334" y="1"/>
                  </a:moveTo>
                  <a:cubicBezTo>
                    <a:pt x="272" y="1"/>
                    <a:pt x="209" y="24"/>
                    <a:pt x="158" y="76"/>
                  </a:cubicBezTo>
                  <a:cubicBezTo>
                    <a:pt x="0" y="233"/>
                    <a:pt x="113" y="503"/>
                    <a:pt x="335" y="503"/>
                  </a:cubicBezTo>
                  <a:cubicBezTo>
                    <a:pt x="473" y="503"/>
                    <a:pt x="586" y="391"/>
                    <a:pt x="586" y="253"/>
                  </a:cubicBezTo>
                  <a:cubicBezTo>
                    <a:pt x="586" y="101"/>
                    <a:pt x="462"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
            <p:cNvSpPr/>
            <p:nvPr/>
          </p:nvSpPr>
          <p:spPr>
            <a:xfrm>
              <a:off x="1171575" y="3019875"/>
              <a:ext cx="14650" cy="12575"/>
            </a:xfrm>
            <a:custGeom>
              <a:avLst/>
              <a:gdLst/>
              <a:ahLst/>
              <a:cxnLst/>
              <a:rect l="l" t="t" r="r" b="b"/>
              <a:pathLst>
                <a:path w="586" h="503" extrusionOk="0">
                  <a:moveTo>
                    <a:pt x="333" y="0"/>
                  </a:moveTo>
                  <a:cubicBezTo>
                    <a:pt x="272" y="0"/>
                    <a:pt x="209" y="23"/>
                    <a:pt x="158" y="74"/>
                  </a:cubicBezTo>
                  <a:cubicBezTo>
                    <a:pt x="0" y="232"/>
                    <a:pt x="113" y="503"/>
                    <a:pt x="335" y="503"/>
                  </a:cubicBezTo>
                  <a:cubicBezTo>
                    <a:pt x="473" y="503"/>
                    <a:pt x="586" y="391"/>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
            <p:cNvSpPr/>
            <p:nvPr/>
          </p:nvSpPr>
          <p:spPr>
            <a:xfrm>
              <a:off x="1171575" y="3098250"/>
              <a:ext cx="14650" cy="12550"/>
            </a:xfrm>
            <a:custGeom>
              <a:avLst/>
              <a:gdLst/>
              <a:ahLst/>
              <a:cxnLst/>
              <a:rect l="l" t="t" r="r" b="b"/>
              <a:pathLst>
                <a:path w="586" h="502" extrusionOk="0">
                  <a:moveTo>
                    <a:pt x="333" y="0"/>
                  </a:moveTo>
                  <a:cubicBezTo>
                    <a:pt x="272" y="0"/>
                    <a:pt x="209" y="23"/>
                    <a:pt x="158" y="74"/>
                  </a:cubicBezTo>
                  <a:cubicBezTo>
                    <a:pt x="0" y="231"/>
                    <a:pt x="113" y="501"/>
                    <a:pt x="335" y="501"/>
                  </a:cubicBezTo>
                  <a:cubicBezTo>
                    <a:pt x="473"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
            <p:cNvSpPr/>
            <p:nvPr/>
          </p:nvSpPr>
          <p:spPr>
            <a:xfrm>
              <a:off x="1104350" y="28631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
            <p:cNvSpPr/>
            <p:nvPr/>
          </p:nvSpPr>
          <p:spPr>
            <a:xfrm>
              <a:off x="1104350" y="2941500"/>
              <a:ext cx="14675" cy="12600"/>
            </a:xfrm>
            <a:custGeom>
              <a:avLst/>
              <a:gdLst/>
              <a:ahLst/>
              <a:cxnLst/>
              <a:rect l="l" t="t" r="r" b="b"/>
              <a:pathLst>
                <a:path w="587" h="504" extrusionOk="0">
                  <a:moveTo>
                    <a:pt x="334" y="1"/>
                  </a:moveTo>
                  <a:cubicBezTo>
                    <a:pt x="272" y="1"/>
                    <a:pt x="209" y="24"/>
                    <a:pt x="158" y="76"/>
                  </a:cubicBezTo>
                  <a:cubicBezTo>
                    <a:pt x="0" y="233"/>
                    <a:pt x="112" y="503"/>
                    <a:pt x="335" y="503"/>
                  </a:cubicBezTo>
                  <a:cubicBezTo>
                    <a:pt x="475" y="503"/>
                    <a:pt x="587" y="391"/>
                    <a:pt x="587" y="253"/>
                  </a:cubicBezTo>
                  <a:cubicBezTo>
                    <a:pt x="587" y="101"/>
                    <a:pt x="463" y="1"/>
                    <a:pt x="33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
            <p:cNvSpPr/>
            <p:nvPr/>
          </p:nvSpPr>
          <p:spPr>
            <a:xfrm>
              <a:off x="1104350" y="30198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91"/>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
            <p:cNvSpPr/>
            <p:nvPr/>
          </p:nvSpPr>
          <p:spPr>
            <a:xfrm>
              <a:off x="1104350" y="3098250"/>
              <a:ext cx="14675" cy="12550"/>
            </a:xfrm>
            <a:custGeom>
              <a:avLst/>
              <a:gdLst/>
              <a:ahLst/>
              <a:cxnLst/>
              <a:rect l="l" t="t" r="r" b="b"/>
              <a:pathLst>
                <a:path w="587" h="502" extrusionOk="0">
                  <a:moveTo>
                    <a:pt x="334" y="0"/>
                  </a:moveTo>
                  <a:cubicBezTo>
                    <a:pt x="272" y="0"/>
                    <a:pt x="209" y="23"/>
                    <a:pt x="158" y="74"/>
                  </a:cubicBezTo>
                  <a:cubicBezTo>
                    <a:pt x="0" y="231"/>
                    <a:pt x="112" y="501"/>
                    <a:pt x="335" y="501"/>
                  </a:cubicBezTo>
                  <a:cubicBezTo>
                    <a:pt x="475" y="501"/>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
            <p:cNvSpPr/>
            <p:nvPr/>
          </p:nvSpPr>
          <p:spPr>
            <a:xfrm>
              <a:off x="1037125" y="2863175"/>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
            <p:cNvSpPr/>
            <p:nvPr/>
          </p:nvSpPr>
          <p:spPr>
            <a:xfrm>
              <a:off x="1037125" y="2941500"/>
              <a:ext cx="14675" cy="12600"/>
            </a:xfrm>
            <a:custGeom>
              <a:avLst/>
              <a:gdLst/>
              <a:ahLst/>
              <a:cxnLst/>
              <a:rect l="l" t="t" r="r" b="b"/>
              <a:pathLst>
                <a:path w="587" h="504" extrusionOk="0">
                  <a:moveTo>
                    <a:pt x="335" y="1"/>
                  </a:moveTo>
                  <a:cubicBezTo>
                    <a:pt x="273" y="1"/>
                    <a:pt x="210" y="24"/>
                    <a:pt x="159" y="76"/>
                  </a:cubicBezTo>
                  <a:cubicBezTo>
                    <a:pt x="0" y="233"/>
                    <a:pt x="112" y="503"/>
                    <a:pt x="337" y="503"/>
                  </a:cubicBezTo>
                  <a:cubicBezTo>
                    <a:pt x="475" y="503"/>
                    <a:pt x="587" y="391"/>
                    <a:pt x="587" y="253"/>
                  </a:cubicBezTo>
                  <a:cubicBezTo>
                    <a:pt x="587" y="101"/>
                    <a:pt x="464" y="1"/>
                    <a:pt x="33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
            <p:cNvSpPr/>
            <p:nvPr/>
          </p:nvSpPr>
          <p:spPr>
            <a:xfrm>
              <a:off x="1037150" y="3019875"/>
              <a:ext cx="14650" cy="12575"/>
            </a:xfrm>
            <a:custGeom>
              <a:avLst/>
              <a:gdLst/>
              <a:ahLst/>
              <a:cxnLst/>
              <a:rect l="l" t="t" r="r" b="b"/>
              <a:pathLst>
                <a:path w="586" h="503" extrusionOk="0">
                  <a:moveTo>
                    <a:pt x="333" y="0"/>
                  </a:moveTo>
                  <a:cubicBezTo>
                    <a:pt x="272" y="0"/>
                    <a:pt x="209" y="23"/>
                    <a:pt x="158" y="74"/>
                  </a:cubicBezTo>
                  <a:cubicBezTo>
                    <a:pt x="1" y="232"/>
                    <a:pt x="113" y="503"/>
                    <a:pt x="336" y="503"/>
                  </a:cubicBezTo>
                  <a:cubicBezTo>
                    <a:pt x="474" y="503"/>
                    <a:pt x="586" y="391"/>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
            <p:cNvSpPr/>
            <p:nvPr/>
          </p:nvSpPr>
          <p:spPr>
            <a:xfrm>
              <a:off x="1037150" y="3098250"/>
              <a:ext cx="14650" cy="12550"/>
            </a:xfrm>
            <a:custGeom>
              <a:avLst/>
              <a:gdLst/>
              <a:ahLst/>
              <a:cxnLst/>
              <a:rect l="l" t="t" r="r" b="b"/>
              <a:pathLst>
                <a:path w="586" h="502" extrusionOk="0">
                  <a:moveTo>
                    <a:pt x="333" y="0"/>
                  </a:moveTo>
                  <a:cubicBezTo>
                    <a:pt x="272" y="0"/>
                    <a:pt x="209" y="23"/>
                    <a:pt x="158" y="74"/>
                  </a:cubicBezTo>
                  <a:cubicBezTo>
                    <a:pt x="1" y="231"/>
                    <a:pt x="113" y="501"/>
                    <a:pt x="336" y="501"/>
                  </a:cubicBezTo>
                  <a:cubicBezTo>
                    <a:pt x="474" y="501"/>
                    <a:pt x="586" y="389"/>
                    <a:pt x="586" y="251"/>
                  </a:cubicBezTo>
                  <a:cubicBezTo>
                    <a:pt x="586" y="100"/>
                    <a:pt x="462" y="0"/>
                    <a:pt x="33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3" name="Google Shape;1783;p2"/>
          <p:cNvSpPr/>
          <p:nvPr/>
        </p:nvSpPr>
        <p:spPr>
          <a:xfrm>
            <a:off x="531775" y="-489552"/>
            <a:ext cx="1891083" cy="1891083"/>
          </a:xfrm>
          <a:custGeom>
            <a:avLst/>
            <a:gdLst/>
            <a:ahLst/>
            <a:cxnLst/>
            <a:rect l="l" t="t" r="r" b="b"/>
            <a:pathLst>
              <a:path w="55702" h="55702" extrusionOk="0">
                <a:moveTo>
                  <a:pt x="27851" y="210"/>
                </a:moveTo>
                <a:cubicBezTo>
                  <a:pt x="43093" y="210"/>
                  <a:pt x="55493" y="12609"/>
                  <a:pt x="55493" y="27851"/>
                </a:cubicBezTo>
                <a:cubicBezTo>
                  <a:pt x="55493" y="43093"/>
                  <a:pt x="43093" y="55493"/>
                  <a:pt x="27851" y="55493"/>
                </a:cubicBezTo>
                <a:cubicBezTo>
                  <a:pt x="12609" y="55493"/>
                  <a:pt x="210" y="43093"/>
                  <a:pt x="210" y="27851"/>
                </a:cubicBezTo>
                <a:cubicBezTo>
                  <a:pt x="210" y="12609"/>
                  <a:pt x="12609" y="210"/>
                  <a:pt x="27851" y="210"/>
                </a:cubicBezTo>
                <a:close/>
                <a:moveTo>
                  <a:pt x="27851" y="1"/>
                </a:moveTo>
                <a:cubicBezTo>
                  <a:pt x="12494" y="1"/>
                  <a:pt x="0" y="12494"/>
                  <a:pt x="0" y="27851"/>
                </a:cubicBezTo>
                <a:cubicBezTo>
                  <a:pt x="0" y="43208"/>
                  <a:pt x="12494" y="55702"/>
                  <a:pt x="27851" y="55702"/>
                </a:cubicBezTo>
                <a:cubicBezTo>
                  <a:pt x="43208" y="55702"/>
                  <a:pt x="55702" y="43208"/>
                  <a:pt x="55702" y="27851"/>
                </a:cubicBezTo>
                <a:cubicBezTo>
                  <a:pt x="55702" y="12494"/>
                  <a:pt x="43208" y="1"/>
                  <a:pt x="27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
          <p:cNvSpPr/>
          <p:nvPr/>
        </p:nvSpPr>
        <p:spPr>
          <a:xfrm>
            <a:off x="796150" y="-506867"/>
            <a:ext cx="1737934" cy="1644029"/>
          </a:xfrm>
          <a:custGeom>
            <a:avLst/>
            <a:gdLst/>
            <a:ahLst/>
            <a:cxnLst/>
            <a:rect l="l" t="t" r="r" b="b"/>
            <a:pathLst>
              <a:path w="51191" h="48425" extrusionOk="0">
                <a:moveTo>
                  <a:pt x="20064" y="1"/>
                </a:moveTo>
                <a:cubicBezTo>
                  <a:pt x="12798" y="1"/>
                  <a:pt x="5532" y="2766"/>
                  <a:pt x="0" y="8298"/>
                </a:cubicBezTo>
                <a:lnTo>
                  <a:pt x="889" y="9186"/>
                </a:lnTo>
                <a:cubicBezTo>
                  <a:pt x="6175" y="3899"/>
                  <a:pt x="13120" y="1256"/>
                  <a:pt x="20064" y="1256"/>
                </a:cubicBezTo>
                <a:cubicBezTo>
                  <a:pt x="27009" y="1256"/>
                  <a:pt x="33953" y="3899"/>
                  <a:pt x="39240" y="9186"/>
                </a:cubicBezTo>
                <a:cubicBezTo>
                  <a:pt x="49813" y="19759"/>
                  <a:pt x="49813" y="36964"/>
                  <a:pt x="39240" y="47537"/>
                </a:cubicBezTo>
                <a:lnTo>
                  <a:pt x="40128" y="48425"/>
                </a:lnTo>
                <a:cubicBezTo>
                  <a:pt x="51191" y="37361"/>
                  <a:pt x="51191" y="19360"/>
                  <a:pt x="40128" y="8298"/>
                </a:cubicBezTo>
                <a:cubicBezTo>
                  <a:pt x="34597" y="2766"/>
                  <a:pt x="27330" y="1"/>
                  <a:pt x="20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5" name="Google Shape;1785;p2"/>
          <p:cNvGrpSpPr/>
          <p:nvPr/>
        </p:nvGrpSpPr>
        <p:grpSpPr>
          <a:xfrm>
            <a:off x="858989" y="-149437"/>
            <a:ext cx="1236640" cy="1210852"/>
            <a:chOff x="236475" y="527300"/>
            <a:chExt cx="1124525" cy="1101075"/>
          </a:xfrm>
        </p:grpSpPr>
        <p:sp>
          <p:nvSpPr>
            <p:cNvPr id="1786" name="Google Shape;1786;p2"/>
            <p:cNvSpPr/>
            <p:nvPr/>
          </p:nvSpPr>
          <p:spPr>
            <a:xfrm>
              <a:off x="435250" y="1482225"/>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
            <p:cNvSpPr/>
            <p:nvPr/>
          </p:nvSpPr>
          <p:spPr>
            <a:xfrm>
              <a:off x="475000"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
            <p:cNvSpPr/>
            <p:nvPr/>
          </p:nvSpPr>
          <p:spPr>
            <a:xfrm>
              <a:off x="514750" y="1482225"/>
              <a:ext cx="11350" cy="9725"/>
            </a:xfrm>
            <a:custGeom>
              <a:avLst/>
              <a:gdLst/>
              <a:ahLst/>
              <a:cxnLst/>
              <a:rect l="l" t="t" r="r" b="b"/>
              <a:pathLst>
                <a:path w="454" h="389" extrusionOk="0">
                  <a:moveTo>
                    <a:pt x="260" y="0"/>
                  </a:moveTo>
                  <a:cubicBezTo>
                    <a:pt x="87" y="0"/>
                    <a:pt x="1" y="209"/>
                    <a:pt x="123" y="331"/>
                  </a:cubicBezTo>
                  <a:cubicBezTo>
                    <a:pt x="163" y="371"/>
                    <a:pt x="212" y="388"/>
                    <a:pt x="260"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
            <p:cNvSpPr/>
            <p:nvPr/>
          </p:nvSpPr>
          <p:spPr>
            <a:xfrm>
              <a:off x="554500" y="1482225"/>
              <a:ext cx="11375" cy="9725"/>
            </a:xfrm>
            <a:custGeom>
              <a:avLst/>
              <a:gdLst/>
              <a:ahLst/>
              <a:cxnLst/>
              <a:rect l="l" t="t" r="r" b="b"/>
              <a:pathLst>
                <a:path w="455" h="389" extrusionOk="0">
                  <a:moveTo>
                    <a:pt x="262" y="0"/>
                  </a:moveTo>
                  <a:cubicBezTo>
                    <a:pt x="87" y="0"/>
                    <a:pt x="1" y="209"/>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
            <p:cNvSpPr/>
            <p:nvPr/>
          </p:nvSpPr>
          <p:spPr>
            <a:xfrm>
              <a:off x="594250" y="14822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
            <p:cNvSpPr/>
            <p:nvPr/>
          </p:nvSpPr>
          <p:spPr>
            <a:xfrm>
              <a:off x="63402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
            <p:cNvSpPr/>
            <p:nvPr/>
          </p:nvSpPr>
          <p:spPr>
            <a:xfrm>
              <a:off x="67377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
            <p:cNvSpPr/>
            <p:nvPr/>
          </p:nvSpPr>
          <p:spPr>
            <a:xfrm>
              <a:off x="713525" y="1482225"/>
              <a:ext cx="11400" cy="9725"/>
            </a:xfrm>
            <a:custGeom>
              <a:avLst/>
              <a:gdLst/>
              <a:ahLst/>
              <a:cxnLst/>
              <a:rect l="l" t="t" r="r" b="b"/>
              <a:pathLst>
                <a:path w="456" h="389" extrusionOk="0">
                  <a:moveTo>
                    <a:pt x="261" y="0"/>
                  </a:moveTo>
                  <a:cubicBezTo>
                    <a:pt x="88" y="0"/>
                    <a:pt x="0" y="209"/>
                    <a:pt x="123" y="331"/>
                  </a:cubicBezTo>
                  <a:cubicBezTo>
                    <a:pt x="163" y="371"/>
                    <a:pt x="212" y="388"/>
                    <a:pt x="260" y="388"/>
                  </a:cubicBezTo>
                  <a:cubicBezTo>
                    <a:pt x="360"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
            <p:cNvSpPr/>
            <p:nvPr/>
          </p:nvSpPr>
          <p:spPr>
            <a:xfrm>
              <a:off x="753300" y="14822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
            <p:cNvSpPr/>
            <p:nvPr/>
          </p:nvSpPr>
          <p:spPr>
            <a:xfrm>
              <a:off x="793075" y="1482225"/>
              <a:ext cx="11350" cy="9725"/>
            </a:xfrm>
            <a:custGeom>
              <a:avLst/>
              <a:gdLst/>
              <a:ahLst/>
              <a:cxnLst/>
              <a:rect l="l" t="t" r="r" b="b"/>
              <a:pathLst>
                <a:path w="454" h="389" extrusionOk="0">
                  <a:moveTo>
                    <a:pt x="259" y="0"/>
                  </a:moveTo>
                  <a:cubicBezTo>
                    <a:pt x="87" y="0"/>
                    <a:pt x="0" y="209"/>
                    <a:pt x="121" y="331"/>
                  </a:cubicBezTo>
                  <a:cubicBezTo>
                    <a:pt x="161" y="371"/>
                    <a:pt x="210" y="388"/>
                    <a:pt x="258" y="388"/>
                  </a:cubicBezTo>
                  <a:cubicBezTo>
                    <a:pt x="358" y="388"/>
                    <a:pt x="453" y="311"/>
                    <a:pt x="453" y="194"/>
                  </a:cubicBezTo>
                  <a:cubicBezTo>
                    <a:pt x="453" y="87"/>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
            <p:cNvSpPr/>
            <p:nvPr/>
          </p:nvSpPr>
          <p:spPr>
            <a:xfrm>
              <a:off x="832825" y="14822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
            <p:cNvSpPr/>
            <p:nvPr/>
          </p:nvSpPr>
          <p:spPr>
            <a:xfrm>
              <a:off x="872575" y="1482225"/>
              <a:ext cx="11350" cy="9725"/>
            </a:xfrm>
            <a:custGeom>
              <a:avLst/>
              <a:gdLst/>
              <a:ahLst/>
              <a:cxnLst/>
              <a:rect l="l" t="t" r="r" b="b"/>
              <a:pathLst>
                <a:path w="454" h="389" extrusionOk="0">
                  <a:moveTo>
                    <a:pt x="260" y="0"/>
                  </a:moveTo>
                  <a:cubicBezTo>
                    <a:pt x="87" y="0"/>
                    <a:pt x="0" y="209"/>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
            <p:cNvSpPr/>
            <p:nvPr/>
          </p:nvSpPr>
          <p:spPr>
            <a:xfrm>
              <a:off x="912325" y="1482225"/>
              <a:ext cx="11350" cy="9725"/>
            </a:xfrm>
            <a:custGeom>
              <a:avLst/>
              <a:gdLst/>
              <a:ahLst/>
              <a:cxnLst/>
              <a:rect l="l" t="t" r="r" b="b"/>
              <a:pathLst>
                <a:path w="454" h="389" extrusionOk="0">
                  <a:moveTo>
                    <a:pt x="260" y="0"/>
                  </a:moveTo>
                  <a:cubicBezTo>
                    <a:pt x="87" y="0"/>
                    <a:pt x="1"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
            <p:cNvSpPr/>
            <p:nvPr/>
          </p:nvSpPr>
          <p:spPr>
            <a:xfrm>
              <a:off x="952075"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
            <p:cNvSpPr/>
            <p:nvPr/>
          </p:nvSpPr>
          <p:spPr>
            <a:xfrm>
              <a:off x="991825" y="14822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
            <p:cNvSpPr/>
            <p:nvPr/>
          </p:nvSpPr>
          <p:spPr>
            <a:xfrm>
              <a:off x="1031575" y="1482225"/>
              <a:ext cx="11400" cy="9725"/>
            </a:xfrm>
            <a:custGeom>
              <a:avLst/>
              <a:gdLst/>
              <a:ahLst/>
              <a:cxnLst/>
              <a:rect l="l" t="t" r="r" b="b"/>
              <a:pathLst>
                <a:path w="456" h="389" extrusionOk="0">
                  <a:moveTo>
                    <a:pt x="262" y="0"/>
                  </a:moveTo>
                  <a:cubicBezTo>
                    <a:pt x="89" y="0"/>
                    <a:pt x="1" y="209"/>
                    <a:pt x="124" y="331"/>
                  </a:cubicBezTo>
                  <a:cubicBezTo>
                    <a:pt x="163"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
            <p:cNvSpPr/>
            <p:nvPr/>
          </p:nvSpPr>
          <p:spPr>
            <a:xfrm>
              <a:off x="1071350" y="1482225"/>
              <a:ext cx="11350" cy="9725"/>
            </a:xfrm>
            <a:custGeom>
              <a:avLst/>
              <a:gdLst/>
              <a:ahLst/>
              <a:cxnLst/>
              <a:rect l="l" t="t" r="r" b="b"/>
              <a:pathLst>
                <a:path w="454" h="389" extrusionOk="0">
                  <a:moveTo>
                    <a:pt x="259" y="0"/>
                  </a:moveTo>
                  <a:cubicBezTo>
                    <a:pt x="86" y="0"/>
                    <a:pt x="0" y="209"/>
                    <a:pt x="123" y="331"/>
                  </a:cubicBezTo>
                  <a:cubicBezTo>
                    <a:pt x="162" y="371"/>
                    <a:pt x="211"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
            <p:cNvSpPr/>
            <p:nvPr/>
          </p:nvSpPr>
          <p:spPr>
            <a:xfrm>
              <a:off x="1111100" y="1482225"/>
              <a:ext cx="11350" cy="9725"/>
            </a:xfrm>
            <a:custGeom>
              <a:avLst/>
              <a:gdLst/>
              <a:ahLst/>
              <a:cxnLst/>
              <a:rect l="l" t="t" r="r" b="b"/>
              <a:pathLst>
                <a:path w="454" h="389" extrusionOk="0">
                  <a:moveTo>
                    <a:pt x="259" y="0"/>
                  </a:moveTo>
                  <a:cubicBezTo>
                    <a:pt x="87" y="0"/>
                    <a:pt x="0" y="209"/>
                    <a:pt x="123" y="331"/>
                  </a:cubicBezTo>
                  <a:cubicBezTo>
                    <a:pt x="162" y="371"/>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
            <p:cNvSpPr/>
            <p:nvPr/>
          </p:nvSpPr>
          <p:spPr>
            <a:xfrm>
              <a:off x="1150850" y="1482225"/>
              <a:ext cx="11350" cy="9725"/>
            </a:xfrm>
            <a:custGeom>
              <a:avLst/>
              <a:gdLst/>
              <a:ahLst/>
              <a:cxnLst/>
              <a:rect l="l" t="t" r="r" b="b"/>
              <a:pathLst>
                <a:path w="454" h="389" extrusionOk="0">
                  <a:moveTo>
                    <a:pt x="259" y="0"/>
                  </a:moveTo>
                  <a:cubicBezTo>
                    <a:pt x="87" y="0"/>
                    <a:pt x="0" y="209"/>
                    <a:pt x="123" y="331"/>
                  </a:cubicBezTo>
                  <a:cubicBezTo>
                    <a:pt x="163" y="371"/>
                    <a:pt x="212" y="388"/>
                    <a:pt x="259" y="388"/>
                  </a:cubicBezTo>
                  <a:cubicBezTo>
                    <a:pt x="359" y="388"/>
                    <a:pt x="454" y="311"/>
                    <a:pt x="454" y="194"/>
                  </a:cubicBezTo>
                  <a:cubicBezTo>
                    <a:pt x="454"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
            <p:cNvSpPr/>
            <p:nvPr/>
          </p:nvSpPr>
          <p:spPr>
            <a:xfrm>
              <a:off x="397125" y="1448100"/>
              <a:ext cx="9725" cy="9750"/>
            </a:xfrm>
            <a:custGeom>
              <a:avLst/>
              <a:gdLst/>
              <a:ahLst/>
              <a:cxnLst/>
              <a:rect l="l" t="t" r="r" b="b"/>
              <a:pathLst>
                <a:path w="389" h="390"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
            <p:cNvSpPr/>
            <p:nvPr/>
          </p:nvSpPr>
          <p:spPr>
            <a:xfrm>
              <a:off x="435250" y="1448100"/>
              <a:ext cx="11350" cy="9750"/>
            </a:xfrm>
            <a:custGeom>
              <a:avLst/>
              <a:gdLst/>
              <a:ahLst/>
              <a:cxnLst/>
              <a:rect l="l" t="t" r="r" b="b"/>
              <a:pathLst>
                <a:path w="454" h="390"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
            <p:cNvSpPr/>
            <p:nvPr/>
          </p:nvSpPr>
          <p:spPr>
            <a:xfrm>
              <a:off x="475000" y="1448100"/>
              <a:ext cx="11350" cy="9750"/>
            </a:xfrm>
            <a:custGeom>
              <a:avLst/>
              <a:gdLst/>
              <a:ahLst/>
              <a:cxnLst/>
              <a:rect l="l" t="t" r="r" b="b"/>
              <a:pathLst>
                <a:path w="454" h="390" extrusionOk="0">
                  <a:moveTo>
                    <a:pt x="260" y="1"/>
                  </a:moveTo>
                  <a:cubicBezTo>
                    <a:pt x="87" y="1"/>
                    <a:pt x="1" y="210"/>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
            <p:cNvSpPr/>
            <p:nvPr/>
          </p:nvSpPr>
          <p:spPr>
            <a:xfrm>
              <a:off x="516425" y="1448100"/>
              <a:ext cx="9675" cy="9750"/>
            </a:xfrm>
            <a:custGeom>
              <a:avLst/>
              <a:gdLst/>
              <a:ahLst/>
              <a:cxnLst/>
              <a:rect l="l" t="t" r="r" b="b"/>
              <a:pathLst>
                <a:path w="387" h="390"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
            <p:cNvSpPr/>
            <p:nvPr/>
          </p:nvSpPr>
          <p:spPr>
            <a:xfrm>
              <a:off x="554500" y="1448100"/>
              <a:ext cx="11375" cy="9750"/>
            </a:xfrm>
            <a:custGeom>
              <a:avLst/>
              <a:gdLst/>
              <a:ahLst/>
              <a:cxnLst/>
              <a:rect l="l" t="t" r="r" b="b"/>
              <a:pathLst>
                <a:path w="455" h="390" extrusionOk="0">
                  <a:moveTo>
                    <a:pt x="262" y="1"/>
                  </a:moveTo>
                  <a:cubicBezTo>
                    <a:pt x="87" y="1"/>
                    <a:pt x="1" y="210"/>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
            <p:cNvSpPr/>
            <p:nvPr/>
          </p:nvSpPr>
          <p:spPr>
            <a:xfrm>
              <a:off x="595925"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
            <p:cNvSpPr/>
            <p:nvPr/>
          </p:nvSpPr>
          <p:spPr>
            <a:xfrm>
              <a:off x="634025" y="1448100"/>
              <a:ext cx="11375" cy="9750"/>
            </a:xfrm>
            <a:custGeom>
              <a:avLst/>
              <a:gdLst/>
              <a:ahLst/>
              <a:cxnLst/>
              <a:rect l="l" t="t" r="r" b="b"/>
              <a:pathLst>
                <a:path w="455" h="390" extrusionOk="0">
                  <a:moveTo>
                    <a:pt x="261" y="1"/>
                  </a:moveTo>
                  <a:cubicBezTo>
                    <a:pt x="88" y="1"/>
                    <a:pt x="0" y="210"/>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
            <p:cNvSpPr/>
            <p:nvPr/>
          </p:nvSpPr>
          <p:spPr>
            <a:xfrm>
              <a:off x="673775" y="14481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
            <p:cNvSpPr/>
            <p:nvPr/>
          </p:nvSpPr>
          <p:spPr>
            <a:xfrm>
              <a:off x="475000"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
            <p:cNvSpPr/>
            <p:nvPr/>
          </p:nvSpPr>
          <p:spPr>
            <a:xfrm>
              <a:off x="514750" y="1516325"/>
              <a:ext cx="11350" cy="9725"/>
            </a:xfrm>
            <a:custGeom>
              <a:avLst/>
              <a:gdLst/>
              <a:ahLst/>
              <a:cxnLst/>
              <a:rect l="l" t="t" r="r" b="b"/>
              <a:pathLst>
                <a:path w="454" h="389" extrusionOk="0">
                  <a:moveTo>
                    <a:pt x="260" y="1"/>
                  </a:moveTo>
                  <a:cubicBezTo>
                    <a:pt x="87" y="1"/>
                    <a:pt x="1" y="208"/>
                    <a:pt x="123" y="331"/>
                  </a:cubicBezTo>
                  <a:cubicBezTo>
                    <a:pt x="163" y="371"/>
                    <a:pt x="212" y="389"/>
                    <a:pt x="260"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
            <p:cNvSpPr/>
            <p:nvPr/>
          </p:nvSpPr>
          <p:spPr>
            <a:xfrm>
              <a:off x="554500" y="151632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
            <p:cNvSpPr/>
            <p:nvPr/>
          </p:nvSpPr>
          <p:spPr>
            <a:xfrm>
              <a:off x="594250" y="15163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1"/>
                    <a:pt x="456"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
            <p:cNvSpPr/>
            <p:nvPr/>
          </p:nvSpPr>
          <p:spPr>
            <a:xfrm>
              <a:off x="63402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
            <p:cNvSpPr/>
            <p:nvPr/>
          </p:nvSpPr>
          <p:spPr>
            <a:xfrm>
              <a:off x="67377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
            <p:cNvSpPr/>
            <p:nvPr/>
          </p:nvSpPr>
          <p:spPr>
            <a:xfrm>
              <a:off x="713525" y="1516325"/>
              <a:ext cx="11400" cy="9725"/>
            </a:xfrm>
            <a:custGeom>
              <a:avLst/>
              <a:gdLst/>
              <a:ahLst/>
              <a:cxnLst/>
              <a:rect l="l" t="t" r="r" b="b"/>
              <a:pathLst>
                <a:path w="456" h="389" extrusionOk="0">
                  <a:moveTo>
                    <a:pt x="261" y="1"/>
                  </a:moveTo>
                  <a:cubicBezTo>
                    <a:pt x="88" y="1"/>
                    <a:pt x="0" y="210"/>
                    <a:pt x="123" y="331"/>
                  </a:cubicBezTo>
                  <a:cubicBezTo>
                    <a:pt x="163" y="371"/>
                    <a:pt x="212" y="389"/>
                    <a:pt x="260" y="389"/>
                  </a:cubicBezTo>
                  <a:cubicBezTo>
                    <a:pt x="360"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
            <p:cNvSpPr/>
            <p:nvPr/>
          </p:nvSpPr>
          <p:spPr>
            <a:xfrm>
              <a:off x="753300" y="15163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
            <p:cNvSpPr/>
            <p:nvPr/>
          </p:nvSpPr>
          <p:spPr>
            <a:xfrm>
              <a:off x="793075" y="1516325"/>
              <a:ext cx="11350" cy="9725"/>
            </a:xfrm>
            <a:custGeom>
              <a:avLst/>
              <a:gdLst/>
              <a:ahLst/>
              <a:cxnLst/>
              <a:rect l="l" t="t" r="r" b="b"/>
              <a:pathLst>
                <a:path w="454" h="389" extrusionOk="0">
                  <a:moveTo>
                    <a:pt x="259" y="1"/>
                  </a:moveTo>
                  <a:cubicBezTo>
                    <a:pt x="87" y="1"/>
                    <a:pt x="0" y="210"/>
                    <a:pt x="121" y="331"/>
                  </a:cubicBezTo>
                  <a:cubicBezTo>
                    <a:pt x="161" y="371"/>
                    <a:pt x="210" y="389"/>
                    <a:pt x="258" y="389"/>
                  </a:cubicBezTo>
                  <a:cubicBezTo>
                    <a:pt x="358" y="389"/>
                    <a:pt x="453" y="311"/>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
            <p:cNvSpPr/>
            <p:nvPr/>
          </p:nvSpPr>
          <p:spPr>
            <a:xfrm>
              <a:off x="832825" y="15163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
            <p:cNvSpPr/>
            <p:nvPr/>
          </p:nvSpPr>
          <p:spPr>
            <a:xfrm>
              <a:off x="872575" y="1516325"/>
              <a:ext cx="11350" cy="9725"/>
            </a:xfrm>
            <a:custGeom>
              <a:avLst/>
              <a:gdLst/>
              <a:ahLst/>
              <a:cxnLst/>
              <a:rect l="l" t="t" r="r" b="b"/>
              <a:pathLst>
                <a:path w="454" h="389" extrusionOk="0">
                  <a:moveTo>
                    <a:pt x="260" y="1"/>
                  </a:moveTo>
                  <a:cubicBezTo>
                    <a:pt x="87" y="1"/>
                    <a:pt x="0" y="210"/>
                    <a:pt x="122" y="331"/>
                  </a:cubicBezTo>
                  <a:cubicBezTo>
                    <a:pt x="161" y="371"/>
                    <a:pt x="210" y="389"/>
                    <a:pt x="258"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
            <p:cNvSpPr/>
            <p:nvPr/>
          </p:nvSpPr>
          <p:spPr>
            <a:xfrm>
              <a:off x="912325" y="1516325"/>
              <a:ext cx="11350" cy="9725"/>
            </a:xfrm>
            <a:custGeom>
              <a:avLst/>
              <a:gdLst/>
              <a:ahLst/>
              <a:cxnLst/>
              <a:rect l="l" t="t" r="r" b="b"/>
              <a:pathLst>
                <a:path w="454" h="389" extrusionOk="0">
                  <a:moveTo>
                    <a:pt x="260" y="1"/>
                  </a:moveTo>
                  <a:cubicBezTo>
                    <a:pt x="87" y="1"/>
                    <a:pt x="1"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
            <p:cNvSpPr/>
            <p:nvPr/>
          </p:nvSpPr>
          <p:spPr>
            <a:xfrm>
              <a:off x="952075"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
            <p:cNvSpPr/>
            <p:nvPr/>
          </p:nvSpPr>
          <p:spPr>
            <a:xfrm>
              <a:off x="991825" y="15163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
            <p:cNvSpPr/>
            <p:nvPr/>
          </p:nvSpPr>
          <p:spPr>
            <a:xfrm>
              <a:off x="1031575" y="1516325"/>
              <a:ext cx="11400" cy="9725"/>
            </a:xfrm>
            <a:custGeom>
              <a:avLst/>
              <a:gdLst/>
              <a:ahLst/>
              <a:cxnLst/>
              <a:rect l="l" t="t" r="r" b="b"/>
              <a:pathLst>
                <a:path w="456" h="389" extrusionOk="0">
                  <a:moveTo>
                    <a:pt x="262" y="1"/>
                  </a:moveTo>
                  <a:cubicBezTo>
                    <a:pt x="89" y="1"/>
                    <a:pt x="1" y="210"/>
                    <a:pt x="124" y="331"/>
                  </a:cubicBezTo>
                  <a:cubicBezTo>
                    <a:pt x="163" y="371"/>
                    <a:pt x="212" y="389"/>
                    <a:pt x="260" y="389"/>
                  </a:cubicBezTo>
                  <a:cubicBezTo>
                    <a:pt x="360" y="389"/>
                    <a:pt x="456" y="311"/>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
            <p:cNvSpPr/>
            <p:nvPr/>
          </p:nvSpPr>
          <p:spPr>
            <a:xfrm>
              <a:off x="1071350" y="15163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
            <p:cNvSpPr/>
            <p:nvPr/>
          </p:nvSpPr>
          <p:spPr>
            <a:xfrm>
              <a:off x="1111100" y="15163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
            <p:cNvSpPr/>
            <p:nvPr/>
          </p:nvSpPr>
          <p:spPr>
            <a:xfrm>
              <a:off x="715200" y="1448100"/>
              <a:ext cx="9725" cy="9750"/>
            </a:xfrm>
            <a:custGeom>
              <a:avLst/>
              <a:gdLst/>
              <a:ahLst/>
              <a:cxnLst/>
              <a:rect l="l" t="t" r="r" b="b"/>
              <a:pathLst>
                <a:path w="389" h="390"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
            <p:cNvSpPr/>
            <p:nvPr/>
          </p:nvSpPr>
          <p:spPr>
            <a:xfrm>
              <a:off x="753300" y="14481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
            <p:cNvSpPr/>
            <p:nvPr/>
          </p:nvSpPr>
          <p:spPr>
            <a:xfrm>
              <a:off x="794700" y="1448100"/>
              <a:ext cx="9725" cy="9750"/>
            </a:xfrm>
            <a:custGeom>
              <a:avLst/>
              <a:gdLst/>
              <a:ahLst/>
              <a:cxnLst/>
              <a:rect l="l" t="t" r="r" b="b"/>
              <a:pathLst>
                <a:path w="389" h="390"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
            <p:cNvSpPr/>
            <p:nvPr/>
          </p:nvSpPr>
          <p:spPr>
            <a:xfrm>
              <a:off x="832825" y="14481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
            <p:cNvSpPr/>
            <p:nvPr/>
          </p:nvSpPr>
          <p:spPr>
            <a:xfrm>
              <a:off x="872575" y="1448100"/>
              <a:ext cx="11350" cy="9750"/>
            </a:xfrm>
            <a:custGeom>
              <a:avLst/>
              <a:gdLst/>
              <a:ahLst/>
              <a:cxnLst/>
              <a:rect l="l" t="t" r="r" b="b"/>
              <a:pathLst>
                <a:path w="454" h="390" extrusionOk="0">
                  <a:moveTo>
                    <a:pt x="260" y="1"/>
                  </a:moveTo>
                  <a:cubicBezTo>
                    <a:pt x="87" y="1"/>
                    <a:pt x="0" y="210"/>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
            <p:cNvSpPr/>
            <p:nvPr/>
          </p:nvSpPr>
          <p:spPr>
            <a:xfrm>
              <a:off x="913950" y="1448100"/>
              <a:ext cx="9725" cy="9750"/>
            </a:xfrm>
            <a:custGeom>
              <a:avLst/>
              <a:gdLst/>
              <a:ahLst/>
              <a:cxnLst/>
              <a:rect l="l" t="t" r="r" b="b"/>
              <a:pathLst>
                <a:path w="389" h="390"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
            <p:cNvSpPr/>
            <p:nvPr/>
          </p:nvSpPr>
          <p:spPr>
            <a:xfrm>
              <a:off x="95370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
            <p:cNvSpPr/>
            <p:nvPr/>
          </p:nvSpPr>
          <p:spPr>
            <a:xfrm>
              <a:off x="99345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
            <p:cNvSpPr/>
            <p:nvPr/>
          </p:nvSpPr>
          <p:spPr>
            <a:xfrm>
              <a:off x="10332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
            <p:cNvSpPr/>
            <p:nvPr/>
          </p:nvSpPr>
          <p:spPr>
            <a:xfrm>
              <a:off x="107297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
            <p:cNvSpPr/>
            <p:nvPr/>
          </p:nvSpPr>
          <p:spPr>
            <a:xfrm>
              <a:off x="11127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
            <p:cNvSpPr/>
            <p:nvPr/>
          </p:nvSpPr>
          <p:spPr>
            <a:xfrm>
              <a:off x="1152500"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
            <p:cNvSpPr/>
            <p:nvPr/>
          </p:nvSpPr>
          <p:spPr>
            <a:xfrm>
              <a:off x="1192275" y="1448100"/>
              <a:ext cx="9675" cy="9750"/>
            </a:xfrm>
            <a:custGeom>
              <a:avLst/>
              <a:gdLst/>
              <a:ahLst/>
              <a:cxnLst/>
              <a:rect l="l" t="t" r="r" b="b"/>
              <a:pathLst>
                <a:path w="387" h="390"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
            <p:cNvSpPr/>
            <p:nvPr/>
          </p:nvSpPr>
          <p:spPr>
            <a:xfrm>
              <a:off x="355750" y="1414000"/>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
            <p:cNvSpPr/>
            <p:nvPr/>
          </p:nvSpPr>
          <p:spPr>
            <a:xfrm>
              <a:off x="397125" y="141400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
            <p:cNvSpPr/>
            <p:nvPr/>
          </p:nvSpPr>
          <p:spPr>
            <a:xfrm>
              <a:off x="435250" y="1414000"/>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
            <p:cNvSpPr/>
            <p:nvPr/>
          </p:nvSpPr>
          <p:spPr>
            <a:xfrm>
              <a:off x="475000" y="1414000"/>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
            <p:cNvSpPr/>
            <p:nvPr/>
          </p:nvSpPr>
          <p:spPr>
            <a:xfrm>
              <a:off x="516425" y="141400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
            <p:cNvSpPr/>
            <p:nvPr/>
          </p:nvSpPr>
          <p:spPr>
            <a:xfrm>
              <a:off x="554500" y="1414000"/>
              <a:ext cx="11375" cy="9750"/>
            </a:xfrm>
            <a:custGeom>
              <a:avLst/>
              <a:gdLst/>
              <a:ahLst/>
              <a:cxnLst/>
              <a:rect l="l" t="t" r="r" b="b"/>
              <a:pathLst>
                <a:path w="455" h="390" extrusionOk="0">
                  <a:moveTo>
                    <a:pt x="262" y="1"/>
                  </a:moveTo>
                  <a:cubicBezTo>
                    <a:pt x="87" y="1"/>
                    <a:pt x="1" y="210"/>
                    <a:pt x="124" y="333"/>
                  </a:cubicBezTo>
                  <a:cubicBezTo>
                    <a:pt x="163" y="372"/>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
            <p:cNvSpPr/>
            <p:nvPr/>
          </p:nvSpPr>
          <p:spPr>
            <a:xfrm>
              <a:off x="595925"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
            <p:cNvSpPr/>
            <p:nvPr/>
          </p:nvSpPr>
          <p:spPr>
            <a:xfrm>
              <a:off x="634025" y="1414000"/>
              <a:ext cx="11375" cy="9750"/>
            </a:xfrm>
            <a:custGeom>
              <a:avLst/>
              <a:gdLst/>
              <a:ahLst/>
              <a:cxnLst/>
              <a:rect l="l" t="t" r="r" b="b"/>
              <a:pathLst>
                <a:path w="455" h="390" extrusionOk="0">
                  <a:moveTo>
                    <a:pt x="261" y="1"/>
                  </a:moveTo>
                  <a:cubicBezTo>
                    <a:pt x="88" y="1"/>
                    <a:pt x="0" y="210"/>
                    <a:pt x="123" y="333"/>
                  </a:cubicBezTo>
                  <a:cubicBezTo>
                    <a:pt x="162" y="372"/>
                    <a:pt x="211" y="389"/>
                    <a:pt x="259"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
            <p:cNvSpPr/>
            <p:nvPr/>
          </p:nvSpPr>
          <p:spPr>
            <a:xfrm>
              <a:off x="673775" y="1414000"/>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
            <p:cNvSpPr/>
            <p:nvPr/>
          </p:nvSpPr>
          <p:spPr>
            <a:xfrm>
              <a:off x="715200" y="141400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
            <p:cNvSpPr/>
            <p:nvPr/>
          </p:nvSpPr>
          <p:spPr>
            <a:xfrm>
              <a:off x="753300" y="1414000"/>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
            <p:cNvSpPr/>
            <p:nvPr/>
          </p:nvSpPr>
          <p:spPr>
            <a:xfrm>
              <a:off x="794700" y="141400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
            <p:cNvSpPr/>
            <p:nvPr/>
          </p:nvSpPr>
          <p:spPr>
            <a:xfrm>
              <a:off x="832825" y="1414000"/>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
            <p:cNvSpPr/>
            <p:nvPr/>
          </p:nvSpPr>
          <p:spPr>
            <a:xfrm>
              <a:off x="872575" y="1414000"/>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
            <p:cNvSpPr/>
            <p:nvPr/>
          </p:nvSpPr>
          <p:spPr>
            <a:xfrm>
              <a:off x="913950" y="141400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
            <p:cNvSpPr/>
            <p:nvPr/>
          </p:nvSpPr>
          <p:spPr>
            <a:xfrm>
              <a:off x="95370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
            <p:cNvSpPr/>
            <p:nvPr/>
          </p:nvSpPr>
          <p:spPr>
            <a:xfrm>
              <a:off x="99345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
            <p:cNvSpPr/>
            <p:nvPr/>
          </p:nvSpPr>
          <p:spPr>
            <a:xfrm>
              <a:off x="10332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
            <p:cNvSpPr/>
            <p:nvPr/>
          </p:nvSpPr>
          <p:spPr>
            <a:xfrm>
              <a:off x="107297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
            <p:cNvSpPr/>
            <p:nvPr/>
          </p:nvSpPr>
          <p:spPr>
            <a:xfrm>
              <a:off x="11127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
            <p:cNvSpPr/>
            <p:nvPr/>
          </p:nvSpPr>
          <p:spPr>
            <a:xfrm>
              <a:off x="1152500"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
            <p:cNvSpPr/>
            <p:nvPr/>
          </p:nvSpPr>
          <p:spPr>
            <a:xfrm>
              <a:off x="1192275" y="141400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
            <p:cNvSpPr/>
            <p:nvPr/>
          </p:nvSpPr>
          <p:spPr>
            <a:xfrm>
              <a:off x="1232025" y="141400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
            <p:cNvSpPr/>
            <p:nvPr/>
          </p:nvSpPr>
          <p:spPr>
            <a:xfrm>
              <a:off x="355750" y="1379900"/>
              <a:ext cx="11350" cy="9725"/>
            </a:xfrm>
            <a:custGeom>
              <a:avLst/>
              <a:gdLst/>
              <a:ahLst/>
              <a:cxnLst/>
              <a:rect l="l" t="t" r="r" b="b"/>
              <a:pathLst>
                <a:path w="454" h="389" extrusionOk="0">
                  <a:moveTo>
                    <a:pt x="259" y="0"/>
                  </a:moveTo>
                  <a:cubicBezTo>
                    <a:pt x="87" y="0"/>
                    <a:pt x="0" y="210"/>
                    <a:pt x="123" y="331"/>
                  </a:cubicBezTo>
                  <a:cubicBezTo>
                    <a:pt x="162" y="371"/>
                    <a:pt x="211" y="389"/>
                    <a:pt x="259" y="389"/>
                  </a:cubicBezTo>
                  <a:cubicBezTo>
                    <a:pt x="358" y="389"/>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
            <p:cNvSpPr/>
            <p:nvPr/>
          </p:nvSpPr>
          <p:spPr>
            <a:xfrm>
              <a:off x="397125" y="1379900"/>
              <a:ext cx="9725" cy="9725"/>
            </a:xfrm>
            <a:custGeom>
              <a:avLst/>
              <a:gdLst/>
              <a:ahLst/>
              <a:cxnLst/>
              <a:rect l="l" t="t" r="r" b="b"/>
              <a:pathLst>
                <a:path w="389" h="389" extrusionOk="0">
                  <a:moveTo>
                    <a:pt x="195" y="0"/>
                  </a:moveTo>
                  <a:cubicBezTo>
                    <a:pt x="88" y="0"/>
                    <a:pt x="1" y="87"/>
                    <a:pt x="1" y="194"/>
                  </a:cubicBezTo>
                  <a:cubicBezTo>
                    <a:pt x="1" y="302"/>
                    <a:pt x="88"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
            <p:cNvSpPr/>
            <p:nvPr/>
          </p:nvSpPr>
          <p:spPr>
            <a:xfrm>
              <a:off x="435250" y="1379900"/>
              <a:ext cx="11350" cy="9750"/>
            </a:xfrm>
            <a:custGeom>
              <a:avLst/>
              <a:gdLst/>
              <a:ahLst/>
              <a:cxnLst/>
              <a:rect l="l" t="t" r="r" b="b"/>
              <a:pathLst>
                <a:path w="454" h="390" extrusionOk="0">
                  <a:moveTo>
                    <a:pt x="260" y="0"/>
                  </a:moveTo>
                  <a:cubicBezTo>
                    <a:pt x="87" y="0"/>
                    <a:pt x="0" y="210"/>
                    <a:pt x="123" y="332"/>
                  </a:cubicBezTo>
                  <a:cubicBezTo>
                    <a:pt x="162" y="372"/>
                    <a:pt x="211" y="389"/>
                    <a:pt x="258" y="389"/>
                  </a:cubicBezTo>
                  <a:cubicBezTo>
                    <a:pt x="358" y="389"/>
                    <a:pt x="454" y="312"/>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
            <p:cNvSpPr/>
            <p:nvPr/>
          </p:nvSpPr>
          <p:spPr>
            <a:xfrm>
              <a:off x="475000" y="1379900"/>
              <a:ext cx="11350" cy="9725"/>
            </a:xfrm>
            <a:custGeom>
              <a:avLst/>
              <a:gdLst/>
              <a:ahLst/>
              <a:cxnLst/>
              <a:rect l="l" t="t" r="r" b="b"/>
              <a:pathLst>
                <a:path w="454" h="389" extrusionOk="0">
                  <a:moveTo>
                    <a:pt x="260" y="0"/>
                  </a:moveTo>
                  <a:cubicBezTo>
                    <a:pt x="87" y="0"/>
                    <a:pt x="1" y="210"/>
                    <a:pt x="122" y="331"/>
                  </a:cubicBezTo>
                  <a:cubicBezTo>
                    <a:pt x="162" y="371"/>
                    <a:pt x="211" y="389"/>
                    <a:pt x="259"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
            <p:cNvSpPr/>
            <p:nvPr/>
          </p:nvSpPr>
          <p:spPr>
            <a:xfrm>
              <a:off x="516425" y="1379900"/>
              <a:ext cx="9675" cy="9725"/>
            </a:xfrm>
            <a:custGeom>
              <a:avLst/>
              <a:gdLst/>
              <a:ahLst/>
              <a:cxnLst/>
              <a:rect l="l" t="t" r="r" b="b"/>
              <a:pathLst>
                <a:path w="387" h="389" extrusionOk="0">
                  <a:moveTo>
                    <a:pt x="193" y="0"/>
                  </a:moveTo>
                  <a:cubicBezTo>
                    <a:pt x="87" y="0"/>
                    <a:pt x="0" y="87"/>
                    <a:pt x="0" y="194"/>
                  </a:cubicBezTo>
                  <a:cubicBezTo>
                    <a:pt x="0" y="302"/>
                    <a:pt x="87" y="389"/>
                    <a:pt x="193" y="389"/>
                  </a:cubicBezTo>
                  <a:cubicBezTo>
                    <a:pt x="301" y="389"/>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
            <p:cNvSpPr/>
            <p:nvPr/>
          </p:nvSpPr>
          <p:spPr>
            <a:xfrm>
              <a:off x="554500" y="1379900"/>
              <a:ext cx="11375" cy="9725"/>
            </a:xfrm>
            <a:custGeom>
              <a:avLst/>
              <a:gdLst/>
              <a:ahLst/>
              <a:cxnLst/>
              <a:rect l="l" t="t" r="r" b="b"/>
              <a:pathLst>
                <a:path w="455" h="389" extrusionOk="0">
                  <a:moveTo>
                    <a:pt x="262" y="0"/>
                  </a:moveTo>
                  <a:cubicBezTo>
                    <a:pt x="87" y="0"/>
                    <a:pt x="1" y="210"/>
                    <a:pt x="124" y="331"/>
                  </a:cubicBezTo>
                  <a:cubicBezTo>
                    <a:pt x="163" y="371"/>
                    <a:pt x="212" y="389"/>
                    <a:pt x="259" y="389"/>
                  </a:cubicBezTo>
                  <a:cubicBezTo>
                    <a:pt x="359" y="389"/>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
            <p:cNvSpPr/>
            <p:nvPr/>
          </p:nvSpPr>
          <p:spPr>
            <a:xfrm>
              <a:off x="595925"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
            <p:cNvSpPr/>
            <p:nvPr/>
          </p:nvSpPr>
          <p:spPr>
            <a:xfrm>
              <a:off x="634025" y="1379900"/>
              <a:ext cx="11375" cy="9725"/>
            </a:xfrm>
            <a:custGeom>
              <a:avLst/>
              <a:gdLst/>
              <a:ahLst/>
              <a:cxnLst/>
              <a:rect l="l" t="t" r="r" b="b"/>
              <a:pathLst>
                <a:path w="455" h="389" extrusionOk="0">
                  <a:moveTo>
                    <a:pt x="261" y="0"/>
                  </a:moveTo>
                  <a:cubicBezTo>
                    <a:pt x="88" y="0"/>
                    <a:pt x="0" y="210"/>
                    <a:pt x="123" y="331"/>
                  </a:cubicBezTo>
                  <a:cubicBezTo>
                    <a:pt x="163" y="371"/>
                    <a:pt x="211" y="389"/>
                    <a:pt x="259" y="389"/>
                  </a:cubicBezTo>
                  <a:cubicBezTo>
                    <a:pt x="359" y="389"/>
                    <a:pt x="454"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
            <p:cNvSpPr/>
            <p:nvPr/>
          </p:nvSpPr>
          <p:spPr>
            <a:xfrm>
              <a:off x="673775" y="1379900"/>
              <a:ext cx="11375" cy="9750"/>
            </a:xfrm>
            <a:custGeom>
              <a:avLst/>
              <a:gdLst/>
              <a:ahLst/>
              <a:cxnLst/>
              <a:rect l="l" t="t" r="r" b="b"/>
              <a:pathLst>
                <a:path w="455" h="390" extrusionOk="0">
                  <a:moveTo>
                    <a:pt x="261" y="0"/>
                  </a:moveTo>
                  <a:cubicBezTo>
                    <a:pt x="88" y="0"/>
                    <a:pt x="0" y="210"/>
                    <a:pt x="123" y="332"/>
                  </a:cubicBezTo>
                  <a:cubicBezTo>
                    <a:pt x="163" y="372"/>
                    <a:pt x="211" y="389"/>
                    <a:pt x="259" y="389"/>
                  </a:cubicBezTo>
                  <a:cubicBezTo>
                    <a:pt x="359" y="389"/>
                    <a:pt x="455" y="312"/>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
            <p:cNvSpPr/>
            <p:nvPr/>
          </p:nvSpPr>
          <p:spPr>
            <a:xfrm>
              <a:off x="715200" y="1379900"/>
              <a:ext cx="9725" cy="9725"/>
            </a:xfrm>
            <a:custGeom>
              <a:avLst/>
              <a:gdLst/>
              <a:ahLst/>
              <a:cxnLst/>
              <a:rect l="l" t="t" r="r" b="b"/>
              <a:pathLst>
                <a:path w="389" h="389" extrusionOk="0">
                  <a:moveTo>
                    <a:pt x="194" y="0"/>
                  </a:moveTo>
                  <a:cubicBezTo>
                    <a:pt x="86" y="0"/>
                    <a:pt x="0" y="87"/>
                    <a:pt x="0" y="194"/>
                  </a:cubicBezTo>
                  <a:cubicBezTo>
                    <a:pt x="0" y="302"/>
                    <a:pt x="86" y="389"/>
                    <a:pt x="194" y="389"/>
                  </a:cubicBezTo>
                  <a:cubicBezTo>
                    <a:pt x="300" y="389"/>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
            <p:cNvSpPr/>
            <p:nvPr/>
          </p:nvSpPr>
          <p:spPr>
            <a:xfrm>
              <a:off x="753300" y="1379900"/>
              <a:ext cx="11375" cy="9750"/>
            </a:xfrm>
            <a:custGeom>
              <a:avLst/>
              <a:gdLst/>
              <a:ahLst/>
              <a:cxnLst/>
              <a:rect l="l" t="t" r="r" b="b"/>
              <a:pathLst>
                <a:path w="455" h="390" extrusionOk="0">
                  <a:moveTo>
                    <a:pt x="260" y="0"/>
                  </a:moveTo>
                  <a:cubicBezTo>
                    <a:pt x="87" y="0"/>
                    <a:pt x="1" y="210"/>
                    <a:pt x="122" y="332"/>
                  </a:cubicBezTo>
                  <a:cubicBezTo>
                    <a:pt x="162" y="372"/>
                    <a:pt x="210" y="389"/>
                    <a:pt x="258" y="389"/>
                  </a:cubicBezTo>
                  <a:cubicBezTo>
                    <a:pt x="358" y="389"/>
                    <a:pt x="454" y="312"/>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
            <p:cNvSpPr/>
            <p:nvPr/>
          </p:nvSpPr>
          <p:spPr>
            <a:xfrm>
              <a:off x="794700" y="1379900"/>
              <a:ext cx="9725" cy="9725"/>
            </a:xfrm>
            <a:custGeom>
              <a:avLst/>
              <a:gdLst/>
              <a:ahLst/>
              <a:cxnLst/>
              <a:rect l="l" t="t" r="r" b="b"/>
              <a:pathLst>
                <a:path w="389" h="389" extrusionOk="0">
                  <a:moveTo>
                    <a:pt x="194" y="0"/>
                  </a:moveTo>
                  <a:cubicBezTo>
                    <a:pt x="87" y="0"/>
                    <a:pt x="0" y="87"/>
                    <a:pt x="0" y="194"/>
                  </a:cubicBezTo>
                  <a:cubicBezTo>
                    <a:pt x="0" y="302"/>
                    <a:pt x="87" y="389"/>
                    <a:pt x="194" y="389"/>
                  </a:cubicBezTo>
                  <a:cubicBezTo>
                    <a:pt x="300" y="389"/>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
            <p:cNvSpPr/>
            <p:nvPr/>
          </p:nvSpPr>
          <p:spPr>
            <a:xfrm>
              <a:off x="832825" y="1379900"/>
              <a:ext cx="11350" cy="9750"/>
            </a:xfrm>
            <a:custGeom>
              <a:avLst/>
              <a:gdLst/>
              <a:ahLst/>
              <a:cxnLst/>
              <a:rect l="l" t="t" r="r" b="b"/>
              <a:pathLst>
                <a:path w="454" h="390" extrusionOk="0">
                  <a:moveTo>
                    <a:pt x="259" y="0"/>
                  </a:moveTo>
                  <a:cubicBezTo>
                    <a:pt x="87" y="0"/>
                    <a:pt x="0" y="210"/>
                    <a:pt x="122" y="332"/>
                  </a:cubicBezTo>
                  <a:cubicBezTo>
                    <a:pt x="161" y="372"/>
                    <a:pt x="210" y="389"/>
                    <a:pt x="257" y="389"/>
                  </a:cubicBezTo>
                  <a:cubicBezTo>
                    <a:pt x="357" y="389"/>
                    <a:pt x="453" y="312"/>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
            <p:cNvSpPr/>
            <p:nvPr/>
          </p:nvSpPr>
          <p:spPr>
            <a:xfrm>
              <a:off x="872575" y="1379900"/>
              <a:ext cx="11350" cy="9725"/>
            </a:xfrm>
            <a:custGeom>
              <a:avLst/>
              <a:gdLst/>
              <a:ahLst/>
              <a:cxnLst/>
              <a:rect l="l" t="t" r="r" b="b"/>
              <a:pathLst>
                <a:path w="454" h="389" extrusionOk="0">
                  <a:moveTo>
                    <a:pt x="260" y="0"/>
                  </a:moveTo>
                  <a:cubicBezTo>
                    <a:pt x="87" y="0"/>
                    <a:pt x="0" y="210"/>
                    <a:pt x="122" y="331"/>
                  </a:cubicBezTo>
                  <a:cubicBezTo>
                    <a:pt x="161" y="371"/>
                    <a:pt x="210"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
            <p:cNvSpPr/>
            <p:nvPr/>
          </p:nvSpPr>
          <p:spPr>
            <a:xfrm>
              <a:off x="913950" y="1379900"/>
              <a:ext cx="9725" cy="9725"/>
            </a:xfrm>
            <a:custGeom>
              <a:avLst/>
              <a:gdLst/>
              <a:ahLst/>
              <a:cxnLst/>
              <a:rect l="l" t="t" r="r" b="b"/>
              <a:pathLst>
                <a:path w="389" h="389" extrusionOk="0">
                  <a:moveTo>
                    <a:pt x="195" y="0"/>
                  </a:moveTo>
                  <a:cubicBezTo>
                    <a:pt x="87" y="0"/>
                    <a:pt x="1" y="87"/>
                    <a:pt x="1" y="194"/>
                  </a:cubicBezTo>
                  <a:cubicBezTo>
                    <a:pt x="1" y="302"/>
                    <a:pt x="87"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
            <p:cNvSpPr/>
            <p:nvPr/>
          </p:nvSpPr>
          <p:spPr>
            <a:xfrm>
              <a:off x="95370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
            <p:cNvSpPr/>
            <p:nvPr/>
          </p:nvSpPr>
          <p:spPr>
            <a:xfrm>
              <a:off x="99345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3" y="389"/>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
            <p:cNvSpPr/>
            <p:nvPr/>
          </p:nvSpPr>
          <p:spPr>
            <a:xfrm>
              <a:off x="10332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
            <p:cNvSpPr/>
            <p:nvPr/>
          </p:nvSpPr>
          <p:spPr>
            <a:xfrm>
              <a:off x="107297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
            <p:cNvSpPr/>
            <p:nvPr/>
          </p:nvSpPr>
          <p:spPr>
            <a:xfrm>
              <a:off x="11127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
            <p:cNvSpPr/>
            <p:nvPr/>
          </p:nvSpPr>
          <p:spPr>
            <a:xfrm>
              <a:off x="1152500"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
            <p:cNvSpPr/>
            <p:nvPr/>
          </p:nvSpPr>
          <p:spPr>
            <a:xfrm>
              <a:off x="1192275" y="1379900"/>
              <a:ext cx="9675" cy="9725"/>
            </a:xfrm>
            <a:custGeom>
              <a:avLst/>
              <a:gdLst/>
              <a:ahLst/>
              <a:cxnLst/>
              <a:rect l="l" t="t" r="r" b="b"/>
              <a:pathLst>
                <a:path w="387" h="389" extrusionOk="0">
                  <a:moveTo>
                    <a:pt x="193" y="0"/>
                  </a:moveTo>
                  <a:cubicBezTo>
                    <a:pt x="86" y="0"/>
                    <a:pt x="0" y="87"/>
                    <a:pt x="0" y="194"/>
                  </a:cubicBezTo>
                  <a:cubicBezTo>
                    <a:pt x="0" y="302"/>
                    <a:pt x="86" y="389"/>
                    <a:pt x="193" y="389"/>
                  </a:cubicBezTo>
                  <a:cubicBezTo>
                    <a:pt x="300" y="389"/>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
            <p:cNvSpPr/>
            <p:nvPr/>
          </p:nvSpPr>
          <p:spPr>
            <a:xfrm>
              <a:off x="1232025" y="1379900"/>
              <a:ext cx="9675" cy="9725"/>
            </a:xfrm>
            <a:custGeom>
              <a:avLst/>
              <a:gdLst/>
              <a:ahLst/>
              <a:cxnLst/>
              <a:rect l="l" t="t" r="r" b="b"/>
              <a:pathLst>
                <a:path w="387" h="389" extrusionOk="0">
                  <a:moveTo>
                    <a:pt x="194" y="0"/>
                  </a:moveTo>
                  <a:cubicBezTo>
                    <a:pt x="87" y="0"/>
                    <a:pt x="0" y="87"/>
                    <a:pt x="0" y="194"/>
                  </a:cubicBezTo>
                  <a:cubicBezTo>
                    <a:pt x="0" y="302"/>
                    <a:pt x="87" y="389"/>
                    <a:pt x="194" y="389"/>
                  </a:cubicBezTo>
                  <a:cubicBezTo>
                    <a:pt x="300" y="389"/>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
            <p:cNvSpPr/>
            <p:nvPr/>
          </p:nvSpPr>
          <p:spPr>
            <a:xfrm>
              <a:off x="31762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
            <p:cNvSpPr/>
            <p:nvPr/>
          </p:nvSpPr>
          <p:spPr>
            <a:xfrm>
              <a:off x="355750" y="134580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
            <p:cNvSpPr/>
            <p:nvPr/>
          </p:nvSpPr>
          <p:spPr>
            <a:xfrm>
              <a:off x="397125" y="134580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
            <p:cNvSpPr/>
            <p:nvPr/>
          </p:nvSpPr>
          <p:spPr>
            <a:xfrm>
              <a:off x="435250" y="1345800"/>
              <a:ext cx="11350" cy="9725"/>
            </a:xfrm>
            <a:custGeom>
              <a:avLst/>
              <a:gdLst/>
              <a:ahLst/>
              <a:cxnLst/>
              <a:rect l="l" t="t" r="r" b="b"/>
              <a:pathLst>
                <a:path w="454" h="389" extrusionOk="0">
                  <a:moveTo>
                    <a:pt x="260" y="0"/>
                  </a:moveTo>
                  <a:cubicBezTo>
                    <a:pt x="87" y="0"/>
                    <a:pt x="0" y="209"/>
                    <a:pt x="123" y="332"/>
                  </a:cubicBezTo>
                  <a:cubicBezTo>
                    <a:pt x="162" y="371"/>
                    <a:pt x="211"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
            <p:cNvSpPr/>
            <p:nvPr/>
          </p:nvSpPr>
          <p:spPr>
            <a:xfrm>
              <a:off x="475000" y="1345800"/>
              <a:ext cx="11350" cy="9725"/>
            </a:xfrm>
            <a:custGeom>
              <a:avLst/>
              <a:gdLst/>
              <a:ahLst/>
              <a:cxnLst/>
              <a:rect l="l" t="t" r="r" b="b"/>
              <a:pathLst>
                <a:path w="454" h="389" extrusionOk="0">
                  <a:moveTo>
                    <a:pt x="260" y="0"/>
                  </a:moveTo>
                  <a:cubicBezTo>
                    <a:pt x="87" y="0"/>
                    <a:pt x="1" y="209"/>
                    <a:pt x="122" y="332"/>
                  </a:cubicBezTo>
                  <a:cubicBezTo>
                    <a:pt x="161" y="371"/>
                    <a:pt x="210"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
            <p:cNvSpPr/>
            <p:nvPr/>
          </p:nvSpPr>
          <p:spPr>
            <a:xfrm>
              <a:off x="516425" y="134580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
            <p:cNvSpPr/>
            <p:nvPr/>
          </p:nvSpPr>
          <p:spPr>
            <a:xfrm>
              <a:off x="554500" y="1345800"/>
              <a:ext cx="11375" cy="9725"/>
            </a:xfrm>
            <a:custGeom>
              <a:avLst/>
              <a:gdLst/>
              <a:ahLst/>
              <a:cxnLst/>
              <a:rect l="l" t="t" r="r" b="b"/>
              <a:pathLst>
                <a:path w="455" h="389" extrusionOk="0">
                  <a:moveTo>
                    <a:pt x="262" y="0"/>
                  </a:moveTo>
                  <a:cubicBezTo>
                    <a:pt x="87" y="0"/>
                    <a:pt x="1" y="209"/>
                    <a:pt x="124" y="332"/>
                  </a:cubicBezTo>
                  <a:cubicBezTo>
                    <a:pt x="163" y="371"/>
                    <a:pt x="212" y="389"/>
                    <a:pt x="259" y="389"/>
                  </a:cubicBezTo>
                  <a:cubicBezTo>
                    <a:pt x="359" y="389"/>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
            <p:cNvSpPr/>
            <p:nvPr/>
          </p:nvSpPr>
          <p:spPr>
            <a:xfrm>
              <a:off x="595925"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
            <p:cNvSpPr/>
            <p:nvPr/>
          </p:nvSpPr>
          <p:spPr>
            <a:xfrm>
              <a:off x="634025" y="1345800"/>
              <a:ext cx="11375" cy="9725"/>
            </a:xfrm>
            <a:custGeom>
              <a:avLst/>
              <a:gdLst/>
              <a:ahLst/>
              <a:cxnLst/>
              <a:rect l="l" t="t" r="r" b="b"/>
              <a:pathLst>
                <a:path w="455" h="389" extrusionOk="0">
                  <a:moveTo>
                    <a:pt x="261" y="0"/>
                  </a:moveTo>
                  <a:cubicBezTo>
                    <a:pt x="88" y="0"/>
                    <a:pt x="0" y="209"/>
                    <a:pt x="123" y="332"/>
                  </a:cubicBezTo>
                  <a:cubicBezTo>
                    <a:pt x="162" y="371"/>
                    <a:pt x="211" y="389"/>
                    <a:pt x="259"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
            <p:cNvSpPr/>
            <p:nvPr/>
          </p:nvSpPr>
          <p:spPr>
            <a:xfrm>
              <a:off x="673775" y="1345800"/>
              <a:ext cx="11375" cy="9725"/>
            </a:xfrm>
            <a:custGeom>
              <a:avLst/>
              <a:gdLst/>
              <a:ahLst/>
              <a:cxnLst/>
              <a:rect l="l" t="t" r="r" b="b"/>
              <a:pathLst>
                <a:path w="455" h="389" extrusionOk="0">
                  <a:moveTo>
                    <a:pt x="261" y="0"/>
                  </a:moveTo>
                  <a:cubicBezTo>
                    <a:pt x="88" y="0"/>
                    <a:pt x="0" y="209"/>
                    <a:pt x="123" y="332"/>
                  </a:cubicBezTo>
                  <a:cubicBezTo>
                    <a:pt x="163" y="371"/>
                    <a:pt x="211" y="389"/>
                    <a:pt x="259"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
            <p:cNvSpPr/>
            <p:nvPr/>
          </p:nvSpPr>
          <p:spPr>
            <a:xfrm>
              <a:off x="715200" y="134580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
            <p:cNvSpPr/>
            <p:nvPr/>
          </p:nvSpPr>
          <p:spPr>
            <a:xfrm>
              <a:off x="753300" y="1345800"/>
              <a:ext cx="11375" cy="9725"/>
            </a:xfrm>
            <a:custGeom>
              <a:avLst/>
              <a:gdLst/>
              <a:ahLst/>
              <a:cxnLst/>
              <a:rect l="l" t="t" r="r" b="b"/>
              <a:pathLst>
                <a:path w="455" h="389" extrusionOk="0">
                  <a:moveTo>
                    <a:pt x="260" y="0"/>
                  </a:moveTo>
                  <a:cubicBezTo>
                    <a:pt x="87" y="0"/>
                    <a:pt x="1" y="209"/>
                    <a:pt x="122" y="332"/>
                  </a:cubicBezTo>
                  <a:cubicBezTo>
                    <a:pt x="162" y="371"/>
                    <a:pt x="210" y="389"/>
                    <a:pt x="258" y="389"/>
                  </a:cubicBezTo>
                  <a:cubicBezTo>
                    <a:pt x="358" y="389"/>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
            <p:cNvSpPr/>
            <p:nvPr/>
          </p:nvSpPr>
          <p:spPr>
            <a:xfrm>
              <a:off x="794700"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
            <p:cNvSpPr/>
            <p:nvPr/>
          </p:nvSpPr>
          <p:spPr>
            <a:xfrm>
              <a:off x="832825" y="1345800"/>
              <a:ext cx="11350" cy="9725"/>
            </a:xfrm>
            <a:custGeom>
              <a:avLst/>
              <a:gdLst/>
              <a:ahLst/>
              <a:cxnLst/>
              <a:rect l="l" t="t" r="r" b="b"/>
              <a:pathLst>
                <a:path w="454" h="389" extrusionOk="0">
                  <a:moveTo>
                    <a:pt x="259" y="0"/>
                  </a:moveTo>
                  <a:cubicBezTo>
                    <a:pt x="87" y="0"/>
                    <a:pt x="0" y="209"/>
                    <a:pt x="122" y="332"/>
                  </a:cubicBezTo>
                  <a:cubicBezTo>
                    <a:pt x="161" y="371"/>
                    <a:pt x="210" y="389"/>
                    <a:pt x="257" y="389"/>
                  </a:cubicBezTo>
                  <a:cubicBezTo>
                    <a:pt x="357" y="389"/>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
            <p:cNvSpPr/>
            <p:nvPr/>
          </p:nvSpPr>
          <p:spPr>
            <a:xfrm>
              <a:off x="872575" y="1345800"/>
              <a:ext cx="11350" cy="9725"/>
            </a:xfrm>
            <a:custGeom>
              <a:avLst/>
              <a:gdLst/>
              <a:ahLst/>
              <a:cxnLst/>
              <a:rect l="l" t="t" r="r" b="b"/>
              <a:pathLst>
                <a:path w="454" h="389" extrusionOk="0">
                  <a:moveTo>
                    <a:pt x="260" y="0"/>
                  </a:moveTo>
                  <a:cubicBezTo>
                    <a:pt x="87" y="0"/>
                    <a:pt x="0" y="209"/>
                    <a:pt x="122" y="332"/>
                  </a:cubicBezTo>
                  <a:cubicBezTo>
                    <a:pt x="161" y="371"/>
                    <a:pt x="210" y="389"/>
                    <a:pt x="257"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
            <p:cNvSpPr/>
            <p:nvPr/>
          </p:nvSpPr>
          <p:spPr>
            <a:xfrm>
              <a:off x="913950" y="134580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
            <p:cNvSpPr/>
            <p:nvPr/>
          </p:nvSpPr>
          <p:spPr>
            <a:xfrm>
              <a:off x="95370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
            <p:cNvSpPr/>
            <p:nvPr/>
          </p:nvSpPr>
          <p:spPr>
            <a:xfrm>
              <a:off x="99345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
            <p:cNvSpPr/>
            <p:nvPr/>
          </p:nvSpPr>
          <p:spPr>
            <a:xfrm>
              <a:off x="10332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
            <p:cNvSpPr/>
            <p:nvPr/>
          </p:nvSpPr>
          <p:spPr>
            <a:xfrm>
              <a:off x="107297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
            <p:cNvSpPr/>
            <p:nvPr/>
          </p:nvSpPr>
          <p:spPr>
            <a:xfrm>
              <a:off x="11127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
            <p:cNvSpPr/>
            <p:nvPr/>
          </p:nvSpPr>
          <p:spPr>
            <a:xfrm>
              <a:off x="1152500"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
            <p:cNvSpPr/>
            <p:nvPr/>
          </p:nvSpPr>
          <p:spPr>
            <a:xfrm>
              <a:off x="1192275" y="134580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
            <p:cNvSpPr/>
            <p:nvPr/>
          </p:nvSpPr>
          <p:spPr>
            <a:xfrm>
              <a:off x="1232025" y="134580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
            <p:cNvSpPr/>
            <p:nvPr/>
          </p:nvSpPr>
          <p:spPr>
            <a:xfrm>
              <a:off x="31762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
            <p:cNvSpPr/>
            <p:nvPr/>
          </p:nvSpPr>
          <p:spPr>
            <a:xfrm>
              <a:off x="355750" y="1311675"/>
              <a:ext cx="11350" cy="9750"/>
            </a:xfrm>
            <a:custGeom>
              <a:avLst/>
              <a:gdLst/>
              <a:ahLst/>
              <a:cxnLst/>
              <a:rect l="l" t="t" r="r" b="b"/>
              <a:pathLst>
                <a:path w="454" h="390" extrusionOk="0">
                  <a:moveTo>
                    <a:pt x="259" y="1"/>
                  </a:moveTo>
                  <a:cubicBezTo>
                    <a:pt x="87" y="1"/>
                    <a:pt x="0" y="210"/>
                    <a:pt x="123" y="333"/>
                  </a:cubicBezTo>
                  <a:cubicBezTo>
                    <a:pt x="162" y="372"/>
                    <a:pt x="210" y="390"/>
                    <a:pt x="258" y="390"/>
                  </a:cubicBezTo>
                  <a:cubicBezTo>
                    <a:pt x="357" y="390"/>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
            <p:cNvSpPr/>
            <p:nvPr/>
          </p:nvSpPr>
          <p:spPr>
            <a:xfrm>
              <a:off x="397125" y="1311675"/>
              <a:ext cx="9725" cy="9725"/>
            </a:xfrm>
            <a:custGeom>
              <a:avLst/>
              <a:gdLst/>
              <a:ahLst/>
              <a:cxnLst/>
              <a:rect l="l" t="t" r="r" b="b"/>
              <a:pathLst>
                <a:path w="389" h="389" extrusionOk="0">
                  <a:moveTo>
                    <a:pt x="195" y="1"/>
                  </a:moveTo>
                  <a:cubicBezTo>
                    <a:pt x="88" y="1"/>
                    <a:pt x="1" y="89"/>
                    <a:pt x="1" y="195"/>
                  </a:cubicBezTo>
                  <a:cubicBezTo>
                    <a:pt x="1" y="303"/>
                    <a:pt x="88"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
            <p:cNvSpPr/>
            <p:nvPr/>
          </p:nvSpPr>
          <p:spPr>
            <a:xfrm>
              <a:off x="435250" y="1311675"/>
              <a:ext cx="11350" cy="9750"/>
            </a:xfrm>
            <a:custGeom>
              <a:avLst/>
              <a:gdLst/>
              <a:ahLst/>
              <a:cxnLst/>
              <a:rect l="l" t="t" r="r" b="b"/>
              <a:pathLst>
                <a:path w="454" h="390" extrusionOk="0">
                  <a:moveTo>
                    <a:pt x="260" y="1"/>
                  </a:moveTo>
                  <a:cubicBezTo>
                    <a:pt x="87" y="1"/>
                    <a:pt x="0" y="210"/>
                    <a:pt x="123" y="333"/>
                  </a:cubicBezTo>
                  <a:cubicBezTo>
                    <a:pt x="162" y="372"/>
                    <a:pt x="211" y="390"/>
                    <a:pt x="258"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
            <p:cNvSpPr/>
            <p:nvPr/>
          </p:nvSpPr>
          <p:spPr>
            <a:xfrm>
              <a:off x="475000" y="1311675"/>
              <a:ext cx="11350" cy="9750"/>
            </a:xfrm>
            <a:custGeom>
              <a:avLst/>
              <a:gdLst/>
              <a:ahLst/>
              <a:cxnLst/>
              <a:rect l="l" t="t" r="r" b="b"/>
              <a:pathLst>
                <a:path w="454" h="390" extrusionOk="0">
                  <a:moveTo>
                    <a:pt x="260" y="1"/>
                  </a:moveTo>
                  <a:cubicBezTo>
                    <a:pt x="87" y="1"/>
                    <a:pt x="1" y="210"/>
                    <a:pt x="122" y="333"/>
                  </a:cubicBezTo>
                  <a:cubicBezTo>
                    <a:pt x="161" y="372"/>
                    <a:pt x="210" y="390"/>
                    <a:pt x="258"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
            <p:cNvSpPr/>
            <p:nvPr/>
          </p:nvSpPr>
          <p:spPr>
            <a:xfrm>
              <a:off x="516425" y="1311675"/>
              <a:ext cx="9675" cy="9725"/>
            </a:xfrm>
            <a:custGeom>
              <a:avLst/>
              <a:gdLst/>
              <a:ahLst/>
              <a:cxnLst/>
              <a:rect l="l" t="t" r="r" b="b"/>
              <a:pathLst>
                <a:path w="387" h="389" extrusionOk="0">
                  <a:moveTo>
                    <a:pt x="193" y="1"/>
                  </a:moveTo>
                  <a:cubicBezTo>
                    <a:pt x="87" y="1"/>
                    <a:pt x="0" y="89"/>
                    <a:pt x="0" y="195"/>
                  </a:cubicBezTo>
                  <a:cubicBezTo>
                    <a:pt x="0" y="303"/>
                    <a:pt x="87" y="389"/>
                    <a:pt x="193" y="389"/>
                  </a:cubicBezTo>
                  <a:cubicBezTo>
                    <a:pt x="301" y="389"/>
                    <a:pt x="387" y="303"/>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
            <p:cNvSpPr/>
            <p:nvPr/>
          </p:nvSpPr>
          <p:spPr>
            <a:xfrm>
              <a:off x="554500" y="1311675"/>
              <a:ext cx="11375" cy="9750"/>
            </a:xfrm>
            <a:custGeom>
              <a:avLst/>
              <a:gdLst/>
              <a:ahLst/>
              <a:cxnLst/>
              <a:rect l="l" t="t" r="r" b="b"/>
              <a:pathLst>
                <a:path w="455" h="390" extrusionOk="0">
                  <a:moveTo>
                    <a:pt x="262" y="1"/>
                  </a:moveTo>
                  <a:cubicBezTo>
                    <a:pt x="87" y="1"/>
                    <a:pt x="1" y="210"/>
                    <a:pt x="124" y="333"/>
                  </a:cubicBezTo>
                  <a:cubicBezTo>
                    <a:pt x="163" y="372"/>
                    <a:pt x="212" y="390"/>
                    <a:pt x="259" y="390"/>
                  </a:cubicBezTo>
                  <a:cubicBezTo>
                    <a:pt x="359" y="390"/>
                    <a:pt x="454" y="312"/>
                    <a:pt x="454" y="195"/>
                  </a:cubicBezTo>
                  <a:cubicBezTo>
                    <a:pt x="454" y="89"/>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
            <p:cNvSpPr/>
            <p:nvPr/>
          </p:nvSpPr>
          <p:spPr>
            <a:xfrm>
              <a:off x="595925"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7" y="303"/>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
            <p:cNvSpPr/>
            <p:nvPr/>
          </p:nvSpPr>
          <p:spPr>
            <a:xfrm>
              <a:off x="634025" y="1311675"/>
              <a:ext cx="11375" cy="9750"/>
            </a:xfrm>
            <a:custGeom>
              <a:avLst/>
              <a:gdLst/>
              <a:ahLst/>
              <a:cxnLst/>
              <a:rect l="l" t="t" r="r" b="b"/>
              <a:pathLst>
                <a:path w="455" h="390" extrusionOk="0">
                  <a:moveTo>
                    <a:pt x="261" y="1"/>
                  </a:moveTo>
                  <a:cubicBezTo>
                    <a:pt x="88" y="1"/>
                    <a:pt x="0" y="210"/>
                    <a:pt x="123" y="333"/>
                  </a:cubicBezTo>
                  <a:cubicBezTo>
                    <a:pt x="162" y="372"/>
                    <a:pt x="211" y="390"/>
                    <a:pt x="259" y="390"/>
                  </a:cubicBezTo>
                  <a:cubicBezTo>
                    <a:pt x="359" y="390"/>
                    <a:pt x="455" y="312"/>
                    <a:pt x="455" y="195"/>
                  </a:cubicBezTo>
                  <a:cubicBezTo>
                    <a:pt x="453"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
            <p:cNvSpPr/>
            <p:nvPr/>
          </p:nvSpPr>
          <p:spPr>
            <a:xfrm>
              <a:off x="673775" y="1311675"/>
              <a:ext cx="11375" cy="9750"/>
            </a:xfrm>
            <a:custGeom>
              <a:avLst/>
              <a:gdLst/>
              <a:ahLst/>
              <a:cxnLst/>
              <a:rect l="l" t="t" r="r" b="b"/>
              <a:pathLst>
                <a:path w="455" h="390" extrusionOk="0">
                  <a:moveTo>
                    <a:pt x="261" y="1"/>
                  </a:moveTo>
                  <a:cubicBezTo>
                    <a:pt x="88" y="1"/>
                    <a:pt x="0" y="210"/>
                    <a:pt x="123" y="333"/>
                  </a:cubicBezTo>
                  <a:cubicBezTo>
                    <a:pt x="163" y="372"/>
                    <a:pt x="211" y="390"/>
                    <a:pt x="259" y="390"/>
                  </a:cubicBezTo>
                  <a:cubicBezTo>
                    <a:pt x="359" y="390"/>
                    <a:pt x="455" y="312"/>
                    <a:pt x="455" y="195"/>
                  </a:cubicBezTo>
                  <a:cubicBezTo>
                    <a:pt x="453"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
            <p:cNvSpPr/>
            <p:nvPr/>
          </p:nvSpPr>
          <p:spPr>
            <a:xfrm>
              <a:off x="715200" y="1311675"/>
              <a:ext cx="9725" cy="9725"/>
            </a:xfrm>
            <a:custGeom>
              <a:avLst/>
              <a:gdLst/>
              <a:ahLst/>
              <a:cxnLst/>
              <a:rect l="l" t="t" r="r" b="b"/>
              <a:pathLst>
                <a:path w="389" h="389" extrusionOk="0">
                  <a:moveTo>
                    <a:pt x="194" y="1"/>
                  </a:moveTo>
                  <a:cubicBezTo>
                    <a:pt x="86" y="1"/>
                    <a:pt x="0" y="89"/>
                    <a:pt x="0" y="195"/>
                  </a:cubicBezTo>
                  <a:cubicBezTo>
                    <a:pt x="0" y="303"/>
                    <a:pt x="86"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
            <p:cNvSpPr/>
            <p:nvPr/>
          </p:nvSpPr>
          <p:spPr>
            <a:xfrm>
              <a:off x="753300" y="1311675"/>
              <a:ext cx="11375" cy="9750"/>
            </a:xfrm>
            <a:custGeom>
              <a:avLst/>
              <a:gdLst/>
              <a:ahLst/>
              <a:cxnLst/>
              <a:rect l="l" t="t" r="r" b="b"/>
              <a:pathLst>
                <a:path w="455" h="390" extrusionOk="0">
                  <a:moveTo>
                    <a:pt x="260" y="1"/>
                  </a:moveTo>
                  <a:cubicBezTo>
                    <a:pt x="87" y="1"/>
                    <a:pt x="1" y="210"/>
                    <a:pt x="122" y="333"/>
                  </a:cubicBezTo>
                  <a:cubicBezTo>
                    <a:pt x="162" y="372"/>
                    <a:pt x="210" y="390"/>
                    <a:pt x="258" y="390"/>
                  </a:cubicBezTo>
                  <a:cubicBezTo>
                    <a:pt x="358" y="390"/>
                    <a:pt x="454" y="312"/>
                    <a:pt x="454" y="195"/>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
            <p:cNvSpPr/>
            <p:nvPr/>
          </p:nvSpPr>
          <p:spPr>
            <a:xfrm>
              <a:off x="794700"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
            <p:cNvSpPr/>
            <p:nvPr/>
          </p:nvSpPr>
          <p:spPr>
            <a:xfrm>
              <a:off x="832825" y="1311675"/>
              <a:ext cx="11350" cy="9750"/>
            </a:xfrm>
            <a:custGeom>
              <a:avLst/>
              <a:gdLst/>
              <a:ahLst/>
              <a:cxnLst/>
              <a:rect l="l" t="t" r="r" b="b"/>
              <a:pathLst>
                <a:path w="454" h="390" extrusionOk="0">
                  <a:moveTo>
                    <a:pt x="259" y="1"/>
                  </a:moveTo>
                  <a:cubicBezTo>
                    <a:pt x="87" y="1"/>
                    <a:pt x="0" y="210"/>
                    <a:pt x="122" y="333"/>
                  </a:cubicBezTo>
                  <a:cubicBezTo>
                    <a:pt x="161" y="372"/>
                    <a:pt x="210" y="390"/>
                    <a:pt x="257" y="390"/>
                  </a:cubicBezTo>
                  <a:cubicBezTo>
                    <a:pt x="357" y="390"/>
                    <a:pt x="453" y="312"/>
                    <a:pt x="453" y="195"/>
                  </a:cubicBezTo>
                  <a:cubicBezTo>
                    <a:pt x="453" y="89"/>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
            <p:cNvSpPr/>
            <p:nvPr/>
          </p:nvSpPr>
          <p:spPr>
            <a:xfrm>
              <a:off x="872575" y="1311675"/>
              <a:ext cx="11350" cy="9750"/>
            </a:xfrm>
            <a:custGeom>
              <a:avLst/>
              <a:gdLst/>
              <a:ahLst/>
              <a:cxnLst/>
              <a:rect l="l" t="t" r="r" b="b"/>
              <a:pathLst>
                <a:path w="454" h="390" extrusionOk="0">
                  <a:moveTo>
                    <a:pt x="260" y="1"/>
                  </a:moveTo>
                  <a:cubicBezTo>
                    <a:pt x="87" y="1"/>
                    <a:pt x="0" y="210"/>
                    <a:pt x="122" y="333"/>
                  </a:cubicBezTo>
                  <a:cubicBezTo>
                    <a:pt x="161" y="372"/>
                    <a:pt x="210" y="390"/>
                    <a:pt x="257"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
            <p:cNvSpPr/>
            <p:nvPr/>
          </p:nvSpPr>
          <p:spPr>
            <a:xfrm>
              <a:off x="913950" y="1311675"/>
              <a:ext cx="9725" cy="9725"/>
            </a:xfrm>
            <a:custGeom>
              <a:avLst/>
              <a:gdLst/>
              <a:ahLst/>
              <a:cxnLst/>
              <a:rect l="l" t="t" r="r" b="b"/>
              <a:pathLst>
                <a:path w="389" h="389" extrusionOk="0">
                  <a:moveTo>
                    <a:pt x="195" y="1"/>
                  </a:moveTo>
                  <a:cubicBezTo>
                    <a:pt x="87" y="1"/>
                    <a:pt x="1" y="89"/>
                    <a:pt x="1" y="195"/>
                  </a:cubicBezTo>
                  <a:cubicBezTo>
                    <a:pt x="1" y="303"/>
                    <a:pt x="87"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
            <p:cNvSpPr/>
            <p:nvPr/>
          </p:nvSpPr>
          <p:spPr>
            <a:xfrm>
              <a:off x="95370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
            <p:cNvSpPr/>
            <p:nvPr/>
          </p:nvSpPr>
          <p:spPr>
            <a:xfrm>
              <a:off x="99345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3" y="389"/>
                    <a:pt x="389" y="303"/>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
            <p:cNvSpPr/>
            <p:nvPr/>
          </p:nvSpPr>
          <p:spPr>
            <a:xfrm>
              <a:off x="10332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
            <p:cNvSpPr/>
            <p:nvPr/>
          </p:nvSpPr>
          <p:spPr>
            <a:xfrm>
              <a:off x="107297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
            <p:cNvSpPr/>
            <p:nvPr/>
          </p:nvSpPr>
          <p:spPr>
            <a:xfrm>
              <a:off x="11127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
            <p:cNvSpPr/>
            <p:nvPr/>
          </p:nvSpPr>
          <p:spPr>
            <a:xfrm>
              <a:off x="1152500"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8" y="303"/>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
            <p:cNvSpPr/>
            <p:nvPr/>
          </p:nvSpPr>
          <p:spPr>
            <a:xfrm>
              <a:off x="1192275" y="1311675"/>
              <a:ext cx="9675" cy="9725"/>
            </a:xfrm>
            <a:custGeom>
              <a:avLst/>
              <a:gdLst/>
              <a:ahLst/>
              <a:cxnLst/>
              <a:rect l="l" t="t" r="r" b="b"/>
              <a:pathLst>
                <a:path w="387" h="389" extrusionOk="0">
                  <a:moveTo>
                    <a:pt x="193" y="1"/>
                  </a:moveTo>
                  <a:cubicBezTo>
                    <a:pt x="86" y="1"/>
                    <a:pt x="0" y="89"/>
                    <a:pt x="0" y="195"/>
                  </a:cubicBezTo>
                  <a:cubicBezTo>
                    <a:pt x="0" y="303"/>
                    <a:pt x="86" y="389"/>
                    <a:pt x="193" y="389"/>
                  </a:cubicBezTo>
                  <a:cubicBezTo>
                    <a:pt x="300" y="389"/>
                    <a:pt x="387" y="303"/>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
            <p:cNvSpPr/>
            <p:nvPr/>
          </p:nvSpPr>
          <p:spPr>
            <a:xfrm>
              <a:off x="1232025" y="1311675"/>
              <a:ext cx="9675" cy="9725"/>
            </a:xfrm>
            <a:custGeom>
              <a:avLst/>
              <a:gdLst/>
              <a:ahLst/>
              <a:cxnLst/>
              <a:rect l="l" t="t" r="r" b="b"/>
              <a:pathLst>
                <a:path w="387" h="389" extrusionOk="0">
                  <a:moveTo>
                    <a:pt x="194" y="1"/>
                  </a:moveTo>
                  <a:cubicBezTo>
                    <a:pt x="87" y="1"/>
                    <a:pt x="0" y="89"/>
                    <a:pt x="0" y="195"/>
                  </a:cubicBezTo>
                  <a:cubicBezTo>
                    <a:pt x="0" y="303"/>
                    <a:pt x="87" y="389"/>
                    <a:pt x="194" y="389"/>
                  </a:cubicBezTo>
                  <a:cubicBezTo>
                    <a:pt x="300" y="389"/>
                    <a:pt x="387" y="303"/>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
            <p:cNvSpPr/>
            <p:nvPr/>
          </p:nvSpPr>
          <p:spPr>
            <a:xfrm>
              <a:off x="276225" y="1277575"/>
              <a:ext cx="11375" cy="9725"/>
            </a:xfrm>
            <a:custGeom>
              <a:avLst/>
              <a:gdLst/>
              <a:ahLst/>
              <a:cxnLst/>
              <a:rect l="l" t="t" r="r" b="b"/>
              <a:pathLst>
                <a:path w="455" h="389" extrusionOk="0">
                  <a:moveTo>
                    <a:pt x="260" y="1"/>
                  </a:moveTo>
                  <a:cubicBezTo>
                    <a:pt x="87" y="1"/>
                    <a:pt x="1" y="210"/>
                    <a:pt x="124" y="331"/>
                  </a:cubicBezTo>
                  <a:cubicBezTo>
                    <a:pt x="163" y="371"/>
                    <a:pt x="212" y="389"/>
                    <a:pt x="259" y="389"/>
                  </a:cubicBezTo>
                  <a:cubicBezTo>
                    <a:pt x="359" y="389"/>
                    <a:pt x="454" y="311"/>
                    <a:pt x="454" y="195"/>
                  </a:cubicBezTo>
                  <a:cubicBezTo>
                    <a:pt x="454" y="89"/>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
            <p:cNvSpPr/>
            <p:nvPr/>
          </p:nvSpPr>
          <p:spPr>
            <a:xfrm>
              <a:off x="31762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
            <p:cNvSpPr/>
            <p:nvPr/>
          </p:nvSpPr>
          <p:spPr>
            <a:xfrm>
              <a:off x="355750" y="127757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5"/>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
            <p:cNvSpPr/>
            <p:nvPr/>
          </p:nvSpPr>
          <p:spPr>
            <a:xfrm>
              <a:off x="397125" y="127757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
            <p:cNvSpPr/>
            <p:nvPr/>
          </p:nvSpPr>
          <p:spPr>
            <a:xfrm>
              <a:off x="435250" y="1277575"/>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
            <p:cNvSpPr/>
            <p:nvPr/>
          </p:nvSpPr>
          <p:spPr>
            <a:xfrm>
              <a:off x="475000" y="1277575"/>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
            <p:cNvSpPr/>
            <p:nvPr/>
          </p:nvSpPr>
          <p:spPr>
            <a:xfrm>
              <a:off x="516425" y="127757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
            <p:cNvSpPr/>
            <p:nvPr/>
          </p:nvSpPr>
          <p:spPr>
            <a:xfrm>
              <a:off x="554500" y="1277575"/>
              <a:ext cx="11375" cy="9750"/>
            </a:xfrm>
            <a:custGeom>
              <a:avLst/>
              <a:gdLst/>
              <a:ahLst/>
              <a:cxnLst/>
              <a:rect l="l" t="t" r="r" b="b"/>
              <a:pathLst>
                <a:path w="455" h="390" extrusionOk="0">
                  <a:moveTo>
                    <a:pt x="262" y="1"/>
                  </a:moveTo>
                  <a:cubicBezTo>
                    <a:pt x="87" y="1"/>
                    <a:pt x="1" y="210"/>
                    <a:pt x="124" y="333"/>
                  </a:cubicBezTo>
                  <a:cubicBezTo>
                    <a:pt x="163" y="372"/>
                    <a:pt x="211" y="389"/>
                    <a:pt x="258" y="389"/>
                  </a:cubicBezTo>
                  <a:cubicBezTo>
                    <a:pt x="358" y="389"/>
                    <a:pt x="454" y="312"/>
                    <a:pt x="454" y="195"/>
                  </a:cubicBezTo>
                  <a:cubicBezTo>
                    <a:pt x="454" y="89"/>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
            <p:cNvSpPr/>
            <p:nvPr/>
          </p:nvSpPr>
          <p:spPr>
            <a:xfrm>
              <a:off x="595925"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
            <p:cNvSpPr/>
            <p:nvPr/>
          </p:nvSpPr>
          <p:spPr>
            <a:xfrm>
              <a:off x="634025" y="1277575"/>
              <a:ext cx="11375" cy="9750"/>
            </a:xfrm>
            <a:custGeom>
              <a:avLst/>
              <a:gdLst/>
              <a:ahLst/>
              <a:cxnLst/>
              <a:rect l="l" t="t" r="r" b="b"/>
              <a:pathLst>
                <a:path w="455" h="390" extrusionOk="0">
                  <a:moveTo>
                    <a:pt x="261" y="1"/>
                  </a:moveTo>
                  <a:cubicBezTo>
                    <a:pt x="88" y="1"/>
                    <a:pt x="0" y="210"/>
                    <a:pt x="123" y="333"/>
                  </a:cubicBezTo>
                  <a:cubicBezTo>
                    <a:pt x="162" y="372"/>
                    <a:pt x="211" y="389"/>
                    <a:pt x="258" y="389"/>
                  </a:cubicBezTo>
                  <a:cubicBezTo>
                    <a:pt x="358" y="389"/>
                    <a:pt x="454" y="312"/>
                    <a:pt x="455" y="195"/>
                  </a:cubicBezTo>
                  <a:cubicBezTo>
                    <a:pt x="455"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
            <p:cNvSpPr/>
            <p:nvPr/>
          </p:nvSpPr>
          <p:spPr>
            <a:xfrm>
              <a:off x="673775" y="1277575"/>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
            <p:cNvSpPr/>
            <p:nvPr/>
          </p:nvSpPr>
          <p:spPr>
            <a:xfrm>
              <a:off x="715200" y="127757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
            <p:cNvSpPr/>
            <p:nvPr/>
          </p:nvSpPr>
          <p:spPr>
            <a:xfrm>
              <a:off x="753300" y="1277575"/>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
            <p:cNvSpPr/>
            <p:nvPr/>
          </p:nvSpPr>
          <p:spPr>
            <a:xfrm>
              <a:off x="794700"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
            <p:cNvSpPr/>
            <p:nvPr/>
          </p:nvSpPr>
          <p:spPr>
            <a:xfrm>
              <a:off x="832825" y="1277575"/>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
            <p:cNvSpPr/>
            <p:nvPr/>
          </p:nvSpPr>
          <p:spPr>
            <a:xfrm>
              <a:off x="872575" y="1277575"/>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
            <p:cNvSpPr/>
            <p:nvPr/>
          </p:nvSpPr>
          <p:spPr>
            <a:xfrm>
              <a:off x="913950" y="127757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
            <p:cNvSpPr/>
            <p:nvPr/>
          </p:nvSpPr>
          <p:spPr>
            <a:xfrm>
              <a:off x="95370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
            <p:cNvSpPr/>
            <p:nvPr/>
          </p:nvSpPr>
          <p:spPr>
            <a:xfrm>
              <a:off x="99345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
            <p:cNvSpPr/>
            <p:nvPr/>
          </p:nvSpPr>
          <p:spPr>
            <a:xfrm>
              <a:off x="10332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
            <p:cNvSpPr/>
            <p:nvPr/>
          </p:nvSpPr>
          <p:spPr>
            <a:xfrm>
              <a:off x="107297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
            <p:cNvSpPr/>
            <p:nvPr/>
          </p:nvSpPr>
          <p:spPr>
            <a:xfrm>
              <a:off x="11127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
            <p:cNvSpPr/>
            <p:nvPr/>
          </p:nvSpPr>
          <p:spPr>
            <a:xfrm>
              <a:off x="1152500"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
            <p:cNvSpPr/>
            <p:nvPr/>
          </p:nvSpPr>
          <p:spPr>
            <a:xfrm>
              <a:off x="1192275" y="127757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
            <p:cNvSpPr/>
            <p:nvPr/>
          </p:nvSpPr>
          <p:spPr>
            <a:xfrm>
              <a:off x="1232025" y="127757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
            <p:cNvSpPr/>
            <p:nvPr/>
          </p:nvSpPr>
          <p:spPr>
            <a:xfrm>
              <a:off x="276225" y="1243475"/>
              <a:ext cx="11375" cy="9725"/>
            </a:xfrm>
            <a:custGeom>
              <a:avLst/>
              <a:gdLst/>
              <a:ahLst/>
              <a:cxnLst/>
              <a:rect l="l" t="t" r="r" b="b"/>
              <a:pathLst>
                <a:path w="455" h="389" extrusionOk="0">
                  <a:moveTo>
                    <a:pt x="260" y="0"/>
                  </a:moveTo>
                  <a:cubicBezTo>
                    <a:pt x="87" y="0"/>
                    <a:pt x="1" y="210"/>
                    <a:pt x="124" y="332"/>
                  </a:cubicBezTo>
                  <a:cubicBezTo>
                    <a:pt x="163" y="371"/>
                    <a:pt x="211" y="389"/>
                    <a:pt x="258" y="389"/>
                  </a:cubicBezTo>
                  <a:cubicBezTo>
                    <a:pt x="358" y="389"/>
                    <a:pt x="454" y="312"/>
                    <a:pt x="454" y="194"/>
                  </a:cubicBezTo>
                  <a:cubicBezTo>
                    <a:pt x="454" y="88"/>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
            <p:cNvSpPr/>
            <p:nvPr/>
          </p:nvSpPr>
          <p:spPr>
            <a:xfrm>
              <a:off x="31762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
            <p:cNvSpPr/>
            <p:nvPr/>
          </p:nvSpPr>
          <p:spPr>
            <a:xfrm>
              <a:off x="355750" y="1243475"/>
              <a:ext cx="11350" cy="9725"/>
            </a:xfrm>
            <a:custGeom>
              <a:avLst/>
              <a:gdLst/>
              <a:ahLst/>
              <a:cxnLst/>
              <a:rect l="l" t="t" r="r" b="b"/>
              <a:pathLst>
                <a:path w="454" h="389" extrusionOk="0">
                  <a:moveTo>
                    <a:pt x="259" y="0"/>
                  </a:moveTo>
                  <a:cubicBezTo>
                    <a:pt x="87" y="0"/>
                    <a:pt x="0" y="210"/>
                    <a:pt x="123" y="332"/>
                  </a:cubicBezTo>
                  <a:cubicBezTo>
                    <a:pt x="162" y="371"/>
                    <a:pt x="210" y="389"/>
                    <a:pt x="258" y="389"/>
                  </a:cubicBezTo>
                  <a:cubicBezTo>
                    <a:pt x="357" y="389"/>
                    <a:pt x="453" y="312"/>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
            <p:cNvSpPr/>
            <p:nvPr/>
          </p:nvSpPr>
          <p:spPr>
            <a:xfrm>
              <a:off x="397125" y="124347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
            <p:cNvSpPr/>
            <p:nvPr/>
          </p:nvSpPr>
          <p:spPr>
            <a:xfrm>
              <a:off x="435250" y="1243475"/>
              <a:ext cx="11350" cy="9750"/>
            </a:xfrm>
            <a:custGeom>
              <a:avLst/>
              <a:gdLst/>
              <a:ahLst/>
              <a:cxnLst/>
              <a:rect l="l" t="t" r="r" b="b"/>
              <a:pathLst>
                <a:path w="454" h="390" extrusionOk="0">
                  <a:moveTo>
                    <a:pt x="260" y="0"/>
                  </a:moveTo>
                  <a:cubicBezTo>
                    <a:pt x="87" y="0"/>
                    <a:pt x="0" y="210"/>
                    <a:pt x="123" y="332"/>
                  </a:cubicBezTo>
                  <a:cubicBezTo>
                    <a:pt x="162" y="372"/>
                    <a:pt x="211" y="390"/>
                    <a:pt x="258"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
            <p:cNvSpPr/>
            <p:nvPr/>
          </p:nvSpPr>
          <p:spPr>
            <a:xfrm>
              <a:off x="475000" y="1243475"/>
              <a:ext cx="11350" cy="9750"/>
            </a:xfrm>
            <a:custGeom>
              <a:avLst/>
              <a:gdLst/>
              <a:ahLst/>
              <a:cxnLst/>
              <a:rect l="l" t="t" r="r" b="b"/>
              <a:pathLst>
                <a:path w="454" h="390" extrusionOk="0">
                  <a:moveTo>
                    <a:pt x="260" y="0"/>
                  </a:moveTo>
                  <a:cubicBezTo>
                    <a:pt x="87" y="0"/>
                    <a:pt x="1" y="210"/>
                    <a:pt x="122" y="332"/>
                  </a:cubicBezTo>
                  <a:cubicBezTo>
                    <a:pt x="161" y="372"/>
                    <a:pt x="210" y="390"/>
                    <a:pt x="258"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
            <p:cNvSpPr/>
            <p:nvPr/>
          </p:nvSpPr>
          <p:spPr>
            <a:xfrm>
              <a:off x="516425" y="124347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
            <p:cNvSpPr/>
            <p:nvPr/>
          </p:nvSpPr>
          <p:spPr>
            <a:xfrm>
              <a:off x="554500" y="1243475"/>
              <a:ext cx="11375" cy="9750"/>
            </a:xfrm>
            <a:custGeom>
              <a:avLst/>
              <a:gdLst/>
              <a:ahLst/>
              <a:cxnLst/>
              <a:rect l="l" t="t" r="r" b="b"/>
              <a:pathLst>
                <a:path w="455" h="390" extrusionOk="0">
                  <a:moveTo>
                    <a:pt x="262" y="0"/>
                  </a:moveTo>
                  <a:cubicBezTo>
                    <a:pt x="87" y="0"/>
                    <a:pt x="1" y="210"/>
                    <a:pt x="124" y="332"/>
                  </a:cubicBezTo>
                  <a:cubicBezTo>
                    <a:pt x="163" y="372"/>
                    <a:pt x="212" y="390"/>
                    <a:pt x="259" y="390"/>
                  </a:cubicBezTo>
                  <a:cubicBezTo>
                    <a:pt x="359" y="390"/>
                    <a:pt x="454" y="312"/>
                    <a:pt x="454" y="194"/>
                  </a:cubicBezTo>
                  <a:cubicBezTo>
                    <a:pt x="454"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
            <p:cNvSpPr/>
            <p:nvPr/>
          </p:nvSpPr>
          <p:spPr>
            <a:xfrm>
              <a:off x="595925"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
            <p:cNvSpPr/>
            <p:nvPr/>
          </p:nvSpPr>
          <p:spPr>
            <a:xfrm>
              <a:off x="634025" y="1243475"/>
              <a:ext cx="11375" cy="9750"/>
            </a:xfrm>
            <a:custGeom>
              <a:avLst/>
              <a:gdLst/>
              <a:ahLst/>
              <a:cxnLst/>
              <a:rect l="l" t="t" r="r" b="b"/>
              <a:pathLst>
                <a:path w="455" h="390" extrusionOk="0">
                  <a:moveTo>
                    <a:pt x="261" y="0"/>
                  </a:moveTo>
                  <a:cubicBezTo>
                    <a:pt x="88" y="0"/>
                    <a:pt x="0" y="210"/>
                    <a:pt x="123" y="332"/>
                  </a:cubicBezTo>
                  <a:cubicBezTo>
                    <a:pt x="162" y="372"/>
                    <a:pt x="211" y="390"/>
                    <a:pt x="259" y="390"/>
                  </a:cubicBezTo>
                  <a:cubicBezTo>
                    <a:pt x="359" y="390"/>
                    <a:pt x="455" y="312"/>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
            <p:cNvSpPr/>
            <p:nvPr/>
          </p:nvSpPr>
          <p:spPr>
            <a:xfrm>
              <a:off x="673775" y="1243475"/>
              <a:ext cx="11375" cy="9750"/>
            </a:xfrm>
            <a:custGeom>
              <a:avLst/>
              <a:gdLst/>
              <a:ahLst/>
              <a:cxnLst/>
              <a:rect l="l" t="t" r="r" b="b"/>
              <a:pathLst>
                <a:path w="455" h="390" extrusionOk="0">
                  <a:moveTo>
                    <a:pt x="261" y="0"/>
                  </a:moveTo>
                  <a:cubicBezTo>
                    <a:pt x="88" y="0"/>
                    <a:pt x="0" y="210"/>
                    <a:pt x="123" y="332"/>
                  </a:cubicBezTo>
                  <a:cubicBezTo>
                    <a:pt x="163" y="372"/>
                    <a:pt x="211" y="390"/>
                    <a:pt x="259" y="390"/>
                  </a:cubicBezTo>
                  <a:cubicBezTo>
                    <a:pt x="359" y="390"/>
                    <a:pt x="455" y="312"/>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
            <p:cNvSpPr/>
            <p:nvPr/>
          </p:nvSpPr>
          <p:spPr>
            <a:xfrm>
              <a:off x="715200" y="124347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
            <p:cNvSpPr/>
            <p:nvPr/>
          </p:nvSpPr>
          <p:spPr>
            <a:xfrm>
              <a:off x="753300" y="1243475"/>
              <a:ext cx="11375" cy="9750"/>
            </a:xfrm>
            <a:custGeom>
              <a:avLst/>
              <a:gdLst/>
              <a:ahLst/>
              <a:cxnLst/>
              <a:rect l="l" t="t" r="r" b="b"/>
              <a:pathLst>
                <a:path w="455" h="390" extrusionOk="0">
                  <a:moveTo>
                    <a:pt x="260" y="0"/>
                  </a:moveTo>
                  <a:cubicBezTo>
                    <a:pt x="87" y="0"/>
                    <a:pt x="1" y="210"/>
                    <a:pt x="122" y="332"/>
                  </a:cubicBezTo>
                  <a:cubicBezTo>
                    <a:pt x="162" y="372"/>
                    <a:pt x="210" y="390"/>
                    <a:pt x="258" y="390"/>
                  </a:cubicBezTo>
                  <a:cubicBezTo>
                    <a:pt x="358" y="390"/>
                    <a:pt x="454" y="312"/>
                    <a:pt x="454" y="194"/>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
            <p:cNvSpPr/>
            <p:nvPr/>
          </p:nvSpPr>
          <p:spPr>
            <a:xfrm>
              <a:off x="794700"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
            <p:cNvSpPr/>
            <p:nvPr/>
          </p:nvSpPr>
          <p:spPr>
            <a:xfrm>
              <a:off x="832825" y="1243475"/>
              <a:ext cx="11350" cy="9750"/>
            </a:xfrm>
            <a:custGeom>
              <a:avLst/>
              <a:gdLst/>
              <a:ahLst/>
              <a:cxnLst/>
              <a:rect l="l" t="t" r="r" b="b"/>
              <a:pathLst>
                <a:path w="454" h="390" extrusionOk="0">
                  <a:moveTo>
                    <a:pt x="259" y="0"/>
                  </a:moveTo>
                  <a:cubicBezTo>
                    <a:pt x="87" y="0"/>
                    <a:pt x="0" y="210"/>
                    <a:pt x="122" y="332"/>
                  </a:cubicBezTo>
                  <a:cubicBezTo>
                    <a:pt x="161" y="372"/>
                    <a:pt x="210" y="390"/>
                    <a:pt x="257" y="390"/>
                  </a:cubicBezTo>
                  <a:cubicBezTo>
                    <a:pt x="357" y="390"/>
                    <a:pt x="453" y="312"/>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
            <p:cNvSpPr/>
            <p:nvPr/>
          </p:nvSpPr>
          <p:spPr>
            <a:xfrm>
              <a:off x="872575" y="1243475"/>
              <a:ext cx="11350" cy="9750"/>
            </a:xfrm>
            <a:custGeom>
              <a:avLst/>
              <a:gdLst/>
              <a:ahLst/>
              <a:cxnLst/>
              <a:rect l="l" t="t" r="r" b="b"/>
              <a:pathLst>
                <a:path w="454" h="390" extrusionOk="0">
                  <a:moveTo>
                    <a:pt x="260" y="0"/>
                  </a:moveTo>
                  <a:cubicBezTo>
                    <a:pt x="87" y="0"/>
                    <a:pt x="0" y="210"/>
                    <a:pt x="122" y="332"/>
                  </a:cubicBezTo>
                  <a:cubicBezTo>
                    <a:pt x="161" y="372"/>
                    <a:pt x="210" y="390"/>
                    <a:pt x="257"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
            <p:cNvSpPr/>
            <p:nvPr/>
          </p:nvSpPr>
          <p:spPr>
            <a:xfrm>
              <a:off x="913950" y="124347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
            <p:cNvSpPr/>
            <p:nvPr/>
          </p:nvSpPr>
          <p:spPr>
            <a:xfrm>
              <a:off x="95370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
            <p:cNvSpPr/>
            <p:nvPr/>
          </p:nvSpPr>
          <p:spPr>
            <a:xfrm>
              <a:off x="99345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
            <p:cNvSpPr/>
            <p:nvPr/>
          </p:nvSpPr>
          <p:spPr>
            <a:xfrm>
              <a:off x="10332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
            <p:cNvSpPr/>
            <p:nvPr/>
          </p:nvSpPr>
          <p:spPr>
            <a:xfrm>
              <a:off x="107297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
            <p:cNvSpPr/>
            <p:nvPr/>
          </p:nvSpPr>
          <p:spPr>
            <a:xfrm>
              <a:off x="11127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
            <p:cNvSpPr/>
            <p:nvPr/>
          </p:nvSpPr>
          <p:spPr>
            <a:xfrm>
              <a:off x="1152500"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
            <p:cNvSpPr/>
            <p:nvPr/>
          </p:nvSpPr>
          <p:spPr>
            <a:xfrm>
              <a:off x="1192275" y="124347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
            <p:cNvSpPr/>
            <p:nvPr/>
          </p:nvSpPr>
          <p:spPr>
            <a:xfrm>
              <a:off x="1232025" y="124347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
            <p:cNvSpPr/>
            <p:nvPr/>
          </p:nvSpPr>
          <p:spPr>
            <a:xfrm>
              <a:off x="276225" y="1209375"/>
              <a:ext cx="11375" cy="9725"/>
            </a:xfrm>
            <a:custGeom>
              <a:avLst/>
              <a:gdLst/>
              <a:ahLst/>
              <a:cxnLst/>
              <a:rect l="l" t="t" r="r" b="b"/>
              <a:pathLst>
                <a:path w="455" h="389" extrusionOk="0">
                  <a:moveTo>
                    <a:pt x="260" y="0"/>
                  </a:moveTo>
                  <a:cubicBezTo>
                    <a:pt x="87" y="0"/>
                    <a:pt x="1" y="209"/>
                    <a:pt x="124" y="332"/>
                  </a:cubicBezTo>
                  <a:cubicBezTo>
                    <a:pt x="163" y="371"/>
                    <a:pt x="211" y="389"/>
                    <a:pt x="258" y="389"/>
                  </a:cubicBezTo>
                  <a:cubicBezTo>
                    <a:pt x="358" y="389"/>
                    <a:pt x="454" y="311"/>
                    <a:pt x="454" y="194"/>
                  </a:cubicBezTo>
                  <a:cubicBezTo>
                    <a:pt x="454" y="88"/>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
            <p:cNvSpPr/>
            <p:nvPr/>
          </p:nvSpPr>
          <p:spPr>
            <a:xfrm>
              <a:off x="31762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
            <p:cNvSpPr/>
            <p:nvPr/>
          </p:nvSpPr>
          <p:spPr>
            <a:xfrm>
              <a:off x="355750" y="120937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1"/>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
            <p:cNvSpPr/>
            <p:nvPr/>
          </p:nvSpPr>
          <p:spPr>
            <a:xfrm>
              <a:off x="397125" y="1209400"/>
              <a:ext cx="9725" cy="9700"/>
            </a:xfrm>
            <a:custGeom>
              <a:avLst/>
              <a:gdLst/>
              <a:ahLst/>
              <a:cxnLst/>
              <a:rect l="l" t="t" r="r" b="b"/>
              <a:pathLst>
                <a:path w="389" h="388" extrusionOk="0">
                  <a:moveTo>
                    <a:pt x="195" y="1"/>
                  </a:moveTo>
                  <a:cubicBezTo>
                    <a:pt x="88" y="1"/>
                    <a:pt x="1" y="87"/>
                    <a:pt x="1" y="193"/>
                  </a:cubicBezTo>
                  <a:cubicBezTo>
                    <a:pt x="1" y="301"/>
                    <a:pt x="88"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
            <p:cNvSpPr/>
            <p:nvPr/>
          </p:nvSpPr>
          <p:spPr>
            <a:xfrm>
              <a:off x="435250" y="1209375"/>
              <a:ext cx="11350" cy="9750"/>
            </a:xfrm>
            <a:custGeom>
              <a:avLst/>
              <a:gdLst/>
              <a:ahLst/>
              <a:cxnLst/>
              <a:rect l="l" t="t" r="r" b="b"/>
              <a:pathLst>
                <a:path w="454" h="390" extrusionOk="0">
                  <a:moveTo>
                    <a:pt x="260" y="0"/>
                  </a:moveTo>
                  <a:cubicBezTo>
                    <a:pt x="87" y="0"/>
                    <a:pt x="0" y="209"/>
                    <a:pt x="123" y="332"/>
                  </a:cubicBezTo>
                  <a:cubicBezTo>
                    <a:pt x="162" y="372"/>
                    <a:pt x="211" y="389"/>
                    <a:pt x="258"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
            <p:cNvSpPr/>
            <p:nvPr/>
          </p:nvSpPr>
          <p:spPr>
            <a:xfrm>
              <a:off x="475000" y="1209375"/>
              <a:ext cx="11350" cy="9750"/>
            </a:xfrm>
            <a:custGeom>
              <a:avLst/>
              <a:gdLst/>
              <a:ahLst/>
              <a:cxnLst/>
              <a:rect l="l" t="t" r="r" b="b"/>
              <a:pathLst>
                <a:path w="454" h="390" extrusionOk="0">
                  <a:moveTo>
                    <a:pt x="260" y="0"/>
                  </a:moveTo>
                  <a:cubicBezTo>
                    <a:pt x="87" y="0"/>
                    <a:pt x="1" y="209"/>
                    <a:pt x="122" y="332"/>
                  </a:cubicBezTo>
                  <a:cubicBezTo>
                    <a:pt x="161" y="372"/>
                    <a:pt x="210" y="389"/>
                    <a:pt x="258"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
            <p:cNvSpPr/>
            <p:nvPr/>
          </p:nvSpPr>
          <p:spPr>
            <a:xfrm>
              <a:off x="516425" y="120940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
            <p:cNvSpPr/>
            <p:nvPr/>
          </p:nvSpPr>
          <p:spPr>
            <a:xfrm>
              <a:off x="554500" y="1209375"/>
              <a:ext cx="11375" cy="9750"/>
            </a:xfrm>
            <a:custGeom>
              <a:avLst/>
              <a:gdLst/>
              <a:ahLst/>
              <a:cxnLst/>
              <a:rect l="l" t="t" r="r" b="b"/>
              <a:pathLst>
                <a:path w="455" h="390" extrusionOk="0">
                  <a:moveTo>
                    <a:pt x="262" y="0"/>
                  </a:moveTo>
                  <a:cubicBezTo>
                    <a:pt x="87" y="0"/>
                    <a:pt x="1" y="209"/>
                    <a:pt x="124" y="332"/>
                  </a:cubicBezTo>
                  <a:cubicBezTo>
                    <a:pt x="163" y="372"/>
                    <a:pt x="211" y="389"/>
                    <a:pt x="258" y="389"/>
                  </a:cubicBezTo>
                  <a:cubicBezTo>
                    <a:pt x="358" y="389"/>
                    <a:pt x="454" y="311"/>
                    <a:pt x="454" y="194"/>
                  </a:cubicBezTo>
                  <a:cubicBezTo>
                    <a:pt x="454"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
            <p:cNvSpPr/>
            <p:nvPr/>
          </p:nvSpPr>
          <p:spPr>
            <a:xfrm>
              <a:off x="595925"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
            <p:cNvSpPr/>
            <p:nvPr/>
          </p:nvSpPr>
          <p:spPr>
            <a:xfrm>
              <a:off x="634025" y="1209375"/>
              <a:ext cx="11375" cy="9750"/>
            </a:xfrm>
            <a:custGeom>
              <a:avLst/>
              <a:gdLst/>
              <a:ahLst/>
              <a:cxnLst/>
              <a:rect l="l" t="t" r="r" b="b"/>
              <a:pathLst>
                <a:path w="455" h="390" extrusionOk="0">
                  <a:moveTo>
                    <a:pt x="261" y="0"/>
                  </a:moveTo>
                  <a:cubicBezTo>
                    <a:pt x="88" y="0"/>
                    <a:pt x="0" y="209"/>
                    <a:pt x="123" y="332"/>
                  </a:cubicBezTo>
                  <a:cubicBezTo>
                    <a:pt x="162" y="372"/>
                    <a:pt x="211" y="389"/>
                    <a:pt x="258" y="389"/>
                  </a:cubicBezTo>
                  <a:cubicBezTo>
                    <a:pt x="358" y="389"/>
                    <a:pt x="454" y="311"/>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
            <p:cNvSpPr/>
            <p:nvPr/>
          </p:nvSpPr>
          <p:spPr>
            <a:xfrm>
              <a:off x="673775" y="1209375"/>
              <a:ext cx="11375" cy="9750"/>
            </a:xfrm>
            <a:custGeom>
              <a:avLst/>
              <a:gdLst/>
              <a:ahLst/>
              <a:cxnLst/>
              <a:rect l="l" t="t" r="r" b="b"/>
              <a:pathLst>
                <a:path w="455" h="390" extrusionOk="0">
                  <a:moveTo>
                    <a:pt x="261" y="0"/>
                  </a:moveTo>
                  <a:cubicBezTo>
                    <a:pt x="88" y="0"/>
                    <a:pt x="0" y="209"/>
                    <a:pt x="123" y="332"/>
                  </a:cubicBezTo>
                  <a:cubicBezTo>
                    <a:pt x="163" y="372"/>
                    <a:pt x="211" y="389"/>
                    <a:pt x="259" y="389"/>
                  </a:cubicBezTo>
                  <a:cubicBezTo>
                    <a:pt x="359" y="389"/>
                    <a:pt x="455" y="311"/>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
            <p:cNvSpPr/>
            <p:nvPr/>
          </p:nvSpPr>
          <p:spPr>
            <a:xfrm>
              <a:off x="715200" y="1209400"/>
              <a:ext cx="9725" cy="9700"/>
            </a:xfrm>
            <a:custGeom>
              <a:avLst/>
              <a:gdLst/>
              <a:ahLst/>
              <a:cxnLst/>
              <a:rect l="l" t="t" r="r" b="b"/>
              <a:pathLst>
                <a:path w="389" h="388" extrusionOk="0">
                  <a:moveTo>
                    <a:pt x="194" y="1"/>
                  </a:moveTo>
                  <a:cubicBezTo>
                    <a:pt x="86" y="1"/>
                    <a:pt x="0" y="87"/>
                    <a:pt x="0" y="193"/>
                  </a:cubicBezTo>
                  <a:cubicBezTo>
                    <a:pt x="0" y="301"/>
                    <a:pt x="86"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
            <p:cNvSpPr/>
            <p:nvPr/>
          </p:nvSpPr>
          <p:spPr>
            <a:xfrm>
              <a:off x="753300" y="1209375"/>
              <a:ext cx="11375" cy="9750"/>
            </a:xfrm>
            <a:custGeom>
              <a:avLst/>
              <a:gdLst/>
              <a:ahLst/>
              <a:cxnLst/>
              <a:rect l="l" t="t" r="r" b="b"/>
              <a:pathLst>
                <a:path w="455" h="390" extrusionOk="0">
                  <a:moveTo>
                    <a:pt x="260" y="0"/>
                  </a:moveTo>
                  <a:cubicBezTo>
                    <a:pt x="87" y="0"/>
                    <a:pt x="1" y="209"/>
                    <a:pt x="122" y="332"/>
                  </a:cubicBezTo>
                  <a:cubicBezTo>
                    <a:pt x="162" y="372"/>
                    <a:pt x="210" y="389"/>
                    <a:pt x="258" y="389"/>
                  </a:cubicBezTo>
                  <a:cubicBezTo>
                    <a:pt x="358" y="389"/>
                    <a:pt x="454" y="311"/>
                    <a:pt x="454" y="194"/>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
            <p:cNvSpPr/>
            <p:nvPr/>
          </p:nvSpPr>
          <p:spPr>
            <a:xfrm>
              <a:off x="794700"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
            <p:cNvSpPr/>
            <p:nvPr/>
          </p:nvSpPr>
          <p:spPr>
            <a:xfrm>
              <a:off x="832825" y="1209375"/>
              <a:ext cx="11350" cy="9750"/>
            </a:xfrm>
            <a:custGeom>
              <a:avLst/>
              <a:gdLst/>
              <a:ahLst/>
              <a:cxnLst/>
              <a:rect l="l" t="t" r="r" b="b"/>
              <a:pathLst>
                <a:path w="454" h="390" extrusionOk="0">
                  <a:moveTo>
                    <a:pt x="259" y="0"/>
                  </a:moveTo>
                  <a:cubicBezTo>
                    <a:pt x="87" y="0"/>
                    <a:pt x="0" y="209"/>
                    <a:pt x="122" y="332"/>
                  </a:cubicBezTo>
                  <a:cubicBezTo>
                    <a:pt x="161" y="372"/>
                    <a:pt x="210" y="389"/>
                    <a:pt x="257" y="389"/>
                  </a:cubicBezTo>
                  <a:cubicBezTo>
                    <a:pt x="357" y="389"/>
                    <a:pt x="453" y="311"/>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
            <p:cNvSpPr/>
            <p:nvPr/>
          </p:nvSpPr>
          <p:spPr>
            <a:xfrm>
              <a:off x="872575" y="1209375"/>
              <a:ext cx="11350" cy="9750"/>
            </a:xfrm>
            <a:custGeom>
              <a:avLst/>
              <a:gdLst/>
              <a:ahLst/>
              <a:cxnLst/>
              <a:rect l="l" t="t" r="r" b="b"/>
              <a:pathLst>
                <a:path w="454" h="390" extrusionOk="0">
                  <a:moveTo>
                    <a:pt x="260" y="0"/>
                  </a:moveTo>
                  <a:cubicBezTo>
                    <a:pt x="87" y="0"/>
                    <a:pt x="0" y="209"/>
                    <a:pt x="122" y="332"/>
                  </a:cubicBezTo>
                  <a:cubicBezTo>
                    <a:pt x="161" y="372"/>
                    <a:pt x="210" y="389"/>
                    <a:pt x="257"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
            <p:cNvSpPr/>
            <p:nvPr/>
          </p:nvSpPr>
          <p:spPr>
            <a:xfrm>
              <a:off x="913950" y="1209400"/>
              <a:ext cx="9725" cy="9700"/>
            </a:xfrm>
            <a:custGeom>
              <a:avLst/>
              <a:gdLst/>
              <a:ahLst/>
              <a:cxnLst/>
              <a:rect l="l" t="t" r="r" b="b"/>
              <a:pathLst>
                <a:path w="389" h="388" extrusionOk="0">
                  <a:moveTo>
                    <a:pt x="195" y="1"/>
                  </a:moveTo>
                  <a:cubicBezTo>
                    <a:pt x="87" y="1"/>
                    <a:pt x="1" y="87"/>
                    <a:pt x="1" y="193"/>
                  </a:cubicBezTo>
                  <a:cubicBezTo>
                    <a:pt x="1" y="301"/>
                    <a:pt x="87"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
            <p:cNvSpPr/>
            <p:nvPr/>
          </p:nvSpPr>
          <p:spPr>
            <a:xfrm>
              <a:off x="95370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
            <p:cNvSpPr/>
            <p:nvPr/>
          </p:nvSpPr>
          <p:spPr>
            <a:xfrm>
              <a:off x="99345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3" y="387"/>
                    <a:pt x="389" y="301"/>
                    <a:pt x="389" y="193"/>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
            <p:cNvSpPr/>
            <p:nvPr/>
          </p:nvSpPr>
          <p:spPr>
            <a:xfrm>
              <a:off x="10332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
            <p:cNvSpPr/>
            <p:nvPr/>
          </p:nvSpPr>
          <p:spPr>
            <a:xfrm>
              <a:off x="107297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
            <p:cNvSpPr/>
            <p:nvPr/>
          </p:nvSpPr>
          <p:spPr>
            <a:xfrm>
              <a:off x="11127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
            <p:cNvSpPr/>
            <p:nvPr/>
          </p:nvSpPr>
          <p:spPr>
            <a:xfrm>
              <a:off x="1152500"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8" y="301"/>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
            <p:cNvSpPr/>
            <p:nvPr/>
          </p:nvSpPr>
          <p:spPr>
            <a:xfrm>
              <a:off x="1192275" y="1209400"/>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
            <p:cNvSpPr/>
            <p:nvPr/>
          </p:nvSpPr>
          <p:spPr>
            <a:xfrm>
              <a:off x="1232025" y="120940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
            <p:cNvSpPr/>
            <p:nvPr/>
          </p:nvSpPr>
          <p:spPr>
            <a:xfrm>
              <a:off x="276225" y="11753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8"/>
                    <a:pt x="259" y="388"/>
                  </a:cubicBezTo>
                  <a:cubicBezTo>
                    <a:pt x="358" y="388"/>
                    <a:pt x="454" y="310"/>
                    <a:pt x="454" y="194"/>
                  </a:cubicBezTo>
                  <a:cubicBezTo>
                    <a:pt x="454" y="88"/>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
            <p:cNvSpPr/>
            <p:nvPr/>
          </p:nvSpPr>
          <p:spPr>
            <a:xfrm>
              <a:off x="31762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
            <p:cNvSpPr/>
            <p:nvPr/>
          </p:nvSpPr>
          <p:spPr>
            <a:xfrm>
              <a:off x="355750" y="1175300"/>
              <a:ext cx="11350" cy="9700"/>
            </a:xfrm>
            <a:custGeom>
              <a:avLst/>
              <a:gdLst/>
              <a:ahLst/>
              <a:cxnLst/>
              <a:rect l="l" t="t" r="r" b="b"/>
              <a:pathLst>
                <a:path w="454" h="388" extrusionOk="0">
                  <a:moveTo>
                    <a:pt x="262" y="0"/>
                  </a:moveTo>
                  <a:cubicBezTo>
                    <a:pt x="261" y="0"/>
                    <a:pt x="260" y="0"/>
                    <a:pt x="259" y="0"/>
                  </a:cubicBezTo>
                  <a:cubicBezTo>
                    <a:pt x="87" y="0"/>
                    <a:pt x="0" y="208"/>
                    <a:pt x="123" y="331"/>
                  </a:cubicBezTo>
                  <a:cubicBezTo>
                    <a:pt x="162" y="370"/>
                    <a:pt x="210" y="388"/>
                    <a:pt x="258" y="388"/>
                  </a:cubicBezTo>
                  <a:cubicBezTo>
                    <a:pt x="357" y="388"/>
                    <a:pt x="453" y="310"/>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
            <p:cNvSpPr/>
            <p:nvPr/>
          </p:nvSpPr>
          <p:spPr>
            <a:xfrm>
              <a:off x="397125" y="1175300"/>
              <a:ext cx="9725" cy="9675"/>
            </a:xfrm>
            <a:custGeom>
              <a:avLst/>
              <a:gdLst/>
              <a:ahLst/>
              <a:cxnLst/>
              <a:rect l="l" t="t" r="r" b="b"/>
              <a:pathLst>
                <a:path w="389" h="387" extrusionOk="0">
                  <a:moveTo>
                    <a:pt x="195" y="0"/>
                  </a:moveTo>
                  <a:cubicBezTo>
                    <a:pt x="88" y="0"/>
                    <a:pt x="1" y="87"/>
                    <a:pt x="1" y="194"/>
                  </a:cubicBezTo>
                  <a:cubicBezTo>
                    <a:pt x="1" y="301"/>
                    <a:pt x="88"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
            <p:cNvSpPr/>
            <p:nvPr/>
          </p:nvSpPr>
          <p:spPr>
            <a:xfrm>
              <a:off x="435250" y="1175300"/>
              <a:ext cx="11350" cy="9725"/>
            </a:xfrm>
            <a:custGeom>
              <a:avLst/>
              <a:gdLst/>
              <a:ahLst/>
              <a:cxnLst/>
              <a:rect l="l" t="t" r="r" b="b"/>
              <a:pathLst>
                <a:path w="454" h="389" extrusionOk="0">
                  <a:moveTo>
                    <a:pt x="260" y="0"/>
                  </a:moveTo>
                  <a:cubicBezTo>
                    <a:pt x="87" y="0"/>
                    <a:pt x="0" y="208"/>
                    <a:pt x="123" y="331"/>
                  </a:cubicBezTo>
                  <a:cubicBezTo>
                    <a:pt x="163" y="371"/>
                    <a:pt x="211" y="389"/>
                    <a:pt x="259"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
            <p:cNvSpPr/>
            <p:nvPr/>
          </p:nvSpPr>
          <p:spPr>
            <a:xfrm>
              <a:off x="475025" y="11753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9"/>
                    <a:pt x="121" y="331"/>
                  </a:cubicBezTo>
                  <a:cubicBezTo>
                    <a:pt x="161" y="371"/>
                    <a:pt x="210" y="389"/>
                    <a:pt x="258" y="389"/>
                  </a:cubicBezTo>
                  <a:cubicBezTo>
                    <a:pt x="357" y="389"/>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
            <p:cNvSpPr/>
            <p:nvPr/>
          </p:nvSpPr>
          <p:spPr>
            <a:xfrm>
              <a:off x="516425" y="1175300"/>
              <a:ext cx="9675" cy="9675"/>
            </a:xfrm>
            <a:custGeom>
              <a:avLst/>
              <a:gdLst/>
              <a:ahLst/>
              <a:cxnLst/>
              <a:rect l="l" t="t" r="r" b="b"/>
              <a:pathLst>
                <a:path w="387" h="387" extrusionOk="0">
                  <a:moveTo>
                    <a:pt x="193" y="0"/>
                  </a:moveTo>
                  <a:cubicBezTo>
                    <a:pt x="87" y="0"/>
                    <a:pt x="0" y="87"/>
                    <a:pt x="0" y="194"/>
                  </a:cubicBezTo>
                  <a:cubicBezTo>
                    <a:pt x="0" y="301"/>
                    <a:pt x="87" y="387"/>
                    <a:pt x="193" y="387"/>
                  </a:cubicBezTo>
                  <a:cubicBezTo>
                    <a:pt x="301" y="387"/>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
            <p:cNvSpPr/>
            <p:nvPr/>
          </p:nvSpPr>
          <p:spPr>
            <a:xfrm>
              <a:off x="554525" y="11753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9"/>
                    <a:pt x="123" y="331"/>
                  </a:cubicBezTo>
                  <a:cubicBezTo>
                    <a:pt x="162" y="371"/>
                    <a:pt x="211" y="389"/>
                    <a:pt x="258" y="389"/>
                  </a:cubicBezTo>
                  <a:cubicBezTo>
                    <a:pt x="358" y="389"/>
                    <a:pt x="453" y="311"/>
                    <a:pt x="453" y="194"/>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
            <p:cNvSpPr/>
            <p:nvPr/>
          </p:nvSpPr>
          <p:spPr>
            <a:xfrm>
              <a:off x="595925"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
            <p:cNvSpPr/>
            <p:nvPr/>
          </p:nvSpPr>
          <p:spPr>
            <a:xfrm>
              <a:off x="634025" y="11753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9"/>
                    <a:pt x="123" y="331"/>
                  </a:cubicBezTo>
                  <a:cubicBezTo>
                    <a:pt x="163" y="371"/>
                    <a:pt x="211" y="389"/>
                    <a:pt x="259" y="389"/>
                  </a:cubicBezTo>
                  <a:cubicBezTo>
                    <a:pt x="359" y="389"/>
                    <a:pt x="454" y="311"/>
                    <a:pt x="455" y="194"/>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
            <p:cNvSpPr/>
            <p:nvPr/>
          </p:nvSpPr>
          <p:spPr>
            <a:xfrm>
              <a:off x="673775" y="1175300"/>
              <a:ext cx="11375" cy="9725"/>
            </a:xfrm>
            <a:custGeom>
              <a:avLst/>
              <a:gdLst/>
              <a:ahLst/>
              <a:cxnLst/>
              <a:rect l="l" t="t" r="r" b="b"/>
              <a:pathLst>
                <a:path w="455" h="389" extrusionOk="0">
                  <a:moveTo>
                    <a:pt x="261" y="0"/>
                  </a:moveTo>
                  <a:cubicBezTo>
                    <a:pt x="88" y="0"/>
                    <a:pt x="0" y="208"/>
                    <a:pt x="123" y="331"/>
                  </a:cubicBezTo>
                  <a:cubicBezTo>
                    <a:pt x="163" y="371"/>
                    <a:pt x="212" y="389"/>
                    <a:pt x="260"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
            <p:cNvSpPr/>
            <p:nvPr/>
          </p:nvSpPr>
          <p:spPr>
            <a:xfrm>
              <a:off x="715200" y="1175300"/>
              <a:ext cx="9725" cy="9675"/>
            </a:xfrm>
            <a:custGeom>
              <a:avLst/>
              <a:gdLst/>
              <a:ahLst/>
              <a:cxnLst/>
              <a:rect l="l" t="t" r="r" b="b"/>
              <a:pathLst>
                <a:path w="389" h="387" extrusionOk="0">
                  <a:moveTo>
                    <a:pt x="194" y="0"/>
                  </a:moveTo>
                  <a:cubicBezTo>
                    <a:pt x="86" y="0"/>
                    <a:pt x="0" y="87"/>
                    <a:pt x="0" y="194"/>
                  </a:cubicBezTo>
                  <a:cubicBezTo>
                    <a:pt x="0" y="301"/>
                    <a:pt x="86"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
            <p:cNvSpPr/>
            <p:nvPr/>
          </p:nvSpPr>
          <p:spPr>
            <a:xfrm>
              <a:off x="753300" y="11753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9"/>
                    <a:pt x="259" y="389"/>
                  </a:cubicBezTo>
                  <a:cubicBezTo>
                    <a:pt x="359" y="389"/>
                    <a:pt x="454" y="311"/>
                    <a:pt x="454" y="194"/>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
            <p:cNvSpPr/>
            <p:nvPr/>
          </p:nvSpPr>
          <p:spPr>
            <a:xfrm>
              <a:off x="794700"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
            <p:cNvSpPr/>
            <p:nvPr/>
          </p:nvSpPr>
          <p:spPr>
            <a:xfrm>
              <a:off x="832825" y="11753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9"/>
                    <a:pt x="258" y="389"/>
                  </a:cubicBezTo>
                  <a:cubicBezTo>
                    <a:pt x="358" y="389"/>
                    <a:pt x="453" y="311"/>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
            <p:cNvSpPr/>
            <p:nvPr/>
          </p:nvSpPr>
          <p:spPr>
            <a:xfrm>
              <a:off x="872575" y="11753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9"/>
                    <a:pt x="122" y="331"/>
                  </a:cubicBezTo>
                  <a:cubicBezTo>
                    <a:pt x="161" y="371"/>
                    <a:pt x="210" y="389"/>
                    <a:pt x="258" y="389"/>
                  </a:cubicBezTo>
                  <a:cubicBezTo>
                    <a:pt x="358" y="389"/>
                    <a:pt x="454" y="311"/>
                    <a:pt x="454" y="194"/>
                  </a:cubicBezTo>
                  <a:cubicBezTo>
                    <a:pt x="454"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
            <p:cNvSpPr/>
            <p:nvPr/>
          </p:nvSpPr>
          <p:spPr>
            <a:xfrm>
              <a:off x="913950"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
            <p:cNvSpPr/>
            <p:nvPr/>
          </p:nvSpPr>
          <p:spPr>
            <a:xfrm>
              <a:off x="95370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
            <p:cNvSpPr/>
            <p:nvPr/>
          </p:nvSpPr>
          <p:spPr>
            <a:xfrm>
              <a:off x="99345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3" y="387"/>
                    <a:pt x="389" y="301"/>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
            <p:cNvSpPr/>
            <p:nvPr/>
          </p:nvSpPr>
          <p:spPr>
            <a:xfrm>
              <a:off x="10332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
            <p:cNvSpPr/>
            <p:nvPr/>
          </p:nvSpPr>
          <p:spPr>
            <a:xfrm>
              <a:off x="107297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
            <p:cNvSpPr/>
            <p:nvPr/>
          </p:nvSpPr>
          <p:spPr>
            <a:xfrm>
              <a:off x="11127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
            <p:cNvSpPr/>
            <p:nvPr/>
          </p:nvSpPr>
          <p:spPr>
            <a:xfrm>
              <a:off x="1152500"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8" y="301"/>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
            <p:cNvSpPr/>
            <p:nvPr/>
          </p:nvSpPr>
          <p:spPr>
            <a:xfrm>
              <a:off x="1192275" y="1175300"/>
              <a:ext cx="9675" cy="9675"/>
            </a:xfrm>
            <a:custGeom>
              <a:avLst/>
              <a:gdLst/>
              <a:ahLst/>
              <a:cxnLst/>
              <a:rect l="l" t="t" r="r" b="b"/>
              <a:pathLst>
                <a:path w="387" h="387" extrusionOk="0">
                  <a:moveTo>
                    <a:pt x="193" y="0"/>
                  </a:moveTo>
                  <a:cubicBezTo>
                    <a:pt x="86" y="0"/>
                    <a:pt x="0" y="87"/>
                    <a:pt x="0" y="194"/>
                  </a:cubicBezTo>
                  <a:cubicBezTo>
                    <a:pt x="0" y="301"/>
                    <a:pt x="86" y="387"/>
                    <a:pt x="193" y="387"/>
                  </a:cubicBezTo>
                  <a:cubicBezTo>
                    <a:pt x="300" y="387"/>
                    <a:pt x="387" y="301"/>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
            <p:cNvSpPr/>
            <p:nvPr/>
          </p:nvSpPr>
          <p:spPr>
            <a:xfrm>
              <a:off x="1232025" y="1175300"/>
              <a:ext cx="9675" cy="9675"/>
            </a:xfrm>
            <a:custGeom>
              <a:avLst/>
              <a:gdLst/>
              <a:ahLst/>
              <a:cxnLst/>
              <a:rect l="l" t="t" r="r" b="b"/>
              <a:pathLst>
                <a:path w="387" h="387" extrusionOk="0">
                  <a:moveTo>
                    <a:pt x="194" y="0"/>
                  </a:moveTo>
                  <a:cubicBezTo>
                    <a:pt x="87" y="0"/>
                    <a:pt x="0" y="87"/>
                    <a:pt x="0" y="194"/>
                  </a:cubicBezTo>
                  <a:cubicBezTo>
                    <a:pt x="0" y="301"/>
                    <a:pt x="87" y="387"/>
                    <a:pt x="194" y="387"/>
                  </a:cubicBezTo>
                  <a:cubicBezTo>
                    <a:pt x="300" y="387"/>
                    <a:pt x="387" y="301"/>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
            <p:cNvSpPr/>
            <p:nvPr/>
          </p:nvSpPr>
          <p:spPr>
            <a:xfrm>
              <a:off x="236475"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
            <p:cNvSpPr/>
            <p:nvPr/>
          </p:nvSpPr>
          <p:spPr>
            <a:xfrm>
              <a:off x="276225" y="11412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
            <p:cNvSpPr/>
            <p:nvPr/>
          </p:nvSpPr>
          <p:spPr>
            <a:xfrm>
              <a:off x="31762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
            <p:cNvSpPr/>
            <p:nvPr/>
          </p:nvSpPr>
          <p:spPr>
            <a:xfrm>
              <a:off x="355750" y="1141200"/>
              <a:ext cx="11350" cy="9700"/>
            </a:xfrm>
            <a:custGeom>
              <a:avLst/>
              <a:gdLst/>
              <a:ahLst/>
              <a:cxnLst/>
              <a:rect l="l" t="t" r="r" b="b"/>
              <a:pathLst>
                <a:path w="454" h="388" extrusionOk="0">
                  <a:moveTo>
                    <a:pt x="259" y="0"/>
                  </a:moveTo>
                  <a:cubicBezTo>
                    <a:pt x="87" y="0"/>
                    <a:pt x="0" y="208"/>
                    <a:pt x="123" y="331"/>
                  </a:cubicBezTo>
                  <a:cubicBezTo>
                    <a:pt x="162" y="370"/>
                    <a:pt x="210" y="387"/>
                    <a:pt x="258" y="387"/>
                  </a:cubicBezTo>
                  <a:cubicBezTo>
                    <a:pt x="357" y="387"/>
                    <a:pt x="453" y="310"/>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
            <p:cNvSpPr/>
            <p:nvPr/>
          </p:nvSpPr>
          <p:spPr>
            <a:xfrm>
              <a:off x="397125" y="114120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
            <p:cNvSpPr/>
            <p:nvPr/>
          </p:nvSpPr>
          <p:spPr>
            <a:xfrm>
              <a:off x="435250" y="1141200"/>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
            <p:cNvSpPr/>
            <p:nvPr/>
          </p:nvSpPr>
          <p:spPr>
            <a:xfrm>
              <a:off x="475000" y="1141200"/>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
            <p:cNvSpPr/>
            <p:nvPr/>
          </p:nvSpPr>
          <p:spPr>
            <a:xfrm>
              <a:off x="516425" y="11412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
            <p:cNvSpPr/>
            <p:nvPr/>
          </p:nvSpPr>
          <p:spPr>
            <a:xfrm>
              <a:off x="554500" y="1141200"/>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
            <p:cNvSpPr/>
            <p:nvPr/>
          </p:nvSpPr>
          <p:spPr>
            <a:xfrm>
              <a:off x="595925"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
            <p:cNvSpPr/>
            <p:nvPr/>
          </p:nvSpPr>
          <p:spPr>
            <a:xfrm>
              <a:off x="634025" y="11412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
            <p:cNvSpPr/>
            <p:nvPr/>
          </p:nvSpPr>
          <p:spPr>
            <a:xfrm>
              <a:off x="673775" y="1141200"/>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
            <p:cNvSpPr/>
            <p:nvPr/>
          </p:nvSpPr>
          <p:spPr>
            <a:xfrm>
              <a:off x="715200" y="114120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
            <p:cNvSpPr/>
            <p:nvPr/>
          </p:nvSpPr>
          <p:spPr>
            <a:xfrm>
              <a:off x="753300"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
            <p:cNvSpPr/>
            <p:nvPr/>
          </p:nvSpPr>
          <p:spPr>
            <a:xfrm>
              <a:off x="794700"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
            <p:cNvSpPr/>
            <p:nvPr/>
          </p:nvSpPr>
          <p:spPr>
            <a:xfrm>
              <a:off x="832825" y="1141200"/>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
            <p:cNvSpPr/>
            <p:nvPr/>
          </p:nvSpPr>
          <p:spPr>
            <a:xfrm>
              <a:off x="872575" y="1141200"/>
              <a:ext cx="11350" cy="9725"/>
            </a:xfrm>
            <a:custGeom>
              <a:avLst/>
              <a:gdLst/>
              <a:ahLst/>
              <a:cxnLst/>
              <a:rect l="l" t="t" r="r" b="b"/>
              <a:pathLst>
                <a:path w="454" h="389" extrusionOk="0">
                  <a:moveTo>
                    <a:pt x="260" y="0"/>
                  </a:moveTo>
                  <a:cubicBezTo>
                    <a:pt x="87" y="0"/>
                    <a:pt x="0" y="208"/>
                    <a:pt x="122" y="331"/>
                  </a:cubicBezTo>
                  <a:cubicBezTo>
                    <a:pt x="161" y="370"/>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
            <p:cNvSpPr/>
            <p:nvPr/>
          </p:nvSpPr>
          <p:spPr>
            <a:xfrm>
              <a:off x="913950"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
            <p:cNvSpPr/>
            <p:nvPr/>
          </p:nvSpPr>
          <p:spPr>
            <a:xfrm>
              <a:off x="95370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
            <p:cNvSpPr/>
            <p:nvPr/>
          </p:nvSpPr>
          <p:spPr>
            <a:xfrm>
              <a:off x="99345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
            <p:cNvSpPr/>
            <p:nvPr/>
          </p:nvSpPr>
          <p:spPr>
            <a:xfrm>
              <a:off x="10332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
            <p:cNvSpPr/>
            <p:nvPr/>
          </p:nvSpPr>
          <p:spPr>
            <a:xfrm>
              <a:off x="107297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
            <p:cNvSpPr/>
            <p:nvPr/>
          </p:nvSpPr>
          <p:spPr>
            <a:xfrm>
              <a:off x="11127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
            <p:cNvSpPr/>
            <p:nvPr/>
          </p:nvSpPr>
          <p:spPr>
            <a:xfrm>
              <a:off x="1152500"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
            <p:cNvSpPr/>
            <p:nvPr/>
          </p:nvSpPr>
          <p:spPr>
            <a:xfrm>
              <a:off x="1192275" y="11412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
            <p:cNvSpPr/>
            <p:nvPr/>
          </p:nvSpPr>
          <p:spPr>
            <a:xfrm>
              <a:off x="1232025" y="1141200"/>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
            <p:cNvSpPr/>
            <p:nvPr/>
          </p:nvSpPr>
          <p:spPr>
            <a:xfrm>
              <a:off x="236475"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
            <p:cNvSpPr/>
            <p:nvPr/>
          </p:nvSpPr>
          <p:spPr>
            <a:xfrm>
              <a:off x="276225" y="1107075"/>
              <a:ext cx="11375" cy="9725"/>
            </a:xfrm>
            <a:custGeom>
              <a:avLst/>
              <a:gdLst/>
              <a:ahLst/>
              <a:cxnLst/>
              <a:rect l="l" t="t" r="r" b="b"/>
              <a:pathLst>
                <a:path w="455" h="389" extrusionOk="0">
                  <a:moveTo>
                    <a:pt x="260" y="1"/>
                  </a:moveTo>
                  <a:cubicBezTo>
                    <a:pt x="87" y="1"/>
                    <a:pt x="1" y="209"/>
                    <a:pt x="124" y="331"/>
                  </a:cubicBezTo>
                  <a:cubicBezTo>
                    <a:pt x="163" y="371"/>
                    <a:pt x="212" y="388"/>
                    <a:pt x="259" y="388"/>
                  </a:cubicBezTo>
                  <a:cubicBezTo>
                    <a:pt x="359" y="388"/>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
            <p:cNvSpPr/>
            <p:nvPr/>
          </p:nvSpPr>
          <p:spPr>
            <a:xfrm>
              <a:off x="31762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
            <p:cNvSpPr/>
            <p:nvPr/>
          </p:nvSpPr>
          <p:spPr>
            <a:xfrm>
              <a:off x="355750" y="1107075"/>
              <a:ext cx="11350" cy="9700"/>
            </a:xfrm>
            <a:custGeom>
              <a:avLst/>
              <a:gdLst/>
              <a:ahLst/>
              <a:cxnLst/>
              <a:rect l="l" t="t" r="r" b="b"/>
              <a:pathLst>
                <a:path w="454" h="388" extrusionOk="0">
                  <a:moveTo>
                    <a:pt x="259" y="1"/>
                  </a:moveTo>
                  <a:cubicBezTo>
                    <a:pt x="87" y="1"/>
                    <a:pt x="0" y="209"/>
                    <a:pt x="123" y="331"/>
                  </a:cubicBezTo>
                  <a:cubicBezTo>
                    <a:pt x="162" y="370"/>
                    <a:pt x="210" y="388"/>
                    <a:pt x="258" y="388"/>
                  </a:cubicBezTo>
                  <a:cubicBezTo>
                    <a:pt x="357" y="388"/>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
            <p:cNvSpPr/>
            <p:nvPr/>
          </p:nvSpPr>
          <p:spPr>
            <a:xfrm>
              <a:off x="397125" y="11070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
            <p:cNvSpPr/>
            <p:nvPr/>
          </p:nvSpPr>
          <p:spPr>
            <a:xfrm>
              <a:off x="435250" y="1107075"/>
              <a:ext cx="11350" cy="9725"/>
            </a:xfrm>
            <a:custGeom>
              <a:avLst/>
              <a:gdLst/>
              <a:ahLst/>
              <a:cxnLst/>
              <a:rect l="l" t="t" r="r" b="b"/>
              <a:pathLst>
                <a:path w="454" h="389" extrusionOk="0">
                  <a:moveTo>
                    <a:pt x="260" y="1"/>
                  </a:moveTo>
                  <a:cubicBezTo>
                    <a:pt x="87" y="1"/>
                    <a:pt x="0" y="209"/>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
            <p:cNvSpPr/>
            <p:nvPr/>
          </p:nvSpPr>
          <p:spPr>
            <a:xfrm>
              <a:off x="475000" y="11070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
            <p:cNvSpPr/>
            <p:nvPr/>
          </p:nvSpPr>
          <p:spPr>
            <a:xfrm>
              <a:off x="516425" y="11070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
            <p:cNvSpPr/>
            <p:nvPr/>
          </p:nvSpPr>
          <p:spPr>
            <a:xfrm>
              <a:off x="554500" y="1107075"/>
              <a:ext cx="11375" cy="9725"/>
            </a:xfrm>
            <a:custGeom>
              <a:avLst/>
              <a:gdLst/>
              <a:ahLst/>
              <a:cxnLst/>
              <a:rect l="l" t="t" r="r" b="b"/>
              <a:pathLst>
                <a:path w="455" h="389" extrusionOk="0">
                  <a:moveTo>
                    <a:pt x="262" y="1"/>
                  </a:moveTo>
                  <a:cubicBezTo>
                    <a:pt x="87" y="1"/>
                    <a:pt x="1" y="209"/>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
            <p:cNvSpPr/>
            <p:nvPr/>
          </p:nvSpPr>
          <p:spPr>
            <a:xfrm>
              <a:off x="595925"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
            <p:cNvSpPr/>
            <p:nvPr/>
          </p:nvSpPr>
          <p:spPr>
            <a:xfrm>
              <a:off x="634025" y="1107075"/>
              <a:ext cx="11375" cy="9725"/>
            </a:xfrm>
            <a:custGeom>
              <a:avLst/>
              <a:gdLst/>
              <a:ahLst/>
              <a:cxnLst/>
              <a:rect l="l" t="t" r="r" b="b"/>
              <a:pathLst>
                <a:path w="455" h="389" extrusionOk="0">
                  <a:moveTo>
                    <a:pt x="261" y="1"/>
                  </a:moveTo>
                  <a:cubicBezTo>
                    <a:pt x="88" y="1"/>
                    <a:pt x="0" y="209"/>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
            <p:cNvSpPr/>
            <p:nvPr/>
          </p:nvSpPr>
          <p:spPr>
            <a:xfrm>
              <a:off x="673775" y="11070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
            <p:cNvSpPr/>
            <p:nvPr/>
          </p:nvSpPr>
          <p:spPr>
            <a:xfrm>
              <a:off x="715200" y="11070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
            <p:cNvSpPr/>
            <p:nvPr/>
          </p:nvSpPr>
          <p:spPr>
            <a:xfrm>
              <a:off x="753300"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
            <p:cNvSpPr/>
            <p:nvPr/>
          </p:nvSpPr>
          <p:spPr>
            <a:xfrm>
              <a:off x="794700"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
            <p:cNvSpPr/>
            <p:nvPr/>
          </p:nvSpPr>
          <p:spPr>
            <a:xfrm>
              <a:off x="832825" y="1107075"/>
              <a:ext cx="11350" cy="9725"/>
            </a:xfrm>
            <a:custGeom>
              <a:avLst/>
              <a:gdLst/>
              <a:ahLst/>
              <a:cxnLst/>
              <a:rect l="l" t="t" r="r" b="b"/>
              <a:pathLst>
                <a:path w="454" h="389" extrusionOk="0">
                  <a:moveTo>
                    <a:pt x="259" y="1"/>
                  </a:moveTo>
                  <a:cubicBezTo>
                    <a:pt x="87" y="1"/>
                    <a:pt x="0" y="209"/>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
            <p:cNvSpPr/>
            <p:nvPr/>
          </p:nvSpPr>
          <p:spPr>
            <a:xfrm>
              <a:off x="872575" y="11070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
            <p:cNvSpPr/>
            <p:nvPr/>
          </p:nvSpPr>
          <p:spPr>
            <a:xfrm>
              <a:off x="913950"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
            <p:cNvSpPr/>
            <p:nvPr/>
          </p:nvSpPr>
          <p:spPr>
            <a:xfrm>
              <a:off x="95370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
            <p:cNvSpPr/>
            <p:nvPr/>
          </p:nvSpPr>
          <p:spPr>
            <a:xfrm>
              <a:off x="99345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
            <p:cNvSpPr/>
            <p:nvPr/>
          </p:nvSpPr>
          <p:spPr>
            <a:xfrm>
              <a:off x="10332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
            <p:cNvSpPr/>
            <p:nvPr/>
          </p:nvSpPr>
          <p:spPr>
            <a:xfrm>
              <a:off x="107297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
            <p:cNvSpPr/>
            <p:nvPr/>
          </p:nvSpPr>
          <p:spPr>
            <a:xfrm>
              <a:off x="11127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
            <p:cNvSpPr/>
            <p:nvPr/>
          </p:nvSpPr>
          <p:spPr>
            <a:xfrm>
              <a:off x="1152500"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
            <p:cNvSpPr/>
            <p:nvPr/>
          </p:nvSpPr>
          <p:spPr>
            <a:xfrm>
              <a:off x="1192275" y="11070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
            <p:cNvSpPr/>
            <p:nvPr/>
          </p:nvSpPr>
          <p:spPr>
            <a:xfrm>
              <a:off x="1232025" y="11070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
            <p:cNvSpPr/>
            <p:nvPr/>
          </p:nvSpPr>
          <p:spPr>
            <a:xfrm>
              <a:off x="236475"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
            <p:cNvSpPr/>
            <p:nvPr/>
          </p:nvSpPr>
          <p:spPr>
            <a:xfrm>
              <a:off x="276225" y="1072975"/>
              <a:ext cx="11375" cy="9725"/>
            </a:xfrm>
            <a:custGeom>
              <a:avLst/>
              <a:gdLst/>
              <a:ahLst/>
              <a:cxnLst/>
              <a:rect l="l" t="t" r="r" b="b"/>
              <a:pathLst>
                <a:path w="455" h="389" extrusionOk="0">
                  <a:moveTo>
                    <a:pt x="260" y="1"/>
                  </a:moveTo>
                  <a:cubicBezTo>
                    <a:pt x="87" y="1"/>
                    <a:pt x="1" y="208"/>
                    <a:pt x="124" y="331"/>
                  </a:cubicBezTo>
                  <a:cubicBezTo>
                    <a:pt x="163" y="371"/>
                    <a:pt x="212"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
            <p:cNvSpPr/>
            <p:nvPr/>
          </p:nvSpPr>
          <p:spPr>
            <a:xfrm>
              <a:off x="31762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
            <p:cNvSpPr/>
            <p:nvPr/>
          </p:nvSpPr>
          <p:spPr>
            <a:xfrm>
              <a:off x="355750" y="107297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
            <p:cNvSpPr/>
            <p:nvPr/>
          </p:nvSpPr>
          <p:spPr>
            <a:xfrm>
              <a:off x="397125" y="10729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
            <p:cNvSpPr/>
            <p:nvPr/>
          </p:nvSpPr>
          <p:spPr>
            <a:xfrm>
              <a:off x="435250" y="10729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
            <p:cNvSpPr/>
            <p:nvPr/>
          </p:nvSpPr>
          <p:spPr>
            <a:xfrm>
              <a:off x="475000" y="107297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
            <p:cNvSpPr/>
            <p:nvPr/>
          </p:nvSpPr>
          <p:spPr>
            <a:xfrm>
              <a:off x="516425" y="10729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
            <p:cNvSpPr/>
            <p:nvPr/>
          </p:nvSpPr>
          <p:spPr>
            <a:xfrm>
              <a:off x="554500" y="107297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
            <p:cNvSpPr/>
            <p:nvPr/>
          </p:nvSpPr>
          <p:spPr>
            <a:xfrm>
              <a:off x="595925"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
            <p:cNvSpPr/>
            <p:nvPr/>
          </p:nvSpPr>
          <p:spPr>
            <a:xfrm>
              <a:off x="63402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
            <p:cNvSpPr/>
            <p:nvPr/>
          </p:nvSpPr>
          <p:spPr>
            <a:xfrm>
              <a:off x="67377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
            <p:cNvSpPr/>
            <p:nvPr/>
          </p:nvSpPr>
          <p:spPr>
            <a:xfrm>
              <a:off x="715200" y="10729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
            <p:cNvSpPr/>
            <p:nvPr/>
          </p:nvSpPr>
          <p:spPr>
            <a:xfrm>
              <a:off x="753300"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
            <p:cNvSpPr/>
            <p:nvPr/>
          </p:nvSpPr>
          <p:spPr>
            <a:xfrm>
              <a:off x="794700"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
            <p:cNvSpPr/>
            <p:nvPr/>
          </p:nvSpPr>
          <p:spPr>
            <a:xfrm>
              <a:off x="832825" y="10729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
            <p:cNvSpPr/>
            <p:nvPr/>
          </p:nvSpPr>
          <p:spPr>
            <a:xfrm>
              <a:off x="872575" y="1072975"/>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9"/>
                    <a:pt x="259" y="389"/>
                  </a:cubicBezTo>
                  <a:cubicBezTo>
                    <a:pt x="358" y="389"/>
                    <a:pt x="454" y="311"/>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
            <p:cNvSpPr/>
            <p:nvPr/>
          </p:nvSpPr>
          <p:spPr>
            <a:xfrm>
              <a:off x="913950"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
            <p:cNvSpPr/>
            <p:nvPr/>
          </p:nvSpPr>
          <p:spPr>
            <a:xfrm>
              <a:off x="95370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
            <p:cNvSpPr/>
            <p:nvPr/>
          </p:nvSpPr>
          <p:spPr>
            <a:xfrm>
              <a:off x="99345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
            <p:cNvSpPr/>
            <p:nvPr/>
          </p:nvSpPr>
          <p:spPr>
            <a:xfrm>
              <a:off x="10332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
            <p:cNvSpPr/>
            <p:nvPr/>
          </p:nvSpPr>
          <p:spPr>
            <a:xfrm>
              <a:off x="107297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
            <p:cNvSpPr/>
            <p:nvPr/>
          </p:nvSpPr>
          <p:spPr>
            <a:xfrm>
              <a:off x="11127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
            <p:cNvSpPr/>
            <p:nvPr/>
          </p:nvSpPr>
          <p:spPr>
            <a:xfrm>
              <a:off x="1152500"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
            <p:cNvSpPr/>
            <p:nvPr/>
          </p:nvSpPr>
          <p:spPr>
            <a:xfrm>
              <a:off x="1192275" y="10729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
            <p:cNvSpPr/>
            <p:nvPr/>
          </p:nvSpPr>
          <p:spPr>
            <a:xfrm>
              <a:off x="1232025" y="10729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
            <p:cNvSpPr/>
            <p:nvPr/>
          </p:nvSpPr>
          <p:spPr>
            <a:xfrm>
              <a:off x="236475"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
            <p:cNvSpPr/>
            <p:nvPr/>
          </p:nvSpPr>
          <p:spPr>
            <a:xfrm>
              <a:off x="276225" y="1038875"/>
              <a:ext cx="11375" cy="9725"/>
            </a:xfrm>
            <a:custGeom>
              <a:avLst/>
              <a:gdLst/>
              <a:ahLst/>
              <a:cxnLst/>
              <a:rect l="l" t="t" r="r" b="b"/>
              <a:pathLst>
                <a:path w="455" h="389" extrusionOk="0">
                  <a:moveTo>
                    <a:pt x="260" y="0"/>
                  </a:moveTo>
                  <a:cubicBezTo>
                    <a:pt x="87" y="0"/>
                    <a:pt x="1" y="210"/>
                    <a:pt x="124" y="331"/>
                  </a:cubicBezTo>
                  <a:cubicBezTo>
                    <a:pt x="163" y="371"/>
                    <a:pt x="212"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
            <p:cNvSpPr/>
            <p:nvPr/>
          </p:nvSpPr>
          <p:spPr>
            <a:xfrm>
              <a:off x="31762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
            <p:cNvSpPr/>
            <p:nvPr/>
          </p:nvSpPr>
          <p:spPr>
            <a:xfrm>
              <a:off x="355750" y="1038875"/>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
            <p:cNvSpPr/>
            <p:nvPr/>
          </p:nvSpPr>
          <p:spPr>
            <a:xfrm>
              <a:off x="397125" y="1038875"/>
              <a:ext cx="9725" cy="9725"/>
            </a:xfrm>
            <a:custGeom>
              <a:avLst/>
              <a:gdLst/>
              <a:ahLst/>
              <a:cxnLst/>
              <a:rect l="l" t="t" r="r" b="b"/>
              <a:pathLst>
                <a:path w="389" h="389" extrusionOk="0">
                  <a:moveTo>
                    <a:pt x="195" y="0"/>
                  </a:moveTo>
                  <a:cubicBezTo>
                    <a:pt x="88" y="0"/>
                    <a:pt x="1" y="87"/>
                    <a:pt x="1" y="194"/>
                  </a:cubicBezTo>
                  <a:cubicBezTo>
                    <a:pt x="1" y="301"/>
                    <a:pt x="88"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
            <p:cNvSpPr/>
            <p:nvPr/>
          </p:nvSpPr>
          <p:spPr>
            <a:xfrm>
              <a:off x="435250" y="1038875"/>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
            <p:cNvSpPr/>
            <p:nvPr/>
          </p:nvSpPr>
          <p:spPr>
            <a:xfrm>
              <a:off x="475000" y="1038875"/>
              <a:ext cx="11350" cy="9725"/>
            </a:xfrm>
            <a:custGeom>
              <a:avLst/>
              <a:gdLst/>
              <a:ahLst/>
              <a:cxnLst/>
              <a:rect l="l" t="t" r="r" b="b"/>
              <a:pathLst>
                <a:path w="454" h="389" extrusionOk="0">
                  <a:moveTo>
                    <a:pt x="260" y="0"/>
                  </a:moveTo>
                  <a:cubicBezTo>
                    <a:pt x="87" y="0"/>
                    <a:pt x="1" y="210"/>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
            <p:cNvSpPr/>
            <p:nvPr/>
          </p:nvSpPr>
          <p:spPr>
            <a:xfrm>
              <a:off x="516425" y="1038875"/>
              <a:ext cx="9675" cy="9725"/>
            </a:xfrm>
            <a:custGeom>
              <a:avLst/>
              <a:gdLst/>
              <a:ahLst/>
              <a:cxnLst/>
              <a:rect l="l" t="t" r="r" b="b"/>
              <a:pathLst>
                <a:path w="387" h="389" extrusionOk="0">
                  <a:moveTo>
                    <a:pt x="193" y="0"/>
                  </a:moveTo>
                  <a:cubicBezTo>
                    <a:pt x="87" y="0"/>
                    <a:pt x="0" y="87"/>
                    <a:pt x="0" y="194"/>
                  </a:cubicBezTo>
                  <a:cubicBezTo>
                    <a:pt x="0" y="301"/>
                    <a:pt x="87" y="388"/>
                    <a:pt x="193" y="388"/>
                  </a:cubicBezTo>
                  <a:cubicBezTo>
                    <a:pt x="301" y="388"/>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
            <p:cNvSpPr/>
            <p:nvPr/>
          </p:nvSpPr>
          <p:spPr>
            <a:xfrm>
              <a:off x="554500" y="1038875"/>
              <a:ext cx="11375" cy="9725"/>
            </a:xfrm>
            <a:custGeom>
              <a:avLst/>
              <a:gdLst/>
              <a:ahLst/>
              <a:cxnLst/>
              <a:rect l="l" t="t" r="r" b="b"/>
              <a:pathLst>
                <a:path w="455" h="389" extrusionOk="0">
                  <a:moveTo>
                    <a:pt x="262" y="0"/>
                  </a:moveTo>
                  <a:cubicBezTo>
                    <a:pt x="87" y="0"/>
                    <a:pt x="1" y="210"/>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
            <p:cNvSpPr/>
            <p:nvPr/>
          </p:nvSpPr>
          <p:spPr>
            <a:xfrm>
              <a:off x="595925"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
            <p:cNvSpPr/>
            <p:nvPr/>
          </p:nvSpPr>
          <p:spPr>
            <a:xfrm>
              <a:off x="63402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
            <p:cNvSpPr/>
            <p:nvPr/>
          </p:nvSpPr>
          <p:spPr>
            <a:xfrm>
              <a:off x="67377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
            <p:cNvSpPr/>
            <p:nvPr/>
          </p:nvSpPr>
          <p:spPr>
            <a:xfrm>
              <a:off x="715200" y="1038875"/>
              <a:ext cx="9725" cy="9725"/>
            </a:xfrm>
            <a:custGeom>
              <a:avLst/>
              <a:gdLst/>
              <a:ahLst/>
              <a:cxnLst/>
              <a:rect l="l" t="t" r="r" b="b"/>
              <a:pathLst>
                <a:path w="389" h="389" extrusionOk="0">
                  <a:moveTo>
                    <a:pt x="194" y="0"/>
                  </a:moveTo>
                  <a:cubicBezTo>
                    <a:pt x="86" y="0"/>
                    <a:pt x="0" y="87"/>
                    <a:pt x="0" y="194"/>
                  </a:cubicBezTo>
                  <a:cubicBezTo>
                    <a:pt x="0" y="301"/>
                    <a:pt x="86"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
            <p:cNvSpPr/>
            <p:nvPr/>
          </p:nvSpPr>
          <p:spPr>
            <a:xfrm>
              <a:off x="753300"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
            <p:cNvSpPr/>
            <p:nvPr/>
          </p:nvSpPr>
          <p:spPr>
            <a:xfrm>
              <a:off x="794700"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
            <p:cNvSpPr/>
            <p:nvPr/>
          </p:nvSpPr>
          <p:spPr>
            <a:xfrm>
              <a:off x="832825" y="1038875"/>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
            <p:cNvSpPr/>
            <p:nvPr/>
          </p:nvSpPr>
          <p:spPr>
            <a:xfrm>
              <a:off x="872575" y="1038875"/>
              <a:ext cx="11350" cy="9725"/>
            </a:xfrm>
            <a:custGeom>
              <a:avLst/>
              <a:gdLst/>
              <a:ahLst/>
              <a:cxnLst/>
              <a:rect l="l" t="t" r="r" b="b"/>
              <a:pathLst>
                <a:path w="454" h="389" extrusionOk="0">
                  <a:moveTo>
                    <a:pt x="260" y="0"/>
                  </a:moveTo>
                  <a:cubicBezTo>
                    <a:pt x="87" y="0"/>
                    <a:pt x="0" y="210"/>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
            <p:cNvSpPr/>
            <p:nvPr/>
          </p:nvSpPr>
          <p:spPr>
            <a:xfrm>
              <a:off x="913950"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
            <p:cNvSpPr/>
            <p:nvPr/>
          </p:nvSpPr>
          <p:spPr>
            <a:xfrm>
              <a:off x="95370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
            <p:cNvSpPr/>
            <p:nvPr/>
          </p:nvSpPr>
          <p:spPr>
            <a:xfrm>
              <a:off x="99345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3" y="388"/>
                    <a:pt x="389" y="301"/>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
            <p:cNvSpPr/>
            <p:nvPr/>
          </p:nvSpPr>
          <p:spPr>
            <a:xfrm>
              <a:off x="10332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
            <p:cNvSpPr/>
            <p:nvPr/>
          </p:nvSpPr>
          <p:spPr>
            <a:xfrm>
              <a:off x="107297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
            <p:cNvSpPr/>
            <p:nvPr/>
          </p:nvSpPr>
          <p:spPr>
            <a:xfrm>
              <a:off x="11127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
            <p:cNvSpPr/>
            <p:nvPr/>
          </p:nvSpPr>
          <p:spPr>
            <a:xfrm>
              <a:off x="1152500"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8" y="301"/>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
            <p:cNvSpPr/>
            <p:nvPr/>
          </p:nvSpPr>
          <p:spPr>
            <a:xfrm>
              <a:off x="1192275" y="1038875"/>
              <a:ext cx="9675" cy="9725"/>
            </a:xfrm>
            <a:custGeom>
              <a:avLst/>
              <a:gdLst/>
              <a:ahLst/>
              <a:cxnLst/>
              <a:rect l="l" t="t" r="r" b="b"/>
              <a:pathLst>
                <a:path w="387" h="389" extrusionOk="0">
                  <a:moveTo>
                    <a:pt x="193" y="0"/>
                  </a:moveTo>
                  <a:cubicBezTo>
                    <a:pt x="86" y="0"/>
                    <a:pt x="0" y="87"/>
                    <a:pt x="0" y="194"/>
                  </a:cubicBezTo>
                  <a:cubicBezTo>
                    <a:pt x="0" y="301"/>
                    <a:pt x="86" y="388"/>
                    <a:pt x="193" y="388"/>
                  </a:cubicBezTo>
                  <a:cubicBezTo>
                    <a:pt x="300" y="388"/>
                    <a:pt x="387" y="301"/>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
            <p:cNvSpPr/>
            <p:nvPr/>
          </p:nvSpPr>
          <p:spPr>
            <a:xfrm>
              <a:off x="1232025" y="1038875"/>
              <a:ext cx="9675" cy="9725"/>
            </a:xfrm>
            <a:custGeom>
              <a:avLst/>
              <a:gdLst/>
              <a:ahLst/>
              <a:cxnLst/>
              <a:rect l="l" t="t" r="r" b="b"/>
              <a:pathLst>
                <a:path w="387" h="389" extrusionOk="0">
                  <a:moveTo>
                    <a:pt x="194" y="0"/>
                  </a:moveTo>
                  <a:cubicBezTo>
                    <a:pt x="87" y="0"/>
                    <a:pt x="0" y="87"/>
                    <a:pt x="0" y="194"/>
                  </a:cubicBezTo>
                  <a:cubicBezTo>
                    <a:pt x="0" y="301"/>
                    <a:pt x="87" y="388"/>
                    <a:pt x="194" y="388"/>
                  </a:cubicBezTo>
                  <a:cubicBezTo>
                    <a:pt x="300" y="388"/>
                    <a:pt x="387" y="301"/>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
            <p:cNvSpPr/>
            <p:nvPr/>
          </p:nvSpPr>
          <p:spPr>
            <a:xfrm>
              <a:off x="236475"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9"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
            <p:cNvSpPr/>
            <p:nvPr/>
          </p:nvSpPr>
          <p:spPr>
            <a:xfrm>
              <a:off x="276225" y="1004800"/>
              <a:ext cx="11375" cy="9700"/>
            </a:xfrm>
            <a:custGeom>
              <a:avLst/>
              <a:gdLst/>
              <a:ahLst/>
              <a:cxnLst/>
              <a:rect l="l" t="t" r="r" b="b"/>
              <a:pathLst>
                <a:path w="455" h="388" extrusionOk="0">
                  <a:moveTo>
                    <a:pt x="263" y="1"/>
                  </a:moveTo>
                  <a:cubicBezTo>
                    <a:pt x="262" y="1"/>
                    <a:pt x="261" y="1"/>
                    <a:pt x="260" y="1"/>
                  </a:cubicBezTo>
                  <a:cubicBezTo>
                    <a:pt x="87" y="1"/>
                    <a:pt x="1" y="208"/>
                    <a:pt x="124" y="331"/>
                  </a:cubicBezTo>
                  <a:cubicBezTo>
                    <a:pt x="163" y="370"/>
                    <a:pt x="211" y="388"/>
                    <a:pt x="259" y="388"/>
                  </a:cubicBezTo>
                  <a:cubicBezTo>
                    <a:pt x="358" y="388"/>
                    <a:pt x="454" y="311"/>
                    <a:pt x="454" y="195"/>
                  </a:cubicBezTo>
                  <a:cubicBezTo>
                    <a:pt x="454" y="88"/>
                    <a:pt x="369"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
            <p:cNvSpPr/>
            <p:nvPr/>
          </p:nvSpPr>
          <p:spPr>
            <a:xfrm>
              <a:off x="31762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
            <p:cNvSpPr/>
            <p:nvPr/>
          </p:nvSpPr>
          <p:spPr>
            <a:xfrm>
              <a:off x="355750" y="1004775"/>
              <a:ext cx="11350" cy="9725"/>
            </a:xfrm>
            <a:custGeom>
              <a:avLst/>
              <a:gdLst/>
              <a:ahLst/>
              <a:cxnLst/>
              <a:rect l="l" t="t" r="r" b="b"/>
              <a:pathLst>
                <a:path w="454" h="389" extrusionOk="0">
                  <a:moveTo>
                    <a:pt x="259" y="0"/>
                  </a:moveTo>
                  <a:cubicBezTo>
                    <a:pt x="87" y="0"/>
                    <a:pt x="0" y="208"/>
                    <a:pt x="121" y="331"/>
                  </a:cubicBezTo>
                  <a:cubicBezTo>
                    <a:pt x="161" y="370"/>
                    <a:pt x="210" y="388"/>
                    <a:pt x="258" y="388"/>
                  </a:cubicBezTo>
                  <a:cubicBezTo>
                    <a:pt x="357" y="388"/>
                    <a:pt x="452" y="311"/>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
            <p:cNvSpPr/>
            <p:nvPr/>
          </p:nvSpPr>
          <p:spPr>
            <a:xfrm>
              <a:off x="397125" y="1004775"/>
              <a:ext cx="9725" cy="9725"/>
            </a:xfrm>
            <a:custGeom>
              <a:avLst/>
              <a:gdLst/>
              <a:ahLst/>
              <a:cxnLst/>
              <a:rect l="l" t="t" r="r" b="b"/>
              <a:pathLst>
                <a:path w="389" h="389" extrusionOk="0">
                  <a:moveTo>
                    <a:pt x="195" y="0"/>
                  </a:moveTo>
                  <a:cubicBezTo>
                    <a:pt x="88" y="0"/>
                    <a:pt x="1" y="87"/>
                    <a:pt x="1" y="194"/>
                  </a:cubicBezTo>
                  <a:cubicBezTo>
                    <a:pt x="1" y="300"/>
                    <a:pt x="88"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
            <p:cNvSpPr/>
            <p:nvPr/>
          </p:nvSpPr>
          <p:spPr>
            <a:xfrm>
              <a:off x="435250" y="100480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
            <p:cNvSpPr/>
            <p:nvPr/>
          </p:nvSpPr>
          <p:spPr>
            <a:xfrm>
              <a:off x="475025" y="100480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
            <p:cNvSpPr/>
            <p:nvPr/>
          </p:nvSpPr>
          <p:spPr>
            <a:xfrm>
              <a:off x="516425" y="1004775"/>
              <a:ext cx="9675" cy="9725"/>
            </a:xfrm>
            <a:custGeom>
              <a:avLst/>
              <a:gdLst/>
              <a:ahLst/>
              <a:cxnLst/>
              <a:rect l="l" t="t" r="r" b="b"/>
              <a:pathLst>
                <a:path w="387" h="389" extrusionOk="0">
                  <a:moveTo>
                    <a:pt x="193" y="0"/>
                  </a:moveTo>
                  <a:cubicBezTo>
                    <a:pt x="87" y="0"/>
                    <a:pt x="0" y="87"/>
                    <a:pt x="0" y="194"/>
                  </a:cubicBezTo>
                  <a:cubicBezTo>
                    <a:pt x="0" y="300"/>
                    <a:pt x="87" y="388"/>
                    <a:pt x="193" y="388"/>
                  </a:cubicBezTo>
                  <a:cubicBezTo>
                    <a:pt x="301" y="388"/>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
            <p:cNvSpPr/>
            <p:nvPr/>
          </p:nvSpPr>
          <p:spPr>
            <a:xfrm>
              <a:off x="554525" y="100480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
            <p:cNvSpPr/>
            <p:nvPr/>
          </p:nvSpPr>
          <p:spPr>
            <a:xfrm>
              <a:off x="595925"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
            <p:cNvSpPr/>
            <p:nvPr/>
          </p:nvSpPr>
          <p:spPr>
            <a:xfrm>
              <a:off x="634025" y="100480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
            <p:cNvSpPr/>
            <p:nvPr/>
          </p:nvSpPr>
          <p:spPr>
            <a:xfrm>
              <a:off x="673775" y="100480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
            <p:cNvSpPr/>
            <p:nvPr/>
          </p:nvSpPr>
          <p:spPr>
            <a:xfrm>
              <a:off x="715200" y="1004775"/>
              <a:ext cx="9725" cy="9725"/>
            </a:xfrm>
            <a:custGeom>
              <a:avLst/>
              <a:gdLst/>
              <a:ahLst/>
              <a:cxnLst/>
              <a:rect l="l" t="t" r="r" b="b"/>
              <a:pathLst>
                <a:path w="389" h="389" extrusionOk="0">
                  <a:moveTo>
                    <a:pt x="194" y="0"/>
                  </a:moveTo>
                  <a:cubicBezTo>
                    <a:pt x="86" y="0"/>
                    <a:pt x="0" y="87"/>
                    <a:pt x="0" y="194"/>
                  </a:cubicBezTo>
                  <a:cubicBezTo>
                    <a:pt x="0" y="300"/>
                    <a:pt x="86"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
            <p:cNvSpPr/>
            <p:nvPr/>
          </p:nvSpPr>
          <p:spPr>
            <a:xfrm>
              <a:off x="753300"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
            <p:cNvSpPr/>
            <p:nvPr/>
          </p:nvSpPr>
          <p:spPr>
            <a:xfrm>
              <a:off x="794700"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
            <p:cNvSpPr/>
            <p:nvPr/>
          </p:nvSpPr>
          <p:spPr>
            <a:xfrm>
              <a:off x="832825" y="100480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
            <p:cNvSpPr/>
            <p:nvPr/>
          </p:nvSpPr>
          <p:spPr>
            <a:xfrm>
              <a:off x="872575" y="1004800"/>
              <a:ext cx="11350" cy="9725"/>
            </a:xfrm>
            <a:custGeom>
              <a:avLst/>
              <a:gdLst/>
              <a:ahLst/>
              <a:cxnLst/>
              <a:rect l="l" t="t" r="r" b="b"/>
              <a:pathLst>
                <a:path w="454" h="389" extrusionOk="0">
                  <a:moveTo>
                    <a:pt x="262" y="1"/>
                  </a:moveTo>
                  <a:cubicBezTo>
                    <a:pt x="261" y="1"/>
                    <a:pt x="261" y="1"/>
                    <a:pt x="260" y="1"/>
                  </a:cubicBezTo>
                  <a:cubicBezTo>
                    <a:pt x="259" y="1"/>
                    <a:pt x="258" y="1"/>
                    <a:pt x="258" y="1"/>
                  </a:cubicBezTo>
                  <a:cubicBezTo>
                    <a:pt x="86" y="1"/>
                    <a:pt x="1" y="209"/>
                    <a:pt x="122" y="331"/>
                  </a:cubicBezTo>
                  <a:cubicBezTo>
                    <a:pt x="161" y="371"/>
                    <a:pt x="210" y="389"/>
                    <a:pt x="258" y="389"/>
                  </a:cubicBezTo>
                  <a:cubicBezTo>
                    <a:pt x="358" y="389"/>
                    <a:pt x="454" y="311"/>
                    <a:pt x="454" y="195"/>
                  </a:cubicBezTo>
                  <a:cubicBezTo>
                    <a:pt x="454"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
            <p:cNvSpPr/>
            <p:nvPr/>
          </p:nvSpPr>
          <p:spPr>
            <a:xfrm>
              <a:off x="913950"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
            <p:cNvSpPr/>
            <p:nvPr/>
          </p:nvSpPr>
          <p:spPr>
            <a:xfrm>
              <a:off x="95370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
            <p:cNvSpPr/>
            <p:nvPr/>
          </p:nvSpPr>
          <p:spPr>
            <a:xfrm>
              <a:off x="99345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3" y="388"/>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
            <p:cNvSpPr/>
            <p:nvPr/>
          </p:nvSpPr>
          <p:spPr>
            <a:xfrm>
              <a:off x="10332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
            <p:cNvSpPr/>
            <p:nvPr/>
          </p:nvSpPr>
          <p:spPr>
            <a:xfrm>
              <a:off x="107297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
            <p:cNvSpPr/>
            <p:nvPr/>
          </p:nvSpPr>
          <p:spPr>
            <a:xfrm>
              <a:off x="11127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
            <p:cNvSpPr/>
            <p:nvPr/>
          </p:nvSpPr>
          <p:spPr>
            <a:xfrm>
              <a:off x="1152500"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
            <p:cNvSpPr/>
            <p:nvPr/>
          </p:nvSpPr>
          <p:spPr>
            <a:xfrm>
              <a:off x="1192275" y="1004775"/>
              <a:ext cx="9675" cy="9725"/>
            </a:xfrm>
            <a:custGeom>
              <a:avLst/>
              <a:gdLst/>
              <a:ahLst/>
              <a:cxnLst/>
              <a:rect l="l" t="t" r="r" b="b"/>
              <a:pathLst>
                <a:path w="387" h="389" extrusionOk="0">
                  <a:moveTo>
                    <a:pt x="193" y="0"/>
                  </a:moveTo>
                  <a:cubicBezTo>
                    <a:pt x="86" y="0"/>
                    <a:pt x="0" y="87"/>
                    <a:pt x="0" y="194"/>
                  </a:cubicBezTo>
                  <a:cubicBezTo>
                    <a:pt x="0" y="300"/>
                    <a:pt x="86" y="388"/>
                    <a:pt x="193" y="388"/>
                  </a:cubicBezTo>
                  <a:cubicBezTo>
                    <a:pt x="300" y="388"/>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
            <p:cNvSpPr/>
            <p:nvPr/>
          </p:nvSpPr>
          <p:spPr>
            <a:xfrm>
              <a:off x="1232025" y="1004775"/>
              <a:ext cx="9675" cy="9725"/>
            </a:xfrm>
            <a:custGeom>
              <a:avLst/>
              <a:gdLst/>
              <a:ahLst/>
              <a:cxnLst/>
              <a:rect l="l" t="t" r="r" b="b"/>
              <a:pathLst>
                <a:path w="387" h="389" extrusionOk="0">
                  <a:moveTo>
                    <a:pt x="194" y="0"/>
                  </a:moveTo>
                  <a:cubicBezTo>
                    <a:pt x="87" y="0"/>
                    <a:pt x="0" y="87"/>
                    <a:pt x="0" y="194"/>
                  </a:cubicBezTo>
                  <a:cubicBezTo>
                    <a:pt x="0" y="300"/>
                    <a:pt x="87" y="388"/>
                    <a:pt x="194" y="388"/>
                  </a:cubicBezTo>
                  <a:cubicBezTo>
                    <a:pt x="300" y="388"/>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
            <p:cNvSpPr/>
            <p:nvPr/>
          </p:nvSpPr>
          <p:spPr>
            <a:xfrm>
              <a:off x="276225" y="9707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
            <p:cNvSpPr/>
            <p:nvPr/>
          </p:nvSpPr>
          <p:spPr>
            <a:xfrm>
              <a:off x="31762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
            <p:cNvSpPr/>
            <p:nvPr/>
          </p:nvSpPr>
          <p:spPr>
            <a:xfrm>
              <a:off x="355750" y="970650"/>
              <a:ext cx="11350" cy="9750"/>
            </a:xfrm>
            <a:custGeom>
              <a:avLst/>
              <a:gdLst/>
              <a:ahLst/>
              <a:cxnLst/>
              <a:rect l="l" t="t" r="r" b="b"/>
              <a:pathLst>
                <a:path w="454" h="390"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
            <p:cNvSpPr/>
            <p:nvPr/>
          </p:nvSpPr>
          <p:spPr>
            <a:xfrm>
              <a:off x="397125" y="97065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
            <p:cNvSpPr/>
            <p:nvPr/>
          </p:nvSpPr>
          <p:spPr>
            <a:xfrm>
              <a:off x="435250" y="970700"/>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
            <p:cNvSpPr/>
            <p:nvPr/>
          </p:nvSpPr>
          <p:spPr>
            <a:xfrm>
              <a:off x="475000" y="97070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
            <p:cNvSpPr/>
            <p:nvPr/>
          </p:nvSpPr>
          <p:spPr>
            <a:xfrm>
              <a:off x="516425" y="97065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
            <p:cNvSpPr/>
            <p:nvPr/>
          </p:nvSpPr>
          <p:spPr>
            <a:xfrm>
              <a:off x="554500" y="97070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
            <p:cNvSpPr/>
            <p:nvPr/>
          </p:nvSpPr>
          <p:spPr>
            <a:xfrm>
              <a:off x="595925"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
            <p:cNvSpPr/>
            <p:nvPr/>
          </p:nvSpPr>
          <p:spPr>
            <a:xfrm>
              <a:off x="634025" y="97070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
            <p:cNvSpPr/>
            <p:nvPr/>
          </p:nvSpPr>
          <p:spPr>
            <a:xfrm>
              <a:off x="673775" y="970700"/>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
            <p:cNvSpPr/>
            <p:nvPr/>
          </p:nvSpPr>
          <p:spPr>
            <a:xfrm>
              <a:off x="715200" y="97065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
            <p:cNvSpPr/>
            <p:nvPr/>
          </p:nvSpPr>
          <p:spPr>
            <a:xfrm>
              <a:off x="753300" y="970700"/>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
            <p:cNvSpPr/>
            <p:nvPr/>
          </p:nvSpPr>
          <p:spPr>
            <a:xfrm>
              <a:off x="794700"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
            <p:cNvSpPr/>
            <p:nvPr/>
          </p:nvSpPr>
          <p:spPr>
            <a:xfrm>
              <a:off x="832825" y="970700"/>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
            <p:cNvSpPr/>
            <p:nvPr/>
          </p:nvSpPr>
          <p:spPr>
            <a:xfrm>
              <a:off x="872575" y="970700"/>
              <a:ext cx="11350" cy="9725"/>
            </a:xfrm>
            <a:custGeom>
              <a:avLst/>
              <a:gdLst/>
              <a:ahLst/>
              <a:cxnLst/>
              <a:rect l="l" t="t" r="r" b="b"/>
              <a:pathLst>
                <a:path w="454" h="389" extrusionOk="0">
                  <a:moveTo>
                    <a:pt x="260" y="0"/>
                  </a:moveTo>
                  <a:cubicBezTo>
                    <a:pt x="87" y="0"/>
                    <a:pt x="0" y="208"/>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
            <p:cNvSpPr/>
            <p:nvPr/>
          </p:nvSpPr>
          <p:spPr>
            <a:xfrm>
              <a:off x="913950" y="97065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
            <p:cNvSpPr/>
            <p:nvPr/>
          </p:nvSpPr>
          <p:spPr>
            <a:xfrm>
              <a:off x="95370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
            <p:cNvSpPr/>
            <p:nvPr/>
          </p:nvSpPr>
          <p:spPr>
            <a:xfrm>
              <a:off x="99345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
            <p:cNvSpPr/>
            <p:nvPr/>
          </p:nvSpPr>
          <p:spPr>
            <a:xfrm>
              <a:off x="10332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
            <p:cNvSpPr/>
            <p:nvPr/>
          </p:nvSpPr>
          <p:spPr>
            <a:xfrm>
              <a:off x="107297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
            <p:cNvSpPr/>
            <p:nvPr/>
          </p:nvSpPr>
          <p:spPr>
            <a:xfrm>
              <a:off x="11127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
            <p:cNvSpPr/>
            <p:nvPr/>
          </p:nvSpPr>
          <p:spPr>
            <a:xfrm>
              <a:off x="1152500"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
            <p:cNvSpPr/>
            <p:nvPr/>
          </p:nvSpPr>
          <p:spPr>
            <a:xfrm>
              <a:off x="1192275" y="97065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
            <p:cNvSpPr/>
            <p:nvPr/>
          </p:nvSpPr>
          <p:spPr>
            <a:xfrm>
              <a:off x="1232025" y="97065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
            <p:cNvSpPr/>
            <p:nvPr/>
          </p:nvSpPr>
          <p:spPr>
            <a:xfrm>
              <a:off x="276225" y="9366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7"/>
                    <a:pt x="259" y="387"/>
                  </a:cubicBezTo>
                  <a:cubicBezTo>
                    <a:pt x="358" y="387"/>
                    <a:pt x="454" y="310"/>
                    <a:pt x="454" y="194"/>
                  </a:cubicBezTo>
                  <a:cubicBezTo>
                    <a:pt x="454" y="87"/>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
            <p:cNvSpPr/>
            <p:nvPr/>
          </p:nvSpPr>
          <p:spPr>
            <a:xfrm>
              <a:off x="31762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
            <p:cNvSpPr/>
            <p:nvPr/>
          </p:nvSpPr>
          <p:spPr>
            <a:xfrm>
              <a:off x="355750" y="936550"/>
              <a:ext cx="11350" cy="9725"/>
            </a:xfrm>
            <a:custGeom>
              <a:avLst/>
              <a:gdLst/>
              <a:ahLst/>
              <a:cxnLst/>
              <a:rect l="l" t="t" r="r" b="b"/>
              <a:pathLst>
                <a:path w="454" h="389"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
            <p:cNvSpPr/>
            <p:nvPr/>
          </p:nvSpPr>
          <p:spPr>
            <a:xfrm>
              <a:off x="397125" y="936550"/>
              <a:ext cx="9725" cy="9725"/>
            </a:xfrm>
            <a:custGeom>
              <a:avLst/>
              <a:gdLst/>
              <a:ahLst/>
              <a:cxnLst/>
              <a:rect l="l" t="t" r="r" b="b"/>
              <a:pathLst>
                <a:path w="389" h="389" extrusionOk="0">
                  <a:moveTo>
                    <a:pt x="195" y="1"/>
                  </a:moveTo>
                  <a:cubicBezTo>
                    <a:pt x="88" y="1"/>
                    <a:pt x="1" y="87"/>
                    <a:pt x="1" y="195"/>
                  </a:cubicBezTo>
                  <a:cubicBezTo>
                    <a:pt x="1" y="302"/>
                    <a:pt x="88"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
            <p:cNvSpPr/>
            <p:nvPr/>
          </p:nvSpPr>
          <p:spPr>
            <a:xfrm>
              <a:off x="435250" y="936600"/>
              <a:ext cx="11350" cy="9725"/>
            </a:xfrm>
            <a:custGeom>
              <a:avLst/>
              <a:gdLst/>
              <a:ahLst/>
              <a:cxnLst/>
              <a:rect l="l" t="t" r="r" b="b"/>
              <a:pathLst>
                <a:path w="454" h="389" extrusionOk="0">
                  <a:moveTo>
                    <a:pt x="260" y="0"/>
                  </a:moveTo>
                  <a:cubicBezTo>
                    <a:pt x="87" y="0"/>
                    <a:pt x="0" y="208"/>
                    <a:pt x="123" y="331"/>
                  </a:cubicBezTo>
                  <a:cubicBezTo>
                    <a:pt x="163"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
            <p:cNvSpPr/>
            <p:nvPr/>
          </p:nvSpPr>
          <p:spPr>
            <a:xfrm>
              <a:off x="475025" y="9366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
            <p:cNvSpPr/>
            <p:nvPr/>
          </p:nvSpPr>
          <p:spPr>
            <a:xfrm>
              <a:off x="516425" y="936550"/>
              <a:ext cx="9675" cy="9725"/>
            </a:xfrm>
            <a:custGeom>
              <a:avLst/>
              <a:gdLst/>
              <a:ahLst/>
              <a:cxnLst/>
              <a:rect l="l" t="t" r="r" b="b"/>
              <a:pathLst>
                <a:path w="387" h="389" extrusionOk="0">
                  <a:moveTo>
                    <a:pt x="193" y="1"/>
                  </a:moveTo>
                  <a:cubicBezTo>
                    <a:pt x="87" y="1"/>
                    <a:pt x="0" y="87"/>
                    <a:pt x="0" y="195"/>
                  </a:cubicBezTo>
                  <a:cubicBezTo>
                    <a:pt x="0" y="302"/>
                    <a:pt x="87" y="389"/>
                    <a:pt x="193" y="389"/>
                  </a:cubicBezTo>
                  <a:cubicBezTo>
                    <a:pt x="301" y="389"/>
                    <a:pt x="387" y="302"/>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
            <p:cNvSpPr/>
            <p:nvPr/>
          </p:nvSpPr>
          <p:spPr>
            <a:xfrm>
              <a:off x="554525" y="9366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0"/>
                    <a:pt x="211" y="388"/>
                    <a:pt x="258" y="388"/>
                  </a:cubicBezTo>
                  <a:cubicBezTo>
                    <a:pt x="358" y="388"/>
                    <a:pt x="453" y="311"/>
                    <a:pt x="453" y="194"/>
                  </a:cubicBezTo>
                  <a:cubicBezTo>
                    <a:pt x="453"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
            <p:cNvSpPr/>
            <p:nvPr/>
          </p:nvSpPr>
          <p:spPr>
            <a:xfrm>
              <a:off x="595925"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7" y="302"/>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
            <p:cNvSpPr/>
            <p:nvPr/>
          </p:nvSpPr>
          <p:spPr>
            <a:xfrm>
              <a:off x="634025" y="9366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0"/>
                    <a:pt x="211" y="388"/>
                    <a:pt x="259" y="388"/>
                  </a:cubicBezTo>
                  <a:cubicBezTo>
                    <a:pt x="359" y="388"/>
                    <a:pt x="454" y="311"/>
                    <a:pt x="455" y="194"/>
                  </a:cubicBezTo>
                  <a:cubicBezTo>
                    <a:pt x="455" y="87"/>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
            <p:cNvSpPr/>
            <p:nvPr/>
          </p:nvSpPr>
          <p:spPr>
            <a:xfrm>
              <a:off x="673775" y="9366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
            <p:cNvSpPr/>
            <p:nvPr/>
          </p:nvSpPr>
          <p:spPr>
            <a:xfrm>
              <a:off x="715200" y="936550"/>
              <a:ext cx="9725" cy="9725"/>
            </a:xfrm>
            <a:custGeom>
              <a:avLst/>
              <a:gdLst/>
              <a:ahLst/>
              <a:cxnLst/>
              <a:rect l="l" t="t" r="r" b="b"/>
              <a:pathLst>
                <a:path w="389" h="389" extrusionOk="0">
                  <a:moveTo>
                    <a:pt x="194" y="1"/>
                  </a:moveTo>
                  <a:cubicBezTo>
                    <a:pt x="86" y="1"/>
                    <a:pt x="0" y="87"/>
                    <a:pt x="0" y="195"/>
                  </a:cubicBezTo>
                  <a:cubicBezTo>
                    <a:pt x="0" y="302"/>
                    <a:pt x="86"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
            <p:cNvSpPr/>
            <p:nvPr/>
          </p:nvSpPr>
          <p:spPr>
            <a:xfrm>
              <a:off x="753300" y="9366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0"/>
                    <a:pt x="211" y="388"/>
                    <a:pt x="259" y="388"/>
                  </a:cubicBezTo>
                  <a:cubicBezTo>
                    <a:pt x="359" y="388"/>
                    <a:pt x="454" y="311"/>
                    <a:pt x="454" y="194"/>
                  </a:cubicBezTo>
                  <a:cubicBezTo>
                    <a:pt x="454"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
            <p:cNvSpPr/>
            <p:nvPr/>
          </p:nvSpPr>
          <p:spPr>
            <a:xfrm>
              <a:off x="794700"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
            <p:cNvSpPr/>
            <p:nvPr/>
          </p:nvSpPr>
          <p:spPr>
            <a:xfrm>
              <a:off x="832825" y="9366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0"/>
                    <a:pt x="210" y="388"/>
                    <a:pt x="258" y="388"/>
                  </a:cubicBezTo>
                  <a:cubicBezTo>
                    <a:pt x="358" y="388"/>
                    <a:pt x="453" y="311"/>
                    <a:pt x="453" y="194"/>
                  </a:cubicBezTo>
                  <a:cubicBezTo>
                    <a:pt x="453"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
            <p:cNvSpPr/>
            <p:nvPr/>
          </p:nvSpPr>
          <p:spPr>
            <a:xfrm>
              <a:off x="872575" y="9366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8"/>
                    <a:pt x="122" y="331"/>
                  </a:cubicBezTo>
                  <a:cubicBezTo>
                    <a:pt x="161" y="370"/>
                    <a:pt x="210" y="388"/>
                    <a:pt x="258" y="388"/>
                  </a:cubicBezTo>
                  <a:cubicBezTo>
                    <a:pt x="358" y="388"/>
                    <a:pt x="454" y="311"/>
                    <a:pt x="454" y="194"/>
                  </a:cubicBezTo>
                  <a:cubicBezTo>
                    <a:pt x="454"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
            <p:cNvSpPr/>
            <p:nvPr/>
          </p:nvSpPr>
          <p:spPr>
            <a:xfrm>
              <a:off x="913950" y="936550"/>
              <a:ext cx="9725" cy="9725"/>
            </a:xfrm>
            <a:custGeom>
              <a:avLst/>
              <a:gdLst/>
              <a:ahLst/>
              <a:cxnLst/>
              <a:rect l="l" t="t" r="r" b="b"/>
              <a:pathLst>
                <a:path w="389" h="389" extrusionOk="0">
                  <a:moveTo>
                    <a:pt x="195" y="1"/>
                  </a:moveTo>
                  <a:cubicBezTo>
                    <a:pt x="87" y="1"/>
                    <a:pt x="1" y="87"/>
                    <a:pt x="1" y="195"/>
                  </a:cubicBezTo>
                  <a:cubicBezTo>
                    <a:pt x="1" y="302"/>
                    <a:pt x="87"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
            <p:cNvSpPr/>
            <p:nvPr/>
          </p:nvSpPr>
          <p:spPr>
            <a:xfrm>
              <a:off x="95370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
            <p:cNvSpPr/>
            <p:nvPr/>
          </p:nvSpPr>
          <p:spPr>
            <a:xfrm>
              <a:off x="99345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3" y="389"/>
                    <a:pt x="389" y="302"/>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
            <p:cNvSpPr/>
            <p:nvPr/>
          </p:nvSpPr>
          <p:spPr>
            <a:xfrm>
              <a:off x="10332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
            <p:cNvSpPr/>
            <p:nvPr/>
          </p:nvSpPr>
          <p:spPr>
            <a:xfrm>
              <a:off x="107297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
            <p:cNvSpPr/>
            <p:nvPr/>
          </p:nvSpPr>
          <p:spPr>
            <a:xfrm>
              <a:off x="11127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
            <p:cNvSpPr/>
            <p:nvPr/>
          </p:nvSpPr>
          <p:spPr>
            <a:xfrm>
              <a:off x="1152500"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8" y="302"/>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
            <p:cNvSpPr/>
            <p:nvPr/>
          </p:nvSpPr>
          <p:spPr>
            <a:xfrm>
              <a:off x="1192275" y="936550"/>
              <a:ext cx="9675" cy="9725"/>
            </a:xfrm>
            <a:custGeom>
              <a:avLst/>
              <a:gdLst/>
              <a:ahLst/>
              <a:cxnLst/>
              <a:rect l="l" t="t" r="r" b="b"/>
              <a:pathLst>
                <a:path w="387" h="389" extrusionOk="0">
                  <a:moveTo>
                    <a:pt x="193" y="1"/>
                  </a:moveTo>
                  <a:cubicBezTo>
                    <a:pt x="86" y="1"/>
                    <a:pt x="0" y="87"/>
                    <a:pt x="0" y="195"/>
                  </a:cubicBezTo>
                  <a:cubicBezTo>
                    <a:pt x="0" y="302"/>
                    <a:pt x="86" y="389"/>
                    <a:pt x="193" y="389"/>
                  </a:cubicBezTo>
                  <a:cubicBezTo>
                    <a:pt x="300" y="389"/>
                    <a:pt x="387" y="302"/>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
            <p:cNvSpPr/>
            <p:nvPr/>
          </p:nvSpPr>
          <p:spPr>
            <a:xfrm>
              <a:off x="1232025" y="936550"/>
              <a:ext cx="9675" cy="9725"/>
            </a:xfrm>
            <a:custGeom>
              <a:avLst/>
              <a:gdLst/>
              <a:ahLst/>
              <a:cxnLst/>
              <a:rect l="l" t="t" r="r" b="b"/>
              <a:pathLst>
                <a:path w="387" h="389" extrusionOk="0">
                  <a:moveTo>
                    <a:pt x="194" y="1"/>
                  </a:moveTo>
                  <a:cubicBezTo>
                    <a:pt x="87" y="1"/>
                    <a:pt x="0" y="87"/>
                    <a:pt x="0" y="195"/>
                  </a:cubicBezTo>
                  <a:cubicBezTo>
                    <a:pt x="0" y="302"/>
                    <a:pt x="87" y="389"/>
                    <a:pt x="194" y="389"/>
                  </a:cubicBezTo>
                  <a:cubicBezTo>
                    <a:pt x="300" y="389"/>
                    <a:pt x="387" y="302"/>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
            <p:cNvSpPr/>
            <p:nvPr/>
          </p:nvSpPr>
          <p:spPr>
            <a:xfrm>
              <a:off x="276225" y="902475"/>
              <a:ext cx="11375" cy="9700"/>
            </a:xfrm>
            <a:custGeom>
              <a:avLst/>
              <a:gdLst/>
              <a:ahLst/>
              <a:cxnLst/>
              <a:rect l="l" t="t" r="r" b="b"/>
              <a:pathLst>
                <a:path w="455" h="388" extrusionOk="0">
                  <a:moveTo>
                    <a:pt x="260" y="1"/>
                  </a:moveTo>
                  <a:cubicBezTo>
                    <a:pt x="87" y="1"/>
                    <a:pt x="1" y="209"/>
                    <a:pt x="124" y="331"/>
                  </a:cubicBezTo>
                  <a:cubicBezTo>
                    <a:pt x="163" y="370"/>
                    <a:pt x="211" y="388"/>
                    <a:pt x="259" y="388"/>
                  </a:cubicBezTo>
                  <a:cubicBezTo>
                    <a:pt x="358"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
            <p:cNvSpPr/>
            <p:nvPr/>
          </p:nvSpPr>
          <p:spPr>
            <a:xfrm>
              <a:off x="31762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
            <p:cNvSpPr/>
            <p:nvPr/>
          </p:nvSpPr>
          <p:spPr>
            <a:xfrm>
              <a:off x="355750" y="902450"/>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2"/>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
            <p:cNvSpPr/>
            <p:nvPr/>
          </p:nvSpPr>
          <p:spPr>
            <a:xfrm>
              <a:off x="397125" y="90245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
            <p:cNvSpPr/>
            <p:nvPr/>
          </p:nvSpPr>
          <p:spPr>
            <a:xfrm>
              <a:off x="435250" y="9024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
            <p:cNvSpPr/>
            <p:nvPr/>
          </p:nvSpPr>
          <p:spPr>
            <a:xfrm>
              <a:off x="475000" y="9024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
            <p:cNvSpPr/>
            <p:nvPr/>
          </p:nvSpPr>
          <p:spPr>
            <a:xfrm>
              <a:off x="516425" y="90245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
            <p:cNvSpPr/>
            <p:nvPr/>
          </p:nvSpPr>
          <p:spPr>
            <a:xfrm>
              <a:off x="554500" y="902475"/>
              <a:ext cx="11375" cy="9725"/>
            </a:xfrm>
            <a:custGeom>
              <a:avLst/>
              <a:gdLst/>
              <a:ahLst/>
              <a:cxnLst/>
              <a:rect l="l" t="t" r="r" b="b"/>
              <a:pathLst>
                <a:path w="455" h="389" extrusionOk="0">
                  <a:moveTo>
                    <a:pt x="262" y="1"/>
                  </a:moveTo>
                  <a:cubicBezTo>
                    <a:pt x="87" y="1"/>
                    <a:pt x="1" y="209"/>
                    <a:pt x="124" y="331"/>
                  </a:cubicBezTo>
                  <a:cubicBezTo>
                    <a:pt x="163" y="371"/>
                    <a:pt x="212" y="389"/>
                    <a:pt x="260"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
            <p:cNvSpPr/>
            <p:nvPr/>
          </p:nvSpPr>
          <p:spPr>
            <a:xfrm>
              <a:off x="595925"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
            <p:cNvSpPr/>
            <p:nvPr/>
          </p:nvSpPr>
          <p:spPr>
            <a:xfrm>
              <a:off x="634025" y="9024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
            <p:cNvSpPr/>
            <p:nvPr/>
          </p:nvSpPr>
          <p:spPr>
            <a:xfrm>
              <a:off x="673775" y="9024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
            <p:cNvSpPr/>
            <p:nvPr/>
          </p:nvSpPr>
          <p:spPr>
            <a:xfrm>
              <a:off x="715200" y="90245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
            <p:cNvSpPr/>
            <p:nvPr/>
          </p:nvSpPr>
          <p:spPr>
            <a:xfrm>
              <a:off x="753300" y="9024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
            <p:cNvSpPr/>
            <p:nvPr/>
          </p:nvSpPr>
          <p:spPr>
            <a:xfrm>
              <a:off x="794700"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
            <p:cNvSpPr/>
            <p:nvPr/>
          </p:nvSpPr>
          <p:spPr>
            <a:xfrm>
              <a:off x="832825" y="9024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
            <p:cNvSpPr/>
            <p:nvPr/>
          </p:nvSpPr>
          <p:spPr>
            <a:xfrm>
              <a:off x="872575" y="9024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
            <p:cNvSpPr/>
            <p:nvPr/>
          </p:nvSpPr>
          <p:spPr>
            <a:xfrm>
              <a:off x="913950" y="90245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
            <p:cNvSpPr/>
            <p:nvPr/>
          </p:nvSpPr>
          <p:spPr>
            <a:xfrm>
              <a:off x="95370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
            <p:cNvSpPr/>
            <p:nvPr/>
          </p:nvSpPr>
          <p:spPr>
            <a:xfrm>
              <a:off x="99345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
            <p:cNvSpPr/>
            <p:nvPr/>
          </p:nvSpPr>
          <p:spPr>
            <a:xfrm>
              <a:off x="10332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
            <p:cNvSpPr/>
            <p:nvPr/>
          </p:nvSpPr>
          <p:spPr>
            <a:xfrm>
              <a:off x="107297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
            <p:cNvSpPr/>
            <p:nvPr/>
          </p:nvSpPr>
          <p:spPr>
            <a:xfrm>
              <a:off x="11127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
            <p:cNvSpPr/>
            <p:nvPr/>
          </p:nvSpPr>
          <p:spPr>
            <a:xfrm>
              <a:off x="1152500"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
            <p:cNvSpPr/>
            <p:nvPr/>
          </p:nvSpPr>
          <p:spPr>
            <a:xfrm>
              <a:off x="1192275" y="90245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
            <p:cNvSpPr/>
            <p:nvPr/>
          </p:nvSpPr>
          <p:spPr>
            <a:xfrm>
              <a:off x="1232025" y="90245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
            <p:cNvSpPr/>
            <p:nvPr/>
          </p:nvSpPr>
          <p:spPr>
            <a:xfrm>
              <a:off x="276225" y="868375"/>
              <a:ext cx="11375" cy="9700"/>
            </a:xfrm>
            <a:custGeom>
              <a:avLst/>
              <a:gdLst/>
              <a:ahLst/>
              <a:cxnLst/>
              <a:rect l="l" t="t" r="r" b="b"/>
              <a:pathLst>
                <a:path w="455" h="388" extrusionOk="0">
                  <a:moveTo>
                    <a:pt x="260" y="1"/>
                  </a:moveTo>
                  <a:cubicBezTo>
                    <a:pt x="87" y="1"/>
                    <a:pt x="1" y="208"/>
                    <a:pt x="124" y="331"/>
                  </a:cubicBezTo>
                  <a:cubicBezTo>
                    <a:pt x="163" y="370"/>
                    <a:pt x="211" y="388"/>
                    <a:pt x="259" y="388"/>
                  </a:cubicBezTo>
                  <a:cubicBezTo>
                    <a:pt x="358"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
            <p:cNvSpPr/>
            <p:nvPr/>
          </p:nvSpPr>
          <p:spPr>
            <a:xfrm>
              <a:off x="31762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
            <p:cNvSpPr/>
            <p:nvPr/>
          </p:nvSpPr>
          <p:spPr>
            <a:xfrm>
              <a:off x="355750" y="86835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
            <p:cNvSpPr/>
            <p:nvPr/>
          </p:nvSpPr>
          <p:spPr>
            <a:xfrm>
              <a:off x="397125" y="868350"/>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
            <p:cNvSpPr/>
            <p:nvPr/>
          </p:nvSpPr>
          <p:spPr>
            <a:xfrm>
              <a:off x="435250" y="8683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
            <p:cNvSpPr/>
            <p:nvPr/>
          </p:nvSpPr>
          <p:spPr>
            <a:xfrm>
              <a:off x="475000" y="86837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
            <p:cNvSpPr/>
            <p:nvPr/>
          </p:nvSpPr>
          <p:spPr>
            <a:xfrm>
              <a:off x="516425" y="868350"/>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
            <p:cNvSpPr/>
            <p:nvPr/>
          </p:nvSpPr>
          <p:spPr>
            <a:xfrm>
              <a:off x="554500" y="86837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
            <p:cNvSpPr/>
            <p:nvPr/>
          </p:nvSpPr>
          <p:spPr>
            <a:xfrm>
              <a:off x="595925"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
            <p:cNvSpPr/>
            <p:nvPr/>
          </p:nvSpPr>
          <p:spPr>
            <a:xfrm>
              <a:off x="634025" y="86837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
            <p:cNvSpPr/>
            <p:nvPr/>
          </p:nvSpPr>
          <p:spPr>
            <a:xfrm>
              <a:off x="673775" y="8683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
            <p:cNvSpPr/>
            <p:nvPr/>
          </p:nvSpPr>
          <p:spPr>
            <a:xfrm>
              <a:off x="715200" y="868350"/>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
            <p:cNvSpPr/>
            <p:nvPr/>
          </p:nvSpPr>
          <p:spPr>
            <a:xfrm>
              <a:off x="753300" y="8683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
            <p:cNvSpPr/>
            <p:nvPr/>
          </p:nvSpPr>
          <p:spPr>
            <a:xfrm>
              <a:off x="794700"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
            <p:cNvSpPr/>
            <p:nvPr/>
          </p:nvSpPr>
          <p:spPr>
            <a:xfrm>
              <a:off x="832825" y="8683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
            <p:cNvSpPr/>
            <p:nvPr/>
          </p:nvSpPr>
          <p:spPr>
            <a:xfrm>
              <a:off x="872575" y="86837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
            <p:cNvSpPr/>
            <p:nvPr/>
          </p:nvSpPr>
          <p:spPr>
            <a:xfrm>
              <a:off x="913950" y="868350"/>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
            <p:cNvSpPr/>
            <p:nvPr/>
          </p:nvSpPr>
          <p:spPr>
            <a:xfrm>
              <a:off x="95370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
            <p:cNvSpPr/>
            <p:nvPr/>
          </p:nvSpPr>
          <p:spPr>
            <a:xfrm>
              <a:off x="99345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
            <p:cNvSpPr/>
            <p:nvPr/>
          </p:nvSpPr>
          <p:spPr>
            <a:xfrm>
              <a:off x="10332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
            <p:cNvSpPr/>
            <p:nvPr/>
          </p:nvSpPr>
          <p:spPr>
            <a:xfrm>
              <a:off x="107297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
            <p:cNvSpPr/>
            <p:nvPr/>
          </p:nvSpPr>
          <p:spPr>
            <a:xfrm>
              <a:off x="11127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
            <p:cNvSpPr/>
            <p:nvPr/>
          </p:nvSpPr>
          <p:spPr>
            <a:xfrm>
              <a:off x="1152500"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
            <p:cNvSpPr/>
            <p:nvPr/>
          </p:nvSpPr>
          <p:spPr>
            <a:xfrm>
              <a:off x="1192275" y="868350"/>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
            <p:cNvSpPr/>
            <p:nvPr/>
          </p:nvSpPr>
          <p:spPr>
            <a:xfrm>
              <a:off x="1232025" y="868350"/>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
            <p:cNvSpPr/>
            <p:nvPr/>
          </p:nvSpPr>
          <p:spPr>
            <a:xfrm>
              <a:off x="31762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
            <p:cNvSpPr/>
            <p:nvPr/>
          </p:nvSpPr>
          <p:spPr>
            <a:xfrm>
              <a:off x="355750" y="8342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
            <p:cNvSpPr/>
            <p:nvPr/>
          </p:nvSpPr>
          <p:spPr>
            <a:xfrm>
              <a:off x="397125" y="83422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
            <p:cNvSpPr/>
            <p:nvPr/>
          </p:nvSpPr>
          <p:spPr>
            <a:xfrm>
              <a:off x="435250" y="834275"/>
              <a:ext cx="11350" cy="9725"/>
            </a:xfrm>
            <a:custGeom>
              <a:avLst/>
              <a:gdLst/>
              <a:ahLst/>
              <a:cxnLst/>
              <a:rect l="l" t="t" r="r" b="b"/>
              <a:pathLst>
                <a:path w="454" h="389" extrusionOk="0">
                  <a:moveTo>
                    <a:pt x="260" y="0"/>
                  </a:moveTo>
                  <a:cubicBezTo>
                    <a:pt x="87" y="0"/>
                    <a:pt x="0" y="208"/>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
            <p:cNvSpPr/>
            <p:nvPr/>
          </p:nvSpPr>
          <p:spPr>
            <a:xfrm>
              <a:off x="475025" y="834275"/>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1"/>
                    <a:pt x="210" y="388"/>
                    <a:pt x="258" y="388"/>
                  </a:cubicBezTo>
                  <a:cubicBezTo>
                    <a:pt x="357" y="388"/>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
            <p:cNvSpPr/>
            <p:nvPr/>
          </p:nvSpPr>
          <p:spPr>
            <a:xfrm>
              <a:off x="516425" y="83422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
            <p:cNvSpPr/>
            <p:nvPr/>
          </p:nvSpPr>
          <p:spPr>
            <a:xfrm>
              <a:off x="554525" y="834275"/>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1"/>
                    <a:pt x="211" y="388"/>
                    <a:pt x="258" y="388"/>
                  </a:cubicBezTo>
                  <a:cubicBezTo>
                    <a:pt x="358" y="388"/>
                    <a:pt x="453" y="311"/>
                    <a:pt x="453" y="194"/>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
            <p:cNvSpPr/>
            <p:nvPr/>
          </p:nvSpPr>
          <p:spPr>
            <a:xfrm>
              <a:off x="595925"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
            <p:cNvSpPr/>
            <p:nvPr/>
          </p:nvSpPr>
          <p:spPr>
            <a:xfrm>
              <a:off x="634025" y="834275"/>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1"/>
                    <a:pt x="211" y="388"/>
                    <a:pt x="259" y="388"/>
                  </a:cubicBezTo>
                  <a:cubicBezTo>
                    <a:pt x="359" y="388"/>
                    <a:pt x="454" y="311"/>
                    <a:pt x="455" y="194"/>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
            <p:cNvSpPr/>
            <p:nvPr/>
          </p:nvSpPr>
          <p:spPr>
            <a:xfrm>
              <a:off x="673775" y="83427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
            <p:cNvSpPr/>
            <p:nvPr/>
          </p:nvSpPr>
          <p:spPr>
            <a:xfrm>
              <a:off x="715200" y="83422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
            <p:cNvSpPr/>
            <p:nvPr/>
          </p:nvSpPr>
          <p:spPr>
            <a:xfrm>
              <a:off x="753300" y="834275"/>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8"/>
                    <a:pt x="259" y="388"/>
                  </a:cubicBezTo>
                  <a:cubicBezTo>
                    <a:pt x="359" y="388"/>
                    <a:pt x="454" y="311"/>
                    <a:pt x="454" y="194"/>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
            <p:cNvSpPr/>
            <p:nvPr/>
          </p:nvSpPr>
          <p:spPr>
            <a:xfrm>
              <a:off x="794700"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
            <p:cNvSpPr/>
            <p:nvPr/>
          </p:nvSpPr>
          <p:spPr>
            <a:xfrm>
              <a:off x="832825" y="834275"/>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8"/>
                    <a:pt x="258" y="388"/>
                  </a:cubicBezTo>
                  <a:cubicBezTo>
                    <a:pt x="358" y="388"/>
                    <a:pt x="453" y="311"/>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
            <p:cNvSpPr/>
            <p:nvPr/>
          </p:nvSpPr>
          <p:spPr>
            <a:xfrm>
              <a:off x="872575" y="834225"/>
              <a:ext cx="11350" cy="9750"/>
            </a:xfrm>
            <a:custGeom>
              <a:avLst/>
              <a:gdLst/>
              <a:ahLst/>
              <a:cxnLst/>
              <a:rect l="l" t="t" r="r" b="b"/>
              <a:pathLst>
                <a:path w="454" h="390" extrusionOk="0">
                  <a:moveTo>
                    <a:pt x="260" y="1"/>
                  </a:moveTo>
                  <a:cubicBezTo>
                    <a:pt x="87" y="2"/>
                    <a:pt x="0" y="210"/>
                    <a:pt x="122" y="333"/>
                  </a:cubicBezTo>
                  <a:cubicBezTo>
                    <a:pt x="161" y="372"/>
                    <a:pt x="210" y="389"/>
                    <a:pt x="258" y="389"/>
                  </a:cubicBezTo>
                  <a:cubicBezTo>
                    <a:pt x="358" y="389"/>
                    <a:pt x="454" y="312"/>
                    <a:pt x="454" y="196"/>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
            <p:cNvSpPr/>
            <p:nvPr/>
          </p:nvSpPr>
          <p:spPr>
            <a:xfrm>
              <a:off x="913950" y="83422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
            <p:cNvSpPr/>
            <p:nvPr/>
          </p:nvSpPr>
          <p:spPr>
            <a:xfrm>
              <a:off x="95370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
            <p:cNvSpPr/>
            <p:nvPr/>
          </p:nvSpPr>
          <p:spPr>
            <a:xfrm>
              <a:off x="99345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
            <p:cNvSpPr/>
            <p:nvPr/>
          </p:nvSpPr>
          <p:spPr>
            <a:xfrm>
              <a:off x="10332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
            <p:cNvSpPr/>
            <p:nvPr/>
          </p:nvSpPr>
          <p:spPr>
            <a:xfrm>
              <a:off x="107297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
            <p:cNvSpPr/>
            <p:nvPr/>
          </p:nvSpPr>
          <p:spPr>
            <a:xfrm>
              <a:off x="11127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
            <p:cNvSpPr/>
            <p:nvPr/>
          </p:nvSpPr>
          <p:spPr>
            <a:xfrm>
              <a:off x="1152500"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
            <p:cNvSpPr/>
            <p:nvPr/>
          </p:nvSpPr>
          <p:spPr>
            <a:xfrm>
              <a:off x="1192275" y="83422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
            <p:cNvSpPr/>
            <p:nvPr/>
          </p:nvSpPr>
          <p:spPr>
            <a:xfrm>
              <a:off x="1232025" y="83422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
            <p:cNvSpPr/>
            <p:nvPr/>
          </p:nvSpPr>
          <p:spPr>
            <a:xfrm>
              <a:off x="31762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
            <p:cNvSpPr/>
            <p:nvPr/>
          </p:nvSpPr>
          <p:spPr>
            <a:xfrm>
              <a:off x="355750" y="80012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6"/>
                  </a:cubicBezTo>
                  <a:cubicBezTo>
                    <a:pt x="453" y="88"/>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
            <p:cNvSpPr/>
            <p:nvPr/>
          </p:nvSpPr>
          <p:spPr>
            <a:xfrm>
              <a:off x="397125" y="800125"/>
              <a:ext cx="9725" cy="9725"/>
            </a:xfrm>
            <a:custGeom>
              <a:avLst/>
              <a:gdLst/>
              <a:ahLst/>
              <a:cxnLst/>
              <a:rect l="l" t="t" r="r" b="b"/>
              <a:pathLst>
                <a:path w="389" h="389" extrusionOk="0">
                  <a:moveTo>
                    <a:pt x="195" y="1"/>
                  </a:moveTo>
                  <a:cubicBezTo>
                    <a:pt x="88" y="1"/>
                    <a:pt x="1" y="88"/>
                    <a:pt x="1" y="195"/>
                  </a:cubicBezTo>
                  <a:cubicBezTo>
                    <a:pt x="1" y="302"/>
                    <a:pt x="88"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
            <p:cNvSpPr/>
            <p:nvPr/>
          </p:nvSpPr>
          <p:spPr>
            <a:xfrm>
              <a:off x="435250" y="800175"/>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
            <p:cNvSpPr/>
            <p:nvPr/>
          </p:nvSpPr>
          <p:spPr>
            <a:xfrm>
              <a:off x="475000" y="800175"/>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
            <p:cNvSpPr/>
            <p:nvPr/>
          </p:nvSpPr>
          <p:spPr>
            <a:xfrm>
              <a:off x="516425" y="800125"/>
              <a:ext cx="9675" cy="9725"/>
            </a:xfrm>
            <a:custGeom>
              <a:avLst/>
              <a:gdLst/>
              <a:ahLst/>
              <a:cxnLst/>
              <a:rect l="l" t="t" r="r" b="b"/>
              <a:pathLst>
                <a:path w="387" h="389" extrusionOk="0">
                  <a:moveTo>
                    <a:pt x="193" y="1"/>
                  </a:moveTo>
                  <a:cubicBezTo>
                    <a:pt x="87" y="1"/>
                    <a:pt x="0" y="88"/>
                    <a:pt x="0" y="195"/>
                  </a:cubicBezTo>
                  <a:cubicBezTo>
                    <a:pt x="0" y="302"/>
                    <a:pt x="87" y="389"/>
                    <a:pt x="193" y="389"/>
                  </a:cubicBezTo>
                  <a:cubicBezTo>
                    <a:pt x="301" y="389"/>
                    <a:pt x="387" y="302"/>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
            <p:cNvSpPr/>
            <p:nvPr/>
          </p:nvSpPr>
          <p:spPr>
            <a:xfrm>
              <a:off x="554500" y="800175"/>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
            <p:cNvSpPr/>
            <p:nvPr/>
          </p:nvSpPr>
          <p:spPr>
            <a:xfrm>
              <a:off x="595925"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7" y="302"/>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
            <p:cNvSpPr/>
            <p:nvPr/>
          </p:nvSpPr>
          <p:spPr>
            <a:xfrm>
              <a:off x="634025" y="800175"/>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
            <p:cNvSpPr/>
            <p:nvPr/>
          </p:nvSpPr>
          <p:spPr>
            <a:xfrm>
              <a:off x="673775" y="800175"/>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
            <p:cNvSpPr/>
            <p:nvPr/>
          </p:nvSpPr>
          <p:spPr>
            <a:xfrm>
              <a:off x="715200" y="800125"/>
              <a:ext cx="9725" cy="9725"/>
            </a:xfrm>
            <a:custGeom>
              <a:avLst/>
              <a:gdLst/>
              <a:ahLst/>
              <a:cxnLst/>
              <a:rect l="l" t="t" r="r" b="b"/>
              <a:pathLst>
                <a:path w="389" h="389" extrusionOk="0">
                  <a:moveTo>
                    <a:pt x="194" y="1"/>
                  </a:moveTo>
                  <a:cubicBezTo>
                    <a:pt x="86" y="1"/>
                    <a:pt x="0" y="88"/>
                    <a:pt x="0" y="195"/>
                  </a:cubicBezTo>
                  <a:cubicBezTo>
                    <a:pt x="0" y="302"/>
                    <a:pt x="86"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
            <p:cNvSpPr/>
            <p:nvPr/>
          </p:nvSpPr>
          <p:spPr>
            <a:xfrm>
              <a:off x="753300" y="800175"/>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6"/>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
            <p:cNvSpPr/>
            <p:nvPr/>
          </p:nvSpPr>
          <p:spPr>
            <a:xfrm>
              <a:off x="794700"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
            <p:cNvSpPr/>
            <p:nvPr/>
          </p:nvSpPr>
          <p:spPr>
            <a:xfrm>
              <a:off x="832825" y="800175"/>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6"/>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
            <p:cNvSpPr/>
            <p:nvPr/>
          </p:nvSpPr>
          <p:spPr>
            <a:xfrm>
              <a:off x="872575" y="800125"/>
              <a:ext cx="11350" cy="9750"/>
            </a:xfrm>
            <a:custGeom>
              <a:avLst/>
              <a:gdLst/>
              <a:ahLst/>
              <a:cxnLst/>
              <a:rect l="l" t="t" r="r" b="b"/>
              <a:pathLst>
                <a:path w="454" h="390" extrusionOk="0">
                  <a:moveTo>
                    <a:pt x="260" y="1"/>
                  </a:moveTo>
                  <a:cubicBezTo>
                    <a:pt x="87" y="2"/>
                    <a:pt x="0" y="211"/>
                    <a:pt x="122" y="333"/>
                  </a:cubicBezTo>
                  <a:cubicBezTo>
                    <a:pt x="161" y="372"/>
                    <a:pt x="210" y="389"/>
                    <a:pt x="258" y="389"/>
                  </a:cubicBezTo>
                  <a:cubicBezTo>
                    <a:pt x="358" y="389"/>
                    <a:pt x="454" y="312"/>
                    <a:pt x="454" y="196"/>
                  </a:cubicBezTo>
                  <a:cubicBezTo>
                    <a:pt x="454" y="88"/>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
            <p:cNvSpPr/>
            <p:nvPr/>
          </p:nvSpPr>
          <p:spPr>
            <a:xfrm>
              <a:off x="913950" y="800125"/>
              <a:ext cx="9725" cy="9725"/>
            </a:xfrm>
            <a:custGeom>
              <a:avLst/>
              <a:gdLst/>
              <a:ahLst/>
              <a:cxnLst/>
              <a:rect l="l" t="t" r="r" b="b"/>
              <a:pathLst>
                <a:path w="389" h="389" extrusionOk="0">
                  <a:moveTo>
                    <a:pt x="195" y="1"/>
                  </a:moveTo>
                  <a:cubicBezTo>
                    <a:pt x="87" y="1"/>
                    <a:pt x="1" y="88"/>
                    <a:pt x="1" y="195"/>
                  </a:cubicBezTo>
                  <a:cubicBezTo>
                    <a:pt x="1" y="302"/>
                    <a:pt x="87"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
            <p:cNvSpPr/>
            <p:nvPr/>
          </p:nvSpPr>
          <p:spPr>
            <a:xfrm>
              <a:off x="95370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
            <p:cNvSpPr/>
            <p:nvPr/>
          </p:nvSpPr>
          <p:spPr>
            <a:xfrm>
              <a:off x="99345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3" y="389"/>
                    <a:pt x="389" y="302"/>
                    <a:pt x="389" y="195"/>
                  </a:cubicBezTo>
                  <a:cubicBezTo>
                    <a:pt x="389" y="88"/>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
            <p:cNvSpPr/>
            <p:nvPr/>
          </p:nvSpPr>
          <p:spPr>
            <a:xfrm>
              <a:off x="10332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
            <p:cNvSpPr/>
            <p:nvPr/>
          </p:nvSpPr>
          <p:spPr>
            <a:xfrm>
              <a:off x="107297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
            <p:cNvSpPr/>
            <p:nvPr/>
          </p:nvSpPr>
          <p:spPr>
            <a:xfrm>
              <a:off x="11127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
            <p:cNvSpPr/>
            <p:nvPr/>
          </p:nvSpPr>
          <p:spPr>
            <a:xfrm>
              <a:off x="1152500"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8" y="302"/>
                    <a:pt x="388" y="195"/>
                  </a:cubicBezTo>
                  <a:cubicBezTo>
                    <a:pt x="388"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
            <p:cNvSpPr/>
            <p:nvPr/>
          </p:nvSpPr>
          <p:spPr>
            <a:xfrm>
              <a:off x="1192275" y="800125"/>
              <a:ext cx="9675" cy="9725"/>
            </a:xfrm>
            <a:custGeom>
              <a:avLst/>
              <a:gdLst/>
              <a:ahLst/>
              <a:cxnLst/>
              <a:rect l="l" t="t" r="r" b="b"/>
              <a:pathLst>
                <a:path w="387" h="389" extrusionOk="0">
                  <a:moveTo>
                    <a:pt x="193" y="1"/>
                  </a:moveTo>
                  <a:cubicBezTo>
                    <a:pt x="86" y="1"/>
                    <a:pt x="0" y="88"/>
                    <a:pt x="0" y="195"/>
                  </a:cubicBezTo>
                  <a:cubicBezTo>
                    <a:pt x="0" y="302"/>
                    <a:pt x="86" y="389"/>
                    <a:pt x="193" y="389"/>
                  </a:cubicBezTo>
                  <a:cubicBezTo>
                    <a:pt x="300" y="389"/>
                    <a:pt x="387" y="302"/>
                    <a:pt x="387" y="195"/>
                  </a:cubicBezTo>
                  <a:cubicBezTo>
                    <a:pt x="387" y="88"/>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
            <p:cNvSpPr/>
            <p:nvPr/>
          </p:nvSpPr>
          <p:spPr>
            <a:xfrm>
              <a:off x="1232025" y="800125"/>
              <a:ext cx="9675" cy="9725"/>
            </a:xfrm>
            <a:custGeom>
              <a:avLst/>
              <a:gdLst/>
              <a:ahLst/>
              <a:cxnLst/>
              <a:rect l="l" t="t" r="r" b="b"/>
              <a:pathLst>
                <a:path w="387" h="389" extrusionOk="0">
                  <a:moveTo>
                    <a:pt x="194" y="1"/>
                  </a:moveTo>
                  <a:cubicBezTo>
                    <a:pt x="87" y="1"/>
                    <a:pt x="0" y="88"/>
                    <a:pt x="0" y="195"/>
                  </a:cubicBezTo>
                  <a:cubicBezTo>
                    <a:pt x="0" y="302"/>
                    <a:pt x="87" y="389"/>
                    <a:pt x="194" y="389"/>
                  </a:cubicBezTo>
                  <a:cubicBezTo>
                    <a:pt x="300" y="389"/>
                    <a:pt x="387" y="302"/>
                    <a:pt x="387" y="195"/>
                  </a:cubicBezTo>
                  <a:cubicBezTo>
                    <a:pt x="387"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
            <p:cNvSpPr/>
            <p:nvPr/>
          </p:nvSpPr>
          <p:spPr>
            <a:xfrm>
              <a:off x="355750" y="76602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2"/>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
            <p:cNvSpPr/>
            <p:nvPr/>
          </p:nvSpPr>
          <p:spPr>
            <a:xfrm>
              <a:off x="397125" y="76602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
            <p:cNvSpPr/>
            <p:nvPr/>
          </p:nvSpPr>
          <p:spPr>
            <a:xfrm>
              <a:off x="435250" y="7660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
            <p:cNvSpPr/>
            <p:nvPr/>
          </p:nvSpPr>
          <p:spPr>
            <a:xfrm>
              <a:off x="475025" y="7660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2"/>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
            <p:cNvSpPr/>
            <p:nvPr/>
          </p:nvSpPr>
          <p:spPr>
            <a:xfrm>
              <a:off x="516425" y="76602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
            <p:cNvSpPr/>
            <p:nvPr/>
          </p:nvSpPr>
          <p:spPr>
            <a:xfrm>
              <a:off x="554525" y="7660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2"/>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
            <p:cNvSpPr/>
            <p:nvPr/>
          </p:nvSpPr>
          <p:spPr>
            <a:xfrm>
              <a:off x="595925"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
            <p:cNvSpPr/>
            <p:nvPr/>
          </p:nvSpPr>
          <p:spPr>
            <a:xfrm>
              <a:off x="634025" y="7660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2"/>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
            <p:cNvSpPr/>
            <p:nvPr/>
          </p:nvSpPr>
          <p:spPr>
            <a:xfrm>
              <a:off x="673775" y="7660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
            <p:cNvSpPr/>
            <p:nvPr/>
          </p:nvSpPr>
          <p:spPr>
            <a:xfrm>
              <a:off x="715200" y="76602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
            <p:cNvSpPr/>
            <p:nvPr/>
          </p:nvSpPr>
          <p:spPr>
            <a:xfrm>
              <a:off x="753300" y="7660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2"/>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
            <p:cNvSpPr/>
            <p:nvPr/>
          </p:nvSpPr>
          <p:spPr>
            <a:xfrm>
              <a:off x="794700" y="76602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
            <p:cNvSpPr/>
            <p:nvPr/>
          </p:nvSpPr>
          <p:spPr>
            <a:xfrm>
              <a:off x="832825" y="7660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2"/>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
            <p:cNvSpPr/>
            <p:nvPr/>
          </p:nvSpPr>
          <p:spPr>
            <a:xfrm>
              <a:off x="872575" y="766025"/>
              <a:ext cx="11350" cy="9725"/>
            </a:xfrm>
            <a:custGeom>
              <a:avLst/>
              <a:gdLst/>
              <a:ahLst/>
              <a:cxnLst/>
              <a:rect l="l" t="t" r="r" b="b"/>
              <a:pathLst>
                <a:path w="454" h="389" extrusionOk="0">
                  <a:moveTo>
                    <a:pt x="260" y="0"/>
                  </a:moveTo>
                  <a:cubicBezTo>
                    <a:pt x="87" y="2"/>
                    <a:pt x="0" y="211"/>
                    <a:pt x="122" y="332"/>
                  </a:cubicBezTo>
                  <a:cubicBezTo>
                    <a:pt x="161" y="371"/>
                    <a:pt x="210" y="389"/>
                    <a:pt x="258" y="389"/>
                  </a:cubicBezTo>
                  <a:cubicBezTo>
                    <a:pt x="358" y="389"/>
                    <a:pt x="454" y="312"/>
                    <a:pt x="454" y="196"/>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
            <p:cNvSpPr/>
            <p:nvPr/>
          </p:nvSpPr>
          <p:spPr>
            <a:xfrm>
              <a:off x="913950" y="76602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
            <p:cNvSpPr/>
            <p:nvPr/>
          </p:nvSpPr>
          <p:spPr>
            <a:xfrm>
              <a:off x="95370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
            <p:cNvSpPr/>
            <p:nvPr/>
          </p:nvSpPr>
          <p:spPr>
            <a:xfrm>
              <a:off x="99345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
            <p:cNvSpPr/>
            <p:nvPr/>
          </p:nvSpPr>
          <p:spPr>
            <a:xfrm>
              <a:off x="10332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
            <p:cNvSpPr/>
            <p:nvPr/>
          </p:nvSpPr>
          <p:spPr>
            <a:xfrm>
              <a:off x="107297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
            <p:cNvSpPr/>
            <p:nvPr/>
          </p:nvSpPr>
          <p:spPr>
            <a:xfrm>
              <a:off x="11127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
            <p:cNvSpPr/>
            <p:nvPr/>
          </p:nvSpPr>
          <p:spPr>
            <a:xfrm>
              <a:off x="1152500"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
            <p:cNvSpPr/>
            <p:nvPr/>
          </p:nvSpPr>
          <p:spPr>
            <a:xfrm>
              <a:off x="1192275" y="76602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
            <p:cNvSpPr/>
            <p:nvPr/>
          </p:nvSpPr>
          <p:spPr>
            <a:xfrm>
              <a:off x="1232025" y="76602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
            <p:cNvSpPr/>
            <p:nvPr/>
          </p:nvSpPr>
          <p:spPr>
            <a:xfrm>
              <a:off x="355750" y="731950"/>
              <a:ext cx="11350" cy="9700"/>
            </a:xfrm>
            <a:custGeom>
              <a:avLst/>
              <a:gdLst/>
              <a:ahLst/>
              <a:cxnLst/>
              <a:rect l="l" t="t" r="r" b="b"/>
              <a:pathLst>
                <a:path w="454" h="388" extrusionOk="0">
                  <a:moveTo>
                    <a:pt x="262" y="1"/>
                  </a:moveTo>
                  <a:cubicBezTo>
                    <a:pt x="261" y="1"/>
                    <a:pt x="260" y="1"/>
                    <a:pt x="259" y="1"/>
                  </a:cubicBezTo>
                  <a:cubicBezTo>
                    <a:pt x="87" y="1"/>
                    <a:pt x="0" y="208"/>
                    <a:pt x="123" y="331"/>
                  </a:cubicBezTo>
                  <a:cubicBezTo>
                    <a:pt x="162" y="370"/>
                    <a:pt x="210" y="388"/>
                    <a:pt x="258" y="388"/>
                  </a:cubicBezTo>
                  <a:cubicBezTo>
                    <a:pt x="357" y="388"/>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
            <p:cNvSpPr/>
            <p:nvPr/>
          </p:nvSpPr>
          <p:spPr>
            <a:xfrm>
              <a:off x="397125" y="731950"/>
              <a:ext cx="9725" cy="9700"/>
            </a:xfrm>
            <a:custGeom>
              <a:avLst/>
              <a:gdLst/>
              <a:ahLst/>
              <a:cxnLst/>
              <a:rect l="l" t="t" r="r" b="b"/>
              <a:pathLst>
                <a:path w="389" h="388" extrusionOk="0">
                  <a:moveTo>
                    <a:pt x="195" y="1"/>
                  </a:moveTo>
                  <a:cubicBezTo>
                    <a:pt x="88" y="1"/>
                    <a:pt x="1" y="87"/>
                    <a:pt x="1" y="195"/>
                  </a:cubicBezTo>
                  <a:cubicBezTo>
                    <a:pt x="1" y="301"/>
                    <a:pt x="88"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
            <p:cNvSpPr/>
            <p:nvPr/>
          </p:nvSpPr>
          <p:spPr>
            <a:xfrm>
              <a:off x="435250" y="7319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
            <p:cNvSpPr/>
            <p:nvPr/>
          </p:nvSpPr>
          <p:spPr>
            <a:xfrm>
              <a:off x="475025" y="7319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
            <p:cNvSpPr/>
            <p:nvPr/>
          </p:nvSpPr>
          <p:spPr>
            <a:xfrm>
              <a:off x="516425" y="7319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
            <p:cNvSpPr/>
            <p:nvPr/>
          </p:nvSpPr>
          <p:spPr>
            <a:xfrm>
              <a:off x="554525" y="7319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
            <p:cNvSpPr/>
            <p:nvPr/>
          </p:nvSpPr>
          <p:spPr>
            <a:xfrm>
              <a:off x="595925"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
            <p:cNvSpPr/>
            <p:nvPr/>
          </p:nvSpPr>
          <p:spPr>
            <a:xfrm>
              <a:off x="634025" y="7319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
            <p:cNvSpPr/>
            <p:nvPr/>
          </p:nvSpPr>
          <p:spPr>
            <a:xfrm>
              <a:off x="673775" y="7319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
            <p:cNvSpPr/>
            <p:nvPr/>
          </p:nvSpPr>
          <p:spPr>
            <a:xfrm>
              <a:off x="715200" y="731950"/>
              <a:ext cx="9725" cy="9700"/>
            </a:xfrm>
            <a:custGeom>
              <a:avLst/>
              <a:gdLst/>
              <a:ahLst/>
              <a:cxnLst/>
              <a:rect l="l" t="t" r="r" b="b"/>
              <a:pathLst>
                <a:path w="389" h="388" extrusionOk="0">
                  <a:moveTo>
                    <a:pt x="194" y="1"/>
                  </a:moveTo>
                  <a:cubicBezTo>
                    <a:pt x="86" y="1"/>
                    <a:pt x="0" y="87"/>
                    <a:pt x="0" y="195"/>
                  </a:cubicBezTo>
                  <a:cubicBezTo>
                    <a:pt x="0" y="301"/>
                    <a:pt x="86" y="387"/>
                    <a:pt x="194" y="387"/>
                  </a:cubicBezTo>
                  <a:cubicBezTo>
                    <a:pt x="300" y="387"/>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
            <p:cNvSpPr/>
            <p:nvPr/>
          </p:nvSpPr>
          <p:spPr>
            <a:xfrm>
              <a:off x="753300" y="7319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
            <p:cNvSpPr/>
            <p:nvPr/>
          </p:nvSpPr>
          <p:spPr>
            <a:xfrm>
              <a:off x="794700" y="731950"/>
              <a:ext cx="9725" cy="9700"/>
            </a:xfrm>
            <a:custGeom>
              <a:avLst/>
              <a:gdLst/>
              <a:ahLst/>
              <a:cxnLst/>
              <a:rect l="l" t="t" r="r" b="b"/>
              <a:pathLst>
                <a:path w="389" h="388" extrusionOk="0">
                  <a:moveTo>
                    <a:pt x="194" y="1"/>
                  </a:moveTo>
                  <a:cubicBezTo>
                    <a:pt x="87" y="1"/>
                    <a:pt x="0" y="87"/>
                    <a:pt x="0" y="195"/>
                  </a:cubicBezTo>
                  <a:cubicBezTo>
                    <a:pt x="0" y="301"/>
                    <a:pt x="87" y="387"/>
                    <a:pt x="194" y="387"/>
                  </a:cubicBezTo>
                  <a:cubicBezTo>
                    <a:pt x="300" y="387"/>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
            <p:cNvSpPr/>
            <p:nvPr/>
          </p:nvSpPr>
          <p:spPr>
            <a:xfrm>
              <a:off x="832825" y="7319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
            <p:cNvSpPr/>
            <p:nvPr/>
          </p:nvSpPr>
          <p:spPr>
            <a:xfrm>
              <a:off x="872575" y="731950"/>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8"/>
                    <a:pt x="258" y="388"/>
                  </a:cubicBezTo>
                  <a:cubicBezTo>
                    <a:pt x="358" y="388"/>
                    <a:pt x="454" y="311"/>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
            <p:cNvSpPr/>
            <p:nvPr/>
          </p:nvSpPr>
          <p:spPr>
            <a:xfrm>
              <a:off x="913950" y="731950"/>
              <a:ext cx="9725" cy="9700"/>
            </a:xfrm>
            <a:custGeom>
              <a:avLst/>
              <a:gdLst/>
              <a:ahLst/>
              <a:cxnLst/>
              <a:rect l="l" t="t" r="r" b="b"/>
              <a:pathLst>
                <a:path w="389" h="388" extrusionOk="0">
                  <a:moveTo>
                    <a:pt x="195" y="1"/>
                  </a:moveTo>
                  <a:cubicBezTo>
                    <a:pt x="87" y="1"/>
                    <a:pt x="1" y="87"/>
                    <a:pt x="1" y="195"/>
                  </a:cubicBezTo>
                  <a:cubicBezTo>
                    <a:pt x="1" y="301"/>
                    <a:pt x="87"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
            <p:cNvSpPr/>
            <p:nvPr/>
          </p:nvSpPr>
          <p:spPr>
            <a:xfrm>
              <a:off x="95370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
            <p:cNvSpPr/>
            <p:nvPr/>
          </p:nvSpPr>
          <p:spPr>
            <a:xfrm>
              <a:off x="99345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3" y="387"/>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
            <p:cNvSpPr/>
            <p:nvPr/>
          </p:nvSpPr>
          <p:spPr>
            <a:xfrm>
              <a:off x="10332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
            <p:cNvSpPr/>
            <p:nvPr/>
          </p:nvSpPr>
          <p:spPr>
            <a:xfrm>
              <a:off x="107297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
            <p:cNvSpPr/>
            <p:nvPr/>
          </p:nvSpPr>
          <p:spPr>
            <a:xfrm>
              <a:off x="11127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
            <p:cNvSpPr/>
            <p:nvPr/>
          </p:nvSpPr>
          <p:spPr>
            <a:xfrm>
              <a:off x="1152500"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
            <p:cNvSpPr/>
            <p:nvPr/>
          </p:nvSpPr>
          <p:spPr>
            <a:xfrm>
              <a:off x="1192275" y="731950"/>
              <a:ext cx="9675" cy="9700"/>
            </a:xfrm>
            <a:custGeom>
              <a:avLst/>
              <a:gdLst/>
              <a:ahLst/>
              <a:cxnLst/>
              <a:rect l="l" t="t" r="r" b="b"/>
              <a:pathLst>
                <a:path w="387" h="388" extrusionOk="0">
                  <a:moveTo>
                    <a:pt x="193" y="1"/>
                  </a:moveTo>
                  <a:cubicBezTo>
                    <a:pt x="86" y="1"/>
                    <a:pt x="0" y="87"/>
                    <a:pt x="0" y="195"/>
                  </a:cubicBezTo>
                  <a:cubicBezTo>
                    <a:pt x="0" y="301"/>
                    <a:pt x="86"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
            <p:cNvSpPr/>
            <p:nvPr/>
          </p:nvSpPr>
          <p:spPr>
            <a:xfrm>
              <a:off x="1232025" y="7319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
            <p:cNvSpPr/>
            <p:nvPr/>
          </p:nvSpPr>
          <p:spPr>
            <a:xfrm>
              <a:off x="397125" y="69785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
            <p:cNvSpPr/>
            <p:nvPr/>
          </p:nvSpPr>
          <p:spPr>
            <a:xfrm>
              <a:off x="435250" y="697850"/>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
            <p:cNvSpPr/>
            <p:nvPr/>
          </p:nvSpPr>
          <p:spPr>
            <a:xfrm>
              <a:off x="475000" y="69785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
            <p:cNvSpPr/>
            <p:nvPr/>
          </p:nvSpPr>
          <p:spPr>
            <a:xfrm>
              <a:off x="516425" y="69785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
            <p:cNvSpPr/>
            <p:nvPr/>
          </p:nvSpPr>
          <p:spPr>
            <a:xfrm>
              <a:off x="554500" y="69785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
            <p:cNvSpPr/>
            <p:nvPr/>
          </p:nvSpPr>
          <p:spPr>
            <a:xfrm>
              <a:off x="595925"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
            <p:cNvSpPr/>
            <p:nvPr/>
          </p:nvSpPr>
          <p:spPr>
            <a:xfrm>
              <a:off x="634025" y="6978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
            <p:cNvSpPr/>
            <p:nvPr/>
          </p:nvSpPr>
          <p:spPr>
            <a:xfrm>
              <a:off x="673775" y="697850"/>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
            <p:cNvSpPr/>
            <p:nvPr/>
          </p:nvSpPr>
          <p:spPr>
            <a:xfrm>
              <a:off x="715200" y="69785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
            <p:cNvSpPr/>
            <p:nvPr/>
          </p:nvSpPr>
          <p:spPr>
            <a:xfrm>
              <a:off x="753300" y="697850"/>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
            <p:cNvSpPr/>
            <p:nvPr/>
          </p:nvSpPr>
          <p:spPr>
            <a:xfrm>
              <a:off x="794700" y="69785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
            <p:cNvSpPr/>
            <p:nvPr/>
          </p:nvSpPr>
          <p:spPr>
            <a:xfrm>
              <a:off x="832825" y="697850"/>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
            <p:cNvSpPr/>
            <p:nvPr/>
          </p:nvSpPr>
          <p:spPr>
            <a:xfrm>
              <a:off x="872575" y="6978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
            <p:cNvSpPr/>
            <p:nvPr/>
          </p:nvSpPr>
          <p:spPr>
            <a:xfrm>
              <a:off x="913950" y="69785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
            <p:cNvSpPr/>
            <p:nvPr/>
          </p:nvSpPr>
          <p:spPr>
            <a:xfrm>
              <a:off x="95370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
            <p:cNvSpPr/>
            <p:nvPr/>
          </p:nvSpPr>
          <p:spPr>
            <a:xfrm>
              <a:off x="99345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
            <p:cNvSpPr/>
            <p:nvPr/>
          </p:nvSpPr>
          <p:spPr>
            <a:xfrm>
              <a:off x="10332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
            <p:cNvSpPr/>
            <p:nvPr/>
          </p:nvSpPr>
          <p:spPr>
            <a:xfrm>
              <a:off x="107297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
            <p:cNvSpPr/>
            <p:nvPr/>
          </p:nvSpPr>
          <p:spPr>
            <a:xfrm>
              <a:off x="11127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
            <p:cNvSpPr/>
            <p:nvPr/>
          </p:nvSpPr>
          <p:spPr>
            <a:xfrm>
              <a:off x="1152500"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
            <p:cNvSpPr/>
            <p:nvPr/>
          </p:nvSpPr>
          <p:spPr>
            <a:xfrm>
              <a:off x="1192275" y="69785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
            <p:cNvSpPr/>
            <p:nvPr/>
          </p:nvSpPr>
          <p:spPr>
            <a:xfrm>
              <a:off x="435250" y="663750"/>
              <a:ext cx="11350" cy="9725"/>
            </a:xfrm>
            <a:custGeom>
              <a:avLst/>
              <a:gdLst/>
              <a:ahLst/>
              <a:cxnLst/>
              <a:rect l="l" t="t" r="r" b="b"/>
              <a:pathLst>
                <a:path w="454" h="389" extrusionOk="0">
                  <a:moveTo>
                    <a:pt x="260" y="0"/>
                  </a:moveTo>
                  <a:cubicBezTo>
                    <a:pt x="87" y="0"/>
                    <a:pt x="0" y="208"/>
                    <a:pt x="123" y="330"/>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
            <p:cNvSpPr/>
            <p:nvPr/>
          </p:nvSpPr>
          <p:spPr>
            <a:xfrm>
              <a:off x="475025"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
            <p:cNvSpPr/>
            <p:nvPr/>
          </p:nvSpPr>
          <p:spPr>
            <a:xfrm>
              <a:off x="514750" y="663750"/>
              <a:ext cx="11350" cy="9700"/>
            </a:xfrm>
            <a:custGeom>
              <a:avLst/>
              <a:gdLst/>
              <a:ahLst/>
              <a:cxnLst/>
              <a:rect l="l" t="t" r="r" b="b"/>
              <a:pathLst>
                <a:path w="454" h="388" extrusionOk="0">
                  <a:moveTo>
                    <a:pt x="263" y="0"/>
                  </a:moveTo>
                  <a:cubicBezTo>
                    <a:pt x="262" y="0"/>
                    <a:pt x="261" y="0"/>
                    <a:pt x="260" y="0"/>
                  </a:cubicBezTo>
                  <a:cubicBezTo>
                    <a:pt x="87" y="0"/>
                    <a:pt x="1" y="208"/>
                    <a:pt x="123" y="330"/>
                  </a:cubicBezTo>
                  <a:cubicBezTo>
                    <a:pt x="163" y="370"/>
                    <a:pt x="211" y="387"/>
                    <a:pt x="258" y="387"/>
                  </a:cubicBezTo>
                  <a:cubicBezTo>
                    <a:pt x="358" y="387"/>
                    <a:pt x="454" y="310"/>
                    <a:pt x="454" y="194"/>
                  </a:cubicBezTo>
                  <a:cubicBezTo>
                    <a:pt x="454" y="87"/>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
            <p:cNvSpPr/>
            <p:nvPr/>
          </p:nvSpPr>
          <p:spPr>
            <a:xfrm>
              <a:off x="554525" y="66375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0"/>
                  </a:cubicBezTo>
                  <a:cubicBezTo>
                    <a:pt x="162" y="370"/>
                    <a:pt x="211" y="388"/>
                    <a:pt x="258" y="388"/>
                  </a:cubicBezTo>
                  <a:cubicBezTo>
                    <a:pt x="358" y="388"/>
                    <a:pt x="453" y="311"/>
                    <a:pt x="453" y="194"/>
                  </a:cubicBezTo>
                  <a:cubicBezTo>
                    <a:pt x="453"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
            <p:cNvSpPr/>
            <p:nvPr/>
          </p:nvSpPr>
          <p:spPr>
            <a:xfrm>
              <a:off x="594250" y="663750"/>
              <a:ext cx="11400" cy="9725"/>
            </a:xfrm>
            <a:custGeom>
              <a:avLst/>
              <a:gdLst/>
              <a:ahLst/>
              <a:cxnLst/>
              <a:rect l="l" t="t" r="r" b="b"/>
              <a:pathLst>
                <a:path w="456" h="389" extrusionOk="0">
                  <a:moveTo>
                    <a:pt x="262" y="0"/>
                  </a:moveTo>
                  <a:cubicBezTo>
                    <a:pt x="87" y="0"/>
                    <a:pt x="1" y="208"/>
                    <a:pt x="124" y="330"/>
                  </a:cubicBezTo>
                  <a:cubicBezTo>
                    <a:pt x="164" y="370"/>
                    <a:pt x="212" y="388"/>
                    <a:pt x="260" y="388"/>
                  </a:cubicBezTo>
                  <a:cubicBezTo>
                    <a:pt x="360" y="388"/>
                    <a:pt x="456" y="311"/>
                    <a:pt x="456" y="194"/>
                  </a:cubicBezTo>
                  <a:cubicBezTo>
                    <a:pt x="456"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
            <p:cNvSpPr/>
            <p:nvPr/>
          </p:nvSpPr>
          <p:spPr>
            <a:xfrm>
              <a:off x="634025" y="66375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0"/>
                  </a:cubicBezTo>
                  <a:cubicBezTo>
                    <a:pt x="163" y="370"/>
                    <a:pt x="211" y="388"/>
                    <a:pt x="259" y="388"/>
                  </a:cubicBezTo>
                  <a:cubicBezTo>
                    <a:pt x="359" y="388"/>
                    <a:pt x="454" y="311"/>
                    <a:pt x="455" y="194"/>
                  </a:cubicBezTo>
                  <a:cubicBezTo>
                    <a:pt x="455" y="87"/>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
            <p:cNvSpPr/>
            <p:nvPr/>
          </p:nvSpPr>
          <p:spPr>
            <a:xfrm>
              <a:off x="673775" y="6637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5"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
            <p:cNvSpPr/>
            <p:nvPr/>
          </p:nvSpPr>
          <p:spPr>
            <a:xfrm>
              <a:off x="713525" y="6637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0"/>
                  </a:cubicBezTo>
                  <a:cubicBezTo>
                    <a:pt x="163" y="370"/>
                    <a:pt x="212" y="388"/>
                    <a:pt x="260" y="388"/>
                  </a:cubicBezTo>
                  <a:cubicBezTo>
                    <a:pt x="360" y="388"/>
                    <a:pt x="455" y="311"/>
                    <a:pt x="455" y="194"/>
                  </a:cubicBezTo>
                  <a:cubicBezTo>
                    <a:pt x="455" y="87"/>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
            <p:cNvSpPr/>
            <p:nvPr/>
          </p:nvSpPr>
          <p:spPr>
            <a:xfrm>
              <a:off x="753300" y="663750"/>
              <a:ext cx="11375" cy="9725"/>
            </a:xfrm>
            <a:custGeom>
              <a:avLst/>
              <a:gdLst/>
              <a:ahLst/>
              <a:cxnLst/>
              <a:rect l="l" t="t" r="r" b="b"/>
              <a:pathLst>
                <a:path w="455" h="389" extrusionOk="0">
                  <a:moveTo>
                    <a:pt x="263" y="0"/>
                  </a:moveTo>
                  <a:cubicBezTo>
                    <a:pt x="262" y="0"/>
                    <a:pt x="261" y="0"/>
                    <a:pt x="260" y="0"/>
                  </a:cubicBezTo>
                  <a:cubicBezTo>
                    <a:pt x="87" y="0"/>
                    <a:pt x="1" y="208"/>
                    <a:pt x="122" y="330"/>
                  </a:cubicBezTo>
                  <a:cubicBezTo>
                    <a:pt x="162" y="370"/>
                    <a:pt x="211" y="388"/>
                    <a:pt x="259" y="388"/>
                  </a:cubicBezTo>
                  <a:cubicBezTo>
                    <a:pt x="359" y="388"/>
                    <a:pt x="454" y="311"/>
                    <a:pt x="454" y="194"/>
                  </a:cubicBezTo>
                  <a:cubicBezTo>
                    <a:pt x="454"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
            <p:cNvSpPr/>
            <p:nvPr/>
          </p:nvSpPr>
          <p:spPr>
            <a:xfrm>
              <a:off x="793075"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0"/>
                  </a:cubicBezTo>
                  <a:cubicBezTo>
                    <a:pt x="161" y="370"/>
                    <a:pt x="210" y="388"/>
                    <a:pt x="258"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
            <p:cNvSpPr/>
            <p:nvPr/>
          </p:nvSpPr>
          <p:spPr>
            <a:xfrm>
              <a:off x="832825" y="663750"/>
              <a:ext cx="11350" cy="9725"/>
            </a:xfrm>
            <a:custGeom>
              <a:avLst/>
              <a:gdLst/>
              <a:ahLst/>
              <a:cxnLst/>
              <a:rect l="l" t="t" r="r" b="b"/>
              <a:pathLst>
                <a:path w="454" h="389" extrusionOk="0">
                  <a:moveTo>
                    <a:pt x="262" y="0"/>
                  </a:moveTo>
                  <a:cubicBezTo>
                    <a:pt x="261" y="0"/>
                    <a:pt x="260" y="0"/>
                    <a:pt x="259" y="0"/>
                  </a:cubicBezTo>
                  <a:cubicBezTo>
                    <a:pt x="87" y="0"/>
                    <a:pt x="0" y="208"/>
                    <a:pt x="122" y="330"/>
                  </a:cubicBezTo>
                  <a:cubicBezTo>
                    <a:pt x="161" y="370"/>
                    <a:pt x="210" y="388"/>
                    <a:pt x="258" y="388"/>
                  </a:cubicBezTo>
                  <a:cubicBezTo>
                    <a:pt x="358" y="388"/>
                    <a:pt x="453" y="311"/>
                    <a:pt x="453" y="194"/>
                  </a:cubicBezTo>
                  <a:cubicBezTo>
                    <a:pt x="453"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
            <p:cNvSpPr/>
            <p:nvPr/>
          </p:nvSpPr>
          <p:spPr>
            <a:xfrm>
              <a:off x="872575" y="663750"/>
              <a:ext cx="11350" cy="9700"/>
            </a:xfrm>
            <a:custGeom>
              <a:avLst/>
              <a:gdLst/>
              <a:ahLst/>
              <a:cxnLst/>
              <a:rect l="l" t="t" r="r" b="b"/>
              <a:pathLst>
                <a:path w="454" h="388" extrusionOk="0">
                  <a:moveTo>
                    <a:pt x="262" y="0"/>
                  </a:moveTo>
                  <a:cubicBezTo>
                    <a:pt x="261" y="0"/>
                    <a:pt x="260" y="0"/>
                    <a:pt x="260" y="0"/>
                  </a:cubicBezTo>
                  <a:cubicBezTo>
                    <a:pt x="87" y="0"/>
                    <a:pt x="0" y="209"/>
                    <a:pt x="123" y="330"/>
                  </a:cubicBezTo>
                  <a:cubicBezTo>
                    <a:pt x="162" y="370"/>
                    <a:pt x="211" y="388"/>
                    <a:pt x="258" y="388"/>
                  </a:cubicBezTo>
                  <a:cubicBezTo>
                    <a:pt x="358" y="388"/>
                    <a:pt x="454" y="310"/>
                    <a:pt x="454" y="194"/>
                  </a:cubicBezTo>
                  <a:cubicBezTo>
                    <a:pt x="454" y="87"/>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
            <p:cNvSpPr/>
            <p:nvPr/>
          </p:nvSpPr>
          <p:spPr>
            <a:xfrm>
              <a:off x="912325" y="663750"/>
              <a:ext cx="11350" cy="9725"/>
            </a:xfrm>
            <a:custGeom>
              <a:avLst/>
              <a:gdLst/>
              <a:ahLst/>
              <a:cxnLst/>
              <a:rect l="l" t="t" r="r" b="b"/>
              <a:pathLst>
                <a:path w="454" h="389" extrusionOk="0">
                  <a:moveTo>
                    <a:pt x="259" y="0"/>
                  </a:moveTo>
                  <a:cubicBezTo>
                    <a:pt x="86" y="0"/>
                    <a:pt x="1" y="208"/>
                    <a:pt x="122" y="330"/>
                  </a:cubicBezTo>
                  <a:cubicBezTo>
                    <a:pt x="162" y="370"/>
                    <a:pt x="211" y="388"/>
                    <a:pt x="258" y="388"/>
                  </a:cubicBezTo>
                  <a:cubicBezTo>
                    <a:pt x="358" y="388"/>
                    <a:pt x="454" y="311"/>
                    <a:pt x="454" y="194"/>
                  </a:cubicBezTo>
                  <a:cubicBezTo>
                    <a:pt x="454" y="86"/>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
            <p:cNvSpPr/>
            <p:nvPr/>
          </p:nvSpPr>
          <p:spPr>
            <a:xfrm>
              <a:off x="952100"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
            <p:cNvSpPr/>
            <p:nvPr/>
          </p:nvSpPr>
          <p:spPr>
            <a:xfrm>
              <a:off x="991825" y="663750"/>
              <a:ext cx="11350" cy="9725"/>
            </a:xfrm>
            <a:custGeom>
              <a:avLst/>
              <a:gdLst/>
              <a:ahLst/>
              <a:cxnLst/>
              <a:rect l="l" t="t" r="r" b="b"/>
              <a:pathLst>
                <a:path w="454" h="389" extrusionOk="0">
                  <a:moveTo>
                    <a:pt x="260" y="0"/>
                  </a:moveTo>
                  <a:cubicBezTo>
                    <a:pt x="87" y="0"/>
                    <a:pt x="1" y="208"/>
                    <a:pt x="124" y="330"/>
                  </a:cubicBezTo>
                  <a:cubicBezTo>
                    <a:pt x="163" y="370"/>
                    <a:pt x="211" y="388"/>
                    <a:pt x="259" y="388"/>
                  </a:cubicBezTo>
                  <a:cubicBezTo>
                    <a:pt x="359" y="388"/>
                    <a:pt x="454" y="311"/>
                    <a:pt x="454" y="194"/>
                  </a:cubicBezTo>
                  <a:cubicBezTo>
                    <a:pt x="454" y="86"/>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
            <p:cNvSpPr/>
            <p:nvPr/>
          </p:nvSpPr>
          <p:spPr>
            <a:xfrm>
              <a:off x="1031600" y="663750"/>
              <a:ext cx="11375" cy="9725"/>
            </a:xfrm>
            <a:custGeom>
              <a:avLst/>
              <a:gdLst/>
              <a:ahLst/>
              <a:cxnLst/>
              <a:rect l="l" t="t" r="r" b="b"/>
              <a:pathLst>
                <a:path w="455" h="389" extrusionOk="0">
                  <a:moveTo>
                    <a:pt x="263" y="0"/>
                  </a:moveTo>
                  <a:cubicBezTo>
                    <a:pt x="262" y="0"/>
                    <a:pt x="262" y="0"/>
                    <a:pt x="261" y="0"/>
                  </a:cubicBezTo>
                  <a:cubicBezTo>
                    <a:pt x="260" y="0"/>
                    <a:pt x="259" y="0"/>
                    <a:pt x="259" y="0"/>
                  </a:cubicBezTo>
                  <a:cubicBezTo>
                    <a:pt x="87" y="0"/>
                    <a:pt x="0" y="208"/>
                    <a:pt x="123" y="330"/>
                  </a:cubicBezTo>
                  <a:cubicBezTo>
                    <a:pt x="162" y="370"/>
                    <a:pt x="211" y="388"/>
                    <a:pt x="259" y="388"/>
                  </a:cubicBezTo>
                  <a:cubicBezTo>
                    <a:pt x="358" y="388"/>
                    <a:pt x="454" y="311"/>
                    <a:pt x="455" y="194"/>
                  </a:cubicBezTo>
                  <a:cubicBezTo>
                    <a:pt x="455"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
            <p:cNvSpPr/>
            <p:nvPr/>
          </p:nvSpPr>
          <p:spPr>
            <a:xfrm>
              <a:off x="1071350" y="663750"/>
              <a:ext cx="11350" cy="9725"/>
            </a:xfrm>
            <a:custGeom>
              <a:avLst/>
              <a:gdLst/>
              <a:ahLst/>
              <a:cxnLst/>
              <a:rect l="l" t="t" r="r" b="b"/>
              <a:pathLst>
                <a:path w="454" h="389" extrusionOk="0">
                  <a:moveTo>
                    <a:pt x="262" y="0"/>
                  </a:moveTo>
                  <a:cubicBezTo>
                    <a:pt x="261" y="0"/>
                    <a:pt x="260" y="0"/>
                    <a:pt x="259" y="0"/>
                  </a:cubicBezTo>
                  <a:cubicBezTo>
                    <a:pt x="86" y="0"/>
                    <a:pt x="0" y="208"/>
                    <a:pt x="123" y="330"/>
                  </a:cubicBezTo>
                  <a:cubicBezTo>
                    <a:pt x="162" y="370"/>
                    <a:pt x="211" y="388"/>
                    <a:pt x="258"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
            <p:cNvSpPr/>
            <p:nvPr/>
          </p:nvSpPr>
          <p:spPr>
            <a:xfrm>
              <a:off x="1111100"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3" y="330"/>
                  </a:cubicBezTo>
                  <a:cubicBezTo>
                    <a:pt x="162" y="370"/>
                    <a:pt x="211" y="388"/>
                    <a:pt x="259"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
            <p:cNvSpPr/>
            <p:nvPr/>
          </p:nvSpPr>
          <p:spPr>
            <a:xfrm>
              <a:off x="1150850" y="663750"/>
              <a:ext cx="11350" cy="9725"/>
            </a:xfrm>
            <a:custGeom>
              <a:avLst/>
              <a:gdLst/>
              <a:ahLst/>
              <a:cxnLst/>
              <a:rect l="l" t="t" r="r" b="b"/>
              <a:pathLst>
                <a:path w="454" h="389" extrusionOk="0">
                  <a:moveTo>
                    <a:pt x="262" y="0"/>
                  </a:moveTo>
                  <a:cubicBezTo>
                    <a:pt x="261" y="0"/>
                    <a:pt x="260" y="0"/>
                    <a:pt x="259" y="0"/>
                  </a:cubicBezTo>
                  <a:cubicBezTo>
                    <a:pt x="87" y="0"/>
                    <a:pt x="0" y="208"/>
                    <a:pt x="123" y="330"/>
                  </a:cubicBezTo>
                  <a:cubicBezTo>
                    <a:pt x="163" y="370"/>
                    <a:pt x="212" y="388"/>
                    <a:pt x="259" y="388"/>
                  </a:cubicBezTo>
                  <a:cubicBezTo>
                    <a:pt x="359" y="388"/>
                    <a:pt x="454" y="311"/>
                    <a:pt x="454" y="194"/>
                  </a:cubicBezTo>
                  <a:cubicBezTo>
                    <a:pt x="454"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
            <p:cNvSpPr/>
            <p:nvPr/>
          </p:nvSpPr>
          <p:spPr>
            <a:xfrm>
              <a:off x="475000"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
            <p:cNvSpPr/>
            <p:nvPr/>
          </p:nvSpPr>
          <p:spPr>
            <a:xfrm>
              <a:off x="514750" y="629625"/>
              <a:ext cx="11350" cy="9700"/>
            </a:xfrm>
            <a:custGeom>
              <a:avLst/>
              <a:gdLst/>
              <a:ahLst/>
              <a:cxnLst/>
              <a:rect l="l" t="t" r="r" b="b"/>
              <a:pathLst>
                <a:path w="454" h="388" extrusionOk="0">
                  <a:moveTo>
                    <a:pt x="260" y="1"/>
                  </a:moveTo>
                  <a:cubicBezTo>
                    <a:pt x="87" y="1"/>
                    <a:pt x="1" y="208"/>
                    <a:pt x="123" y="331"/>
                  </a:cubicBezTo>
                  <a:cubicBezTo>
                    <a:pt x="163" y="370"/>
                    <a:pt x="212" y="388"/>
                    <a:pt x="259" y="388"/>
                  </a:cubicBezTo>
                  <a:cubicBezTo>
                    <a:pt x="359"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
            <p:cNvSpPr/>
            <p:nvPr/>
          </p:nvSpPr>
          <p:spPr>
            <a:xfrm>
              <a:off x="554500" y="62962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
            <p:cNvSpPr/>
            <p:nvPr/>
          </p:nvSpPr>
          <p:spPr>
            <a:xfrm>
              <a:off x="594250" y="6296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2"/>
                    <a:pt x="456"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
            <p:cNvSpPr/>
            <p:nvPr/>
          </p:nvSpPr>
          <p:spPr>
            <a:xfrm>
              <a:off x="634025" y="6296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
            <p:cNvSpPr/>
            <p:nvPr/>
          </p:nvSpPr>
          <p:spPr>
            <a:xfrm>
              <a:off x="673775" y="6296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
            <p:cNvSpPr/>
            <p:nvPr/>
          </p:nvSpPr>
          <p:spPr>
            <a:xfrm>
              <a:off x="713525" y="6296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
            <p:cNvSpPr/>
            <p:nvPr/>
          </p:nvSpPr>
          <p:spPr>
            <a:xfrm>
              <a:off x="753300" y="6296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
            <p:cNvSpPr/>
            <p:nvPr/>
          </p:nvSpPr>
          <p:spPr>
            <a:xfrm>
              <a:off x="793075" y="6296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
            <p:cNvSpPr/>
            <p:nvPr/>
          </p:nvSpPr>
          <p:spPr>
            <a:xfrm>
              <a:off x="832825" y="6296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
            <p:cNvSpPr/>
            <p:nvPr/>
          </p:nvSpPr>
          <p:spPr>
            <a:xfrm>
              <a:off x="872575" y="629625"/>
              <a:ext cx="11350" cy="9725"/>
            </a:xfrm>
            <a:custGeom>
              <a:avLst/>
              <a:gdLst/>
              <a:ahLst/>
              <a:cxnLst/>
              <a:rect l="l" t="t" r="r" b="b"/>
              <a:pathLst>
                <a:path w="454" h="389" extrusionOk="0">
                  <a:moveTo>
                    <a:pt x="262" y="1"/>
                  </a:moveTo>
                  <a:cubicBezTo>
                    <a:pt x="261" y="1"/>
                    <a:pt x="260" y="1"/>
                    <a:pt x="260" y="1"/>
                  </a:cubicBezTo>
                  <a:cubicBezTo>
                    <a:pt x="85" y="1"/>
                    <a:pt x="0" y="210"/>
                    <a:pt x="123" y="331"/>
                  </a:cubicBezTo>
                  <a:cubicBezTo>
                    <a:pt x="162" y="371"/>
                    <a:pt x="211" y="389"/>
                    <a:pt x="259" y="389"/>
                  </a:cubicBezTo>
                  <a:cubicBezTo>
                    <a:pt x="358" y="389"/>
                    <a:pt x="454" y="312"/>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
            <p:cNvSpPr/>
            <p:nvPr/>
          </p:nvSpPr>
          <p:spPr>
            <a:xfrm>
              <a:off x="912325" y="6296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2"/>
                    <a:pt x="454" y="195"/>
                  </a:cubicBezTo>
                  <a:cubicBezTo>
                    <a:pt x="454" y="87"/>
                    <a:pt x="367" y="1"/>
                    <a:pt x="261" y="1"/>
                  </a:cubicBezTo>
                  <a:cubicBezTo>
                    <a:pt x="261" y="1"/>
                    <a:pt x="260"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
            <p:cNvSpPr/>
            <p:nvPr/>
          </p:nvSpPr>
          <p:spPr>
            <a:xfrm>
              <a:off x="952075"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
            <p:cNvSpPr/>
            <p:nvPr/>
          </p:nvSpPr>
          <p:spPr>
            <a:xfrm>
              <a:off x="991825" y="6296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
            <p:cNvSpPr/>
            <p:nvPr/>
          </p:nvSpPr>
          <p:spPr>
            <a:xfrm>
              <a:off x="1031575" y="6296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60" y="389"/>
                    <a:pt x="456"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
            <p:cNvSpPr/>
            <p:nvPr/>
          </p:nvSpPr>
          <p:spPr>
            <a:xfrm>
              <a:off x="1071350" y="6296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
            <p:cNvSpPr/>
            <p:nvPr/>
          </p:nvSpPr>
          <p:spPr>
            <a:xfrm>
              <a:off x="1111100" y="629625"/>
              <a:ext cx="11350" cy="9725"/>
            </a:xfrm>
            <a:custGeom>
              <a:avLst/>
              <a:gdLst/>
              <a:ahLst/>
              <a:cxnLst/>
              <a:rect l="l" t="t" r="r" b="b"/>
              <a:pathLst>
                <a:path w="454" h="389" extrusionOk="0">
                  <a:moveTo>
                    <a:pt x="259" y="1"/>
                  </a:moveTo>
                  <a:cubicBezTo>
                    <a:pt x="87" y="1"/>
                    <a:pt x="0" y="208"/>
                    <a:pt x="123" y="331"/>
                  </a:cubicBezTo>
                  <a:cubicBezTo>
                    <a:pt x="162" y="371"/>
                    <a:pt x="211" y="389"/>
                    <a:pt x="259"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
            <p:cNvSpPr/>
            <p:nvPr/>
          </p:nvSpPr>
          <p:spPr>
            <a:xfrm>
              <a:off x="514750" y="595525"/>
              <a:ext cx="11350" cy="9700"/>
            </a:xfrm>
            <a:custGeom>
              <a:avLst/>
              <a:gdLst/>
              <a:ahLst/>
              <a:cxnLst/>
              <a:rect l="l" t="t" r="r" b="b"/>
              <a:pathLst>
                <a:path w="454" h="388" extrusionOk="0">
                  <a:moveTo>
                    <a:pt x="263" y="0"/>
                  </a:moveTo>
                  <a:cubicBezTo>
                    <a:pt x="262" y="0"/>
                    <a:pt x="261" y="0"/>
                    <a:pt x="260" y="1"/>
                  </a:cubicBezTo>
                  <a:cubicBezTo>
                    <a:pt x="87" y="1"/>
                    <a:pt x="1" y="208"/>
                    <a:pt x="123" y="331"/>
                  </a:cubicBezTo>
                  <a:cubicBezTo>
                    <a:pt x="163" y="370"/>
                    <a:pt x="211" y="388"/>
                    <a:pt x="258" y="388"/>
                  </a:cubicBezTo>
                  <a:cubicBezTo>
                    <a:pt x="358" y="388"/>
                    <a:pt x="454" y="311"/>
                    <a:pt x="454" y="195"/>
                  </a:cubicBezTo>
                  <a:cubicBezTo>
                    <a:pt x="454" y="88"/>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
            <p:cNvSpPr/>
            <p:nvPr/>
          </p:nvSpPr>
          <p:spPr>
            <a:xfrm>
              <a:off x="554525" y="595525"/>
              <a:ext cx="11350" cy="9725"/>
            </a:xfrm>
            <a:custGeom>
              <a:avLst/>
              <a:gdLst/>
              <a:ahLst/>
              <a:cxnLst/>
              <a:rect l="l" t="t" r="r" b="b"/>
              <a:pathLst>
                <a:path w="454" h="389" extrusionOk="0">
                  <a:moveTo>
                    <a:pt x="263" y="0"/>
                  </a:moveTo>
                  <a:cubicBezTo>
                    <a:pt x="262" y="0"/>
                    <a:pt x="261" y="0"/>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
            <p:cNvSpPr/>
            <p:nvPr/>
          </p:nvSpPr>
          <p:spPr>
            <a:xfrm>
              <a:off x="594250" y="5955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1"/>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
            <p:cNvSpPr/>
            <p:nvPr/>
          </p:nvSpPr>
          <p:spPr>
            <a:xfrm>
              <a:off x="634025" y="595525"/>
              <a:ext cx="11375" cy="9725"/>
            </a:xfrm>
            <a:custGeom>
              <a:avLst/>
              <a:gdLst/>
              <a:ahLst/>
              <a:cxnLst/>
              <a:rect l="l" t="t" r="r" b="b"/>
              <a:pathLst>
                <a:path w="455" h="389" extrusionOk="0">
                  <a:moveTo>
                    <a:pt x="264" y="0"/>
                  </a:moveTo>
                  <a:cubicBezTo>
                    <a:pt x="263" y="0"/>
                    <a:pt x="262" y="0"/>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
            <p:cNvSpPr/>
            <p:nvPr/>
          </p:nvSpPr>
          <p:spPr>
            <a:xfrm>
              <a:off x="673775" y="5955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
            <p:cNvSpPr/>
            <p:nvPr/>
          </p:nvSpPr>
          <p:spPr>
            <a:xfrm>
              <a:off x="713525" y="595525"/>
              <a:ext cx="11400" cy="9725"/>
            </a:xfrm>
            <a:custGeom>
              <a:avLst/>
              <a:gdLst/>
              <a:ahLst/>
              <a:cxnLst/>
              <a:rect l="l" t="t" r="r" b="b"/>
              <a:pathLst>
                <a:path w="456" h="389" extrusionOk="0">
                  <a:moveTo>
                    <a:pt x="264" y="0"/>
                  </a:moveTo>
                  <a:cubicBezTo>
                    <a:pt x="263" y="0"/>
                    <a:pt x="262" y="0"/>
                    <a:pt x="261" y="1"/>
                  </a:cubicBezTo>
                  <a:cubicBezTo>
                    <a:pt x="260" y="1"/>
                    <a:pt x="260" y="1"/>
                    <a:pt x="259" y="1"/>
                  </a:cubicBezTo>
                  <a:cubicBezTo>
                    <a:pt x="88" y="1"/>
                    <a:pt x="1" y="209"/>
                    <a:pt x="123" y="331"/>
                  </a:cubicBezTo>
                  <a:cubicBezTo>
                    <a:pt x="163" y="371"/>
                    <a:pt x="212" y="389"/>
                    <a:pt x="260" y="389"/>
                  </a:cubicBezTo>
                  <a:cubicBezTo>
                    <a:pt x="360" y="389"/>
                    <a:pt x="455" y="311"/>
                    <a:pt x="455" y="195"/>
                  </a:cubicBezTo>
                  <a:cubicBezTo>
                    <a:pt x="455" y="88"/>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
            <p:cNvSpPr/>
            <p:nvPr/>
          </p:nvSpPr>
          <p:spPr>
            <a:xfrm>
              <a:off x="753300" y="595525"/>
              <a:ext cx="11375" cy="9725"/>
            </a:xfrm>
            <a:custGeom>
              <a:avLst/>
              <a:gdLst/>
              <a:ahLst/>
              <a:cxnLst/>
              <a:rect l="l" t="t" r="r" b="b"/>
              <a:pathLst>
                <a:path w="455" h="389" extrusionOk="0">
                  <a:moveTo>
                    <a:pt x="263" y="0"/>
                  </a:moveTo>
                  <a:cubicBezTo>
                    <a:pt x="262" y="0"/>
                    <a:pt x="261" y="0"/>
                    <a:pt x="260" y="1"/>
                  </a:cubicBezTo>
                  <a:cubicBezTo>
                    <a:pt x="87" y="1"/>
                    <a:pt x="1" y="208"/>
                    <a:pt x="122" y="331"/>
                  </a:cubicBezTo>
                  <a:cubicBezTo>
                    <a:pt x="162" y="371"/>
                    <a:pt x="211" y="389"/>
                    <a:pt x="259" y="389"/>
                  </a:cubicBezTo>
                  <a:cubicBezTo>
                    <a:pt x="359" y="389"/>
                    <a:pt x="454" y="311"/>
                    <a:pt x="454" y="195"/>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
            <p:cNvSpPr/>
            <p:nvPr/>
          </p:nvSpPr>
          <p:spPr>
            <a:xfrm>
              <a:off x="793075" y="595525"/>
              <a:ext cx="11350" cy="9725"/>
            </a:xfrm>
            <a:custGeom>
              <a:avLst/>
              <a:gdLst/>
              <a:ahLst/>
              <a:cxnLst/>
              <a:rect l="l" t="t" r="r" b="b"/>
              <a:pathLst>
                <a:path w="454" h="389" extrusionOk="0">
                  <a:moveTo>
                    <a:pt x="262" y="0"/>
                  </a:moveTo>
                  <a:cubicBezTo>
                    <a:pt x="261" y="0"/>
                    <a:pt x="260" y="0"/>
                    <a:pt x="259" y="1"/>
                  </a:cubicBezTo>
                  <a:cubicBezTo>
                    <a:pt x="259" y="1"/>
                    <a:pt x="258" y="1"/>
                    <a:pt x="257" y="1"/>
                  </a:cubicBezTo>
                  <a:cubicBezTo>
                    <a:pt x="86" y="1"/>
                    <a:pt x="1" y="209"/>
                    <a:pt x="121" y="331"/>
                  </a:cubicBezTo>
                  <a:cubicBezTo>
                    <a:pt x="161" y="371"/>
                    <a:pt x="210" y="389"/>
                    <a:pt x="258" y="389"/>
                  </a:cubicBezTo>
                  <a:cubicBezTo>
                    <a:pt x="358"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
            <p:cNvSpPr/>
            <p:nvPr/>
          </p:nvSpPr>
          <p:spPr>
            <a:xfrm>
              <a:off x="832825" y="595525"/>
              <a:ext cx="11350" cy="9725"/>
            </a:xfrm>
            <a:custGeom>
              <a:avLst/>
              <a:gdLst/>
              <a:ahLst/>
              <a:cxnLst/>
              <a:rect l="l" t="t" r="r" b="b"/>
              <a:pathLst>
                <a:path w="454" h="389" extrusionOk="0">
                  <a:moveTo>
                    <a:pt x="262" y="0"/>
                  </a:moveTo>
                  <a:cubicBezTo>
                    <a:pt x="261" y="0"/>
                    <a:pt x="260" y="0"/>
                    <a:pt x="259" y="1"/>
                  </a:cubicBezTo>
                  <a:cubicBezTo>
                    <a:pt x="87" y="1"/>
                    <a:pt x="0" y="208"/>
                    <a:pt x="122" y="331"/>
                  </a:cubicBezTo>
                  <a:cubicBezTo>
                    <a:pt x="161" y="371"/>
                    <a:pt x="210" y="389"/>
                    <a:pt x="258" y="389"/>
                  </a:cubicBezTo>
                  <a:cubicBezTo>
                    <a:pt x="358" y="389"/>
                    <a:pt x="453" y="311"/>
                    <a:pt x="453" y="195"/>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
            <p:cNvSpPr/>
            <p:nvPr/>
          </p:nvSpPr>
          <p:spPr>
            <a:xfrm>
              <a:off x="872575" y="595525"/>
              <a:ext cx="11350" cy="9725"/>
            </a:xfrm>
            <a:custGeom>
              <a:avLst/>
              <a:gdLst/>
              <a:ahLst/>
              <a:cxnLst/>
              <a:rect l="l" t="t" r="r" b="b"/>
              <a:pathLst>
                <a:path w="454" h="389" extrusionOk="0">
                  <a:moveTo>
                    <a:pt x="262" y="0"/>
                  </a:moveTo>
                  <a:cubicBezTo>
                    <a:pt x="261" y="0"/>
                    <a:pt x="260" y="0"/>
                    <a:pt x="260" y="1"/>
                  </a:cubicBezTo>
                  <a:cubicBezTo>
                    <a:pt x="85" y="1"/>
                    <a:pt x="0" y="210"/>
                    <a:pt x="123" y="331"/>
                  </a:cubicBezTo>
                  <a:cubicBezTo>
                    <a:pt x="162" y="371"/>
                    <a:pt x="211" y="389"/>
                    <a:pt x="259" y="389"/>
                  </a:cubicBezTo>
                  <a:cubicBezTo>
                    <a:pt x="358" y="389"/>
                    <a:pt x="454" y="311"/>
                    <a:pt x="454" y="195"/>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
            <p:cNvSpPr/>
            <p:nvPr/>
          </p:nvSpPr>
          <p:spPr>
            <a:xfrm>
              <a:off x="912325" y="5955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1"/>
                    <a:pt x="454" y="195"/>
                  </a:cubicBezTo>
                  <a:cubicBezTo>
                    <a:pt x="454" y="87"/>
                    <a:pt x="367" y="1"/>
                    <a:pt x="261" y="1"/>
                  </a:cubicBezTo>
                  <a:cubicBezTo>
                    <a:pt x="261" y="1"/>
                    <a:pt x="260"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
            <p:cNvSpPr/>
            <p:nvPr/>
          </p:nvSpPr>
          <p:spPr>
            <a:xfrm>
              <a:off x="952100" y="595525"/>
              <a:ext cx="11325" cy="9725"/>
            </a:xfrm>
            <a:custGeom>
              <a:avLst/>
              <a:gdLst/>
              <a:ahLst/>
              <a:cxnLst/>
              <a:rect l="l" t="t" r="r" b="b"/>
              <a:pathLst>
                <a:path w="453" h="389" extrusionOk="0">
                  <a:moveTo>
                    <a:pt x="262" y="0"/>
                  </a:moveTo>
                  <a:cubicBezTo>
                    <a:pt x="261" y="0"/>
                    <a:pt x="260" y="0"/>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
            <p:cNvSpPr/>
            <p:nvPr/>
          </p:nvSpPr>
          <p:spPr>
            <a:xfrm>
              <a:off x="991825" y="5955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
            <p:cNvSpPr/>
            <p:nvPr/>
          </p:nvSpPr>
          <p:spPr>
            <a:xfrm>
              <a:off x="1031600" y="595525"/>
              <a:ext cx="11375" cy="9725"/>
            </a:xfrm>
            <a:custGeom>
              <a:avLst/>
              <a:gdLst/>
              <a:ahLst/>
              <a:cxnLst/>
              <a:rect l="l" t="t" r="r" b="b"/>
              <a:pathLst>
                <a:path w="455" h="389" extrusionOk="0">
                  <a:moveTo>
                    <a:pt x="263" y="0"/>
                  </a:moveTo>
                  <a:cubicBezTo>
                    <a:pt x="262" y="0"/>
                    <a:pt x="262" y="0"/>
                    <a:pt x="261" y="1"/>
                  </a:cubicBezTo>
                  <a:cubicBezTo>
                    <a:pt x="260" y="1"/>
                    <a:pt x="259" y="1"/>
                    <a:pt x="259" y="1"/>
                  </a:cubicBezTo>
                  <a:cubicBezTo>
                    <a:pt x="87" y="1"/>
                    <a:pt x="0" y="209"/>
                    <a:pt x="123" y="331"/>
                  </a:cubicBezTo>
                  <a:cubicBezTo>
                    <a:pt x="162" y="371"/>
                    <a:pt x="211" y="389"/>
                    <a:pt x="259" y="389"/>
                  </a:cubicBezTo>
                  <a:cubicBezTo>
                    <a:pt x="358" y="389"/>
                    <a:pt x="454" y="311"/>
                    <a:pt x="455" y="195"/>
                  </a:cubicBezTo>
                  <a:cubicBezTo>
                    <a:pt x="455"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
            <p:cNvSpPr/>
            <p:nvPr/>
          </p:nvSpPr>
          <p:spPr>
            <a:xfrm>
              <a:off x="1071350" y="595525"/>
              <a:ext cx="11350" cy="9725"/>
            </a:xfrm>
            <a:custGeom>
              <a:avLst/>
              <a:gdLst/>
              <a:ahLst/>
              <a:cxnLst/>
              <a:rect l="l" t="t" r="r" b="b"/>
              <a:pathLst>
                <a:path w="454" h="389" extrusionOk="0">
                  <a:moveTo>
                    <a:pt x="262" y="0"/>
                  </a:moveTo>
                  <a:cubicBezTo>
                    <a:pt x="261" y="0"/>
                    <a:pt x="260" y="0"/>
                    <a:pt x="259" y="1"/>
                  </a:cubicBezTo>
                  <a:cubicBezTo>
                    <a:pt x="86" y="1"/>
                    <a:pt x="0" y="208"/>
                    <a:pt x="123" y="331"/>
                  </a:cubicBezTo>
                  <a:cubicBezTo>
                    <a:pt x="162" y="371"/>
                    <a:pt x="211" y="389"/>
                    <a:pt x="258" y="389"/>
                  </a:cubicBezTo>
                  <a:cubicBezTo>
                    <a:pt x="358"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
            <p:cNvSpPr/>
            <p:nvPr/>
          </p:nvSpPr>
          <p:spPr>
            <a:xfrm>
              <a:off x="594250" y="5614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
            <p:cNvSpPr/>
            <p:nvPr/>
          </p:nvSpPr>
          <p:spPr>
            <a:xfrm>
              <a:off x="634025" y="56142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
            <p:cNvSpPr/>
            <p:nvPr/>
          </p:nvSpPr>
          <p:spPr>
            <a:xfrm>
              <a:off x="673775" y="5614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
            <p:cNvSpPr/>
            <p:nvPr/>
          </p:nvSpPr>
          <p:spPr>
            <a:xfrm>
              <a:off x="713525" y="561425"/>
              <a:ext cx="11400" cy="9725"/>
            </a:xfrm>
            <a:custGeom>
              <a:avLst/>
              <a:gdLst/>
              <a:ahLst/>
              <a:cxnLst/>
              <a:rect l="l" t="t" r="r" b="b"/>
              <a:pathLst>
                <a:path w="456" h="389" extrusionOk="0">
                  <a:moveTo>
                    <a:pt x="261" y="0"/>
                  </a:moveTo>
                  <a:cubicBezTo>
                    <a:pt x="88" y="0"/>
                    <a:pt x="0" y="208"/>
                    <a:pt x="123" y="331"/>
                  </a:cubicBezTo>
                  <a:cubicBezTo>
                    <a:pt x="163" y="371"/>
                    <a:pt x="212" y="388"/>
                    <a:pt x="260" y="388"/>
                  </a:cubicBezTo>
                  <a:cubicBezTo>
                    <a:pt x="360"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
            <p:cNvSpPr/>
            <p:nvPr/>
          </p:nvSpPr>
          <p:spPr>
            <a:xfrm>
              <a:off x="753300" y="5614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
            <p:cNvSpPr/>
            <p:nvPr/>
          </p:nvSpPr>
          <p:spPr>
            <a:xfrm>
              <a:off x="793075" y="561425"/>
              <a:ext cx="11350" cy="9725"/>
            </a:xfrm>
            <a:custGeom>
              <a:avLst/>
              <a:gdLst/>
              <a:ahLst/>
              <a:cxnLst/>
              <a:rect l="l" t="t" r="r" b="b"/>
              <a:pathLst>
                <a:path w="454" h="389" extrusionOk="0">
                  <a:moveTo>
                    <a:pt x="259" y="0"/>
                  </a:moveTo>
                  <a:cubicBezTo>
                    <a:pt x="87" y="0"/>
                    <a:pt x="0" y="208"/>
                    <a:pt x="121" y="331"/>
                  </a:cubicBezTo>
                  <a:cubicBezTo>
                    <a:pt x="161" y="371"/>
                    <a:pt x="210" y="388"/>
                    <a:pt x="258" y="388"/>
                  </a:cubicBezTo>
                  <a:cubicBezTo>
                    <a:pt x="358" y="388"/>
                    <a:pt x="453" y="311"/>
                    <a:pt x="453" y="194"/>
                  </a:cubicBezTo>
                  <a:cubicBezTo>
                    <a:pt x="453" y="87"/>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
            <p:cNvSpPr/>
            <p:nvPr/>
          </p:nvSpPr>
          <p:spPr>
            <a:xfrm>
              <a:off x="832825" y="5614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
            <p:cNvSpPr/>
            <p:nvPr/>
          </p:nvSpPr>
          <p:spPr>
            <a:xfrm>
              <a:off x="872575" y="561425"/>
              <a:ext cx="11350" cy="9725"/>
            </a:xfrm>
            <a:custGeom>
              <a:avLst/>
              <a:gdLst/>
              <a:ahLst/>
              <a:cxnLst/>
              <a:rect l="l" t="t" r="r" b="b"/>
              <a:pathLst>
                <a:path w="454" h="389" extrusionOk="0">
                  <a:moveTo>
                    <a:pt x="260" y="0"/>
                  </a:moveTo>
                  <a:cubicBezTo>
                    <a:pt x="85" y="0"/>
                    <a:pt x="0" y="209"/>
                    <a:pt x="123" y="332"/>
                  </a:cubicBezTo>
                  <a:cubicBezTo>
                    <a:pt x="163" y="371"/>
                    <a:pt x="211" y="389"/>
                    <a:pt x="259" y="389"/>
                  </a:cubicBezTo>
                  <a:cubicBezTo>
                    <a:pt x="358" y="389"/>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
            <p:cNvSpPr/>
            <p:nvPr/>
          </p:nvSpPr>
          <p:spPr>
            <a:xfrm>
              <a:off x="912325" y="561425"/>
              <a:ext cx="11350" cy="9725"/>
            </a:xfrm>
            <a:custGeom>
              <a:avLst/>
              <a:gdLst/>
              <a:ahLst/>
              <a:cxnLst/>
              <a:rect l="l" t="t" r="r" b="b"/>
              <a:pathLst>
                <a:path w="454" h="389" extrusionOk="0">
                  <a:moveTo>
                    <a:pt x="259" y="0"/>
                  </a:moveTo>
                  <a:cubicBezTo>
                    <a:pt x="86" y="0"/>
                    <a:pt x="1" y="210"/>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
            <p:cNvSpPr/>
            <p:nvPr/>
          </p:nvSpPr>
          <p:spPr>
            <a:xfrm>
              <a:off x="952075" y="561425"/>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
            <p:cNvSpPr/>
            <p:nvPr/>
          </p:nvSpPr>
          <p:spPr>
            <a:xfrm>
              <a:off x="991825" y="5614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
            <p:cNvSpPr/>
            <p:nvPr/>
          </p:nvSpPr>
          <p:spPr>
            <a:xfrm>
              <a:off x="673775" y="5273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
            <p:cNvSpPr/>
            <p:nvPr/>
          </p:nvSpPr>
          <p:spPr>
            <a:xfrm>
              <a:off x="713525" y="527300"/>
              <a:ext cx="11400" cy="9750"/>
            </a:xfrm>
            <a:custGeom>
              <a:avLst/>
              <a:gdLst/>
              <a:ahLst/>
              <a:cxnLst/>
              <a:rect l="l" t="t" r="r" b="b"/>
              <a:pathLst>
                <a:path w="456" h="390" extrusionOk="0">
                  <a:moveTo>
                    <a:pt x="261" y="1"/>
                  </a:moveTo>
                  <a:cubicBezTo>
                    <a:pt x="88" y="1"/>
                    <a:pt x="0" y="209"/>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
            <p:cNvSpPr/>
            <p:nvPr/>
          </p:nvSpPr>
          <p:spPr>
            <a:xfrm>
              <a:off x="753300" y="5273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
            <p:cNvSpPr/>
            <p:nvPr/>
          </p:nvSpPr>
          <p:spPr>
            <a:xfrm>
              <a:off x="793075" y="527300"/>
              <a:ext cx="11350" cy="9750"/>
            </a:xfrm>
            <a:custGeom>
              <a:avLst/>
              <a:gdLst/>
              <a:ahLst/>
              <a:cxnLst/>
              <a:rect l="l" t="t" r="r" b="b"/>
              <a:pathLst>
                <a:path w="454" h="390" extrusionOk="0">
                  <a:moveTo>
                    <a:pt x="259" y="1"/>
                  </a:moveTo>
                  <a:cubicBezTo>
                    <a:pt x="87" y="1"/>
                    <a:pt x="0" y="209"/>
                    <a:pt x="121" y="331"/>
                  </a:cubicBezTo>
                  <a:cubicBezTo>
                    <a:pt x="161" y="371"/>
                    <a:pt x="210" y="389"/>
                    <a:pt x="258" y="389"/>
                  </a:cubicBezTo>
                  <a:cubicBezTo>
                    <a:pt x="358" y="389"/>
                    <a:pt x="453" y="312"/>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
            <p:cNvSpPr/>
            <p:nvPr/>
          </p:nvSpPr>
          <p:spPr>
            <a:xfrm>
              <a:off x="832825" y="5273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
            <p:cNvSpPr/>
            <p:nvPr/>
          </p:nvSpPr>
          <p:spPr>
            <a:xfrm>
              <a:off x="872575" y="527300"/>
              <a:ext cx="11350" cy="9750"/>
            </a:xfrm>
            <a:custGeom>
              <a:avLst/>
              <a:gdLst/>
              <a:ahLst/>
              <a:cxnLst/>
              <a:rect l="l" t="t" r="r" b="b"/>
              <a:pathLst>
                <a:path w="454" h="390" extrusionOk="0">
                  <a:moveTo>
                    <a:pt x="260" y="1"/>
                  </a:moveTo>
                  <a:cubicBezTo>
                    <a:pt x="85" y="1"/>
                    <a:pt x="0" y="210"/>
                    <a:pt x="123" y="333"/>
                  </a:cubicBezTo>
                  <a:cubicBezTo>
                    <a:pt x="163" y="372"/>
                    <a:pt x="211" y="390"/>
                    <a:pt x="259" y="390"/>
                  </a:cubicBezTo>
                  <a:cubicBezTo>
                    <a:pt x="358" y="390"/>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
            <p:cNvSpPr/>
            <p:nvPr/>
          </p:nvSpPr>
          <p:spPr>
            <a:xfrm>
              <a:off x="912325" y="527300"/>
              <a:ext cx="11350" cy="9750"/>
            </a:xfrm>
            <a:custGeom>
              <a:avLst/>
              <a:gdLst/>
              <a:ahLst/>
              <a:cxnLst/>
              <a:rect l="l" t="t" r="r" b="b"/>
              <a:pathLst>
                <a:path w="454" h="390" extrusionOk="0">
                  <a:moveTo>
                    <a:pt x="261" y="1"/>
                  </a:moveTo>
                  <a:cubicBezTo>
                    <a:pt x="87" y="1"/>
                    <a:pt x="1" y="210"/>
                    <a:pt x="122" y="333"/>
                  </a:cubicBezTo>
                  <a:cubicBezTo>
                    <a:pt x="161" y="372"/>
                    <a:pt x="210" y="390"/>
                    <a:pt x="258" y="390"/>
                  </a:cubicBezTo>
                  <a:cubicBezTo>
                    <a:pt x="358" y="390"/>
                    <a:pt x="454" y="312"/>
                    <a:pt x="454" y="195"/>
                  </a:cubicBezTo>
                  <a:cubicBezTo>
                    <a:pt x="454"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
            <p:cNvSpPr/>
            <p:nvPr/>
          </p:nvSpPr>
          <p:spPr>
            <a:xfrm>
              <a:off x="594250" y="1584550"/>
              <a:ext cx="11400" cy="9725"/>
            </a:xfrm>
            <a:custGeom>
              <a:avLst/>
              <a:gdLst/>
              <a:ahLst/>
              <a:cxnLst/>
              <a:rect l="l" t="t" r="r" b="b"/>
              <a:pathLst>
                <a:path w="456" h="389" extrusionOk="0">
                  <a:moveTo>
                    <a:pt x="262" y="0"/>
                  </a:moveTo>
                  <a:cubicBezTo>
                    <a:pt x="87" y="0"/>
                    <a:pt x="1" y="209"/>
                    <a:pt x="124" y="330"/>
                  </a:cubicBezTo>
                  <a:cubicBezTo>
                    <a:pt x="164" y="370"/>
                    <a:pt x="212" y="388"/>
                    <a:pt x="260" y="388"/>
                  </a:cubicBezTo>
                  <a:cubicBezTo>
                    <a:pt x="360" y="388"/>
                    <a:pt x="456" y="311"/>
                    <a:pt x="456" y="194"/>
                  </a:cubicBezTo>
                  <a:cubicBezTo>
                    <a:pt x="454"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
            <p:cNvSpPr/>
            <p:nvPr/>
          </p:nvSpPr>
          <p:spPr>
            <a:xfrm>
              <a:off x="634025" y="15845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
            <p:cNvSpPr/>
            <p:nvPr/>
          </p:nvSpPr>
          <p:spPr>
            <a:xfrm>
              <a:off x="673775" y="1584550"/>
              <a:ext cx="11375" cy="9725"/>
            </a:xfrm>
            <a:custGeom>
              <a:avLst/>
              <a:gdLst/>
              <a:ahLst/>
              <a:cxnLst/>
              <a:rect l="l" t="t" r="r" b="b"/>
              <a:pathLst>
                <a:path w="455" h="389" extrusionOk="0">
                  <a:moveTo>
                    <a:pt x="261" y="0"/>
                  </a:moveTo>
                  <a:cubicBezTo>
                    <a:pt x="88" y="0"/>
                    <a:pt x="0" y="209"/>
                    <a:pt x="123" y="330"/>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
            <p:cNvSpPr/>
            <p:nvPr/>
          </p:nvSpPr>
          <p:spPr>
            <a:xfrm>
              <a:off x="713525" y="1584550"/>
              <a:ext cx="11400" cy="9725"/>
            </a:xfrm>
            <a:custGeom>
              <a:avLst/>
              <a:gdLst/>
              <a:ahLst/>
              <a:cxnLst/>
              <a:rect l="l" t="t" r="r" b="b"/>
              <a:pathLst>
                <a:path w="456" h="389" extrusionOk="0">
                  <a:moveTo>
                    <a:pt x="261" y="0"/>
                  </a:moveTo>
                  <a:cubicBezTo>
                    <a:pt x="88" y="0"/>
                    <a:pt x="0" y="208"/>
                    <a:pt x="123" y="330"/>
                  </a:cubicBezTo>
                  <a:cubicBezTo>
                    <a:pt x="163" y="370"/>
                    <a:pt x="212" y="388"/>
                    <a:pt x="260" y="388"/>
                  </a:cubicBezTo>
                  <a:cubicBezTo>
                    <a:pt x="360" y="388"/>
                    <a:pt x="455" y="311"/>
                    <a:pt x="455" y="194"/>
                  </a:cubicBezTo>
                  <a:cubicBezTo>
                    <a:pt x="455"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
            <p:cNvSpPr/>
            <p:nvPr/>
          </p:nvSpPr>
          <p:spPr>
            <a:xfrm>
              <a:off x="753300" y="1584550"/>
              <a:ext cx="11375" cy="9725"/>
            </a:xfrm>
            <a:custGeom>
              <a:avLst/>
              <a:gdLst/>
              <a:ahLst/>
              <a:cxnLst/>
              <a:rect l="l" t="t" r="r" b="b"/>
              <a:pathLst>
                <a:path w="455" h="389" extrusionOk="0">
                  <a:moveTo>
                    <a:pt x="260" y="0"/>
                  </a:moveTo>
                  <a:cubicBezTo>
                    <a:pt x="87" y="0"/>
                    <a:pt x="1" y="209"/>
                    <a:pt x="122" y="330"/>
                  </a:cubicBezTo>
                  <a:cubicBezTo>
                    <a:pt x="162" y="370"/>
                    <a:pt x="211" y="388"/>
                    <a:pt x="259" y="388"/>
                  </a:cubicBezTo>
                  <a:cubicBezTo>
                    <a:pt x="359" y="388"/>
                    <a:pt x="454" y="311"/>
                    <a:pt x="454" y="194"/>
                  </a:cubicBezTo>
                  <a:cubicBezTo>
                    <a:pt x="454" y="86"/>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
            <p:cNvSpPr/>
            <p:nvPr/>
          </p:nvSpPr>
          <p:spPr>
            <a:xfrm>
              <a:off x="793075" y="1584550"/>
              <a:ext cx="11350" cy="9725"/>
            </a:xfrm>
            <a:custGeom>
              <a:avLst/>
              <a:gdLst/>
              <a:ahLst/>
              <a:cxnLst/>
              <a:rect l="l" t="t" r="r" b="b"/>
              <a:pathLst>
                <a:path w="454" h="389" extrusionOk="0">
                  <a:moveTo>
                    <a:pt x="259" y="0"/>
                  </a:moveTo>
                  <a:cubicBezTo>
                    <a:pt x="87" y="0"/>
                    <a:pt x="0" y="208"/>
                    <a:pt x="121" y="330"/>
                  </a:cubicBezTo>
                  <a:cubicBezTo>
                    <a:pt x="161" y="370"/>
                    <a:pt x="210" y="388"/>
                    <a:pt x="258" y="388"/>
                  </a:cubicBezTo>
                  <a:cubicBezTo>
                    <a:pt x="358" y="388"/>
                    <a:pt x="453" y="311"/>
                    <a:pt x="453" y="194"/>
                  </a:cubicBezTo>
                  <a:cubicBezTo>
                    <a:pt x="453" y="86"/>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
            <p:cNvSpPr/>
            <p:nvPr/>
          </p:nvSpPr>
          <p:spPr>
            <a:xfrm>
              <a:off x="832825" y="1584550"/>
              <a:ext cx="11350" cy="9725"/>
            </a:xfrm>
            <a:custGeom>
              <a:avLst/>
              <a:gdLst/>
              <a:ahLst/>
              <a:cxnLst/>
              <a:rect l="l" t="t" r="r" b="b"/>
              <a:pathLst>
                <a:path w="454" h="389" extrusionOk="0">
                  <a:moveTo>
                    <a:pt x="259" y="0"/>
                  </a:moveTo>
                  <a:cubicBezTo>
                    <a:pt x="87" y="0"/>
                    <a:pt x="0" y="209"/>
                    <a:pt x="122" y="330"/>
                  </a:cubicBezTo>
                  <a:cubicBezTo>
                    <a:pt x="161" y="370"/>
                    <a:pt x="210" y="388"/>
                    <a:pt x="258" y="388"/>
                  </a:cubicBezTo>
                  <a:cubicBezTo>
                    <a:pt x="358" y="388"/>
                    <a:pt x="453" y="311"/>
                    <a:pt x="453" y="194"/>
                  </a:cubicBezTo>
                  <a:cubicBezTo>
                    <a:pt x="453" y="86"/>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
            <p:cNvSpPr/>
            <p:nvPr/>
          </p:nvSpPr>
          <p:spPr>
            <a:xfrm>
              <a:off x="872575" y="1584550"/>
              <a:ext cx="11350" cy="9725"/>
            </a:xfrm>
            <a:custGeom>
              <a:avLst/>
              <a:gdLst/>
              <a:ahLst/>
              <a:cxnLst/>
              <a:rect l="l" t="t" r="r" b="b"/>
              <a:pathLst>
                <a:path w="454" h="389" extrusionOk="0">
                  <a:moveTo>
                    <a:pt x="260" y="0"/>
                  </a:moveTo>
                  <a:cubicBezTo>
                    <a:pt x="87" y="0"/>
                    <a:pt x="0" y="208"/>
                    <a:pt x="122" y="330"/>
                  </a:cubicBezTo>
                  <a:cubicBezTo>
                    <a:pt x="161" y="370"/>
                    <a:pt x="210" y="388"/>
                    <a:pt x="258"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
            <p:cNvSpPr/>
            <p:nvPr/>
          </p:nvSpPr>
          <p:spPr>
            <a:xfrm>
              <a:off x="912325" y="1584550"/>
              <a:ext cx="11350" cy="9725"/>
            </a:xfrm>
            <a:custGeom>
              <a:avLst/>
              <a:gdLst/>
              <a:ahLst/>
              <a:cxnLst/>
              <a:rect l="l" t="t" r="r" b="b"/>
              <a:pathLst>
                <a:path w="454" h="389" extrusionOk="0">
                  <a:moveTo>
                    <a:pt x="260" y="0"/>
                  </a:moveTo>
                  <a:cubicBezTo>
                    <a:pt x="87" y="0"/>
                    <a:pt x="1" y="209"/>
                    <a:pt x="123" y="330"/>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
            <p:cNvSpPr/>
            <p:nvPr/>
          </p:nvSpPr>
          <p:spPr>
            <a:xfrm>
              <a:off x="952075" y="1584550"/>
              <a:ext cx="11350" cy="9725"/>
            </a:xfrm>
            <a:custGeom>
              <a:avLst/>
              <a:gdLst/>
              <a:ahLst/>
              <a:cxnLst/>
              <a:rect l="l" t="t" r="r" b="b"/>
              <a:pathLst>
                <a:path w="454" h="389" extrusionOk="0">
                  <a:moveTo>
                    <a:pt x="260" y="0"/>
                  </a:moveTo>
                  <a:cubicBezTo>
                    <a:pt x="87" y="0"/>
                    <a:pt x="1" y="208"/>
                    <a:pt x="122" y="330"/>
                  </a:cubicBezTo>
                  <a:cubicBezTo>
                    <a:pt x="162"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
            <p:cNvSpPr/>
            <p:nvPr/>
          </p:nvSpPr>
          <p:spPr>
            <a:xfrm>
              <a:off x="991825" y="1584550"/>
              <a:ext cx="11350" cy="9725"/>
            </a:xfrm>
            <a:custGeom>
              <a:avLst/>
              <a:gdLst/>
              <a:ahLst/>
              <a:cxnLst/>
              <a:rect l="l" t="t" r="r" b="b"/>
              <a:pathLst>
                <a:path w="454" h="389" extrusionOk="0">
                  <a:moveTo>
                    <a:pt x="260" y="0"/>
                  </a:moveTo>
                  <a:cubicBezTo>
                    <a:pt x="87" y="0"/>
                    <a:pt x="1" y="209"/>
                    <a:pt x="124" y="330"/>
                  </a:cubicBezTo>
                  <a:cubicBezTo>
                    <a:pt x="163" y="370"/>
                    <a:pt x="211" y="388"/>
                    <a:pt x="259" y="388"/>
                  </a:cubicBezTo>
                  <a:cubicBezTo>
                    <a:pt x="359" y="388"/>
                    <a:pt x="454" y="311"/>
                    <a:pt x="454" y="194"/>
                  </a:cubicBezTo>
                  <a:cubicBezTo>
                    <a:pt x="454" y="86"/>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
            <p:cNvSpPr/>
            <p:nvPr/>
          </p:nvSpPr>
          <p:spPr>
            <a:xfrm>
              <a:off x="514750" y="1550425"/>
              <a:ext cx="11350" cy="9725"/>
            </a:xfrm>
            <a:custGeom>
              <a:avLst/>
              <a:gdLst/>
              <a:ahLst/>
              <a:cxnLst/>
              <a:rect l="l" t="t" r="r" b="b"/>
              <a:pathLst>
                <a:path w="454" h="389" extrusionOk="0">
                  <a:moveTo>
                    <a:pt x="260" y="1"/>
                  </a:moveTo>
                  <a:cubicBezTo>
                    <a:pt x="87" y="1"/>
                    <a:pt x="1" y="208"/>
                    <a:pt x="123" y="331"/>
                  </a:cubicBezTo>
                  <a:cubicBezTo>
                    <a:pt x="163" y="371"/>
                    <a:pt x="211" y="388"/>
                    <a:pt x="259" y="388"/>
                  </a:cubicBezTo>
                  <a:cubicBezTo>
                    <a:pt x="358" y="388"/>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
            <p:cNvSpPr/>
            <p:nvPr/>
          </p:nvSpPr>
          <p:spPr>
            <a:xfrm>
              <a:off x="554500" y="1550425"/>
              <a:ext cx="11375" cy="9725"/>
            </a:xfrm>
            <a:custGeom>
              <a:avLst/>
              <a:gdLst/>
              <a:ahLst/>
              <a:cxnLst/>
              <a:rect l="l" t="t" r="r" b="b"/>
              <a:pathLst>
                <a:path w="455" h="389" extrusionOk="0">
                  <a:moveTo>
                    <a:pt x="262" y="1"/>
                  </a:moveTo>
                  <a:cubicBezTo>
                    <a:pt x="87" y="1"/>
                    <a:pt x="1" y="208"/>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
            <p:cNvSpPr/>
            <p:nvPr/>
          </p:nvSpPr>
          <p:spPr>
            <a:xfrm>
              <a:off x="594250" y="15504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
            <p:cNvSpPr/>
            <p:nvPr/>
          </p:nvSpPr>
          <p:spPr>
            <a:xfrm>
              <a:off x="634025" y="1550425"/>
              <a:ext cx="11375" cy="9725"/>
            </a:xfrm>
            <a:custGeom>
              <a:avLst/>
              <a:gdLst/>
              <a:ahLst/>
              <a:cxnLst/>
              <a:rect l="l" t="t" r="r" b="b"/>
              <a:pathLst>
                <a:path w="455" h="389" extrusionOk="0">
                  <a:moveTo>
                    <a:pt x="261" y="1"/>
                  </a:moveTo>
                  <a:cubicBezTo>
                    <a:pt x="88" y="1"/>
                    <a:pt x="0" y="208"/>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
            <p:cNvSpPr/>
            <p:nvPr/>
          </p:nvSpPr>
          <p:spPr>
            <a:xfrm>
              <a:off x="673775" y="15504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
            <p:cNvSpPr/>
            <p:nvPr/>
          </p:nvSpPr>
          <p:spPr>
            <a:xfrm>
              <a:off x="673775" y="16186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
            <p:cNvSpPr/>
            <p:nvPr/>
          </p:nvSpPr>
          <p:spPr>
            <a:xfrm>
              <a:off x="713525" y="16186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1"/>
                  </a:cubicBezTo>
                  <a:cubicBezTo>
                    <a:pt x="163" y="371"/>
                    <a:pt x="212" y="388"/>
                    <a:pt x="260" y="388"/>
                  </a:cubicBezTo>
                  <a:cubicBezTo>
                    <a:pt x="360" y="388"/>
                    <a:pt x="455" y="311"/>
                    <a:pt x="455" y="194"/>
                  </a:cubicBezTo>
                  <a:cubicBezTo>
                    <a:pt x="455" y="88"/>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
            <p:cNvSpPr/>
            <p:nvPr/>
          </p:nvSpPr>
          <p:spPr>
            <a:xfrm>
              <a:off x="753300" y="1618650"/>
              <a:ext cx="11375" cy="9725"/>
            </a:xfrm>
            <a:custGeom>
              <a:avLst/>
              <a:gdLst/>
              <a:ahLst/>
              <a:cxnLst/>
              <a:rect l="l" t="t" r="r" b="b"/>
              <a:pathLst>
                <a:path w="455" h="389" extrusionOk="0">
                  <a:moveTo>
                    <a:pt x="260" y="0"/>
                  </a:moveTo>
                  <a:cubicBezTo>
                    <a:pt x="87" y="0"/>
                    <a:pt x="1" y="208"/>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
            <p:cNvSpPr/>
            <p:nvPr/>
          </p:nvSpPr>
          <p:spPr>
            <a:xfrm>
              <a:off x="793075" y="16186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1"/>
                  </a:cubicBezTo>
                  <a:cubicBezTo>
                    <a:pt x="161" y="371"/>
                    <a:pt x="210" y="388"/>
                    <a:pt x="258" y="388"/>
                  </a:cubicBezTo>
                  <a:cubicBezTo>
                    <a:pt x="358" y="388"/>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
            <p:cNvSpPr/>
            <p:nvPr/>
          </p:nvSpPr>
          <p:spPr>
            <a:xfrm>
              <a:off x="832825" y="1618650"/>
              <a:ext cx="11350" cy="9725"/>
            </a:xfrm>
            <a:custGeom>
              <a:avLst/>
              <a:gdLst/>
              <a:ahLst/>
              <a:cxnLst/>
              <a:rect l="l" t="t" r="r" b="b"/>
              <a:pathLst>
                <a:path w="454" h="389" extrusionOk="0">
                  <a:moveTo>
                    <a:pt x="259" y="0"/>
                  </a:moveTo>
                  <a:cubicBezTo>
                    <a:pt x="87" y="0"/>
                    <a:pt x="0" y="208"/>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
            <p:cNvSpPr/>
            <p:nvPr/>
          </p:nvSpPr>
          <p:spPr>
            <a:xfrm>
              <a:off x="872575" y="16186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
            <p:cNvSpPr/>
            <p:nvPr/>
          </p:nvSpPr>
          <p:spPr>
            <a:xfrm>
              <a:off x="912325" y="1618650"/>
              <a:ext cx="11350" cy="9725"/>
            </a:xfrm>
            <a:custGeom>
              <a:avLst/>
              <a:gdLst/>
              <a:ahLst/>
              <a:cxnLst/>
              <a:rect l="l" t="t" r="r" b="b"/>
              <a:pathLst>
                <a:path w="454" h="389" extrusionOk="0">
                  <a:moveTo>
                    <a:pt x="259" y="0"/>
                  </a:moveTo>
                  <a:cubicBezTo>
                    <a:pt x="86" y="0"/>
                    <a:pt x="1" y="208"/>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
            <p:cNvSpPr/>
            <p:nvPr/>
          </p:nvSpPr>
          <p:spPr>
            <a:xfrm>
              <a:off x="713525" y="15504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
            <p:cNvSpPr/>
            <p:nvPr/>
          </p:nvSpPr>
          <p:spPr>
            <a:xfrm>
              <a:off x="753300" y="1550425"/>
              <a:ext cx="11375" cy="9725"/>
            </a:xfrm>
            <a:custGeom>
              <a:avLst/>
              <a:gdLst/>
              <a:ahLst/>
              <a:cxnLst/>
              <a:rect l="l" t="t" r="r" b="b"/>
              <a:pathLst>
                <a:path w="455" h="389" extrusionOk="0">
                  <a:moveTo>
                    <a:pt x="260" y="1"/>
                  </a:moveTo>
                  <a:cubicBezTo>
                    <a:pt x="87" y="1"/>
                    <a:pt x="1" y="208"/>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
            <p:cNvSpPr/>
            <p:nvPr/>
          </p:nvSpPr>
          <p:spPr>
            <a:xfrm>
              <a:off x="793075" y="15504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
            <p:cNvSpPr/>
            <p:nvPr/>
          </p:nvSpPr>
          <p:spPr>
            <a:xfrm>
              <a:off x="832825" y="1550425"/>
              <a:ext cx="11350" cy="9725"/>
            </a:xfrm>
            <a:custGeom>
              <a:avLst/>
              <a:gdLst/>
              <a:ahLst/>
              <a:cxnLst/>
              <a:rect l="l" t="t" r="r" b="b"/>
              <a:pathLst>
                <a:path w="454" h="389" extrusionOk="0">
                  <a:moveTo>
                    <a:pt x="259" y="1"/>
                  </a:moveTo>
                  <a:cubicBezTo>
                    <a:pt x="87" y="1"/>
                    <a:pt x="0" y="208"/>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
            <p:cNvSpPr/>
            <p:nvPr/>
          </p:nvSpPr>
          <p:spPr>
            <a:xfrm>
              <a:off x="872575" y="155042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
            <p:cNvSpPr/>
            <p:nvPr/>
          </p:nvSpPr>
          <p:spPr>
            <a:xfrm>
              <a:off x="912325" y="1550425"/>
              <a:ext cx="11350" cy="9725"/>
            </a:xfrm>
            <a:custGeom>
              <a:avLst/>
              <a:gdLst/>
              <a:ahLst/>
              <a:cxnLst/>
              <a:rect l="l" t="t" r="r" b="b"/>
              <a:pathLst>
                <a:path w="454" h="389" extrusionOk="0">
                  <a:moveTo>
                    <a:pt x="260" y="1"/>
                  </a:moveTo>
                  <a:cubicBezTo>
                    <a:pt x="87" y="1"/>
                    <a:pt x="1" y="208"/>
                    <a:pt x="122" y="331"/>
                  </a:cubicBezTo>
                  <a:cubicBezTo>
                    <a:pt x="162" y="371"/>
                    <a:pt x="211"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
            <p:cNvSpPr/>
            <p:nvPr/>
          </p:nvSpPr>
          <p:spPr>
            <a:xfrm>
              <a:off x="952075" y="15504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
            <p:cNvSpPr/>
            <p:nvPr/>
          </p:nvSpPr>
          <p:spPr>
            <a:xfrm>
              <a:off x="991825" y="15504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
            <p:cNvSpPr/>
            <p:nvPr/>
          </p:nvSpPr>
          <p:spPr>
            <a:xfrm>
              <a:off x="1031575" y="15504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59" y="389"/>
                    <a:pt x="455"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
            <p:cNvSpPr/>
            <p:nvPr/>
          </p:nvSpPr>
          <p:spPr>
            <a:xfrm>
              <a:off x="1071350" y="1550425"/>
              <a:ext cx="11350" cy="9725"/>
            </a:xfrm>
            <a:custGeom>
              <a:avLst/>
              <a:gdLst/>
              <a:ahLst/>
              <a:cxnLst/>
              <a:rect l="l" t="t" r="r" b="b"/>
              <a:pathLst>
                <a:path w="454" h="389" extrusionOk="0">
                  <a:moveTo>
                    <a:pt x="259" y="1"/>
                  </a:moveTo>
                  <a:cubicBezTo>
                    <a:pt x="86" y="1"/>
                    <a:pt x="0" y="208"/>
                    <a:pt x="123" y="331"/>
                  </a:cubicBezTo>
                  <a:cubicBezTo>
                    <a:pt x="162" y="371"/>
                    <a:pt x="211"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
            <p:cNvSpPr/>
            <p:nvPr/>
          </p:nvSpPr>
          <p:spPr>
            <a:xfrm>
              <a:off x="127177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
            <p:cNvSpPr/>
            <p:nvPr/>
          </p:nvSpPr>
          <p:spPr>
            <a:xfrm>
              <a:off x="127177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
            <p:cNvSpPr/>
            <p:nvPr/>
          </p:nvSpPr>
          <p:spPr>
            <a:xfrm>
              <a:off x="127177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
            <p:cNvSpPr/>
            <p:nvPr/>
          </p:nvSpPr>
          <p:spPr>
            <a:xfrm>
              <a:off x="1311525" y="1277575"/>
              <a:ext cx="9700" cy="9725"/>
            </a:xfrm>
            <a:custGeom>
              <a:avLst/>
              <a:gdLst/>
              <a:ahLst/>
              <a:cxnLst/>
              <a:rect l="l" t="t" r="r" b="b"/>
              <a:pathLst>
                <a:path w="388" h="389" extrusionOk="0">
                  <a:moveTo>
                    <a:pt x="195" y="1"/>
                  </a:moveTo>
                  <a:cubicBezTo>
                    <a:pt x="87" y="1"/>
                    <a:pt x="0" y="89"/>
                    <a:pt x="0" y="195"/>
                  </a:cubicBezTo>
                  <a:cubicBezTo>
                    <a:pt x="0" y="302"/>
                    <a:pt x="87" y="389"/>
                    <a:pt x="195" y="389"/>
                  </a:cubicBezTo>
                  <a:cubicBezTo>
                    <a:pt x="301" y="389"/>
                    <a:pt x="387" y="302"/>
                    <a:pt x="387" y="195"/>
                  </a:cubicBezTo>
                  <a:cubicBezTo>
                    <a:pt x="387" y="89"/>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
            <p:cNvSpPr/>
            <p:nvPr/>
          </p:nvSpPr>
          <p:spPr>
            <a:xfrm>
              <a:off x="127177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
            <p:cNvSpPr/>
            <p:nvPr/>
          </p:nvSpPr>
          <p:spPr>
            <a:xfrm>
              <a:off x="1311525" y="1243475"/>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
            <p:cNvSpPr/>
            <p:nvPr/>
          </p:nvSpPr>
          <p:spPr>
            <a:xfrm>
              <a:off x="127177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
            <p:cNvSpPr/>
            <p:nvPr/>
          </p:nvSpPr>
          <p:spPr>
            <a:xfrm>
              <a:off x="1311525" y="1209400"/>
              <a:ext cx="9700" cy="9700"/>
            </a:xfrm>
            <a:custGeom>
              <a:avLst/>
              <a:gdLst/>
              <a:ahLst/>
              <a:cxnLst/>
              <a:rect l="l" t="t" r="r" b="b"/>
              <a:pathLst>
                <a:path w="388" h="388" extrusionOk="0">
                  <a:moveTo>
                    <a:pt x="195" y="1"/>
                  </a:moveTo>
                  <a:cubicBezTo>
                    <a:pt x="87" y="1"/>
                    <a:pt x="0" y="87"/>
                    <a:pt x="0" y="193"/>
                  </a:cubicBezTo>
                  <a:cubicBezTo>
                    <a:pt x="0"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
            <p:cNvSpPr/>
            <p:nvPr/>
          </p:nvSpPr>
          <p:spPr>
            <a:xfrm>
              <a:off x="127177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
            <p:cNvSpPr/>
            <p:nvPr/>
          </p:nvSpPr>
          <p:spPr>
            <a:xfrm>
              <a:off x="1311525" y="1175300"/>
              <a:ext cx="9700" cy="9675"/>
            </a:xfrm>
            <a:custGeom>
              <a:avLst/>
              <a:gdLst/>
              <a:ahLst/>
              <a:cxnLst/>
              <a:rect l="l" t="t" r="r" b="b"/>
              <a:pathLst>
                <a:path w="388" h="387" extrusionOk="0">
                  <a:moveTo>
                    <a:pt x="195" y="0"/>
                  </a:moveTo>
                  <a:cubicBezTo>
                    <a:pt x="87" y="0"/>
                    <a:pt x="0" y="87"/>
                    <a:pt x="0" y="194"/>
                  </a:cubicBezTo>
                  <a:cubicBezTo>
                    <a:pt x="0" y="301"/>
                    <a:pt x="87" y="387"/>
                    <a:pt x="195" y="387"/>
                  </a:cubicBezTo>
                  <a:cubicBezTo>
                    <a:pt x="301" y="387"/>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
            <p:cNvSpPr/>
            <p:nvPr/>
          </p:nvSpPr>
          <p:spPr>
            <a:xfrm>
              <a:off x="1351275"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1" y="387"/>
                    <a:pt x="389" y="301"/>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
            <p:cNvSpPr/>
            <p:nvPr/>
          </p:nvSpPr>
          <p:spPr>
            <a:xfrm>
              <a:off x="127177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
            <p:cNvSpPr/>
            <p:nvPr/>
          </p:nvSpPr>
          <p:spPr>
            <a:xfrm>
              <a:off x="1311525" y="1141200"/>
              <a:ext cx="9700" cy="9675"/>
            </a:xfrm>
            <a:custGeom>
              <a:avLst/>
              <a:gdLst/>
              <a:ahLst/>
              <a:cxnLst/>
              <a:rect l="l" t="t" r="r" b="b"/>
              <a:pathLst>
                <a:path w="388"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
            <p:cNvSpPr/>
            <p:nvPr/>
          </p:nvSpPr>
          <p:spPr>
            <a:xfrm>
              <a:off x="1351275"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1" y="387"/>
                    <a:pt x="389" y="300"/>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
            <p:cNvSpPr/>
            <p:nvPr/>
          </p:nvSpPr>
          <p:spPr>
            <a:xfrm>
              <a:off x="127177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
            <p:cNvSpPr/>
            <p:nvPr/>
          </p:nvSpPr>
          <p:spPr>
            <a:xfrm>
              <a:off x="1311525" y="11070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
            <p:cNvSpPr/>
            <p:nvPr/>
          </p:nvSpPr>
          <p:spPr>
            <a:xfrm>
              <a:off x="1351275"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
            <p:cNvSpPr/>
            <p:nvPr/>
          </p:nvSpPr>
          <p:spPr>
            <a:xfrm>
              <a:off x="127177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
            <p:cNvSpPr/>
            <p:nvPr/>
          </p:nvSpPr>
          <p:spPr>
            <a:xfrm>
              <a:off x="1311525" y="10729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
            <p:cNvSpPr/>
            <p:nvPr/>
          </p:nvSpPr>
          <p:spPr>
            <a:xfrm>
              <a:off x="1351275"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
            <p:cNvSpPr/>
            <p:nvPr/>
          </p:nvSpPr>
          <p:spPr>
            <a:xfrm>
              <a:off x="127177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
            <p:cNvSpPr/>
            <p:nvPr/>
          </p:nvSpPr>
          <p:spPr>
            <a:xfrm>
              <a:off x="1311525" y="1038875"/>
              <a:ext cx="9700" cy="9725"/>
            </a:xfrm>
            <a:custGeom>
              <a:avLst/>
              <a:gdLst/>
              <a:ahLst/>
              <a:cxnLst/>
              <a:rect l="l" t="t" r="r" b="b"/>
              <a:pathLst>
                <a:path w="388" h="389" extrusionOk="0">
                  <a:moveTo>
                    <a:pt x="195" y="0"/>
                  </a:moveTo>
                  <a:cubicBezTo>
                    <a:pt x="87" y="0"/>
                    <a:pt x="0" y="87"/>
                    <a:pt x="0" y="194"/>
                  </a:cubicBezTo>
                  <a:cubicBezTo>
                    <a:pt x="0" y="301"/>
                    <a:pt x="87" y="388"/>
                    <a:pt x="195" y="388"/>
                  </a:cubicBezTo>
                  <a:cubicBezTo>
                    <a:pt x="301" y="388"/>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
            <p:cNvSpPr/>
            <p:nvPr/>
          </p:nvSpPr>
          <p:spPr>
            <a:xfrm>
              <a:off x="1351275"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1" y="388"/>
                    <a:pt x="389" y="301"/>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
            <p:cNvSpPr/>
            <p:nvPr/>
          </p:nvSpPr>
          <p:spPr>
            <a:xfrm>
              <a:off x="127177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
            <p:cNvSpPr/>
            <p:nvPr/>
          </p:nvSpPr>
          <p:spPr>
            <a:xfrm>
              <a:off x="1311525" y="1004775"/>
              <a:ext cx="9700" cy="9725"/>
            </a:xfrm>
            <a:custGeom>
              <a:avLst/>
              <a:gdLst/>
              <a:ahLst/>
              <a:cxnLst/>
              <a:rect l="l" t="t" r="r" b="b"/>
              <a:pathLst>
                <a:path w="388" h="389" extrusionOk="0">
                  <a:moveTo>
                    <a:pt x="195" y="0"/>
                  </a:moveTo>
                  <a:cubicBezTo>
                    <a:pt x="87" y="0"/>
                    <a:pt x="0" y="87"/>
                    <a:pt x="0" y="194"/>
                  </a:cubicBezTo>
                  <a:cubicBezTo>
                    <a:pt x="0" y="300"/>
                    <a:pt x="87" y="388"/>
                    <a:pt x="195" y="388"/>
                  </a:cubicBezTo>
                  <a:cubicBezTo>
                    <a:pt x="301" y="388"/>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
            <p:cNvSpPr/>
            <p:nvPr/>
          </p:nvSpPr>
          <p:spPr>
            <a:xfrm>
              <a:off x="1351275"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1" y="388"/>
                    <a:pt x="389" y="300"/>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
            <p:cNvSpPr/>
            <p:nvPr/>
          </p:nvSpPr>
          <p:spPr>
            <a:xfrm>
              <a:off x="127177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
            <p:cNvSpPr/>
            <p:nvPr/>
          </p:nvSpPr>
          <p:spPr>
            <a:xfrm>
              <a:off x="1311525" y="970650"/>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
            <p:cNvSpPr/>
            <p:nvPr/>
          </p:nvSpPr>
          <p:spPr>
            <a:xfrm>
              <a:off x="127177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
            <p:cNvSpPr/>
            <p:nvPr/>
          </p:nvSpPr>
          <p:spPr>
            <a:xfrm>
              <a:off x="1311525" y="936550"/>
              <a:ext cx="9700" cy="9725"/>
            </a:xfrm>
            <a:custGeom>
              <a:avLst/>
              <a:gdLst/>
              <a:ahLst/>
              <a:cxnLst/>
              <a:rect l="l" t="t" r="r" b="b"/>
              <a:pathLst>
                <a:path w="388" h="389" extrusionOk="0">
                  <a:moveTo>
                    <a:pt x="195" y="1"/>
                  </a:moveTo>
                  <a:cubicBezTo>
                    <a:pt x="87" y="1"/>
                    <a:pt x="0" y="87"/>
                    <a:pt x="0" y="195"/>
                  </a:cubicBezTo>
                  <a:cubicBezTo>
                    <a:pt x="0" y="302"/>
                    <a:pt x="87" y="389"/>
                    <a:pt x="195" y="389"/>
                  </a:cubicBezTo>
                  <a:cubicBezTo>
                    <a:pt x="301" y="389"/>
                    <a:pt x="387" y="302"/>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
            <p:cNvSpPr/>
            <p:nvPr/>
          </p:nvSpPr>
          <p:spPr>
            <a:xfrm>
              <a:off x="127177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
            <p:cNvSpPr/>
            <p:nvPr/>
          </p:nvSpPr>
          <p:spPr>
            <a:xfrm>
              <a:off x="1311525" y="902450"/>
              <a:ext cx="9700" cy="9725"/>
            </a:xfrm>
            <a:custGeom>
              <a:avLst/>
              <a:gdLst/>
              <a:ahLst/>
              <a:cxnLst/>
              <a:rect l="l" t="t" r="r" b="b"/>
              <a:pathLst>
                <a:path w="388" h="389" extrusionOk="0">
                  <a:moveTo>
                    <a:pt x="195" y="0"/>
                  </a:moveTo>
                  <a:cubicBezTo>
                    <a:pt x="87" y="0"/>
                    <a:pt x="0" y="87"/>
                    <a:pt x="0" y="194"/>
                  </a:cubicBezTo>
                  <a:cubicBezTo>
                    <a:pt x="0" y="302"/>
                    <a:pt x="87" y="388"/>
                    <a:pt x="195" y="388"/>
                  </a:cubicBezTo>
                  <a:cubicBezTo>
                    <a:pt x="301" y="388"/>
                    <a:pt x="387" y="302"/>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
            <p:cNvSpPr/>
            <p:nvPr/>
          </p:nvSpPr>
          <p:spPr>
            <a:xfrm>
              <a:off x="127177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
            <p:cNvSpPr/>
            <p:nvPr/>
          </p:nvSpPr>
          <p:spPr>
            <a:xfrm>
              <a:off x="1311525" y="868350"/>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
            <p:cNvSpPr/>
            <p:nvPr/>
          </p:nvSpPr>
          <p:spPr>
            <a:xfrm>
              <a:off x="127177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
            <p:cNvSpPr/>
            <p:nvPr/>
          </p:nvSpPr>
          <p:spPr>
            <a:xfrm>
              <a:off x="127177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0" name="Google Shape;2520;p2"/>
          <p:cNvSpPr/>
          <p:nvPr/>
        </p:nvSpPr>
        <p:spPr>
          <a:xfrm>
            <a:off x="2492561" y="-1061662"/>
            <a:ext cx="1900005" cy="1900005"/>
          </a:xfrm>
          <a:custGeom>
            <a:avLst/>
            <a:gdLst/>
            <a:ahLst/>
            <a:cxnLst/>
            <a:rect l="l" t="t" r="r" b="b"/>
            <a:pathLst>
              <a:path w="44706" h="44706" extrusionOk="0">
                <a:moveTo>
                  <a:pt x="22353" y="211"/>
                </a:moveTo>
                <a:cubicBezTo>
                  <a:pt x="34563" y="211"/>
                  <a:pt x="44496" y="10143"/>
                  <a:pt x="44496" y="22353"/>
                </a:cubicBezTo>
                <a:cubicBezTo>
                  <a:pt x="44496" y="34565"/>
                  <a:pt x="34563" y="44496"/>
                  <a:pt x="22353" y="44496"/>
                </a:cubicBezTo>
                <a:cubicBezTo>
                  <a:pt x="10144" y="44496"/>
                  <a:pt x="209" y="34563"/>
                  <a:pt x="209" y="22355"/>
                </a:cubicBezTo>
                <a:cubicBezTo>
                  <a:pt x="209" y="10144"/>
                  <a:pt x="10143" y="211"/>
                  <a:pt x="22353" y="211"/>
                </a:cubicBezTo>
                <a:close/>
                <a:moveTo>
                  <a:pt x="22353" y="0"/>
                </a:moveTo>
                <a:cubicBezTo>
                  <a:pt x="10028" y="0"/>
                  <a:pt x="0" y="10028"/>
                  <a:pt x="0" y="22353"/>
                </a:cubicBezTo>
                <a:cubicBezTo>
                  <a:pt x="0" y="34678"/>
                  <a:pt x="10028" y="44706"/>
                  <a:pt x="22353" y="44706"/>
                </a:cubicBezTo>
                <a:cubicBezTo>
                  <a:pt x="34678" y="44706"/>
                  <a:pt x="44706" y="34678"/>
                  <a:pt x="44706" y="22353"/>
                </a:cubicBezTo>
                <a:cubicBezTo>
                  <a:pt x="44706" y="10028"/>
                  <a:pt x="34678" y="0"/>
                  <a:pt x="223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
          <p:cNvSpPr/>
          <p:nvPr/>
        </p:nvSpPr>
        <p:spPr>
          <a:xfrm>
            <a:off x="3796563" y="285639"/>
            <a:ext cx="895831" cy="775779"/>
          </a:xfrm>
          <a:custGeom>
            <a:avLst/>
            <a:gdLst/>
            <a:ahLst/>
            <a:cxnLst/>
            <a:rect l="l" t="t" r="r" b="b"/>
            <a:pathLst>
              <a:path w="21416" h="18546" extrusionOk="0">
                <a:moveTo>
                  <a:pt x="15940" y="210"/>
                </a:moveTo>
                <a:lnTo>
                  <a:pt x="21173" y="9273"/>
                </a:lnTo>
                <a:lnTo>
                  <a:pt x="15940" y="18336"/>
                </a:lnTo>
                <a:lnTo>
                  <a:pt x="5475" y="18336"/>
                </a:lnTo>
                <a:lnTo>
                  <a:pt x="242" y="9273"/>
                </a:lnTo>
                <a:lnTo>
                  <a:pt x="5475" y="210"/>
                </a:lnTo>
                <a:close/>
                <a:moveTo>
                  <a:pt x="5355" y="0"/>
                </a:moveTo>
                <a:lnTo>
                  <a:pt x="1" y="9273"/>
                </a:lnTo>
                <a:lnTo>
                  <a:pt x="5325" y="18494"/>
                </a:lnTo>
                <a:lnTo>
                  <a:pt x="5355" y="18545"/>
                </a:lnTo>
                <a:lnTo>
                  <a:pt x="16061" y="18545"/>
                </a:lnTo>
                <a:lnTo>
                  <a:pt x="21415" y="9273"/>
                </a:lnTo>
                <a:lnTo>
                  <a:pt x="16092" y="53"/>
                </a:lnTo>
                <a:lnTo>
                  <a:pt x="160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
          <p:cNvSpPr/>
          <p:nvPr/>
        </p:nvSpPr>
        <p:spPr>
          <a:xfrm>
            <a:off x="5221247" y="223854"/>
            <a:ext cx="277040" cy="252486"/>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3" name="Google Shape;2523;p2"/>
          <p:cNvGrpSpPr/>
          <p:nvPr/>
        </p:nvGrpSpPr>
        <p:grpSpPr>
          <a:xfrm>
            <a:off x="1655304" y="1607140"/>
            <a:ext cx="1490178" cy="21378"/>
            <a:chOff x="2940000" y="3484425"/>
            <a:chExt cx="876575" cy="12575"/>
          </a:xfrm>
        </p:grpSpPr>
        <p:sp>
          <p:nvSpPr>
            <p:cNvPr id="2524" name="Google Shape;2524;p2"/>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6" name="Google Shape;2536;p2"/>
          <p:cNvSpPr/>
          <p:nvPr/>
        </p:nvSpPr>
        <p:spPr>
          <a:xfrm>
            <a:off x="8421482" y="4766695"/>
            <a:ext cx="107096" cy="103087"/>
          </a:xfrm>
          <a:custGeom>
            <a:avLst/>
            <a:gdLst/>
            <a:ahLst/>
            <a:cxnLst/>
            <a:rect l="l" t="t" r="r" b="b"/>
            <a:pathLst>
              <a:path w="2324" h="2237" extrusionOk="0">
                <a:moveTo>
                  <a:pt x="1207" y="1"/>
                </a:moveTo>
                <a:cubicBezTo>
                  <a:pt x="753" y="1"/>
                  <a:pt x="346" y="272"/>
                  <a:pt x="173" y="690"/>
                </a:cubicBezTo>
                <a:cubicBezTo>
                  <a:pt x="0" y="1109"/>
                  <a:pt x="96" y="1589"/>
                  <a:pt x="415" y="1909"/>
                </a:cubicBezTo>
                <a:cubicBezTo>
                  <a:pt x="629" y="2123"/>
                  <a:pt x="915" y="2237"/>
                  <a:pt x="1206" y="2237"/>
                </a:cubicBezTo>
                <a:cubicBezTo>
                  <a:pt x="1350" y="2237"/>
                  <a:pt x="1496" y="2209"/>
                  <a:pt x="1634" y="2152"/>
                </a:cubicBezTo>
                <a:cubicBezTo>
                  <a:pt x="2051" y="1977"/>
                  <a:pt x="2324" y="1571"/>
                  <a:pt x="2324" y="1118"/>
                </a:cubicBezTo>
                <a:cubicBezTo>
                  <a:pt x="2324" y="501"/>
                  <a:pt x="1824" y="1"/>
                  <a:pt x="12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
          <p:cNvSpPr txBox="1">
            <a:spLocks noGrp="1"/>
          </p:cNvSpPr>
          <p:nvPr>
            <p:ph type="ctrTitle"/>
          </p:nvPr>
        </p:nvSpPr>
        <p:spPr>
          <a:xfrm>
            <a:off x="2743201" y="1500680"/>
            <a:ext cx="36576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4"/>
              </a:buClr>
              <a:buSzPts val="3300"/>
              <a:buFont typeface="Poppins Light"/>
              <a:buNone/>
              <a:defRPr sz="3300" b="0">
                <a:solidFill>
                  <a:schemeClr val="accent4"/>
                </a:solidFill>
                <a:latin typeface="Poppins Light"/>
                <a:ea typeface="Poppins Light"/>
                <a:cs typeface="Poppins Light"/>
                <a:sym typeface="Poppins Light"/>
              </a:defRPr>
            </a:lvl1pPr>
            <a:lvl2pPr lvl="1" algn="ctr">
              <a:spcBef>
                <a:spcPts val="0"/>
              </a:spcBef>
              <a:spcAft>
                <a:spcPts val="0"/>
              </a:spcAft>
              <a:buClr>
                <a:schemeClr val="accent4"/>
              </a:buClr>
              <a:buSzPts val="5200"/>
              <a:buNone/>
              <a:defRPr sz="5200">
                <a:solidFill>
                  <a:schemeClr val="accent4"/>
                </a:solidFill>
              </a:defRPr>
            </a:lvl2pPr>
            <a:lvl3pPr lvl="2" algn="ctr">
              <a:spcBef>
                <a:spcPts val="0"/>
              </a:spcBef>
              <a:spcAft>
                <a:spcPts val="0"/>
              </a:spcAft>
              <a:buClr>
                <a:schemeClr val="accent4"/>
              </a:buClr>
              <a:buSzPts val="5200"/>
              <a:buNone/>
              <a:defRPr sz="5200">
                <a:solidFill>
                  <a:schemeClr val="accent4"/>
                </a:solidFill>
              </a:defRPr>
            </a:lvl3pPr>
            <a:lvl4pPr lvl="3" algn="ctr">
              <a:spcBef>
                <a:spcPts val="0"/>
              </a:spcBef>
              <a:spcAft>
                <a:spcPts val="0"/>
              </a:spcAft>
              <a:buClr>
                <a:schemeClr val="accent4"/>
              </a:buClr>
              <a:buSzPts val="5200"/>
              <a:buNone/>
              <a:defRPr sz="5200">
                <a:solidFill>
                  <a:schemeClr val="accent4"/>
                </a:solidFill>
              </a:defRPr>
            </a:lvl4pPr>
            <a:lvl5pPr lvl="4" algn="ctr">
              <a:spcBef>
                <a:spcPts val="0"/>
              </a:spcBef>
              <a:spcAft>
                <a:spcPts val="0"/>
              </a:spcAft>
              <a:buClr>
                <a:schemeClr val="accent4"/>
              </a:buClr>
              <a:buSzPts val="5200"/>
              <a:buNone/>
              <a:defRPr sz="5200">
                <a:solidFill>
                  <a:schemeClr val="accent4"/>
                </a:solidFill>
              </a:defRPr>
            </a:lvl5pPr>
            <a:lvl6pPr lvl="5" algn="ctr">
              <a:spcBef>
                <a:spcPts val="0"/>
              </a:spcBef>
              <a:spcAft>
                <a:spcPts val="0"/>
              </a:spcAft>
              <a:buClr>
                <a:schemeClr val="accent4"/>
              </a:buClr>
              <a:buSzPts val="5200"/>
              <a:buNone/>
              <a:defRPr sz="5200">
                <a:solidFill>
                  <a:schemeClr val="accent4"/>
                </a:solidFill>
              </a:defRPr>
            </a:lvl6pPr>
            <a:lvl7pPr lvl="6" algn="ctr">
              <a:spcBef>
                <a:spcPts val="0"/>
              </a:spcBef>
              <a:spcAft>
                <a:spcPts val="0"/>
              </a:spcAft>
              <a:buClr>
                <a:schemeClr val="accent4"/>
              </a:buClr>
              <a:buSzPts val="5200"/>
              <a:buNone/>
              <a:defRPr sz="5200">
                <a:solidFill>
                  <a:schemeClr val="accent4"/>
                </a:solidFill>
              </a:defRPr>
            </a:lvl7pPr>
            <a:lvl8pPr lvl="7" algn="ctr">
              <a:spcBef>
                <a:spcPts val="0"/>
              </a:spcBef>
              <a:spcAft>
                <a:spcPts val="0"/>
              </a:spcAft>
              <a:buClr>
                <a:schemeClr val="accent4"/>
              </a:buClr>
              <a:buSzPts val="5200"/>
              <a:buNone/>
              <a:defRPr sz="5200">
                <a:solidFill>
                  <a:schemeClr val="accent4"/>
                </a:solidFill>
              </a:defRPr>
            </a:lvl8pPr>
            <a:lvl9pPr lvl="8" algn="ctr">
              <a:spcBef>
                <a:spcPts val="0"/>
              </a:spcBef>
              <a:spcAft>
                <a:spcPts val="0"/>
              </a:spcAft>
              <a:buClr>
                <a:schemeClr val="accent4"/>
              </a:buClr>
              <a:buSzPts val="5200"/>
              <a:buNone/>
              <a:defRPr sz="5200">
                <a:solidFill>
                  <a:schemeClr val="accent4"/>
                </a:solidFill>
              </a:defRPr>
            </a:lvl9pPr>
          </a:lstStyle>
          <a:p>
            <a:endParaRPr/>
          </a:p>
        </p:txBody>
      </p:sp>
      <p:sp>
        <p:nvSpPr>
          <p:cNvPr id="2538" name="Google Shape;2538;p2"/>
          <p:cNvSpPr txBox="1">
            <a:spLocks noGrp="1"/>
          </p:cNvSpPr>
          <p:nvPr>
            <p:ph type="subTitle" idx="1"/>
          </p:nvPr>
        </p:nvSpPr>
        <p:spPr>
          <a:xfrm>
            <a:off x="1700775" y="3152292"/>
            <a:ext cx="5742900" cy="678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Poppins"/>
              <a:buNone/>
              <a:defRPr b="1">
                <a:solidFill>
                  <a:schemeClr val="lt1"/>
                </a:solidFill>
              </a:defRPr>
            </a:lvl1pPr>
            <a:lvl2pPr lvl="1" algn="ctr">
              <a:lnSpc>
                <a:spcPct val="100000"/>
              </a:lnSpc>
              <a:spcBef>
                <a:spcPts val="0"/>
              </a:spcBef>
              <a:spcAft>
                <a:spcPts val="0"/>
              </a:spcAft>
              <a:buClr>
                <a:schemeClr val="lt1"/>
              </a:buClr>
              <a:buSzPts val="1400"/>
              <a:buNone/>
              <a:defRPr>
                <a:solidFill>
                  <a:schemeClr val="lt1"/>
                </a:solidFill>
              </a:defRPr>
            </a:lvl2pPr>
            <a:lvl3pPr lvl="2" algn="ctr">
              <a:lnSpc>
                <a:spcPct val="100000"/>
              </a:lnSpc>
              <a:spcBef>
                <a:spcPts val="0"/>
              </a:spcBef>
              <a:spcAft>
                <a:spcPts val="0"/>
              </a:spcAft>
              <a:buClr>
                <a:schemeClr val="lt1"/>
              </a:buClr>
              <a:buSzPts val="1400"/>
              <a:buNone/>
              <a:defRPr>
                <a:solidFill>
                  <a:schemeClr val="lt1"/>
                </a:solidFill>
              </a:defRPr>
            </a:lvl3pPr>
            <a:lvl4pPr lvl="3" algn="ctr">
              <a:lnSpc>
                <a:spcPct val="100000"/>
              </a:lnSpc>
              <a:spcBef>
                <a:spcPts val="0"/>
              </a:spcBef>
              <a:spcAft>
                <a:spcPts val="0"/>
              </a:spcAft>
              <a:buClr>
                <a:schemeClr val="lt1"/>
              </a:buClr>
              <a:buSzPts val="1400"/>
              <a:buNone/>
              <a:defRPr>
                <a:solidFill>
                  <a:schemeClr val="lt1"/>
                </a:solidFill>
              </a:defRPr>
            </a:lvl4pPr>
            <a:lvl5pPr lvl="4" algn="ctr">
              <a:lnSpc>
                <a:spcPct val="100000"/>
              </a:lnSpc>
              <a:spcBef>
                <a:spcPts val="0"/>
              </a:spcBef>
              <a:spcAft>
                <a:spcPts val="0"/>
              </a:spcAft>
              <a:buClr>
                <a:schemeClr val="lt1"/>
              </a:buClr>
              <a:buSzPts val="1400"/>
              <a:buNone/>
              <a:defRPr>
                <a:solidFill>
                  <a:schemeClr val="lt1"/>
                </a:solidFill>
              </a:defRPr>
            </a:lvl5pPr>
            <a:lvl6pPr lvl="5" algn="ctr">
              <a:lnSpc>
                <a:spcPct val="100000"/>
              </a:lnSpc>
              <a:spcBef>
                <a:spcPts val="0"/>
              </a:spcBef>
              <a:spcAft>
                <a:spcPts val="0"/>
              </a:spcAft>
              <a:buClr>
                <a:schemeClr val="lt1"/>
              </a:buClr>
              <a:buSzPts val="1400"/>
              <a:buNone/>
              <a:defRPr>
                <a:solidFill>
                  <a:schemeClr val="lt1"/>
                </a:solidFill>
              </a:defRPr>
            </a:lvl6pPr>
            <a:lvl7pPr lvl="6" algn="ctr">
              <a:lnSpc>
                <a:spcPct val="100000"/>
              </a:lnSpc>
              <a:spcBef>
                <a:spcPts val="0"/>
              </a:spcBef>
              <a:spcAft>
                <a:spcPts val="0"/>
              </a:spcAft>
              <a:buClr>
                <a:schemeClr val="lt1"/>
              </a:buClr>
              <a:buSzPts val="1400"/>
              <a:buNone/>
              <a:defRPr>
                <a:solidFill>
                  <a:schemeClr val="lt1"/>
                </a:solidFill>
              </a:defRPr>
            </a:lvl7pPr>
            <a:lvl8pPr lvl="7" algn="ctr">
              <a:lnSpc>
                <a:spcPct val="100000"/>
              </a:lnSpc>
              <a:spcBef>
                <a:spcPts val="0"/>
              </a:spcBef>
              <a:spcAft>
                <a:spcPts val="0"/>
              </a:spcAft>
              <a:buClr>
                <a:schemeClr val="lt1"/>
              </a:buClr>
              <a:buSzPts val="1400"/>
              <a:buNone/>
              <a:defRPr>
                <a:solidFill>
                  <a:schemeClr val="lt1"/>
                </a:solidFill>
              </a:defRPr>
            </a:lvl8pPr>
            <a:lvl9pPr lvl="8" algn="ctr">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2"/>
        </a:solidFill>
        <a:effectLst/>
      </p:bgPr>
    </p:bg>
    <p:spTree>
      <p:nvGrpSpPr>
        <p:cNvPr id="1" name="Shape 2539"/>
        <p:cNvGrpSpPr/>
        <p:nvPr/>
      </p:nvGrpSpPr>
      <p:grpSpPr>
        <a:xfrm>
          <a:off x="0" y="0"/>
          <a:ext cx="0" cy="0"/>
          <a:chOff x="0" y="0"/>
          <a:chExt cx="0" cy="0"/>
        </a:xfrm>
      </p:grpSpPr>
      <p:sp>
        <p:nvSpPr>
          <p:cNvPr id="2540" name="Google Shape;2540;p3"/>
          <p:cNvSpPr txBox="1">
            <a:spLocks noGrp="1"/>
          </p:cNvSpPr>
          <p:nvPr>
            <p:ph type="title"/>
          </p:nvPr>
        </p:nvSpPr>
        <p:spPr>
          <a:xfrm>
            <a:off x="5143500" y="1844100"/>
            <a:ext cx="2743200" cy="2052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4"/>
              </a:buClr>
              <a:buSzPts val="3300"/>
              <a:buFont typeface="Poppins Light"/>
              <a:buNone/>
              <a:defRPr sz="3300" b="0">
                <a:solidFill>
                  <a:schemeClr val="accent4"/>
                </a:solidFill>
                <a:latin typeface="Poppins Light"/>
                <a:ea typeface="Poppins Light"/>
                <a:cs typeface="Poppins Light"/>
                <a:sym typeface="Poppins Light"/>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541" name="Google Shape;2541;p3"/>
          <p:cNvSpPr txBox="1">
            <a:spLocks noGrp="1"/>
          </p:cNvSpPr>
          <p:nvPr>
            <p:ph type="title" idx="2" hasCustomPrompt="1"/>
          </p:nvPr>
        </p:nvSpPr>
        <p:spPr>
          <a:xfrm>
            <a:off x="5635325" y="1284092"/>
            <a:ext cx="1715400" cy="1044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6000"/>
              <a:buFont typeface="Poppins SemiBold"/>
              <a:buNone/>
              <a:defRPr sz="6000" b="0">
                <a:solidFill>
                  <a:schemeClr val="accent1"/>
                </a:solidFill>
                <a:latin typeface="Poppins SemiBold"/>
                <a:ea typeface="Poppins SemiBold"/>
                <a:cs typeface="Poppins SemiBold"/>
                <a:sym typeface="Poppins SemiBold"/>
              </a:defRPr>
            </a:lvl1pPr>
            <a:lvl2pPr lvl="1" algn="ctr" rtl="0">
              <a:spcBef>
                <a:spcPts val="0"/>
              </a:spcBef>
              <a:spcAft>
                <a:spcPts val="0"/>
              </a:spcAft>
              <a:buClr>
                <a:schemeClr val="accent1"/>
              </a:buClr>
              <a:buSzPts val="6000"/>
              <a:buFont typeface="Poppins SemiBold"/>
              <a:buNone/>
              <a:defRPr sz="6000" b="0">
                <a:solidFill>
                  <a:schemeClr val="accent1"/>
                </a:solidFill>
                <a:latin typeface="Poppins SemiBold"/>
                <a:ea typeface="Poppins SemiBold"/>
                <a:cs typeface="Poppins SemiBold"/>
                <a:sym typeface="Poppins SemiBold"/>
              </a:defRPr>
            </a:lvl2pPr>
            <a:lvl3pPr lvl="2" algn="ctr" rtl="0">
              <a:spcBef>
                <a:spcPts val="0"/>
              </a:spcBef>
              <a:spcAft>
                <a:spcPts val="0"/>
              </a:spcAft>
              <a:buClr>
                <a:schemeClr val="accent1"/>
              </a:buClr>
              <a:buSzPts val="6000"/>
              <a:buFont typeface="Poppins SemiBold"/>
              <a:buNone/>
              <a:defRPr sz="6000" b="0">
                <a:solidFill>
                  <a:schemeClr val="accent1"/>
                </a:solidFill>
                <a:latin typeface="Poppins SemiBold"/>
                <a:ea typeface="Poppins SemiBold"/>
                <a:cs typeface="Poppins SemiBold"/>
                <a:sym typeface="Poppins SemiBold"/>
              </a:defRPr>
            </a:lvl3pPr>
            <a:lvl4pPr lvl="3" algn="ctr" rtl="0">
              <a:spcBef>
                <a:spcPts val="0"/>
              </a:spcBef>
              <a:spcAft>
                <a:spcPts val="0"/>
              </a:spcAft>
              <a:buClr>
                <a:schemeClr val="accent1"/>
              </a:buClr>
              <a:buSzPts val="6000"/>
              <a:buFont typeface="Poppins SemiBold"/>
              <a:buNone/>
              <a:defRPr sz="6000" b="0">
                <a:solidFill>
                  <a:schemeClr val="accent1"/>
                </a:solidFill>
                <a:latin typeface="Poppins SemiBold"/>
                <a:ea typeface="Poppins SemiBold"/>
                <a:cs typeface="Poppins SemiBold"/>
                <a:sym typeface="Poppins SemiBold"/>
              </a:defRPr>
            </a:lvl4pPr>
            <a:lvl5pPr lvl="4" algn="ctr" rtl="0">
              <a:spcBef>
                <a:spcPts val="0"/>
              </a:spcBef>
              <a:spcAft>
                <a:spcPts val="0"/>
              </a:spcAft>
              <a:buClr>
                <a:schemeClr val="accent1"/>
              </a:buClr>
              <a:buSzPts val="6000"/>
              <a:buFont typeface="Poppins SemiBold"/>
              <a:buNone/>
              <a:defRPr sz="6000" b="0">
                <a:solidFill>
                  <a:schemeClr val="accent1"/>
                </a:solidFill>
                <a:latin typeface="Poppins SemiBold"/>
                <a:ea typeface="Poppins SemiBold"/>
                <a:cs typeface="Poppins SemiBold"/>
                <a:sym typeface="Poppins SemiBold"/>
              </a:defRPr>
            </a:lvl5pPr>
            <a:lvl6pPr lvl="5" algn="ctr" rtl="0">
              <a:spcBef>
                <a:spcPts val="0"/>
              </a:spcBef>
              <a:spcAft>
                <a:spcPts val="0"/>
              </a:spcAft>
              <a:buClr>
                <a:schemeClr val="accent1"/>
              </a:buClr>
              <a:buSzPts val="6000"/>
              <a:buFont typeface="Poppins SemiBold"/>
              <a:buNone/>
              <a:defRPr sz="6000" b="0">
                <a:solidFill>
                  <a:schemeClr val="accent1"/>
                </a:solidFill>
                <a:latin typeface="Poppins SemiBold"/>
                <a:ea typeface="Poppins SemiBold"/>
                <a:cs typeface="Poppins SemiBold"/>
                <a:sym typeface="Poppins SemiBold"/>
              </a:defRPr>
            </a:lvl6pPr>
            <a:lvl7pPr lvl="6" algn="ctr" rtl="0">
              <a:spcBef>
                <a:spcPts val="0"/>
              </a:spcBef>
              <a:spcAft>
                <a:spcPts val="0"/>
              </a:spcAft>
              <a:buClr>
                <a:schemeClr val="accent1"/>
              </a:buClr>
              <a:buSzPts val="6000"/>
              <a:buFont typeface="Poppins SemiBold"/>
              <a:buNone/>
              <a:defRPr sz="6000" b="0">
                <a:solidFill>
                  <a:schemeClr val="accent1"/>
                </a:solidFill>
                <a:latin typeface="Poppins SemiBold"/>
                <a:ea typeface="Poppins SemiBold"/>
                <a:cs typeface="Poppins SemiBold"/>
                <a:sym typeface="Poppins SemiBold"/>
              </a:defRPr>
            </a:lvl7pPr>
            <a:lvl8pPr lvl="7" algn="ctr" rtl="0">
              <a:spcBef>
                <a:spcPts val="0"/>
              </a:spcBef>
              <a:spcAft>
                <a:spcPts val="0"/>
              </a:spcAft>
              <a:buClr>
                <a:schemeClr val="accent1"/>
              </a:buClr>
              <a:buSzPts val="6000"/>
              <a:buFont typeface="Poppins SemiBold"/>
              <a:buNone/>
              <a:defRPr sz="6000" b="0">
                <a:solidFill>
                  <a:schemeClr val="accent1"/>
                </a:solidFill>
                <a:latin typeface="Poppins SemiBold"/>
                <a:ea typeface="Poppins SemiBold"/>
                <a:cs typeface="Poppins SemiBold"/>
                <a:sym typeface="Poppins SemiBold"/>
              </a:defRPr>
            </a:lvl8pPr>
            <a:lvl9pPr lvl="8" algn="ctr" rtl="0">
              <a:spcBef>
                <a:spcPts val="0"/>
              </a:spcBef>
              <a:spcAft>
                <a:spcPts val="0"/>
              </a:spcAft>
              <a:buClr>
                <a:schemeClr val="accent1"/>
              </a:buClr>
              <a:buSzPts val="6000"/>
              <a:buFont typeface="Poppins SemiBold"/>
              <a:buNone/>
              <a:defRPr sz="6000" b="0">
                <a:solidFill>
                  <a:schemeClr val="accent1"/>
                </a:solidFill>
                <a:latin typeface="Poppins SemiBold"/>
                <a:ea typeface="Poppins SemiBold"/>
                <a:cs typeface="Poppins SemiBold"/>
                <a:sym typeface="Poppins SemiBold"/>
              </a:defRPr>
            </a:lvl9pPr>
          </a:lstStyle>
          <a:p>
            <a:r>
              <a:t>xx%</a:t>
            </a:r>
          </a:p>
        </p:txBody>
      </p:sp>
      <p:sp>
        <p:nvSpPr>
          <p:cNvPr id="2542" name="Google Shape;2542;p3"/>
          <p:cNvSpPr txBox="1">
            <a:spLocks noGrp="1"/>
          </p:cNvSpPr>
          <p:nvPr>
            <p:ph type="subTitle" idx="1"/>
          </p:nvPr>
        </p:nvSpPr>
        <p:spPr>
          <a:xfrm>
            <a:off x="5207375" y="3482250"/>
            <a:ext cx="2575500" cy="414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400"/>
              <a:buFont typeface="Poppins"/>
              <a:buNone/>
              <a:defRPr b="1">
                <a:solidFill>
                  <a:schemeClr val="lt1"/>
                </a:solidFill>
              </a:defRPr>
            </a:lvl1pPr>
            <a:lvl2pPr lvl="1">
              <a:spcBef>
                <a:spcPts val="0"/>
              </a:spcBef>
              <a:spcAft>
                <a:spcPts val="0"/>
              </a:spcAft>
              <a:buClr>
                <a:schemeClr val="lt1"/>
              </a:buClr>
              <a:buSzPts val="14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400"/>
              <a:buNone/>
              <a:defRPr>
                <a:solidFill>
                  <a:schemeClr val="lt1"/>
                </a:solidFill>
              </a:defRPr>
            </a:lvl4pPr>
            <a:lvl5pPr lvl="4">
              <a:spcBef>
                <a:spcPts val="1600"/>
              </a:spcBef>
              <a:spcAft>
                <a:spcPts val="0"/>
              </a:spcAft>
              <a:buClr>
                <a:schemeClr val="lt1"/>
              </a:buClr>
              <a:buSzPts val="14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54"/>
        <p:cNvGrpSpPr/>
        <p:nvPr/>
      </p:nvGrpSpPr>
      <p:grpSpPr>
        <a:xfrm>
          <a:off x="0" y="0"/>
          <a:ext cx="0" cy="0"/>
          <a:chOff x="0" y="0"/>
          <a:chExt cx="0" cy="0"/>
        </a:xfrm>
      </p:grpSpPr>
      <p:sp>
        <p:nvSpPr>
          <p:cNvPr id="2555" name="Google Shape;2555;p6"/>
          <p:cNvSpPr txBox="1">
            <a:spLocks noGrp="1"/>
          </p:cNvSpPr>
          <p:nvPr>
            <p:ph type="title"/>
          </p:nvPr>
        </p:nvSpPr>
        <p:spPr>
          <a:xfrm>
            <a:off x="1700775" y="431402"/>
            <a:ext cx="5742600" cy="478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70"/>
        <p:cNvGrpSpPr/>
        <p:nvPr/>
      </p:nvGrpSpPr>
      <p:grpSpPr>
        <a:xfrm>
          <a:off x="0" y="0"/>
          <a:ext cx="0" cy="0"/>
          <a:chOff x="0" y="0"/>
          <a:chExt cx="0" cy="0"/>
        </a:xfrm>
      </p:grpSpPr>
      <p:sp>
        <p:nvSpPr>
          <p:cNvPr id="3571" name="Google Shape;3571;p8"/>
          <p:cNvSpPr txBox="1">
            <a:spLocks noGrp="1"/>
          </p:cNvSpPr>
          <p:nvPr>
            <p:ph type="title"/>
          </p:nvPr>
        </p:nvSpPr>
        <p:spPr>
          <a:xfrm>
            <a:off x="858325" y="1441575"/>
            <a:ext cx="7427400" cy="2197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1"/>
              </a:buClr>
              <a:buSzPts val="4800"/>
              <a:buFont typeface="Poppins SemiBold"/>
              <a:buNone/>
              <a:defRPr sz="6000" b="0">
                <a:solidFill>
                  <a:schemeClr val="accent1"/>
                </a:solidFill>
                <a:latin typeface="Poppins SemiBold"/>
                <a:ea typeface="Poppins SemiBold"/>
                <a:cs typeface="Poppins SemiBold"/>
                <a:sym typeface="Poppins SemiBol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8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1">
  <p:cSld name="CUSTOM_20">
    <p:spTree>
      <p:nvGrpSpPr>
        <p:cNvPr id="1" name="Shape 3601"/>
        <p:cNvGrpSpPr/>
        <p:nvPr/>
      </p:nvGrpSpPr>
      <p:grpSpPr>
        <a:xfrm>
          <a:off x="0" y="0"/>
          <a:ext cx="0" cy="0"/>
          <a:chOff x="0" y="0"/>
          <a:chExt cx="0" cy="0"/>
        </a:xfrm>
      </p:grpSpPr>
      <p:sp>
        <p:nvSpPr>
          <p:cNvPr id="3602" name="Google Shape;3602;p14"/>
          <p:cNvSpPr txBox="1">
            <a:spLocks noGrp="1"/>
          </p:cNvSpPr>
          <p:nvPr>
            <p:ph type="title" hasCustomPrompt="1"/>
          </p:nvPr>
        </p:nvSpPr>
        <p:spPr>
          <a:xfrm>
            <a:off x="3365300" y="903890"/>
            <a:ext cx="1320300" cy="541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Font typeface="Poppins SemiBold"/>
              <a:buNone/>
              <a:defRPr sz="3600" b="0">
                <a:solidFill>
                  <a:schemeClr val="accent1"/>
                </a:solidFill>
                <a:latin typeface="Poppins SemiBold"/>
                <a:ea typeface="Poppins SemiBold"/>
                <a:cs typeface="Poppins SemiBold"/>
                <a:sym typeface="Poppins SemiBold"/>
              </a:defRPr>
            </a:lvl1pPr>
            <a:lvl2pPr lvl="1" algn="r" rtl="0">
              <a:spcBef>
                <a:spcPts val="0"/>
              </a:spcBef>
              <a:spcAft>
                <a:spcPts val="0"/>
              </a:spcAft>
              <a:buSzPts val="3600"/>
              <a:buFont typeface="Poppins SemiBold"/>
              <a:buNone/>
              <a:defRPr sz="3600" b="0">
                <a:latin typeface="Poppins SemiBold"/>
                <a:ea typeface="Poppins SemiBold"/>
                <a:cs typeface="Poppins SemiBold"/>
                <a:sym typeface="Poppins SemiBold"/>
              </a:defRPr>
            </a:lvl2pPr>
            <a:lvl3pPr lvl="2" algn="r" rtl="0">
              <a:spcBef>
                <a:spcPts val="0"/>
              </a:spcBef>
              <a:spcAft>
                <a:spcPts val="0"/>
              </a:spcAft>
              <a:buSzPts val="3600"/>
              <a:buFont typeface="Poppins SemiBold"/>
              <a:buNone/>
              <a:defRPr sz="3600" b="0">
                <a:latin typeface="Poppins SemiBold"/>
                <a:ea typeface="Poppins SemiBold"/>
                <a:cs typeface="Poppins SemiBold"/>
                <a:sym typeface="Poppins SemiBold"/>
              </a:defRPr>
            </a:lvl3pPr>
            <a:lvl4pPr lvl="3" algn="r" rtl="0">
              <a:spcBef>
                <a:spcPts val="0"/>
              </a:spcBef>
              <a:spcAft>
                <a:spcPts val="0"/>
              </a:spcAft>
              <a:buSzPts val="3600"/>
              <a:buFont typeface="Poppins SemiBold"/>
              <a:buNone/>
              <a:defRPr sz="3600" b="0">
                <a:latin typeface="Poppins SemiBold"/>
                <a:ea typeface="Poppins SemiBold"/>
                <a:cs typeface="Poppins SemiBold"/>
                <a:sym typeface="Poppins SemiBold"/>
              </a:defRPr>
            </a:lvl4pPr>
            <a:lvl5pPr lvl="4" algn="r" rtl="0">
              <a:spcBef>
                <a:spcPts val="0"/>
              </a:spcBef>
              <a:spcAft>
                <a:spcPts val="0"/>
              </a:spcAft>
              <a:buSzPts val="3600"/>
              <a:buFont typeface="Poppins SemiBold"/>
              <a:buNone/>
              <a:defRPr sz="3600" b="0">
                <a:latin typeface="Poppins SemiBold"/>
                <a:ea typeface="Poppins SemiBold"/>
                <a:cs typeface="Poppins SemiBold"/>
                <a:sym typeface="Poppins SemiBold"/>
              </a:defRPr>
            </a:lvl5pPr>
            <a:lvl6pPr lvl="5" algn="r" rtl="0">
              <a:spcBef>
                <a:spcPts val="0"/>
              </a:spcBef>
              <a:spcAft>
                <a:spcPts val="0"/>
              </a:spcAft>
              <a:buSzPts val="3600"/>
              <a:buFont typeface="Poppins SemiBold"/>
              <a:buNone/>
              <a:defRPr sz="3600" b="0">
                <a:latin typeface="Poppins SemiBold"/>
                <a:ea typeface="Poppins SemiBold"/>
                <a:cs typeface="Poppins SemiBold"/>
                <a:sym typeface="Poppins SemiBold"/>
              </a:defRPr>
            </a:lvl6pPr>
            <a:lvl7pPr lvl="6" algn="r" rtl="0">
              <a:spcBef>
                <a:spcPts val="0"/>
              </a:spcBef>
              <a:spcAft>
                <a:spcPts val="0"/>
              </a:spcAft>
              <a:buSzPts val="3600"/>
              <a:buFont typeface="Poppins SemiBold"/>
              <a:buNone/>
              <a:defRPr sz="3600" b="0">
                <a:latin typeface="Poppins SemiBold"/>
                <a:ea typeface="Poppins SemiBold"/>
                <a:cs typeface="Poppins SemiBold"/>
                <a:sym typeface="Poppins SemiBold"/>
              </a:defRPr>
            </a:lvl7pPr>
            <a:lvl8pPr lvl="7" algn="r" rtl="0">
              <a:spcBef>
                <a:spcPts val="0"/>
              </a:spcBef>
              <a:spcAft>
                <a:spcPts val="0"/>
              </a:spcAft>
              <a:buSzPts val="3600"/>
              <a:buFont typeface="Poppins SemiBold"/>
              <a:buNone/>
              <a:defRPr sz="3600" b="0">
                <a:latin typeface="Poppins SemiBold"/>
                <a:ea typeface="Poppins SemiBold"/>
                <a:cs typeface="Poppins SemiBold"/>
                <a:sym typeface="Poppins SemiBold"/>
              </a:defRPr>
            </a:lvl8pPr>
            <a:lvl9pPr lvl="8" algn="r" rtl="0">
              <a:spcBef>
                <a:spcPts val="0"/>
              </a:spcBef>
              <a:spcAft>
                <a:spcPts val="0"/>
              </a:spcAft>
              <a:buSzPts val="3600"/>
              <a:buFont typeface="Poppins SemiBold"/>
              <a:buNone/>
              <a:defRPr sz="3600" b="0">
                <a:latin typeface="Poppins SemiBold"/>
                <a:ea typeface="Poppins SemiBold"/>
                <a:cs typeface="Poppins SemiBold"/>
                <a:sym typeface="Poppins SemiBold"/>
              </a:defRPr>
            </a:lvl9pPr>
          </a:lstStyle>
          <a:p>
            <a:r>
              <a:t>xx%</a:t>
            </a:r>
          </a:p>
        </p:txBody>
      </p:sp>
      <p:sp>
        <p:nvSpPr>
          <p:cNvPr id="3603" name="Google Shape;3603;p14"/>
          <p:cNvSpPr txBox="1">
            <a:spLocks noGrp="1"/>
          </p:cNvSpPr>
          <p:nvPr>
            <p:ph type="title" idx="2" hasCustomPrompt="1"/>
          </p:nvPr>
        </p:nvSpPr>
        <p:spPr>
          <a:xfrm>
            <a:off x="3365300" y="1931365"/>
            <a:ext cx="1320300" cy="541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Font typeface="Poppins SemiBold"/>
              <a:buNone/>
              <a:defRPr sz="3600" b="0">
                <a:solidFill>
                  <a:schemeClr val="accent1"/>
                </a:solidFill>
                <a:latin typeface="Poppins SemiBold"/>
                <a:ea typeface="Poppins SemiBold"/>
                <a:cs typeface="Poppins SemiBold"/>
                <a:sym typeface="Poppins SemiBold"/>
              </a:defRPr>
            </a:lvl1pPr>
            <a:lvl2pPr lvl="1" algn="r" rtl="0">
              <a:spcBef>
                <a:spcPts val="0"/>
              </a:spcBef>
              <a:spcAft>
                <a:spcPts val="0"/>
              </a:spcAft>
              <a:buSzPts val="3600"/>
              <a:buFont typeface="Poppins SemiBold"/>
              <a:buNone/>
              <a:defRPr sz="3600" b="0">
                <a:latin typeface="Poppins SemiBold"/>
                <a:ea typeface="Poppins SemiBold"/>
                <a:cs typeface="Poppins SemiBold"/>
                <a:sym typeface="Poppins SemiBold"/>
              </a:defRPr>
            </a:lvl2pPr>
            <a:lvl3pPr lvl="2" algn="r" rtl="0">
              <a:spcBef>
                <a:spcPts val="0"/>
              </a:spcBef>
              <a:spcAft>
                <a:spcPts val="0"/>
              </a:spcAft>
              <a:buSzPts val="3600"/>
              <a:buFont typeface="Poppins SemiBold"/>
              <a:buNone/>
              <a:defRPr sz="3600" b="0">
                <a:latin typeface="Poppins SemiBold"/>
                <a:ea typeface="Poppins SemiBold"/>
                <a:cs typeface="Poppins SemiBold"/>
                <a:sym typeface="Poppins SemiBold"/>
              </a:defRPr>
            </a:lvl3pPr>
            <a:lvl4pPr lvl="3" algn="r" rtl="0">
              <a:spcBef>
                <a:spcPts val="0"/>
              </a:spcBef>
              <a:spcAft>
                <a:spcPts val="0"/>
              </a:spcAft>
              <a:buSzPts val="3600"/>
              <a:buFont typeface="Poppins SemiBold"/>
              <a:buNone/>
              <a:defRPr sz="3600" b="0">
                <a:latin typeface="Poppins SemiBold"/>
                <a:ea typeface="Poppins SemiBold"/>
                <a:cs typeface="Poppins SemiBold"/>
                <a:sym typeface="Poppins SemiBold"/>
              </a:defRPr>
            </a:lvl4pPr>
            <a:lvl5pPr lvl="4" algn="r" rtl="0">
              <a:spcBef>
                <a:spcPts val="0"/>
              </a:spcBef>
              <a:spcAft>
                <a:spcPts val="0"/>
              </a:spcAft>
              <a:buSzPts val="3600"/>
              <a:buFont typeface="Poppins SemiBold"/>
              <a:buNone/>
              <a:defRPr sz="3600" b="0">
                <a:latin typeface="Poppins SemiBold"/>
                <a:ea typeface="Poppins SemiBold"/>
                <a:cs typeface="Poppins SemiBold"/>
                <a:sym typeface="Poppins SemiBold"/>
              </a:defRPr>
            </a:lvl5pPr>
            <a:lvl6pPr lvl="5" algn="r" rtl="0">
              <a:spcBef>
                <a:spcPts val="0"/>
              </a:spcBef>
              <a:spcAft>
                <a:spcPts val="0"/>
              </a:spcAft>
              <a:buSzPts val="3600"/>
              <a:buFont typeface="Poppins SemiBold"/>
              <a:buNone/>
              <a:defRPr sz="3600" b="0">
                <a:latin typeface="Poppins SemiBold"/>
                <a:ea typeface="Poppins SemiBold"/>
                <a:cs typeface="Poppins SemiBold"/>
                <a:sym typeface="Poppins SemiBold"/>
              </a:defRPr>
            </a:lvl6pPr>
            <a:lvl7pPr lvl="6" algn="r" rtl="0">
              <a:spcBef>
                <a:spcPts val="0"/>
              </a:spcBef>
              <a:spcAft>
                <a:spcPts val="0"/>
              </a:spcAft>
              <a:buSzPts val="3600"/>
              <a:buFont typeface="Poppins SemiBold"/>
              <a:buNone/>
              <a:defRPr sz="3600" b="0">
                <a:latin typeface="Poppins SemiBold"/>
                <a:ea typeface="Poppins SemiBold"/>
                <a:cs typeface="Poppins SemiBold"/>
                <a:sym typeface="Poppins SemiBold"/>
              </a:defRPr>
            </a:lvl7pPr>
            <a:lvl8pPr lvl="7" algn="r" rtl="0">
              <a:spcBef>
                <a:spcPts val="0"/>
              </a:spcBef>
              <a:spcAft>
                <a:spcPts val="0"/>
              </a:spcAft>
              <a:buSzPts val="3600"/>
              <a:buFont typeface="Poppins SemiBold"/>
              <a:buNone/>
              <a:defRPr sz="3600" b="0">
                <a:latin typeface="Poppins SemiBold"/>
                <a:ea typeface="Poppins SemiBold"/>
                <a:cs typeface="Poppins SemiBold"/>
                <a:sym typeface="Poppins SemiBold"/>
              </a:defRPr>
            </a:lvl8pPr>
            <a:lvl9pPr lvl="8" algn="r" rtl="0">
              <a:spcBef>
                <a:spcPts val="0"/>
              </a:spcBef>
              <a:spcAft>
                <a:spcPts val="0"/>
              </a:spcAft>
              <a:buSzPts val="3600"/>
              <a:buFont typeface="Poppins SemiBold"/>
              <a:buNone/>
              <a:defRPr sz="3600" b="0">
                <a:latin typeface="Poppins SemiBold"/>
                <a:ea typeface="Poppins SemiBold"/>
                <a:cs typeface="Poppins SemiBold"/>
                <a:sym typeface="Poppins SemiBold"/>
              </a:defRPr>
            </a:lvl9pPr>
          </a:lstStyle>
          <a:p>
            <a:r>
              <a:t>xx%</a:t>
            </a:r>
          </a:p>
        </p:txBody>
      </p:sp>
      <p:sp>
        <p:nvSpPr>
          <p:cNvPr id="3604" name="Google Shape;3604;p14"/>
          <p:cNvSpPr txBox="1">
            <a:spLocks noGrp="1"/>
          </p:cNvSpPr>
          <p:nvPr>
            <p:ph type="title" idx="3" hasCustomPrompt="1"/>
          </p:nvPr>
        </p:nvSpPr>
        <p:spPr>
          <a:xfrm>
            <a:off x="3365300" y="2958840"/>
            <a:ext cx="1320300" cy="541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Font typeface="Poppins SemiBold"/>
              <a:buNone/>
              <a:defRPr sz="3600" b="0">
                <a:solidFill>
                  <a:schemeClr val="accent1"/>
                </a:solidFill>
                <a:latin typeface="Poppins SemiBold"/>
                <a:ea typeface="Poppins SemiBold"/>
                <a:cs typeface="Poppins SemiBold"/>
                <a:sym typeface="Poppins SemiBold"/>
              </a:defRPr>
            </a:lvl1pPr>
            <a:lvl2pPr lvl="1" algn="r" rtl="0">
              <a:spcBef>
                <a:spcPts val="0"/>
              </a:spcBef>
              <a:spcAft>
                <a:spcPts val="0"/>
              </a:spcAft>
              <a:buSzPts val="3600"/>
              <a:buFont typeface="Poppins SemiBold"/>
              <a:buNone/>
              <a:defRPr sz="3600" b="0">
                <a:latin typeface="Poppins SemiBold"/>
                <a:ea typeface="Poppins SemiBold"/>
                <a:cs typeface="Poppins SemiBold"/>
                <a:sym typeface="Poppins SemiBold"/>
              </a:defRPr>
            </a:lvl2pPr>
            <a:lvl3pPr lvl="2" algn="r" rtl="0">
              <a:spcBef>
                <a:spcPts val="0"/>
              </a:spcBef>
              <a:spcAft>
                <a:spcPts val="0"/>
              </a:spcAft>
              <a:buSzPts val="3600"/>
              <a:buFont typeface="Poppins SemiBold"/>
              <a:buNone/>
              <a:defRPr sz="3600" b="0">
                <a:latin typeface="Poppins SemiBold"/>
                <a:ea typeface="Poppins SemiBold"/>
                <a:cs typeface="Poppins SemiBold"/>
                <a:sym typeface="Poppins SemiBold"/>
              </a:defRPr>
            </a:lvl3pPr>
            <a:lvl4pPr lvl="3" algn="r" rtl="0">
              <a:spcBef>
                <a:spcPts val="0"/>
              </a:spcBef>
              <a:spcAft>
                <a:spcPts val="0"/>
              </a:spcAft>
              <a:buSzPts val="3600"/>
              <a:buFont typeface="Poppins SemiBold"/>
              <a:buNone/>
              <a:defRPr sz="3600" b="0">
                <a:latin typeface="Poppins SemiBold"/>
                <a:ea typeface="Poppins SemiBold"/>
                <a:cs typeface="Poppins SemiBold"/>
                <a:sym typeface="Poppins SemiBold"/>
              </a:defRPr>
            </a:lvl4pPr>
            <a:lvl5pPr lvl="4" algn="r" rtl="0">
              <a:spcBef>
                <a:spcPts val="0"/>
              </a:spcBef>
              <a:spcAft>
                <a:spcPts val="0"/>
              </a:spcAft>
              <a:buSzPts val="3600"/>
              <a:buFont typeface="Poppins SemiBold"/>
              <a:buNone/>
              <a:defRPr sz="3600" b="0">
                <a:latin typeface="Poppins SemiBold"/>
                <a:ea typeface="Poppins SemiBold"/>
                <a:cs typeface="Poppins SemiBold"/>
                <a:sym typeface="Poppins SemiBold"/>
              </a:defRPr>
            </a:lvl5pPr>
            <a:lvl6pPr lvl="5" algn="r" rtl="0">
              <a:spcBef>
                <a:spcPts val="0"/>
              </a:spcBef>
              <a:spcAft>
                <a:spcPts val="0"/>
              </a:spcAft>
              <a:buSzPts val="3600"/>
              <a:buFont typeface="Poppins SemiBold"/>
              <a:buNone/>
              <a:defRPr sz="3600" b="0">
                <a:latin typeface="Poppins SemiBold"/>
                <a:ea typeface="Poppins SemiBold"/>
                <a:cs typeface="Poppins SemiBold"/>
                <a:sym typeface="Poppins SemiBold"/>
              </a:defRPr>
            </a:lvl6pPr>
            <a:lvl7pPr lvl="6" algn="r" rtl="0">
              <a:spcBef>
                <a:spcPts val="0"/>
              </a:spcBef>
              <a:spcAft>
                <a:spcPts val="0"/>
              </a:spcAft>
              <a:buSzPts val="3600"/>
              <a:buFont typeface="Poppins SemiBold"/>
              <a:buNone/>
              <a:defRPr sz="3600" b="0">
                <a:latin typeface="Poppins SemiBold"/>
                <a:ea typeface="Poppins SemiBold"/>
                <a:cs typeface="Poppins SemiBold"/>
                <a:sym typeface="Poppins SemiBold"/>
              </a:defRPr>
            </a:lvl7pPr>
            <a:lvl8pPr lvl="7" algn="r" rtl="0">
              <a:spcBef>
                <a:spcPts val="0"/>
              </a:spcBef>
              <a:spcAft>
                <a:spcPts val="0"/>
              </a:spcAft>
              <a:buSzPts val="3600"/>
              <a:buFont typeface="Poppins SemiBold"/>
              <a:buNone/>
              <a:defRPr sz="3600" b="0">
                <a:latin typeface="Poppins SemiBold"/>
                <a:ea typeface="Poppins SemiBold"/>
                <a:cs typeface="Poppins SemiBold"/>
                <a:sym typeface="Poppins SemiBold"/>
              </a:defRPr>
            </a:lvl8pPr>
            <a:lvl9pPr lvl="8" algn="r" rtl="0">
              <a:spcBef>
                <a:spcPts val="0"/>
              </a:spcBef>
              <a:spcAft>
                <a:spcPts val="0"/>
              </a:spcAft>
              <a:buSzPts val="3600"/>
              <a:buFont typeface="Poppins SemiBold"/>
              <a:buNone/>
              <a:defRPr sz="3600" b="0">
                <a:latin typeface="Poppins SemiBold"/>
                <a:ea typeface="Poppins SemiBold"/>
                <a:cs typeface="Poppins SemiBold"/>
                <a:sym typeface="Poppins SemiBold"/>
              </a:defRPr>
            </a:lvl9pPr>
          </a:lstStyle>
          <a:p>
            <a:r>
              <a:t>xx%</a:t>
            </a:r>
          </a:p>
        </p:txBody>
      </p:sp>
      <p:sp>
        <p:nvSpPr>
          <p:cNvPr id="3605" name="Google Shape;3605;p14"/>
          <p:cNvSpPr txBox="1">
            <a:spLocks noGrp="1"/>
          </p:cNvSpPr>
          <p:nvPr>
            <p:ph type="title" idx="4"/>
          </p:nvPr>
        </p:nvSpPr>
        <p:spPr>
          <a:xfrm>
            <a:off x="4907350" y="572655"/>
            <a:ext cx="2752200" cy="435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Font typeface="Poppins SemiBold"/>
              <a:buNone/>
              <a:defRPr b="0">
                <a:latin typeface="Poppins SemiBold"/>
                <a:ea typeface="Poppins SemiBold"/>
                <a:cs typeface="Poppins SemiBold"/>
                <a:sym typeface="Poppins SemiBold"/>
              </a:defRPr>
            </a:lvl1pPr>
            <a:lvl2pPr lvl="1" algn="l" rtl="0">
              <a:spcBef>
                <a:spcPts val="0"/>
              </a:spcBef>
              <a:spcAft>
                <a:spcPts val="0"/>
              </a:spcAft>
              <a:buSzPts val="1800"/>
              <a:buNone/>
              <a:defRPr>
                <a:latin typeface="Poppins Light"/>
                <a:ea typeface="Poppins Light"/>
                <a:cs typeface="Poppins Light"/>
                <a:sym typeface="Poppins Light"/>
              </a:defRPr>
            </a:lvl2pPr>
            <a:lvl3pPr lvl="2" algn="l" rtl="0">
              <a:spcBef>
                <a:spcPts val="0"/>
              </a:spcBef>
              <a:spcAft>
                <a:spcPts val="0"/>
              </a:spcAft>
              <a:buSzPts val="1800"/>
              <a:buNone/>
              <a:defRPr>
                <a:latin typeface="Poppins Light"/>
                <a:ea typeface="Poppins Light"/>
                <a:cs typeface="Poppins Light"/>
                <a:sym typeface="Poppins Light"/>
              </a:defRPr>
            </a:lvl3pPr>
            <a:lvl4pPr lvl="3" algn="l" rtl="0">
              <a:spcBef>
                <a:spcPts val="0"/>
              </a:spcBef>
              <a:spcAft>
                <a:spcPts val="0"/>
              </a:spcAft>
              <a:buSzPts val="1800"/>
              <a:buNone/>
              <a:defRPr>
                <a:latin typeface="Poppins Light"/>
                <a:ea typeface="Poppins Light"/>
                <a:cs typeface="Poppins Light"/>
                <a:sym typeface="Poppins Light"/>
              </a:defRPr>
            </a:lvl4pPr>
            <a:lvl5pPr lvl="4" algn="l" rtl="0">
              <a:spcBef>
                <a:spcPts val="0"/>
              </a:spcBef>
              <a:spcAft>
                <a:spcPts val="0"/>
              </a:spcAft>
              <a:buSzPts val="1800"/>
              <a:buNone/>
              <a:defRPr>
                <a:latin typeface="Poppins Light"/>
                <a:ea typeface="Poppins Light"/>
                <a:cs typeface="Poppins Light"/>
                <a:sym typeface="Poppins Light"/>
              </a:defRPr>
            </a:lvl5pPr>
            <a:lvl6pPr lvl="5" algn="l" rtl="0">
              <a:spcBef>
                <a:spcPts val="0"/>
              </a:spcBef>
              <a:spcAft>
                <a:spcPts val="0"/>
              </a:spcAft>
              <a:buSzPts val="1800"/>
              <a:buNone/>
              <a:defRPr>
                <a:latin typeface="Poppins Light"/>
                <a:ea typeface="Poppins Light"/>
                <a:cs typeface="Poppins Light"/>
                <a:sym typeface="Poppins Light"/>
              </a:defRPr>
            </a:lvl6pPr>
            <a:lvl7pPr lvl="6" algn="l" rtl="0">
              <a:spcBef>
                <a:spcPts val="0"/>
              </a:spcBef>
              <a:spcAft>
                <a:spcPts val="0"/>
              </a:spcAft>
              <a:buSzPts val="1800"/>
              <a:buNone/>
              <a:defRPr>
                <a:latin typeface="Poppins Light"/>
                <a:ea typeface="Poppins Light"/>
                <a:cs typeface="Poppins Light"/>
                <a:sym typeface="Poppins Light"/>
              </a:defRPr>
            </a:lvl7pPr>
            <a:lvl8pPr lvl="7" algn="l" rtl="0">
              <a:spcBef>
                <a:spcPts val="0"/>
              </a:spcBef>
              <a:spcAft>
                <a:spcPts val="0"/>
              </a:spcAft>
              <a:buSzPts val="1800"/>
              <a:buNone/>
              <a:defRPr>
                <a:latin typeface="Poppins Light"/>
                <a:ea typeface="Poppins Light"/>
                <a:cs typeface="Poppins Light"/>
                <a:sym typeface="Poppins Light"/>
              </a:defRPr>
            </a:lvl8pPr>
            <a:lvl9pPr lvl="8" algn="l" rtl="0">
              <a:spcBef>
                <a:spcPts val="0"/>
              </a:spcBef>
              <a:spcAft>
                <a:spcPts val="0"/>
              </a:spcAft>
              <a:buSzPts val="1800"/>
              <a:buNone/>
              <a:defRPr>
                <a:latin typeface="Poppins Light"/>
                <a:ea typeface="Poppins Light"/>
                <a:cs typeface="Poppins Light"/>
                <a:sym typeface="Poppins Light"/>
              </a:defRPr>
            </a:lvl9pPr>
          </a:lstStyle>
          <a:p>
            <a:endParaRPr/>
          </a:p>
        </p:txBody>
      </p:sp>
      <p:sp>
        <p:nvSpPr>
          <p:cNvPr id="3606" name="Google Shape;3606;p14"/>
          <p:cNvSpPr txBox="1">
            <a:spLocks noGrp="1"/>
          </p:cNvSpPr>
          <p:nvPr>
            <p:ph type="subTitle" idx="1"/>
          </p:nvPr>
        </p:nvSpPr>
        <p:spPr>
          <a:xfrm>
            <a:off x="4907575" y="934991"/>
            <a:ext cx="2413800" cy="541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607" name="Google Shape;3607;p14"/>
          <p:cNvSpPr txBox="1">
            <a:spLocks noGrp="1"/>
          </p:cNvSpPr>
          <p:nvPr>
            <p:ph type="title" idx="5"/>
          </p:nvPr>
        </p:nvSpPr>
        <p:spPr>
          <a:xfrm>
            <a:off x="4907350" y="1612055"/>
            <a:ext cx="2752200" cy="435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Font typeface="Poppins SemiBold"/>
              <a:buNone/>
              <a:defRPr b="0">
                <a:latin typeface="Poppins SemiBold"/>
                <a:ea typeface="Poppins SemiBold"/>
                <a:cs typeface="Poppins SemiBold"/>
                <a:sym typeface="Poppins SemiBold"/>
              </a:defRPr>
            </a:lvl1pPr>
            <a:lvl2pPr lvl="1" algn="l" rtl="0">
              <a:spcBef>
                <a:spcPts val="0"/>
              </a:spcBef>
              <a:spcAft>
                <a:spcPts val="0"/>
              </a:spcAft>
              <a:buSzPts val="1800"/>
              <a:buNone/>
              <a:defRPr>
                <a:latin typeface="Poppins Light"/>
                <a:ea typeface="Poppins Light"/>
                <a:cs typeface="Poppins Light"/>
                <a:sym typeface="Poppins Light"/>
              </a:defRPr>
            </a:lvl2pPr>
            <a:lvl3pPr lvl="2" algn="l" rtl="0">
              <a:spcBef>
                <a:spcPts val="0"/>
              </a:spcBef>
              <a:spcAft>
                <a:spcPts val="0"/>
              </a:spcAft>
              <a:buSzPts val="1800"/>
              <a:buNone/>
              <a:defRPr>
                <a:latin typeface="Poppins Light"/>
                <a:ea typeface="Poppins Light"/>
                <a:cs typeface="Poppins Light"/>
                <a:sym typeface="Poppins Light"/>
              </a:defRPr>
            </a:lvl3pPr>
            <a:lvl4pPr lvl="3" algn="l" rtl="0">
              <a:spcBef>
                <a:spcPts val="0"/>
              </a:spcBef>
              <a:spcAft>
                <a:spcPts val="0"/>
              </a:spcAft>
              <a:buSzPts val="1800"/>
              <a:buNone/>
              <a:defRPr>
                <a:latin typeface="Poppins Light"/>
                <a:ea typeface="Poppins Light"/>
                <a:cs typeface="Poppins Light"/>
                <a:sym typeface="Poppins Light"/>
              </a:defRPr>
            </a:lvl4pPr>
            <a:lvl5pPr lvl="4" algn="l" rtl="0">
              <a:spcBef>
                <a:spcPts val="0"/>
              </a:spcBef>
              <a:spcAft>
                <a:spcPts val="0"/>
              </a:spcAft>
              <a:buSzPts val="1800"/>
              <a:buNone/>
              <a:defRPr>
                <a:latin typeface="Poppins Light"/>
                <a:ea typeface="Poppins Light"/>
                <a:cs typeface="Poppins Light"/>
                <a:sym typeface="Poppins Light"/>
              </a:defRPr>
            </a:lvl5pPr>
            <a:lvl6pPr lvl="5" algn="l" rtl="0">
              <a:spcBef>
                <a:spcPts val="0"/>
              </a:spcBef>
              <a:spcAft>
                <a:spcPts val="0"/>
              </a:spcAft>
              <a:buSzPts val="1800"/>
              <a:buNone/>
              <a:defRPr>
                <a:latin typeface="Poppins Light"/>
                <a:ea typeface="Poppins Light"/>
                <a:cs typeface="Poppins Light"/>
                <a:sym typeface="Poppins Light"/>
              </a:defRPr>
            </a:lvl6pPr>
            <a:lvl7pPr lvl="6" algn="l" rtl="0">
              <a:spcBef>
                <a:spcPts val="0"/>
              </a:spcBef>
              <a:spcAft>
                <a:spcPts val="0"/>
              </a:spcAft>
              <a:buSzPts val="1800"/>
              <a:buNone/>
              <a:defRPr>
                <a:latin typeface="Poppins Light"/>
                <a:ea typeface="Poppins Light"/>
                <a:cs typeface="Poppins Light"/>
                <a:sym typeface="Poppins Light"/>
              </a:defRPr>
            </a:lvl7pPr>
            <a:lvl8pPr lvl="7" algn="l" rtl="0">
              <a:spcBef>
                <a:spcPts val="0"/>
              </a:spcBef>
              <a:spcAft>
                <a:spcPts val="0"/>
              </a:spcAft>
              <a:buSzPts val="1800"/>
              <a:buNone/>
              <a:defRPr>
                <a:latin typeface="Poppins Light"/>
                <a:ea typeface="Poppins Light"/>
                <a:cs typeface="Poppins Light"/>
                <a:sym typeface="Poppins Light"/>
              </a:defRPr>
            </a:lvl8pPr>
            <a:lvl9pPr lvl="8" algn="l" rtl="0">
              <a:spcBef>
                <a:spcPts val="0"/>
              </a:spcBef>
              <a:spcAft>
                <a:spcPts val="0"/>
              </a:spcAft>
              <a:buSzPts val="1800"/>
              <a:buNone/>
              <a:defRPr>
                <a:latin typeface="Poppins Light"/>
                <a:ea typeface="Poppins Light"/>
                <a:cs typeface="Poppins Light"/>
                <a:sym typeface="Poppins Light"/>
              </a:defRPr>
            </a:lvl9pPr>
          </a:lstStyle>
          <a:p>
            <a:endParaRPr/>
          </a:p>
        </p:txBody>
      </p:sp>
      <p:sp>
        <p:nvSpPr>
          <p:cNvPr id="3608" name="Google Shape;3608;p14"/>
          <p:cNvSpPr txBox="1">
            <a:spLocks noGrp="1"/>
          </p:cNvSpPr>
          <p:nvPr>
            <p:ph type="subTitle" idx="6"/>
          </p:nvPr>
        </p:nvSpPr>
        <p:spPr>
          <a:xfrm>
            <a:off x="4907575" y="1974391"/>
            <a:ext cx="2413800" cy="541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609" name="Google Shape;3609;p14"/>
          <p:cNvSpPr txBox="1">
            <a:spLocks noGrp="1"/>
          </p:cNvSpPr>
          <p:nvPr>
            <p:ph type="title" idx="7"/>
          </p:nvPr>
        </p:nvSpPr>
        <p:spPr>
          <a:xfrm>
            <a:off x="4907350" y="2639530"/>
            <a:ext cx="2752200" cy="435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Font typeface="Poppins SemiBold"/>
              <a:buNone/>
              <a:defRPr b="0">
                <a:latin typeface="Poppins SemiBold"/>
                <a:ea typeface="Poppins SemiBold"/>
                <a:cs typeface="Poppins SemiBold"/>
                <a:sym typeface="Poppins SemiBold"/>
              </a:defRPr>
            </a:lvl1pPr>
            <a:lvl2pPr lvl="1" algn="l" rtl="0">
              <a:spcBef>
                <a:spcPts val="0"/>
              </a:spcBef>
              <a:spcAft>
                <a:spcPts val="0"/>
              </a:spcAft>
              <a:buSzPts val="1800"/>
              <a:buNone/>
              <a:defRPr>
                <a:latin typeface="Poppins Light"/>
                <a:ea typeface="Poppins Light"/>
                <a:cs typeface="Poppins Light"/>
                <a:sym typeface="Poppins Light"/>
              </a:defRPr>
            </a:lvl2pPr>
            <a:lvl3pPr lvl="2" algn="l" rtl="0">
              <a:spcBef>
                <a:spcPts val="0"/>
              </a:spcBef>
              <a:spcAft>
                <a:spcPts val="0"/>
              </a:spcAft>
              <a:buSzPts val="1800"/>
              <a:buNone/>
              <a:defRPr>
                <a:latin typeface="Poppins Light"/>
                <a:ea typeface="Poppins Light"/>
                <a:cs typeface="Poppins Light"/>
                <a:sym typeface="Poppins Light"/>
              </a:defRPr>
            </a:lvl3pPr>
            <a:lvl4pPr lvl="3" algn="l" rtl="0">
              <a:spcBef>
                <a:spcPts val="0"/>
              </a:spcBef>
              <a:spcAft>
                <a:spcPts val="0"/>
              </a:spcAft>
              <a:buSzPts val="1800"/>
              <a:buNone/>
              <a:defRPr>
                <a:latin typeface="Poppins Light"/>
                <a:ea typeface="Poppins Light"/>
                <a:cs typeface="Poppins Light"/>
                <a:sym typeface="Poppins Light"/>
              </a:defRPr>
            </a:lvl4pPr>
            <a:lvl5pPr lvl="4" algn="l" rtl="0">
              <a:spcBef>
                <a:spcPts val="0"/>
              </a:spcBef>
              <a:spcAft>
                <a:spcPts val="0"/>
              </a:spcAft>
              <a:buSzPts val="1800"/>
              <a:buNone/>
              <a:defRPr>
                <a:latin typeface="Poppins Light"/>
                <a:ea typeface="Poppins Light"/>
                <a:cs typeface="Poppins Light"/>
                <a:sym typeface="Poppins Light"/>
              </a:defRPr>
            </a:lvl5pPr>
            <a:lvl6pPr lvl="5" algn="l" rtl="0">
              <a:spcBef>
                <a:spcPts val="0"/>
              </a:spcBef>
              <a:spcAft>
                <a:spcPts val="0"/>
              </a:spcAft>
              <a:buSzPts val="1800"/>
              <a:buNone/>
              <a:defRPr>
                <a:latin typeface="Poppins Light"/>
                <a:ea typeface="Poppins Light"/>
                <a:cs typeface="Poppins Light"/>
                <a:sym typeface="Poppins Light"/>
              </a:defRPr>
            </a:lvl6pPr>
            <a:lvl7pPr lvl="6" algn="l" rtl="0">
              <a:spcBef>
                <a:spcPts val="0"/>
              </a:spcBef>
              <a:spcAft>
                <a:spcPts val="0"/>
              </a:spcAft>
              <a:buSzPts val="1800"/>
              <a:buNone/>
              <a:defRPr>
                <a:latin typeface="Poppins Light"/>
                <a:ea typeface="Poppins Light"/>
                <a:cs typeface="Poppins Light"/>
                <a:sym typeface="Poppins Light"/>
              </a:defRPr>
            </a:lvl7pPr>
            <a:lvl8pPr lvl="7" algn="l" rtl="0">
              <a:spcBef>
                <a:spcPts val="0"/>
              </a:spcBef>
              <a:spcAft>
                <a:spcPts val="0"/>
              </a:spcAft>
              <a:buSzPts val="1800"/>
              <a:buNone/>
              <a:defRPr>
                <a:latin typeface="Poppins Light"/>
                <a:ea typeface="Poppins Light"/>
                <a:cs typeface="Poppins Light"/>
                <a:sym typeface="Poppins Light"/>
              </a:defRPr>
            </a:lvl8pPr>
            <a:lvl9pPr lvl="8" algn="l" rtl="0">
              <a:spcBef>
                <a:spcPts val="0"/>
              </a:spcBef>
              <a:spcAft>
                <a:spcPts val="0"/>
              </a:spcAft>
              <a:buSzPts val="1800"/>
              <a:buNone/>
              <a:defRPr>
                <a:latin typeface="Poppins Light"/>
                <a:ea typeface="Poppins Light"/>
                <a:cs typeface="Poppins Light"/>
                <a:sym typeface="Poppins Light"/>
              </a:defRPr>
            </a:lvl9pPr>
          </a:lstStyle>
          <a:p>
            <a:endParaRPr/>
          </a:p>
        </p:txBody>
      </p:sp>
      <p:sp>
        <p:nvSpPr>
          <p:cNvPr id="3610" name="Google Shape;3610;p14"/>
          <p:cNvSpPr txBox="1">
            <a:spLocks noGrp="1"/>
          </p:cNvSpPr>
          <p:nvPr>
            <p:ph type="subTitle" idx="8"/>
          </p:nvPr>
        </p:nvSpPr>
        <p:spPr>
          <a:xfrm>
            <a:off x="4907575" y="3001865"/>
            <a:ext cx="2413800" cy="541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611" name="Google Shape;3611;p14"/>
          <p:cNvSpPr txBox="1">
            <a:spLocks noGrp="1"/>
          </p:cNvSpPr>
          <p:nvPr>
            <p:ph type="title" idx="9" hasCustomPrompt="1"/>
          </p:nvPr>
        </p:nvSpPr>
        <p:spPr>
          <a:xfrm>
            <a:off x="3365300" y="3986315"/>
            <a:ext cx="1320300" cy="541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Font typeface="Poppins SemiBold"/>
              <a:buNone/>
              <a:defRPr sz="3600" b="0">
                <a:solidFill>
                  <a:schemeClr val="accent1"/>
                </a:solidFill>
                <a:latin typeface="Poppins SemiBold"/>
                <a:ea typeface="Poppins SemiBold"/>
                <a:cs typeface="Poppins SemiBold"/>
                <a:sym typeface="Poppins SemiBold"/>
              </a:defRPr>
            </a:lvl1pPr>
            <a:lvl2pPr lvl="1" algn="r" rtl="0">
              <a:spcBef>
                <a:spcPts val="0"/>
              </a:spcBef>
              <a:spcAft>
                <a:spcPts val="0"/>
              </a:spcAft>
              <a:buSzPts val="3600"/>
              <a:buFont typeface="Poppins SemiBold"/>
              <a:buNone/>
              <a:defRPr sz="3600" b="0">
                <a:latin typeface="Poppins SemiBold"/>
                <a:ea typeface="Poppins SemiBold"/>
                <a:cs typeface="Poppins SemiBold"/>
                <a:sym typeface="Poppins SemiBold"/>
              </a:defRPr>
            </a:lvl2pPr>
            <a:lvl3pPr lvl="2" algn="r" rtl="0">
              <a:spcBef>
                <a:spcPts val="0"/>
              </a:spcBef>
              <a:spcAft>
                <a:spcPts val="0"/>
              </a:spcAft>
              <a:buSzPts val="3600"/>
              <a:buFont typeface="Poppins SemiBold"/>
              <a:buNone/>
              <a:defRPr sz="3600" b="0">
                <a:latin typeface="Poppins SemiBold"/>
                <a:ea typeface="Poppins SemiBold"/>
                <a:cs typeface="Poppins SemiBold"/>
                <a:sym typeface="Poppins SemiBold"/>
              </a:defRPr>
            </a:lvl3pPr>
            <a:lvl4pPr lvl="3" algn="r" rtl="0">
              <a:spcBef>
                <a:spcPts val="0"/>
              </a:spcBef>
              <a:spcAft>
                <a:spcPts val="0"/>
              </a:spcAft>
              <a:buSzPts val="3600"/>
              <a:buFont typeface="Poppins SemiBold"/>
              <a:buNone/>
              <a:defRPr sz="3600" b="0">
                <a:latin typeface="Poppins SemiBold"/>
                <a:ea typeface="Poppins SemiBold"/>
                <a:cs typeface="Poppins SemiBold"/>
                <a:sym typeface="Poppins SemiBold"/>
              </a:defRPr>
            </a:lvl4pPr>
            <a:lvl5pPr lvl="4" algn="r" rtl="0">
              <a:spcBef>
                <a:spcPts val="0"/>
              </a:spcBef>
              <a:spcAft>
                <a:spcPts val="0"/>
              </a:spcAft>
              <a:buSzPts val="3600"/>
              <a:buFont typeface="Poppins SemiBold"/>
              <a:buNone/>
              <a:defRPr sz="3600" b="0">
                <a:latin typeface="Poppins SemiBold"/>
                <a:ea typeface="Poppins SemiBold"/>
                <a:cs typeface="Poppins SemiBold"/>
                <a:sym typeface="Poppins SemiBold"/>
              </a:defRPr>
            </a:lvl5pPr>
            <a:lvl6pPr lvl="5" algn="r" rtl="0">
              <a:spcBef>
                <a:spcPts val="0"/>
              </a:spcBef>
              <a:spcAft>
                <a:spcPts val="0"/>
              </a:spcAft>
              <a:buSzPts val="3600"/>
              <a:buFont typeface="Poppins SemiBold"/>
              <a:buNone/>
              <a:defRPr sz="3600" b="0">
                <a:latin typeface="Poppins SemiBold"/>
                <a:ea typeface="Poppins SemiBold"/>
                <a:cs typeface="Poppins SemiBold"/>
                <a:sym typeface="Poppins SemiBold"/>
              </a:defRPr>
            </a:lvl6pPr>
            <a:lvl7pPr lvl="6" algn="r" rtl="0">
              <a:spcBef>
                <a:spcPts val="0"/>
              </a:spcBef>
              <a:spcAft>
                <a:spcPts val="0"/>
              </a:spcAft>
              <a:buSzPts val="3600"/>
              <a:buFont typeface="Poppins SemiBold"/>
              <a:buNone/>
              <a:defRPr sz="3600" b="0">
                <a:latin typeface="Poppins SemiBold"/>
                <a:ea typeface="Poppins SemiBold"/>
                <a:cs typeface="Poppins SemiBold"/>
                <a:sym typeface="Poppins SemiBold"/>
              </a:defRPr>
            </a:lvl7pPr>
            <a:lvl8pPr lvl="7" algn="r" rtl="0">
              <a:spcBef>
                <a:spcPts val="0"/>
              </a:spcBef>
              <a:spcAft>
                <a:spcPts val="0"/>
              </a:spcAft>
              <a:buSzPts val="3600"/>
              <a:buFont typeface="Poppins SemiBold"/>
              <a:buNone/>
              <a:defRPr sz="3600" b="0">
                <a:latin typeface="Poppins SemiBold"/>
                <a:ea typeface="Poppins SemiBold"/>
                <a:cs typeface="Poppins SemiBold"/>
                <a:sym typeface="Poppins SemiBold"/>
              </a:defRPr>
            </a:lvl8pPr>
            <a:lvl9pPr lvl="8" algn="r" rtl="0">
              <a:spcBef>
                <a:spcPts val="0"/>
              </a:spcBef>
              <a:spcAft>
                <a:spcPts val="0"/>
              </a:spcAft>
              <a:buSzPts val="3600"/>
              <a:buFont typeface="Poppins SemiBold"/>
              <a:buNone/>
              <a:defRPr sz="3600" b="0">
                <a:latin typeface="Poppins SemiBold"/>
                <a:ea typeface="Poppins SemiBold"/>
                <a:cs typeface="Poppins SemiBold"/>
                <a:sym typeface="Poppins SemiBold"/>
              </a:defRPr>
            </a:lvl9pPr>
          </a:lstStyle>
          <a:p>
            <a:r>
              <a:t>xx%</a:t>
            </a:r>
          </a:p>
        </p:txBody>
      </p:sp>
      <p:sp>
        <p:nvSpPr>
          <p:cNvPr id="3612" name="Google Shape;3612;p14"/>
          <p:cNvSpPr txBox="1">
            <a:spLocks noGrp="1"/>
          </p:cNvSpPr>
          <p:nvPr>
            <p:ph type="title" idx="13"/>
          </p:nvPr>
        </p:nvSpPr>
        <p:spPr>
          <a:xfrm>
            <a:off x="4907350" y="3667005"/>
            <a:ext cx="2752200" cy="435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Font typeface="Poppins SemiBold"/>
              <a:buNone/>
              <a:defRPr b="0">
                <a:latin typeface="Poppins SemiBold"/>
                <a:ea typeface="Poppins SemiBold"/>
                <a:cs typeface="Poppins SemiBold"/>
                <a:sym typeface="Poppins SemiBold"/>
              </a:defRPr>
            </a:lvl1pPr>
            <a:lvl2pPr lvl="1" algn="l" rtl="0">
              <a:spcBef>
                <a:spcPts val="0"/>
              </a:spcBef>
              <a:spcAft>
                <a:spcPts val="0"/>
              </a:spcAft>
              <a:buSzPts val="1800"/>
              <a:buNone/>
              <a:defRPr>
                <a:latin typeface="Poppins Light"/>
                <a:ea typeface="Poppins Light"/>
                <a:cs typeface="Poppins Light"/>
                <a:sym typeface="Poppins Light"/>
              </a:defRPr>
            </a:lvl2pPr>
            <a:lvl3pPr lvl="2" algn="l" rtl="0">
              <a:spcBef>
                <a:spcPts val="0"/>
              </a:spcBef>
              <a:spcAft>
                <a:spcPts val="0"/>
              </a:spcAft>
              <a:buSzPts val="1800"/>
              <a:buNone/>
              <a:defRPr>
                <a:latin typeface="Poppins Light"/>
                <a:ea typeface="Poppins Light"/>
                <a:cs typeface="Poppins Light"/>
                <a:sym typeface="Poppins Light"/>
              </a:defRPr>
            </a:lvl3pPr>
            <a:lvl4pPr lvl="3" algn="l" rtl="0">
              <a:spcBef>
                <a:spcPts val="0"/>
              </a:spcBef>
              <a:spcAft>
                <a:spcPts val="0"/>
              </a:spcAft>
              <a:buSzPts val="1800"/>
              <a:buNone/>
              <a:defRPr>
                <a:latin typeface="Poppins Light"/>
                <a:ea typeface="Poppins Light"/>
                <a:cs typeface="Poppins Light"/>
                <a:sym typeface="Poppins Light"/>
              </a:defRPr>
            </a:lvl4pPr>
            <a:lvl5pPr lvl="4" algn="l" rtl="0">
              <a:spcBef>
                <a:spcPts val="0"/>
              </a:spcBef>
              <a:spcAft>
                <a:spcPts val="0"/>
              </a:spcAft>
              <a:buSzPts val="1800"/>
              <a:buNone/>
              <a:defRPr>
                <a:latin typeface="Poppins Light"/>
                <a:ea typeface="Poppins Light"/>
                <a:cs typeface="Poppins Light"/>
                <a:sym typeface="Poppins Light"/>
              </a:defRPr>
            </a:lvl5pPr>
            <a:lvl6pPr lvl="5" algn="l" rtl="0">
              <a:spcBef>
                <a:spcPts val="0"/>
              </a:spcBef>
              <a:spcAft>
                <a:spcPts val="0"/>
              </a:spcAft>
              <a:buSzPts val="1800"/>
              <a:buNone/>
              <a:defRPr>
                <a:latin typeface="Poppins Light"/>
                <a:ea typeface="Poppins Light"/>
                <a:cs typeface="Poppins Light"/>
                <a:sym typeface="Poppins Light"/>
              </a:defRPr>
            </a:lvl6pPr>
            <a:lvl7pPr lvl="6" algn="l" rtl="0">
              <a:spcBef>
                <a:spcPts val="0"/>
              </a:spcBef>
              <a:spcAft>
                <a:spcPts val="0"/>
              </a:spcAft>
              <a:buSzPts val="1800"/>
              <a:buNone/>
              <a:defRPr>
                <a:latin typeface="Poppins Light"/>
                <a:ea typeface="Poppins Light"/>
                <a:cs typeface="Poppins Light"/>
                <a:sym typeface="Poppins Light"/>
              </a:defRPr>
            </a:lvl7pPr>
            <a:lvl8pPr lvl="7" algn="l" rtl="0">
              <a:spcBef>
                <a:spcPts val="0"/>
              </a:spcBef>
              <a:spcAft>
                <a:spcPts val="0"/>
              </a:spcAft>
              <a:buSzPts val="1800"/>
              <a:buNone/>
              <a:defRPr>
                <a:latin typeface="Poppins Light"/>
                <a:ea typeface="Poppins Light"/>
                <a:cs typeface="Poppins Light"/>
                <a:sym typeface="Poppins Light"/>
              </a:defRPr>
            </a:lvl8pPr>
            <a:lvl9pPr lvl="8" algn="l" rtl="0">
              <a:spcBef>
                <a:spcPts val="0"/>
              </a:spcBef>
              <a:spcAft>
                <a:spcPts val="0"/>
              </a:spcAft>
              <a:buSzPts val="1800"/>
              <a:buNone/>
              <a:defRPr>
                <a:latin typeface="Poppins Light"/>
                <a:ea typeface="Poppins Light"/>
                <a:cs typeface="Poppins Light"/>
                <a:sym typeface="Poppins Light"/>
              </a:defRPr>
            </a:lvl9pPr>
          </a:lstStyle>
          <a:p>
            <a:endParaRPr/>
          </a:p>
        </p:txBody>
      </p:sp>
      <p:sp>
        <p:nvSpPr>
          <p:cNvPr id="3613" name="Google Shape;3613;p14"/>
          <p:cNvSpPr txBox="1">
            <a:spLocks noGrp="1"/>
          </p:cNvSpPr>
          <p:nvPr>
            <p:ph type="subTitle" idx="14"/>
          </p:nvPr>
        </p:nvSpPr>
        <p:spPr>
          <a:xfrm>
            <a:off x="4907575" y="4029340"/>
            <a:ext cx="2413800" cy="541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6">
  <p:cSld name="CUSTOM_3_2">
    <p:spTree>
      <p:nvGrpSpPr>
        <p:cNvPr id="1" name="Shape 5759"/>
        <p:cNvGrpSpPr/>
        <p:nvPr/>
      </p:nvGrpSpPr>
      <p:grpSpPr>
        <a:xfrm>
          <a:off x="0" y="0"/>
          <a:ext cx="0" cy="0"/>
          <a:chOff x="0" y="0"/>
          <a:chExt cx="0" cy="0"/>
        </a:xfrm>
      </p:grpSpPr>
      <p:grpSp>
        <p:nvGrpSpPr>
          <p:cNvPr id="5760" name="Google Shape;5760;p26"/>
          <p:cNvGrpSpPr/>
          <p:nvPr/>
        </p:nvGrpSpPr>
        <p:grpSpPr>
          <a:xfrm>
            <a:off x="5920234" y="278227"/>
            <a:ext cx="2842361" cy="4554169"/>
            <a:chOff x="5920234" y="278227"/>
            <a:chExt cx="2842361" cy="4554169"/>
          </a:xfrm>
        </p:grpSpPr>
        <p:grpSp>
          <p:nvGrpSpPr>
            <p:cNvPr id="5761" name="Google Shape;5761;p26"/>
            <p:cNvGrpSpPr/>
            <p:nvPr/>
          </p:nvGrpSpPr>
          <p:grpSpPr>
            <a:xfrm rot="5400000" flipH="1">
              <a:off x="7557130" y="3626931"/>
              <a:ext cx="349968" cy="2060963"/>
              <a:chOff x="1037125" y="2236325"/>
              <a:chExt cx="149100" cy="874475"/>
            </a:xfrm>
          </p:grpSpPr>
          <p:sp>
            <p:nvSpPr>
              <p:cNvPr id="5762" name="Google Shape;5762;p26"/>
              <p:cNvSpPr/>
              <p:nvPr/>
            </p:nvSpPr>
            <p:spPr>
              <a:xfrm>
                <a:off x="1171575" y="2471400"/>
                <a:ext cx="14650" cy="12600"/>
              </a:xfrm>
              <a:custGeom>
                <a:avLst/>
                <a:gdLst/>
                <a:ahLst/>
                <a:cxnLst/>
                <a:rect l="l" t="t" r="r" b="b"/>
                <a:pathLst>
                  <a:path w="586" h="504" extrusionOk="0">
                    <a:moveTo>
                      <a:pt x="333" y="0"/>
                    </a:moveTo>
                    <a:cubicBezTo>
                      <a:pt x="272" y="0"/>
                      <a:pt x="209" y="23"/>
                      <a:pt x="158" y="74"/>
                    </a:cubicBezTo>
                    <a:cubicBezTo>
                      <a:pt x="0" y="232"/>
                      <a:pt x="111" y="503"/>
                      <a:pt x="335" y="503"/>
                    </a:cubicBezTo>
                    <a:cubicBezTo>
                      <a:pt x="473" y="502"/>
                      <a:pt x="586" y="389"/>
                      <a:pt x="586" y="251"/>
                    </a:cubicBezTo>
                    <a:cubicBezTo>
                      <a:pt x="586" y="101"/>
                      <a:pt x="462" y="0"/>
                      <a:pt x="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26"/>
              <p:cNvSpPr/>
              <p:nvPr/>
            </p:nvSpPr>
            <p:spPr>
              <a:xfrm>
                <a:off x="1171575" y="2549750"/>
                <a:ext cx="14650" cy="12575"/>
              </a:xfrm>
              <a:custGeom>
                <a:avLst/>
                <a:gdLst/>
                <a:ahLst/>
                <a:cxnLst/>
                <a:rect l="l" t="t" r="r" b="b"/>
                <a:pathLst>
                  <a:path w="586" h="503" extrusionOk="0">
                    <a:moveTo>
                      <a:pt x="334" y="0"/>
                    </a:moveTo>
                    <a:cubicBezTo>
                      <a:pt x="272" y="0"/>
                      <a:pt x="209" y="23"/>
                      <a:pt x="158" y="75"/>
                    </a:cubicBezTo>
                    <a:cubicBezTo>
                      <a:pt x="0" y="233"/>
                      <a:pt x="113" y="502"/>
                      <a:pt x="335" y="502"/>
                    </a:cubicBezTo>
                    <a:cubicBezTo>
                      <a:pt x="473" y="502"/>
                      <a:pt x="586" y="390"/>
                      <a:pt x="586" y="252"/>
                    </a:cubicBezTo>
                    <a:cubicBezTo>
                      <a:pt x="586" y="101"/>
                      <a:pt x="462"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6"/>
              <p:cNvSpPr/>
              <p:nvPr/>
            </p:nvSpPr>
            <p:spPr>
              <a:xfrm>
                <a:off x="1171575" y="2628100"/>
                <a:ext cx="14650" cy="12600"/>
              </a:xfrm>
              <a:custGeom>
                <a:avLst/>
                <a:gdLst/>
                <a:ahLst/>
                <a:cxnLst/>
                <a:rect l="l" t="t" r="r" b="b"/>
                <a:pathLst>
                  <a:path w="586" h="504" extrusionOk="0">
                    <a:moveTo>
                      <a:pt x="333" y="0"/>
                    </a:moveTo>
                    <a:cubicBezTo>
                      <a:pt x="272" y="0"/>
                      <a:pt x="209" y="23"/>
                      <a:pt x="158" y="74"/>
                    </a:cubicBezTo>
                    <a:cubicBezTo>
                      <a:pt x="0" y="232"/>
                      <a:pt x="113" y="503"/>
                      <a:pt x="335" y="503"/>
                    </a:cubicBezTo>
                    <a:cubicBezTo>
                      <a:pt x="473" y="503"/>
                      <a:pt x="586" y="391"/>
                      <a:pt x="586" y="251"/>
                    </a:cubicBezTo>
                    <a:cubicBezTo>
                      <a:pt x="586" y="101"/>
                      <a:pt x="462" y="0"/>
                      <a:pt x="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26"/>
              <p:cNvSpPr/>
              <p:nvPr/>
            </p:nvSpPr>
            <p:spPr>
              <a:xfrm>
                <a:off x="1171575" y="2706475"/>
                <a:ext cx="14650" cy="12550"/>
              </a:xfrm>
              <a:custGeom>
                <a:avLst/>
                <a:gdLst/>
                <a:ahLst/>
                <a:cxnLst/>
                <a:rect l="l" t="t" r="r" b="b"/>
                <a:pathLst>
                  <a:path w="586" h="502" extrusionOk="0">
                    <a:moveTo>
                      <a:pt x="333" y="0"/>
                    </a:moveTo>
                    <a:cubicBezTo>
                      <a:pt x="272" y="0"/>
                      <a:pt x="209" y="23"/>
                      <a:pt x="158" y="74"/>
                    </a:cubicBezTo>
                    <a:cubicBezTo>
                      <a:pt x="0" y="232"/>
                      <a:pt x="113" y="501"/>
                      <a:pt x="335" y="501"/>
                    </a:cubicBezTo>
                    <a:cubicBezTo>
                      <a:pt x="473" y="501"/>
                      <a:pt x="586" y="389"/>
                      <a:pt x="586" y="251"/>
                    </a:cubicBezTo>
                    <a:cubicBezTo>
                      <a:pt x="586" y="100"/>
                      <a:pt x="462" y="0"/>
                      <a:pt x="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26"/>
              <p:cNvSpPr/>
              <p:nvPr/>
            </p:nvSpPr>
            <p:spPr>
              <a:xfrm>
                <a:off x="1171575" y="2784825"/>
                <a:ext cx="14650" cy="12600"/>
              </a:xfrm>
              <a:custGeom>
                <a:avLst/>
                <a:gdLst/>
                <a:ahLst/>
                <a:cxnLst/>
                <a:rect l="l" t="t" r="r" b="b"/>
                <a:pathLst>
                  <a:path w="586" h="504" extrusionOk="0">
                    <a:moveTo>
                      <a:pt x="333" y="1"/>
                    </a:moveTo>
                    <a:cubicBezTo>
                      <a:pt x="272" y="1"/>
                      <a:pt x="209" y="24"/>
                      <a:pt x="158" y="75"/>
                    </a:cubicBezTo>
                    <a:cubicBezTo>
                      <a:pt x="0" y="232"/>
                      <a:pt x="111" y="504"/>
                      <a:pt x="335" y="504"/>
                    </a:cubicBezTo>
                    <a:cubicBezTo>
                      <a:pt x="473" y="504"/>
                      <a:pt x="586" y="390"/>
                      <a:pt x="586" y="252"/>
                    </a:cubicBezTo>
                    <a:cubicBezTo>
                      <a:pt x="586" y="101"/>
                      <a:pt x="462" y="1"/>
                      <a:pt x="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26"/>
              <p:cNvSpPr/>
              <p:nvPr/>
            </p:nvSpPr>
            <p:spPr>
              <a:xfrm>
                <a:off x="1104350" y="24714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89"/>
                      <a:pt x="587" y="251"/>
                    </a:cubicBezTo>
                    <a:cubicBezTo>
                      <a:pt x="587" y="101"/>
                      <a:pt x="46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6"/>
              <p:cNvSpPr/>
              <p:nvPr/>
            </p:nvSpPr>
            <p:spPr>
              <a:xfrm>
                <a:off x="1104350" y="2549750"/>
                <a:ext cx="14675" cy="12575"/>
              </a:xfrm>
              <a:custGeom>
                <a:avLst/>
                <a:gdLst/>
                <a:ahLst/>
                <a:cxnLst/>
                <a:rect l="l" t="t" r="r" b="b"/>
                <a:pathLst>
                  <a:path w="587" h="503" extrusionOk="0">
                    <a:moveTo>
                      <a:pt x="334" y="0"/>
                    </a:moveTo>
                    <a:cubicBezTo>
                      <a:pt x="272" y="0"/>
                      <a:pt x="209" y="23"/>
                      <a:pt x="158" y="75"/>
                    </a:cubicBezTo>
                    <a:cubicBezTo>
                      <a:pt x="0" y="233"/>
                      <a:pt x="112" y="502"/>
                      <a:pt x="335" y="502"/>
                    </a:cubicBezTo>
                    <a:cubicBezTo>
                      <a:pt x="475" y="502"/>
                      <a:pt x="587" y="390"/>
                      <a:pt x="587" y="252"/>
                    </a:cubicBezTo>
                    <a:cubicBezTo>
                      <a:pt x="587" y="101"/>
                      <a:pt x="46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6"/>
              <p:cNvSpPr/>
              <p:nvPr/>
            </p:nvSpPr>
            <p:spPr>
              <a:xfrm>
                <a:off x="1104350" y="26281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91"/>
                      <a:pt x="587" y="251"/>
                    </a:cubicBezTo>
                    <a:cubicBezTo>
                      <a:pt x="587" y="101"/>
                      <a:pt x="46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6"/>
              <p:cNvSpPr/>
              <p:nvPr/>
            </p:nvSpPr>
            <p:spPr>
              <a:xfrm>
                <a:off x="1104350" y="2706475"/>
                <a:ext cx="14675" cy="12550"/>
              </a:xfrm>
              <a:custGeom>
                <a:avLst/>
                <a:gdLst/>
                <a:ahLst/>
                <a:cxnLst/>
                <a:rect l="l" t="t" r="r" b="b"/>
                <a:pathLst>
                  <a:path w="587" h="502" extrusionOk="0">
                    <a:moveTo>
                      <a:pt x="334" y="0"/>
                    </a:moveTo>
                    <a:cubicBezTo>
                      <a:pt x="272" y="0"/>
                      <a:pt x="209" y="23"/>
                      <a:pt x="158" y="74"/>
                    </a:cubicBezTo>
                    <a:cubicBezTo>
                      <a:pt x="0" y="232"/>
                      <a:pt x="112" y="501"/>
                      <a:pt x="335" y="501"/>
                    </a:cubicBezTo>
                    <a:cubicBezTo>
                      <a:pt x="475" y="501"/>
                      <a:pt x="587" y="389"/>
                      <a:pt x="587" y="251"/>
                    </a:cubicBezTo>
                    <a:cubicBezTo>
                      <a:pt x="587" y="100"/>
                      <a:pt x="46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6"/>
              <p:cNvSpPr/>
              <p:nvPr/>
            </p:nvSpPr>
            <p:spPr>
              <a:xfrm>
                <a:off x="1104350" y="2784825"/>
                <a:ext cx="14675" cy="12600"/>
              </a:xfrm>
              <a:custGeom>
                <a:avLst/>
                <a:gdLst/>
                <a:ahLst/>
                <a:cxnLst/>
                <a:rect l="l" t="t" r="r" b="b"/>
                <a:pathLst>
                  <a:path w="587" h="504" extrusionOk="0">
                    <a:moveTo>
                      <a:pt x="334" y="1"/>
                    </a:moveTo>
                    <a:cubicBezTo>
                      <a:pt x="272" y="1"/>
                      <a:pt x="209" y="24"/>
                      <a:pt x="158" y="75"/>
                    </a:cubicBezTo>
                    <a:cubicBezTo>
                      <a:pt x="0" y="232"/>
                      <a:pt x="112" y="504"/>
                      <a:pt x="335" y="504"/>
                    </a:cubicBezTo>
                    <a:cubicBezTo>
                      <a:pt x="475" y="504"/>
                      <a:pt x="587" y="390"/>
                      <a:pt x="587" y="252"/>
                    </a:cubicBezTo>
                    <a:cubicBezTo>
                      <a:pt x="587" y="101"/>
                      <a:pt x="463" y="1"/>
                      <a:pt x="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6"/>
              <p:cNvSpPr/>
              <p:nvPr/>
            </p:nvSpPr>
            <p:spPr>
              <a:xfrm>
                <a:off x="1037125" y="2471400"/>
                <a:ext cx="14675" cy="12600"/>
              </a:xfrm>
              <a:custGeom>
                <a:avLst/>
                <a:gdLst/>
                <a:ahLst/>
                <a:cxnLst/>
                <a:rect l="l" t="t" r="r" b="b"/>
                <a:pathLst>
                  <a:path w="587" h="504" extrusionOk="0">
                    <a:moveTo>
                      <a:pt x="334" y="0"/>
                    </a:moveTo>
                    <a:cubicBezTo>
                      <a:pt x="273" y="0"/>
                      <a:pt x="210" y="23"/>
                      <a:pt x="159" y="74"/>
                    </a:cubicBezTo>
                    <a:cubicBezTo>
                      <a:pt x="0" y="232"/>
                      <a:pt x="112" y="503"/>
                      <a:pt x="337" y="503"/>
                    </a:cubicBezTo>
                    <a:cubicBezTo>
                      <a:pt x="475" y="503"/>
                      <a:pt x="587" y="389"/>
                      <a:pt x="587" y="251"/>
                    </a:cubicBezTo>
                    <a:cubicBezTo>
                      <a:pt x="587" y="101"/>
                      <a:pt x="46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6"/>
              <p:cNvSpPr/>
              <p:nvPr/>
            </p:nvSpPr>
            <p:spPr>
              <a:xfrm>
                <a:off x="1037125" y="2549750"/>
                <a:ext cx="14675" cy="12575"/>
              </a:xfrm>
              <a:custGeom>
                <a:avLst/>
                <a:gdLst/>
                <a:ahLst/>
                <a:cxnLst/>
                <a:rect l="l" t="t" r="r" b="b"/>
                <a:pathLst>
                  <a:path w="587" h="503" extrusionOk="0">
                    <a:moveTo>
                      <a:pt x="335" y="0"/>
                    </a:moveTo>
                    <a:cubicBezTo>
                      <a:pt x="273" y="0"/>
                      <a:pt x="210" y="23"/>
                      <a:pt x="159" y="75"/>
                    </a:cubicBezTo>
                    <a:cubicBezTo>
                      <a:pt x="0" y="233"/>
                      <a:pt x="112" y="502"/>
                      <a:pt x="337" y="502"/>
                    </a:cubicBezTo>
                    <a:cubicBezTo>
                      <a:pt x="475" y="502"/>
                      <a:pt x="587" y="390"/>
                      <a:pt x="587" y="252"/>
                    </a:cubicBezTo>
                    <a:cubicBezTo>
                      <a:pt x="587" y="101"/>
                      <a:pt x="464" y="0"/>
                      <a:pt x="3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6"/>
              <p:cNvSpPr/>
              <p:nvPr/>
            </p:nvSpPr>
            <p:spPr>
              <a:xfrm>
                <a:off x="1037150" y="2628100"/>
                <a:ext cx="14650" cy="12600"/>
              </a:xfrm>
              <a:custGeom>
                <a:avLst/>
                <a:gdLst/>
                <a:ahLst/>
                <a:cxnLst/>
                <a:rect l="l" t="t" r="r" b="b"/>
                <a:pathLst>
                  <a:path w="586" h="504" extrusionOk="0">
                    <a:moveTo>
                      <a:pt x="333" y="0"/>
                    </a:moveTo>
                    <a:cubicBezTo>
                      <a:pt x="272" y="0"/>
                      <a:pt x="209" y="23"/>
                      <a:pt x="158" y="74"/>
                    </a:cubicBezTo>
                    <a:cubicBezTo>
                      <a:pt x="1" y="232"/>
                      <a:pt x="113" y="503"/>
                      <a:pt x="336" y="503"/>
                    </a:cubicBezTo>
                    <a:cubicBezTo>
                      <a:pt x="474" y="503"/>
                      <a:pt x="586" y="391"/>
                      <a:pt x="586" y="251"/>
                    </a:cubicBezTo>
                    <a:cubicBezTo>
                      <a:pt x="586" y="101"/>
                      <a:pt x="462" y="0"/>
                      <a:pt x="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6"/>
              <p:cNvSpPr/>
              <p:nvPr/>
            </p:nvSpPr>
            <p:spPr>
              <a:xfrm>
                <a:off x="1037150" y="2706475"/>
                <a:ext cx="14650" cy="12550"/>
              </a:xfrm>
              <a:custGeom>
                <a:avLst/>
                <a:gdLst/>
                <a:ahLst/>
                <a:cxnLst/>
                <a:rect l="l" t="t" r="r" b="b"/>
                <a:pathLst>
                  <a:path w="586" h="502" extrusionOk="0">
                    <a:moveTo>
                      <a:pt x="333" y="0"/>
                    </a:moveTo>
                    <a:cubicBezTo>
                      <a:pt x="272" y="0"/>
                      <a:pt x="209" y="23"/>
                      <a:pt x="158" y="74"/>
                    </a:cubicBezTo>
                    <a:cubicBezTo>
                      <a:pt x="1" y="232"/>
                      <a:pt x="113" y="501"/>
                      <a:pt x="336" y="501"/>
                    </a:cubicBezTo>
                    <a:cubicBezTo>
                      <a:pt x="474" y="501"/>
                      <a:pt x="586" y="389"/>
                      <a:pt x="586" y="251"/>
                    </a:cubicBezTo>
                    <a:cubicBezTo>
                      <a:pt x="586" y="100"/>
                      <a:pt x="462" y="0"/>
                      <a:pt x="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6"/>
              <p:cNvSpPr/>
              <p:nvPr/>
            </p:nvSpPr>
            <p:spPr>
              <a:xfrm>
                <a:off x="1171575" y="2236325"/>
                <a:ext cx="14650" cy="12600"/>
              </a:xfrm>
              <a:custGeom>
                <a:avLst/>
                <a:gdLst/>
                <a:ahLst/>
                <a:cxnLst/>
                <a:rect l="l" t="t" r="r" b="b"/>
                <a:pathLst>
                  <a:path w="586" h="504" extrusionOk="0">
                    <a:moveTo>
                      <a:pt x="333" y="1"/>
                    </a:moveTo>
                    <a:cubicBezTo>
                      <a:pt x="272" y="1"/>
                      <a:pt x="209" y="23"/>
                      <a:pt x="158" y="74"/>
                    </a:cubicBezTo>
                    <a:cubicBezTo>
                      <a:pt x="0" y="232"/>
                      <a:pt x="113" y="503"/>
                      <a:pt x="335" y="503"/>
                    </a:cubicBezTo>
                    <a:cubicBezTo>
                      <a:pt x="473" y="503"/>
                      <a:pt x="586" y="391"/>
                      <a:pt x="586" y="252"/>
                    </a:cubicBezTo>
                    <a:cubicBezTo>
                      <a:pt x="586" y="101"/>
                      <a:pt x="462" y="1"/>
                      <a:pt x="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6"/>
              <p:cNvSpPr/>
              <p:nvPr/>
            </p:nvSpPr>
            <p:spPr>
              <a:xfrm>
                <a:off x="1171575" y="2314700"/>
                <a:ext cx="14650" cy="12550"/>
              </a:xfrm>
              <a:custGeom>
                <a:avLst/>
                <a:gdLst/>
                <a:ahLst/>
                <a:cxnLst/>
                <a:rect l="l" t="t" r="r" b="b"/>
                <a:pathLst>
                  <a:path w="586" h="502" extrusionOk="0">
                    <a:moveTo>
                      <a:pt x="333" y="0"/>
                    </a:moveTo>
                    <a:cubicBezTo>
                      <a:pt x="272" y="0"/>
                      <a:pt x="209" y="23"/>
                      <a:pt x="158" y="74"/>
                    </a:cubicBezTo>
                    <a:cubicBezTo>
                      <a:pt x="0" y="232"/>
                      <a:pt x="113" y="502"/>
                      <a:pt x="335" y="502"/>
                    </a:cubicBezTo>
                    <a:cubicBezTo>
                      <a:pt x="473" y="502"/>
                      <a:pt x="586" y="389"/>
                      <a:pt x="586" y="251"/>
                    </a:cubicBezTo>
                    <a:cubicBezTo>
                      <a:pt x="586" y="101"/>
                      <a:pt x="462" y="0"/>
                      <a:pt x="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6"/>
              <p:cNvSpPr/>
              <p:nvPr/>
            </p:nvSpPr>
            <p:spPr>
              <a:xfrm>
                <a:off x="1171575" y="2393025"/>
                <a:ext cx="14650" cy="12600"/>
              </a:xfrm>
              <a:custGeom>
                <a:avLst/>
                <a:gdLst/>
                <a:ahLst/>
                <a:cxnLst/>
                <a:rect l="l" t="t" r="r" b="b"/>
                <a:pathLst>
                  <a:path w="586" h="504" extrusionOk="0">
                    <a:moveTo>
                      <a:pt x="333" y="1"/>
                    </a:moveTo>
                    <a:cubicBezTo>
                      <a:pt x="271" y="1"/>
                      <a:pt x="209" y="23"/>
                      <a:pt x="158" y="74"/>
                    </a:cubicBezTo>
                    <a:cubicBezTo>
                      <a:pt x="0" y="233"/>
                      <a:pt x="111" y="503"/>
                      <a:pt x="335" y="503"/>
                    </a:cubicBezTo>
                    <a:cubicBezTo>
                      <a:pt x="473" y="503"/>
                      <a:pt x="586" y="391"/>
                      <a:pt x="586" y="253"/>
                    </a:cubicBezTo>
                    <a:cubicBezTo>
                      <a:pt x="586" y="101"/>
                      <a:pt x="462" y="1"/>
                      <a:pt x="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6"/>
              <p:cNvSpPr/>
              <p:nvPr/>
            </p:nvSpPr>
            <p:spPr>
              <a:xfrm>
                <a:off x="1104350" y="2236325"/>
                <a:ext cx="14675" cy="12600"/>
              </a:xfrm>
              <a:custGeom>
                <a:avLst/>
                <a:gdLst/>
                <a:ahLst/>
                <a:cxnLst/>
                <a:rect l="l" t="t" r="r" b="b"/>
                <a:pathLst>
                  <a:path w="587" h="504" extrusionOk="0">
                    <a:moveTo>
                      <a:pt x="334" y="1"/>
                    </a:moveTo>
                    <a:cubicBezTo>
                      <a:pt x="272" y="1"/>
                      <a:pt x="209" y="23"/>
                      <a:pt x="158" y="74"/>
                    </a:cubicBezTo>
                    <a:cubicBezTo>
                      <a:pt x="0" y="232"/>
                      <a:pt x="112" y="503"/>
                      <a:pt x="335" y="503"/>
                    </a:cubicBezTo>
                    <a:cubicBezTo>
                      <a:pt x="475" y="503"/>
                      <a:pt x="587" y="391"/>
                      <a:pt x="587" y="252"/>
                    </a:cubicBezTo>
                    <a:cubicBezTo>
                      <a:pt x="587" y="101"/>
                      <a:pt x="463" y="1"/>
                      <a:pt x="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6"/>
              <p:cNvSpPr/>
              <p:nvPr/>
            </p:nvSpPr>
            <p:spPr>
              <a:xfrm>
                <a:off x="1104350" y="2314700"/>
                <a:ext cx="14675" cy="12550"/>
              </a:xfrm>
              <a:custGeom>
                <a:avLst/>
                <a:gdLst/>
                <a:ahLst/>
                <a:cxnLst/>
                <a:rect l="l" t="t" r="r" b="b"/>
                <a:pathLst>
                  <a:path w="587" h="502" extrusionOk="0">
                    <a:moveTo>
                      <a:pt x="334" y="0"/>
                    </a:moveTo>
                    <a:cubicBezTo>
                      <a:pt x="272" y="0"/>
                      <a:pt x="209" y="23"/>
                      <a:pt x="158" y="74"/>
                    </a:cubicBezTo>
                    <a:cubicBezTo>
                      <a:pt x="0" y="232"/>
                      <a:pt x="112" y="502"/>
                      <a:pt x="335" y="502"/>
                    </a:cubicBezTo>
                    <a:cubicBezTo>
                      <a:pt x="475" y="502"/>
                      <a:pt x="587" y="389"/>
                      <a:pt x="587" y="251"/>
                    </a:cubicBezTo>
                    <a:cubicBezTo>
                      <a:pt x="587" y="101"/>
                      <a:pt x="46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6"/>
              <p:cNvSpPr/>
              <p:nvPr/>
            </p:nvSpPr>
            <p:spPr>
              <a:xfrm>
                <a:off x="1104350" y="2393025"/>
                <a:ext cx="14675" cy="12600"/>
              </a:xfrm>
              <a:custGeom>
                <a:avLst/>
                <a:gdLst/>
                <a:ahLst/>
                <a:cxnLst/>
                <a:rect l="l" t="t" r="r" b="b"/>
                <a:pathLst>
                  <a:path w="587" h="504" extrusionOk="0">
                    <a:moveTo>
                      <a:pt x="334" y="1"/>
                    </a:moveTo>
                    <a:cubicBezTo>
                      <a:pt x="272" y="1"/>
                      <a:pt x="209" y="23"/>
                      <a:pt x="158" y="74"/>
                    </a:cubicBezTo>
                    <a:cubicBezTo>
                      <a:pt x="0" y="233"/>
                      <a:pt x="112" y="503"/>
                      <a:pt x="335" y="503"/>
                    </a:cubicBezTo>
                    <a:cubicBezTo>
                      <a:pt x="475" y="503"/>
                      <a:pt x="587" y="391"/>
                      <a:pt x="587" y="253"/>
                    </a:cubicBezTo>
                    <a:cubicBezTo>
                      <a:pt x="587" y="101"/>
                      <a:pt x="463" y="1"/>
                      <a:pt x="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6"/>
              <p:cNvSpPr/>
              <p:nvPr/>
            </p:nvSpPr>
            <p:spPr>
              <a:xfrm>
                <a:off x="1037150" y="2236325"/>
                <a:ext cx="14650" cy="12600"/>
              </a:xfrm>
              <a:custGeom>
                <a:avLst/>
                <a:gdLst/>
                <a:ahLst/>
                <a:cxnLst/>
                <a:rect l="l" t="t" r="r" b="b"/>
                <a:pathLst>
                  <a:path w="586" h="504" extrusionOk="0">
                    <a:moveTo>
                      <a:pt x="333" y="1"/>
                    </a:moveTo>
                    <a:cubicBezTo>
                      <a:pt x="272" y="1"/>
                      <a:pt x="209" y="23"/>
                      <a:pt x="158" y="74"/>
                    </a:cubicBezTo>
                    <a:cubicBezTo>
                      <a:pt x="1" y="232"/>
                      <a:pt x="113" y="503"/>
                      <a:pt x="336" y="503"/>
                    </a:cubicBezTo>
                    <a:cubicBezTo>
                      <a:pt x="474" y="503"/>
                      <a:pt x="586" y="391"/>
                      <a:pt x="586" y="252"/>
                    </a:cubicBezTo>
                    <a:cubicBezTo>
                      <a:pt x="586" y="101"/>
                      <a:pt x="462" y="1"/>
                      <a:pt x="3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6"/>
              <p:cNvSpPr/>
              <p:nvPr/>
            </p:nvSpPr>
            <p:spPr>
              <a:xfrm>
                <a:off x="1037150" y="2314700"/>
                <a:ext cx="14650" cy="12550"/>
              </a:xfrm>
              <a:custGeom>
                <a:avLst/>
                <a:gdLst/>
                <a:ahLst/>
                <a:cxnLst/>
                <a:rect l="l" t="t" r="r" b="b"/>
                <a:pathLst>
                  <a:path w="586" h="502" extrusionOk="0">
                    <a:moveTo>
                      <a:pt x="333" y="0"/>
                    </a:moveTo>
                    <a:cubicBezTo>
                      <a:pt x="272" y="0"/>
                      <a:pt x="209" y="23"/>
                      <a:pt x="158" y="74"/>
                    </a:cubicBezTo>
                    <a:cubicBezTo>
                      <a:pt x="1" y="232"/>
                      <a:pt x="113" y="502"/>
                      <a:pt x="336" y="502"/>
                    </a:cubicBezTo>
                    <a:cubicBezTo>
                      <a:pt x="474" y="502"/>
                      <a:pt x="586" y="389"/>
                      <a:pt x="586" y="251"/>
                    </a:cubicBezTo>
                    <a:cubicBezTo>
                      <a:pt x="586" y="101"/>
                      <a:pt x="462" y="0"/>
                      <a:pt x="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6"/>
              <p:cNvSpPr/>
              <p:nvPr/>
            </p:nvSpPr>
            <p:spPr>
              <a:xfrm>
                <a:off x="1037125" y="239302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6"/>
              <p:cNvSpPr/>
              <p:nvPr/>
            </p:nvSpPr>
            <p:spPr>
              <a:xfrm>
                <a:off x="1037125" y="2784825"/>
                <a:ext cx="14675" cy="12600"/>
              </a:xfrm>
              <a:custGeom>
                <a:avLst/>
                <a:gdLst/>
                <a:ahLst/>
                <a:cxnLst/>
                <a:rect l="l" t="t" r="r" b="b"/>
                <a:pathLst>
                  <a:path w="587" h="504" extrusionOk="0">
                    <a:moveTo>
                      <a:pt x="334" y="1"/>
                    </a:moveTo>
                    <a:cubicBezTo>
                      <a:pt x="273" y="1"/>
                      <a:pt x="210" y="24"/>
                      <a:pt x="159" y="75"/>
                    </a:cubicBezTo>
                    <a:cubicBezTo>
                      <a:pt x="0" y="232"/>
                      <a:pt x="112" y="504"/>
                      <a:pt x="337" y="504"/>
                    </a:cubicBezTo>
                    <a:cubicBezTo>
                      <a:pt x="475" y="504"/>
                      <a:pt x="587" y="390"/>
                      <a:pt x="587" y="252"/>
                    </a:cubicBezTo>
                    <a:cubicBezTo>
                      <a:pt x="587" y="101"/>
                      <a:pt x="463" y="1"/>
                      <a:pt x="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6"/>
              <p:cNvSpPr/>
              <p:nvPr/>
            </p:nvSpPr>
            <p:spPr>
              <a:xfrm>
                <a:off x="1171575" y="2863175"/>
                <a:ext cx="14650" cy="12575"/>
              </a:xfrm>
              <a:custGeom>
                <a:avLst/>
                <a:gdLst/>
                <a:ahLst/>
                <a:cxnLst/>
                <a:rect l="l" t="t" r="r" b="b"/>
                <a:pathLst>
                  <a:path w="586" h="503" extrusionOk="0">
                    <a:moveTo>
                      <a:pt x="333" y="0"/>
                    </a:moveTo>
                    <a:cubicBezTo>
                      <a:pt x="272" y="0"/>
                      <a:pt x="209" y="23"/>
                      <a:pt x="158" y="74"/>
                    </a:cubicBezTo>
                    <a:cubicBezTo>
                      <a:pt x="0" y="232"/>
                      <a:pt x="111" y="503"/>
                      <a:pt x="335" y="503"/>
                    </a:cubicBezTo>
                    <a:cubicBezTo>
                      <a:pt x="473" y="501"/>
                      <a:pt x="586" y="389"/>
                      <a:pt x="586" y="251"/>
                    </a:cubicBezTo>
                    <a:cubicBezTo>
                      <a:pt x="586" y="100"/>
                      <a:pt x="462" y="0"/>
                      <a:pt x="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6"/>
              <p:cNvSpPr/>
              <p:nvPr/>
            </p:nvSpPr>
            <p:spPr>
              <a:xfrm>
                <a:off x="1171575" y="2941500"/>
                <a:ext cx="14650" cy="12600"/>
              </a:xfrm>
              <a:custGeom>
                <a:avLst/>
                <a:gdLst/>
                <a:ahLst/>
                <a:cxnLst/>
                <a:rect l="l" t="t" r="r" b="b"/>
                <a:pathLst>
                  <a:path w="586" h="504" extrusionOk="0">
                    <a:moveTo>
                      <a:pt x="334" y="1"/>
                    </a:moveTo>
                    <a:cubicBezTo>
                      <a:pt x="272" y="1"/>
                      <a:pt x="209" y="24"/>
                      <a:pt x="158" y="76"/>
                    </a:cubicBezTo>
                    <a:cubicBezTo>
                      <a:pt x="0" y="233"/>
                      <a:pt x="113" y="503"/>
                      <a:pt x="335" y="503"/>
                    </a:cubicBezTo>
                    <a:cubicBezTo>
                      <a:pt x="473" y="503"/>
                      <a:pt x="586" y="391"/>
                      <a:pt x="586" y="253"/>
                    </a:cubicBezTo>
                    <a:cubicBezTo>
                      <a:pt x="586" y="101"/>
                      <a:pt x="462" y="1"/>
                      <a:pt x="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6"/>
              <p:cNvSpPr/>
              <p:nvPr/>
            </p:nvSpPr>
            <p:spPr>
              <a:xfrm>
                <a:off x="1171575" y="3019875"/>
                <a:ext cx="14650" cy="12575"/>
              </a:xfrm>
              <a:custGeom>
                <a:avLst/>
                <a:gdLst/>
                <a:ahLst/>
                <a:cxnLst/>
                <a:rect l="l" t="t" r="r" b="b"/>
                <a:pathLst>
                  <a:path w="586" h="503" extrusionOk="0">
                    <a:moveTo>
                      <a:pt x="333" y="0"/>
                    </a:moveTo>
                    <a:cubicBezTo>
                      <a:pt x="272" y="0"/>
                      <a:pt x="209" y="23"/>
                      <a:pt x="158" y="74"/>
                    </a:cubicBezTo>
                    <a:cubicBezTo>
                      <a:pt x="0" y="232"/>
                      <a:pt x="113" y="503"/>
                      <a:pt x="335" y="503"/>
                    </a:cubicBezTo>
                    <a:cubicBezTo>
                      <a:pt x="473" y="503"/>
                      <a:pt x="586" y="391"/>
                      <a:pt x="586" y="251"/>
                    </a:cubicBezTo>
                    <a:cubicBezTo>
                      <a:pt x="586" y="100"/>
                      <a:pt x="462" y="0"/>
                      <a:pt x="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6"/>
              <p:cNvSpPr/>
              <p:nvPr/>
            </p:nvSpPr>
            <p:spPr>
              <a:xfrm>
                <a:off x="1171575" y="3098250"/>
                <a:ext cx="14650" cy="12550"/>
              </a:xfrm>
              <a:custGeom>
                <a:avLst/>
                <a:gdLst/>
                <a:ahLst/>
                <a:cxnLst/>
                <a:rect l="l" t="t" r="r" b="b"/>
                <a:pathLst>
                  <a:path w="586" h="502" extrusionOk="0">
                    <a:moveTo>
                      <a:pt x="333" y="0"/>
                    </a:moveTo>
                    <a:cubicBezTo>
                      <a:pt x="272" y="0"/>
                      <a:pt x="209" y="23"/>
                      <a:pt x="158" y="74"/>
                    </a:cubicBezTo>
                    <a:cubicBezTo>
                      <a:pt x="0" y="231"/>
                      <a:pt x="113" y="501"/>
                      <a:pt x="335" y="501"/>
                    </a:cubicBezTo>
                    <a:cubicBezTo>
                      <a:pt x="473" y="501"/>
                      <a:pt x="586" y="389"/>
                      <a:pt x="586" y="251"/>
                    </a:cubicBezTo>
                    <a:cubicBezTo>
                      <a:pt x="586" y="100"/>
                      <a:pt x="462" y="0"/>
                      <a:pt x="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6"/>
              <p:cNvSpPr/>
              <p:nvPr/>
            </p:nvSpPr>
            <p:spPr>
              <a:xfrm>
                <a:off x="1104350" y="28631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89"/>
                      <a:pt x="587" y="251"/>
                    </a:cubicBezTo>
                    <a:cubicBezTo>
                      <a:pt x="587" y="100"/>
                      <a:pt x="46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6"/>
              <p:cNvSpPr/>
              <p:nvPr/>
            </p:nvSpPr>
            <p:spPr>
              <a:xfrm>
                <a:off x="1104350" y="2941500"/>
                <a:ext cx="14675" cy="12600"/>
              </a:xfrm>
              <a:custGeom>
                <a:avLst/>
                <a:gdLst/>
                <a:ahLst/>
                <a:cxnLst/>
                <a:rect l="l" t="t" r="r" b="b"/>
                <a:pathLst>
                  <a:path w="587" h="504" extrusionOk="0">
                    <a:moveTo>
                      <a:pt x="334" y="1"/>
                    </a:moveTo>
                    <a:cubicBezTo>
                      <a:pt x="272" y="1"/>
                      <a:pt x="209" y="24"/>
                      <a:pt x="158" y="76"/>
                    </a:cubicBezTo>
                    <a:cubicBezTo>
                      <a:pt x="0" y="233"/>
                      <a:pt x="112" y="503"/>
                      <a:pt x="335" y="503"/>
                    </a:cubicBezTo>
                    <a:cubicBezTo>
                      <a:pt x="475" y="503"/>
                      <a:pt x="587" y="391"/>
                      <a:pt x="587" y="253"/>
                    </a:cubicBezTo>
                    <a:cubicBezTo>
                      <a:pt x="587" y="101"/>
                      <a:pt x="463" y="1"/>
                      <a:pt x="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6"/>
              <p:cNvSpPr/>
              <p:nvPr/>
            </p:nvSpPr>
            <p:spPr>
              <a:xfrm>
                <a:off x="1104350" y="30198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91"/>
                      <a:pt x="587" y="251"/>
                    </a:cubicBezTo>
                    <a:cubicBezTo>
                      <a:pt x="587" y="100"/>
                      <a:pt x="46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26"/>
              <p:cNvSpPr/>
              <p:nvPr/>
            </p:nvSpPr>
            <p:spPr>
              <a:xfrm>
                <a:off x="1104350" y="3098250"/>
                <a:ext cx="14675" cy="12550"/>
              </a:xfrm>
              <a:custGeom>
                <a:avLst/>
                <a:gdLst/>
                <a:ahLst/>
                <a:cxnLst/>
                <a:rect l="l" t="t" r="r" b="b"/>
                <a:pathLst>
                  <a:path w="587" h="502" extrusionOk="0">
                    <a:moveTo>
                      <a:pt x="334" y="0"/>
                    </a:moveTo>
                    <a:cubicBezTo>
                      <a:pt x="272" y="0"/>
                      <a:pt x="209" y="23"/>
                      <a:pt x="158" y="74"/>
                    </a:cubicBezTo>
                    <a:cubicBezTo>
                      <a:pt x="0" y="231"/>
                      <a:pt x="112" y="501"/>
                      <a:pt x="335" y="501"/>
                    </a:cubicBezTo>
                    <a:cubicBezTo>
                      <a:pt x="475" y="501"/>
                      <a:pt x="587" y="389"/>
                      <a:pt x="587" y="251"/>
                    </a:cubicBezTo>
                    <a:cubicBezTo>
                      <a:pt x="587" y="100"/>
                      <a:pt x="46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26"/>
              <p:cNvSpPr/>
              <p:nvPr/>
            </p:nvSpPr>
            <p:spPr>
              <a:xfrm>
                <a:off x="1037125" y="2863175"/>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6"/>
              <p:cNvSpPr/>
              <p:nvPr/>
            </p:nvSpPr>
            <p:spPr>
              <a:xfrm>
                <a:off x="1037125" y="2941500"/>
                <a:ext cx="14675" cy="12600"/>
              </a:xfrm>
              <a:custGeom>
                <a:avLst/>
                <a:gdLst/>
                <a:ahLst/>
                <a:cxnLst/>
                <a:rect l="l" t="t" r="r" b="b"/>
                <a:pathLst>
                  <a:path w="587" h="504" extrusionOk="0">
                    <a:moveTo>
                      <a:pt x="335" y="1"/>
                    </a:moveTo>
                    <a:cubicBezTo>
                      <a:pt x="273" y="1"/>
                      <a:pt x="210" y="24"/>
                      <a:pt x="159" y="76"/>
                    </a:cubicBezTo>
                    <a:cubicBezTo>
                      <a:pt x="0" y="233"/>
                      <a:pt x="112" y="503"/>
                      <a:pt x="337" y="503"/>
                    </a:cubicBezTo>
                    <a:cubicBezTo>
                      <a:pt x="475" y="503"/>
                      <a:pt x="587" y="391"/>
                      <a:pt x="587" y="253"/>
                    </a:cubicBezTo>
                    <a:cubicBezTo>
                      <a:pt x="587" y="101"/>
                      <a:pt x="464" y="1"/>
                      <a:pt x="3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6"/>
              <p:cNvSpPr/>
              <p:nvPr/>
            </p:nvSpPr>
            <p:spPr>
              <a:xfrm>
                <a:off x="1037150" y="3019875"/>
                <a:ext cx="14650" cy="12575"/>
              </a:xfrm>
              <a:custGeom>
                <a:avLst/>
                <a:gdLst/>
                <a:ahLst/>
                <a:cxnLst/>
                <a:rect l="l" t="t" r="r" b="b"/>
                <a:pathLst>
                  <a:path w="586" h="503" extrusionOk="0">
                    <a:moveTo>
                      <a:pt x="333" y="0"/>
                    </a:moveTo>
                    <a:cubicBezTo>
                      <a:pt x="272" y="0"/>
                      <a:pt x="209" y="23"/>
                      <a:pt x="158" y="74"/>
                    </a:cubicBezTo>
                    <a:cubicBezTo>
                      <a:pt x="1" y="232"/>
                      <a:pt x="113" y="503"/>
                      <a:pt x="336" y="503"/>
                    </a:cubicBezTo>
                    <a:cubicBezTo>
                      <a:pt x="474" y="503"/>
                      <a:pt x="586" y="391"/>
                      <a:pt x="586" y="251"/>
                    </a:cubicBezTo>
                    <a:cubicBezTo>
                      <a:pt x="586" y="100"/>
                      <a:pt x="462" y="0"/>
                      <a:pt x="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6"/>
              <p:cNvSpPr/>
              <p:nvPr/>
            </p:nvSpPr>
            <p:spPr>
              <a:xfrm>
                <a:off x="1037150" y="3098250"/>
                <a:ext cx="14650" cy="12550"/>
              </a:xfrm>
              <a:custGeom>
                <a:avLst/>
                <a:gdLst/>
                <a:ahLst/>
                <a:cxnLst/>
                <a:rect l="l" t="t" r="r" b="b"/>
                <a:pathLst>
                  <a:path w="586" h="502" extrusionOk="0">
                    <a:moveTo>
                      <a:pt x="333" y="0"/>
                    </a:moveTo>
                    <a:cubicBezTo>
                      <a:pt x="272" y="0"/>
                      <a:pt x="209" y="23"/>
                      <a:pt x="158" y="74"/>
                    </a:cubicBezTo>
                    <a:cubicBezTo>
                      <a:pt x="1" y="231"/>
                      <a:pt x="113" y="501"/>
                      <a:pt x="336" y="501"/>
                    </a:cubicBezTo>
                    <a:cubicBezTo>
                      <a:pt x="474" y="501"/>
                      <a:pt x="586" y="389"/>
                      <a:pt x="586" y="251"/>
                    </a:cubicBezTo>
                    <a:cubicBezTo>
                      <a:pt x="586" y="100"/>
                      <a:pt x="462" y="0"/>
                      <a:pt x="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98" name="Google Shape;5798;p26"/>
            <p:cNvSpPr/>
            <p:nvPr/>
          </p:nvSpPr>
          <p:spPr>
            <a:xfrm flipH="1">
              <a:off x="5920234" y="621800"/>
              <a:ext cx="958246" cy="836766"/>
            </a:xfrm>
            <a:custGeom>
              <a:avLst/>
              <a:gdLst/>
              <a:ahLst/>
              <a:cxnLst/>
              <a:rect l="l" t="t" r="r" b="b"/>
              <a:pathLst>
                <a:path w="28132" h="24667" extrusionOk="0">
                  <a:moveTo>
                    <a:pt x="14066" y="424"/>
                  </a:moveTo>
                  <a:lnTo>
                    <a:pt x="27770" y="24457"/>
                  </a:lnTo>
                  <a:lnTo>
                    <a:pt x="359" y="24457"/>
                  </a:lnTo>
                  <a:lnTo>
                    <a:pt x="14066" y="424"/>
                  </a:lnTo>
                  <a:close/>
                  <a:moveTo>
                    <a:pt x="14066" y="1"/>
                  </a:moveTo>
                  <a:lnTo>
                    <a:pt x="88" y="24511"/>
                  </a:lnTo>
                  <a:lnTo>
                    <a:pt x="0" y="24667"/>
                  </a:lnTo>
                  <a:lnTo>
                    <a:pt x="28131" y="24667"/>
                  </a:lnTo>
                  <a:lnTo>
                    <a:pt x="1406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9" name="Google Shape;5799;p26"/>
            <p:cNvGrpSpPr/>
            <p:nvPr/>
          </p:nvGrpSpPr>
          <p:grpSpPr>
            <a:xfrm flipH="1">
              <a:off x="7632631" y="278227"/>
              <a:ext cx="1033041" cy="1316910"/>
              <a:chOff x="1843774" y="541440"/>
              <a:chExt cx="1028823" cy="1316910"/>
            </a:xfrm>
          </p:grpSpPr>
          <p:sp>
            <p:nvSpPr>
              <p:cNvPr id="5800" name="Google Shape;5800;p26"/>
              <p:cNvSpPr/>
              <p:nvPr/>
            </p:nvSpPr>
            <p:spPr>
              <a:xfrm>
                <a:off x="2150448" y="1225148"/>
                <a:ext cx="722148" cy="633202"/>
              </a:xfrm>
              <a:custGeom>
                <a:avLst/>
                <a:gdLst/>
                <a:ahLst/>
                <a:cxnLst/>
                <a:rect l="l" t="t" r="r" b="b"/>
                <a:pathLst>
                  <a:path w="28132" h="24667" extrusionOk="0">
                    <a:moveTo>
                      <a:pt x="14067" y="423"/>
                    </a:moveTo>
                    <a:lnTo>
                      <a:pt x="27772" y="24458"/>
                    </a:lnTo>
                    <a:lnTo>
                      <a:pt x="361" y="24458"/>
                    </a:lnTo>
                    <a:lnTo>
                      <a:pt x="14067" y="423"/>
                    </a:lnTo>
                    <a:close/>
                    <a:moveTo>
                      <a:pt x="14067" y="0"/>
                    </a:moveTo>
                    <a:lnTo>
                      <a:pt x="90" y="24510"/>
                    </a:lnTo>
                    <a:lnTo>
                      <a:pt x="0" y="24666"/>
                    </a:lnTo>
                    <a:lnTo>
                      <a:pt x="28131" y="24666"/>
                    </a:lnTo>
                    <a:lnTo>
                      <a:pt x="140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1" name="Google Shape;5801;p26"/>
              <p:cNvGrpSpPr/>
              <p:nvPr/>
            </p:nvGrpSpPr>
            <p:grpSpPr>
              <a:xfrm rot="-5400000">
                <a:off x="1806022" y="579191"/>
                <a:ext cx="1019815" cy="944312"/>
                <a:chOff x="2113525" y="2880575"/>
                <a:chExt cx="609500" cy="564375"/>
              </a:xfrm>
            </p:grpSpPr>
            <p:sp>
              <p:nvSpPr>
                <p:cNvPr id="5802" name="Google Shape;5802;p26"/>
                <p:cNvSpPr/>
                <p:nvPr/>
              </p:nvSpPr>
              <p:spPr>
                <a:xfrm>
                  <a:off x="2159100" y="3015125"/>
                  <a:ext cx="58125" cy="55900"/>
                </a:xfrm>
                <a:custGeom>
                  <a:avLst/>
                  <a:gdLst/>
                  <a:ahLst/>
                  <a:cxnLst/>
                  <a:rect l="l" t="t" r="r" b="b"/>
                  <a:pathLst>
                    <a:path w="2325" h="2236" extrusionOk="0">
                      <a:moveTo>
                        <a:pt x="1206" y="0"/>
                      </a:moveTo>
                      <a:cubicBezTo>
                        <a:pt x="754" y="0"/>
                        <a:pt x="347" y="271"/>
                        <a:pt x="174" y="690"/>
                      </a:cubicBezTo>
                      <a:cubicBezTo>
                        <a:pt x="1" y="1107"/>
                        <a:pt x="96" y="1589"/>
                        <a:pt x="416" y="1907"/>
                      </a:cubicBezTo>
                      <a:cubicBezTo>
                        <a:pt x="630" y="2121"/>
                        <a:pt x="916" y="2235"/>
                        <a:pt x="1207" y="2235"/>
                      </a:cubicBezTo>
                      <a:cubicBezTo>
                        <a:pt x="1351" y="2235"/>
                        <a:pt x="1496" y="2207"/>
                        <a:pt x="1634" y="2150"/>
                      </a:cubicBezTo>
                      <a:cubicBezTo>
                        <a:pt x="2052" y="1977"/>
                        <a:pt x="2325" y="1569"/>
                        <a:pt x="2325" y="1117"/>
                      </a:cubicBezTo>
                      <a:cubicBezTo>
                        <a:pt x="2325" y="500"/>
                        <a:pt x="1823" y="0"/>
                        <a:pt x="12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6"/>
                <p:cNvSpPr/>
                <p:nvPr/>
              </p:nvSpPr>
              <p:spPr>
                <a:xfrm>
                  <a:off x="2113525" y="2967325"/>
                  <a:ext cx="151450" cy="151450"/>
                </a:xfrm>
                <a:custGeom>
                  <a:avLst/>
                  <a:gdLst/>
                  <a:ahLst/>
                  <a:cxnLst/>
                  <a:rect l="l" t="t" r="r" b="b"/>
                  <a:pathLst>
                    <a:path w="6058" h="6058" extrusionOk="0">
                      <a:moveTo>
                        <a:pt x="3029" y="210"/>
                      </a:moveTo>
                      <a:cubicBezTo>
                        <a:pt x="4583" y="210"/>
                        <a:pt x="5849" y="1476"/>
                        <a:pt x="5849" y="3029"/>
                      </a:cubicBezTo>
                      <a:cubicBezTo>
                        <a:pt x="5849" y="4583"/>
                        <a:pt x="4583" y="5849"/>
                        <a:pt x="3029" y="5849"/>
                      </a:cubicBezTo>
                      <a:cubicBezTo>
                        <a:pt x="1474" y="5849"/>
                        <a:pt x="210" y="4583"/>
                        <a:pt x="210" y="3029"/>
                      </a:cubicBezTo>
                      <a:cubicBezTo>
                        <a:pt x="210" y="1476"/>
                        <a:pt x="1475" y="210"/>
                        <a:pt x="3029" y="210"/>
                      </a:cubicBezTo>
                      <a:close/>
                      <a:moveTo>
                        <a:pt x="3029" y="1"/>
                      </a:moveTo>
                      <a:cubicBezTo>
                        <a:pt x="1359" y="1"/>
                        <a:pt x="0" y="1359"/>
                        <a:pt x="0" y="3029"/>
                      </a:cubicBezTo>
                      <a:cubicBezTo>
                        <a:pt x="0" y="4700"/>
                        <a:pt x="1359" y="6058"/>
                        <a:pt x="3029" y="6058"/>
                      </a:cubicBezTo>
                      <a:cubicBezTo>
                        <a:pt x="4700" y="6058"/>
                        <a:pt x="6058" y="4700"/>
                        <a:pt x="6058" y="3029"/>
                      </a:cubicBezTo>
                      <a:cubicBezTo>
                        <a:pt x="6058" y="1360"/>
                        <a:pt x="4700" y="1"/>
                        <a:pt x="30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6"/>
                <p:cNvSpPr/>
                <p:nvPr/>
              </p:nvSpPr>
              <p:spPr>
                <a:xfrm>
                  <a:off x="2158650" y="2880575"/>
                  <a:ext cx="564375" cy="564375"/>
                </a:xfrm>
                <a:custGeom>
                  <a:avLst/>
                  <a:gdLst/>
                  <a:ahLst/>
                  <a:cxnLst/>
                  <a:rect l="l" t="t" r="r" b="b"/>
                  <a:pathLst>
                    <a:path w="22575" h="22575" extrusionOk="0">
                      <a:moveTo>
                        <a:pt x="11288" y="210"/>
                      </a:moveTo>
                      <a:cubicBezTo>
                        <a:pt x="17395" y="210"/>
                        <a:pt x="22366" y="5181"/>
                        <a:pt x="22366" y="11289"/>
                      </a:cubicBezTo>
                      <a:cubicBezTo>
                        <a:pt x="22366" y="17397"/>
                        <a:pt x="17397" y="22367"/>
                        <a:pt x="11288" y="22367"/>
                      </a:cubicBezTo>
                      <a:cubicBezTo>
                        <a:pt x="5179" y="22367"/>
                        <a:pt x="210" y="17397"/>
                        <a:pt x="210" y="11288"/>
                      </a:cubicBezTo>
                      <a:cubicBezTo>
                        <a:pt x="210" y="5181"/>
                        <a:pt x="5179" y="210"/>
                        <a:pt x="11288" y="210"/>
                      </a:cubicBezTo>
                      <a:close/>
                      <a:moveTo>
                        <a:pt x="11288" y="1"/>
                      </a:moveTo>
                      <a:cubicBezTo>
                        <a:pt x="5064" y="1"/>
                        <a:pt x="1" y="5064"/>
                        <a:pt x="1" y="11288"/>
                      </a:cubicBezTo>
                      <a:cubicBezTo>
                        <a:pt x="1" y="17512"/>
                        <a:pt x="5064" y="22575"/>
                        <a:pt x="11288" y="22575"/>
                      </a:cubicBezTo>
                      <a:cubicBezTo>
                        <a:pt x="17512" y="22575"/>
                        <a:pt x="22575" y="17512"/>
                        <a:pt x="22575" y="11288"/>
                      </a:cubicBezTo>
                      <a:cubicBezTo>
                        <a:pt x="22575" y="5064"/>
                        <a:pt x="17512" y="1"/>
                        <a:pt x="11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6"/>
                <p:cNvSpPr/>
                <p:nvPr/>
              </p:nvSpPr>
              <p:spPr>
                <a:xfrm>
                  <a:off x="2542800" y="2882550"/>
                  <a:ext cx="55925" cy="55925"/>
                </a:xfrm>
                <a:custGeom>
                  <a:avLst/>
                  <a:gdLst/>
                  <a:ahLst/>
                  <a:cxnLst/>
                  <a:rect l="l" t="t" r="r" b="b"/>
                  <a:pathLst>
                    <a:path w="2237" h="2237" extrusionOk="0">
                      <a:moveTo>
                        <a:pt x="1118" y="1"/>
                      </a:moveTo>
                      <a:cubicBezTo>
                        <a:pt x="501" y="1"/>
                        <a:pt x="1" y="501"/>
                        <a:pt x="1" y="1118"/>
                      </a:cubicBezTo>
                      <a:cubicBezTo>
                        <a:pt x="1" y="1736"/>
                        <a:pt x="501" y="2237"/>
                        <a:pt x="1118" y="2237"/>
                      </a:cubicBezTo>
                      <a:cubicBezTo>
                        <a:pt x="1737" y="2237"/>
                        <a:pt x="2237" y="1736"/>
                        <a:pt x="2237" y="1118"/>
                      </a:cubicBezTo>
                      <a:cubicBezTo>
                        <a:pt x="2237" y="501"/>
                        <a:pt x="1737" y="1"/>
                        <a:pt x="1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806" name="Google Shape;5806;p26"/>
          <p:cNvSpPr/>
          <p:nvPr/>
        </p:nvSpPr>
        <p:spPr>
          <a:xfrm>
            <a:off x="0" y="0"/>
            <a:ext cx="4572000" cy="5143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6"/>
          <p:cNvSpPr txBox="1">
            <a:spLocks noGrp="1"/>
          </p:cNvSpPr>
          <p:nvPr>
            <p:ph type="title"/>
          </p:nvPr>
        </p:nvSpPr>
        <p:spPr>
          <a:xfrm>
            <a:off x="5560825" y="2275075"/>
            <a:ext cx="2860800" cy="472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1800"/>
              <a:buFont typeface="Poppins SemiBold"/>
              <a:buNone/>
              <a:defRPr b="0">
                <a:latin typeface="Poppins SemiBold"/>
                <a:ea typeface="Poppins SemiBold"/>
                <a:cs typeface="Poppins SemiBold"/>
                <a:sym typeface="Poppins SemiBold"/>
              </a:defRPr>
            </a:lvl1pPr>
            <a:lvl2pPr lvl="1" algn="l" rtl="0">
              <a:spcBef>
                <a:spcPts val="0"/>
              </a:spcBef>
              <a:spcAft>
                <a:spcPts val="0"/>
              </a:spcAft>
              <a:buSzPts val="1600"/>
              <a:buFont typeface="Poppins SemiBold"/>
              <a:buNone/>
              <a:defRPr sz="1600" b="0">
                <a:latin typeface="Poppins SemiBold"/>
                <a:ea typeface="Poppins SemiBold"/>
                <a:cs typeface="Poppins SemiBold"/>
                <a:sym typeface="Poppins SemiBold"/>
              </a:defRPr>
            </a:lvl2pPr>
            <a:lvl3pPr lvl="2" algn="l" rtl="0">
              <a:spcBef>
                <a:spcPts val="0"/>
              </a:spcBef>
              <a:spcAft>
                <a:spcPts val="0"/>
              </a:spcAft>
              <a:buSzPts val="1600"/>
              <a:buFont typeface="Poppins SemiBold"/>
              <a:buNone/>
              <a:defRPr sz="1600" b="0">
                <a:latin typeface="Poppins SemiBold"/>
                <a:ea typeface="Poppins SemiBold"/>
                <a:cs typeface="Poppins SemiBold"/>
                <a:sym typeface="Poppins SemiBold"/>
              </a:defRPr>
            </a:lvl3pPr>
            <a:lvl4pPr lvl="3" algn="l" rtl="0">
              <a:spcBef>
                <a:spcPts val="0"/>
              </a:spcBef>
              <a:spcAft>
                <a:spcPts val="0"/>
              </a:spcAft>
              <a:buSzPts val="1600"/>
              <a:buFont typeface="Poppins SemiBold"/>
              <a:buNone/>
              <a:defRPr sz="1600" b="0">
                <a:latin typeface="Poppins SemiBold"/>
                <a:ea typeface="Poppins SemiBold"/>
                <a:cs typeface="Poppins SemiBold"/>
                <a:sym typeface="Poppins SemiBold"/>
              </a:defRPr>
            </a:lvl4pPr>
            <a:lvl5pPr lvl="4" algn="l" rtl="0">
              <a:spcBef>
                <a:spcPts val="0"/>
              </a:spcBef>
              <a:spcAft>
                <a:spcPts val="0"/>
              </a:spcAft>
              <a:buSzPts val="1600"/>
              <a:buFont typeface="Poppins SemiBold"/>
              <a:buNone/>
              <a:defRPr sz="1600" b="0">
                <a:latin typeface="Poppins SemiBold"/>
                <a:ea typeface="Poppins SemiBold"/>
                <a:cs typeface="Poppins SemiBold"/>
                <a:sym typeface="Poppins SemiBold"/>
              </a:defRPr>
            </a:lvl5pPr>
            <a:lvl6pPr lvl="5" algn="l" rtl="0">
              <a:spcBef>
                <a:spcPts val="0"/>
              </a:spcBef>
              <a:spcAft>
                <a:spcPts val="0"/>
              </a:spcAft>
              <a:buSzPts val="1600"/>
              <a:buFont typeface="Poppins SemiBold"/>
              <a:buNone/>
              <a:defRPr sz="1600" b="0">
                <a:latin typeface="Poppins SemiBold"/>
                <a:ea typeface="Poppins SemiBold"/>
                <a:cs typeface="Poppins SemiBold"/>
                <a:sym typeface="Poppins SemiBold"/>
              </a:defRPr>
            </a:lvl6pPr>
            <a:lvl7pPr lvl="6" algn="l" rtl="0">
              <a:spcBef>
                <a:spcPts val="0"/>
              </a:spcBef>
              <a:spcAft>
                <a:spcPts val="0"/>
              </a:spcAft>
              <a:buSzPts val="1600"/>
              <a:buFont typeface="Poppins SemiBold"/>
              <a:buNone/>
              <a:defRPr sz="1600" b="0">
                <a:latin typeface="Poppins SemiBold"/>
                <a:ea typeface="Poppins SemiBold"/>
                <a:cs typeface="Poppins SemiBold"/>
                <a:sym typeface="Poppins SemiBold"/>
              </a:defRPr>
            </a:lvl7pPr>
            <a:lvl8pPr lvl="7" algn="l" rtl="0">
              <a:spcBef>
                <a:spcPts val="0"/>
              </a:spcBef>
              <a:spcAft>
                <a:spcPts val="0"/>
              </a:spcAft>
              <a:buSzPts val="1600"/>
              <a:buFont typeface="Poppins SemiBold"/>
              <a:buNone/>
              <a:defRPr sz="1600" b="0">
                <a:latin typeface="Poppins SemiBold"/>
                <a:ea typeface="Poppins SemiBold"/>
                <a:cs typeface="Poppins SemiBold"/>
                <a:sym typeface="Poppins SemiBold"/>
              </a:defRPr>
            </a:lvl8pPr>
            <a:lvl9pPr lvl="8" algn="l" rtl="0">
              <a:spcBef>
                <a:spcPts val="0"/>
              </a:spcBef>
              <a:spcAft>
                <a:spcPts val="0"/>
              </a:spcAft>
              <a:buSzPts val="1600"/>
              <a:buFont typeface="Poppins SemiBold"/>
              <a:buNone/>
              <a:defRPr sz="1600" b="0">
                <a:latin typeface="Poppins SemiBold"/>
                <a:ea typeface="Poppins SemiBold"/>
                <a:cs typeface="Poppins SemiBold"/>
                <a:sym typeface="Poppins SemiBold"/>
              </a:defRPr>
            </a:lvl9pPr>
          </a:lstStyle>
          <a:p>
            <a:endParaRPr/>
          </a:p>
        </p:txBody>
      </p:sp>
      <p:sp>
        <p:nvSpPr>
          <p:cNvPr id="5808" name="Google Shape;5808;p26"/>
          <p:cNvSpPr txBox="1">
            <a:spLocks noGrp="1"/>
          </p:cNvSpPr>
          <p:nvPr>
            <p:ph type="subTitle" idx="1"/>
          </p:nvPr>
        </p:nvSpPr>
        <p:spPr>
          <a:xfrm>
            <a:off x="5571450" y="2989158"/>
            <a:ext cx="2838000" cy="109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1600"/>
              </a:spcBef>
              <a:spcAft>
                <a:spcPts val="0"/>
              </a:spcAft>
              <a:buSzPts val="1400"/>
              <a:buFont typeface="Poppins Light"/>
              <a:buNone/>
              <a:defRPr>
                <a:latin typeface="Poppins Light"/>
                <a:ea typeface="Poppins Light"/>
                <a:cs typeface="Poppins Light"/>
                <a:sym typeface="Poppins Light"/>
              </a:defRPr>
            </a:lvl2pPr>
            <a:lvl3pPr lvl="2" rtl="0">
              <a:spcBef>
                <a:spcPts val="1600"/>
              </a:spcBef>
              <a:spcAft>
                <a:spcPts val="0"/>
              </a:spcAft>
              <a:buSzPts val="1400"/>
              <a:buFont typeface="Poppins Light"/>
              <a:buNone/>
              <a:defRPr>
                <a:latin typeface="Poppins Light"/>
                <a:ea typeface="Poppins Light"/>
                <a:cs typeface="Poppins Light"/>
                <a:sym typeface="Poppins Light"/>
              </a:defRPr>
            </a:lvl3pPr>
            <a:lvl4pPr lvl="3" rtl="0">
              <a:spcBef>
                <a:spcPts val="1600"/>
              </a:spcBef>
              <a:spcAft>
                <a:spcPts val="0"/>
              </a:spcAft>
              <a:buSzPts val="1400"/>
              <a:buFont typeface="Poppins Light"/>
              <a:buNone/>
              <a:defRPr>
                <a:latin typeface="Poppins Light"/>
                <a:ea typeface="Poppins Light"/>
                <a:cs typeface="Poppins Light"/>
                <a:sym typeface="Poppins Light"/>
              </a:defRPr>
            </a:lvl4pPr>
            <a:lvl5pPr lvl="4" rtl="0">
              <a:spcBef>
                <a:spcPts val="1600"/>
              </a:spcBef>
              <a:spcAft>
                <a:spcPts val="0"/>
              </a:spcAft>
              <a:buSzPts val="1400"/>
              <a:buFont typeface="Poppins Light"/>
              <a:buNone/>
              <a:defRPr>
                <a:latin typeface="Poppins Light"/>
                <a:ea typeface="Poppins Light"/>
                <a:cs typeface="Poppins Light"/>
                <a:sym typeface="Poppins Light"/>
              </a:defRPr>
            </a:lvl5pPr>
            <a:lvl6pPr lvl="5" rtl="0">
              <a:spcBef>
                <a:spcPts val="1600"/>
              </a:spcBef>
              <a:spcAft>
                <a:spcPts val="0"/>
              </a:spcAft>
              <a:buSzPts val="1400"/>
              <a:buFont typeface="Poppins Light"/>
              <a:buNone/>
              <a:defRPr>
                <a:latin typeface="Poppins Light"/>
                <a:ea typeface="Poppins Light"/>
                <a:cs typeface="Poppins Light"/>
                <a:sym typeface="Poppins Light"/>
              </a:defRPr>
            </a:lvl6pPr>
            <a:lvl7pPr lvl="6" rtl="0">
              <a:spcBef>
                <a:spcPts val="1600"/>
              </a:spcBef>
              <a:spcAft>
                <a:spcPts val="0"/>
              </a:spcAft>
              <a:buSzPts val="1400"/>
              <a:buFont typeface="Poppins Light"/>
              <a:buNone/>
              <a:defRPr>
                <a:latin typeface="Poppins Light"/>
                <a:ea typeface="Poppins Light"/>
                <a:cs typeface="Poppins Light"/>
                <a:sym typeface="Poppins Light"/>
              </a:defRPr>
            </a:lvl7pPr>
            <a:lvl8pPr lvl="7" rtl="0">
              <a:spcBef>
                <a:spcPts val="1600"/>
              </a:spcBef>
              <a:spcAft>
                <a:spcPts val="0"/>
              </a:spcAft>
              <a:buSzPts val="1400"/>
              <a:buFont typeface="Poppins Light"/>
              <a:buNone/>
              <a:defRPr>
                <a:latin typeface="Poppins Light"/>
                <a:ea typeface="Poppins Light"/>
                <a:cs typeface="Poppins Light"/>
                <a:sym typeface="Poppins Light"/>
              </a:defRPr>
            </a:lvl8pPr>
            <a:lvl9pPr lvl="8" rtl="0">
              <a:spcBef>
                <a:spcPts val="1600"/>
              </a:spcBef>
              <a:spcAft>
                <a:spcPts val="1600"/>
              </a:spcAft>
              <a:buSzPts val="1400"/>
              <a:buFont typeface="Poppins Light"/>
              <a:buNone/>
              <a:defRPr>
                <a:latin typeface="Poppins Light"/>
                <a:ea typeface="Poppins Light"/>
                <a:cs typeface="Poppins Light"/>
                <a:sym typeface="Poppins Light"/>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1">
  <p:cSld name="CUSTOM_23">
    <p:spTree>
      <p:nvGrpSpPr>
        <p:cNvPr id="1" name="Shape 9605"/>
        <p:cNvGrpSpPr/>
        <p:nvPr/>
      </p:nvGrpSpPr>
      <p:grpSpPr>
        <a:xfrm>
          <a:off x="0" y="0"/>
          <a:ext cx="0" cy="0"/>
          <a:chOff x="0" y="0"/>
          <a:chExt cx="0" cy="0"/>
        </a:xfrm>
      </p:grpSpPr>
      <p:sp>
        <p:nvSpPr>
          <p:cNvPr id="9606" name="Google Shape;9606;p48"/>
          <p:cNvSpPr/>
          <p:nvPr/>
        </p:nvSpPr>
        <p:spPr>
          <a:xfrm>
            <a:off x="1782525" y="0"/>
            <a:ext cx="5579100" cy="39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48"/>
          <p:cNvSpPr txBox="1">
            <a:spLocks noGrp="1"/>
          </p:cNvSpPr>
          <p:nvPr>
            <p:ph type="title"/>
          </p:nvPr>
        </p:nvSpPr>
        <p:spPr>
          <a:xfrm>
            <a:off x="2172975" y="1441575"/>
            <a:ext cx="4798200" cy="219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800"/>
              <a:buFont typeface="Poppins SemiBold"/>
              <a:buNone/>
              <a:defRPr sz="6000" b="0">
                <a:latin typeface="Poppins SemiBold"/>
                <a:ea typeface="Poppins SemiBold"/>
                <a:cs typeface="Poppins SemiBold"/>
                <a:sym typeface="Poppins Semi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9608" name="Google Shape;9608;p48"/>
          <p:cNvGrpSpPr/>
          <p:nvPr/>
        </p:nvGrpSpPr>
        <p:grpSpPr>
          <a:xfrm rot="5400000">
            <a:off x="311651" y="3454951"/>
            <a:ext cx="1136960" cy="1115243"/>
            <a:chOff x="5930025" y="3771375"/>
            <a:chExt cx="668800" cy="656025"/>
          </a:xfrm>
        </p:grpSpPr>
        <p:sp>
          <p:nvSpPr>
            <p:cNvPr id="9609" name="Google Shape;9609;p48"/>
            <p:cNvSpPr/>
            <p:nvPr/>
          </p:nvSpPr>
          <p:spPr>
            <a:xfrm>
              <a:off x="6046675" y="4331700"/>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48"/>
            <p:cNvSpPr/>
            <p:nvPr/>
          </p:nvSpPr>
          <p:spPr>
            <a:xfrm>
              <a:off x="6067350" y="4331700"/>
              <a:ext cx="18250" cy="15650"/>
            </a:xfrm>
            <a:custGeom>
              <a:avLst/>
              <a:gdLst/>
              <a:ahLst/>
              <a:cxnLst/>
              <a:rect l="l" t="t" r="r" b="b"/>
              <a:pathLst>
                <a:path w="730" h="626" extrusionOk="0">
                  <a:moveTo>
                    <a:pt x="418" y="1"/>
                  </a:moveTo>
                  <a:cubicBezTo>
                    <a:pt x="140" y="1"/>
                    <a:pt x="1" y="337"/>
                    <a:pt x="198" y="534"/>
                  </a:cubicBezTo>
                  <a:cubicBezTo>
                    <a:pt x="261" y="597"/>
                    <a:pt x="339" y="625"/>
                    <a:pt x="415" y="625"/>
                  </a:cubicBezTo>
                  <a:cubicBezTo>
                    <a:pt x="575" y="625"/>
                    <a:pt x="730" y="501"/>
                    <a:pt x="730" y="313"/>
                  </a:cubicBezTo>
                  <a:cubicBezTo>
                    <a:pt x="730" y="140"/>
                    <a:pt x="590"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48"/>
            <p:cNvSpPr/>
            <p:nvPr/>
          </p:nvSpPr>
          <p:spPr>
            <a:xfrm>
              <a:off x="6093325" y="43317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p48"/>
            <p:cNvSpPr/>
            <p:nvPr/>
          </p:nvSpPr>
          <p:spPr>
            <a:xfrm>
              <a:off x="61166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613;p48"/>
            <p:cNvSpPr/>
            <p:nvPr/>
          </p:nvSpPr>
          <p:spPr>
            <a:xfrm>
              <a:off x="6139975" y="43317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48"/>
            <p:cNvSpPr/>
            <p:nvPr/>
          </p:nvSpPr>
          <p:spPr>
            <a:xfrm>
              <a:off x="6160650" y="4331700"/>
              <a:ext cx="18300" cy="15650"/>
            </a:xfrm>
            <a:custGeom>
              <a:avLst/>
              <a:gdLst/>
              <a:ahLst/>
              <a:cxnLst/>
              <a:rect l="l" t="t" r="r" b="b"/>
              <a:pathLst>
                <a:path w="732" h="626" extrusionOk="0">
                  <a:moveTo>
                    <a:pt x="419" y="1"/>
                  </a:moveTo>
                  <a:cubicBezTo>
                    <a:pt x="140" y="1"/>
                    <a:pt x="1" y="337"/>
                    <a:pt x="198" y="534"/>
                  </a:cubicBezTo>
                  <a:cubicBezTo>
                    <a:pt x="261" y="597"/>
                    <a:pt x="339" y="625"/>
                    <a:pt x="416" y="625"/>
                  </a:cubicBezTo>
                  <a:cubicBezTo>
                    <a:pt x="577" y="625"/>
                    <a:pt x="731" y="501"/>
                    <a:pt x="731" y="313"/>
                  </a:cubicBezTo>
                  <a:cubicBezTo>
                    <a:pt x="731" y="140"/>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p48"/>
            <p:cNvSpPr/>
            <p:nvPr/>
          </p:nvSpPr>
          <p:spPr>
            <a:xfrm>
              <a:off x="6186625" y="43317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616;p48"/>
            <p:cNvSpPr/>
            <p:nvPr/>
          </p:nvSpPr>
          <p:spPr>
            <a:xfrm>
              <a:off x="62099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48"/>
            <p:cNvSpPr/>
            <p:nvPr/>
          </p:nvSpPr>
          <p:spPr>
            <a:xfrm>
              <a:off x="6233275" y="4331700"/>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48"/>
            <p:cNvSpPr/>
            <p:nvPr/>
          </p:nvSpPr>
          <p:spPr>
            <a:xfrm>
              <a:off x="625660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48"/>
            <p:cNvSpPr/>
            <p:nvPr/>
          </p:nvSpPr>
          <p:spPr>
            <a:xfrm>
              <a:off x="62799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48"/>
            <p:cNvSpPr/>
            <p:nvPr/>
          </p:nvSpPr>
          <p:spPr>
            <a:xfrm>
              <a:off x="63032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48"/>
            <p:cNvSpPr/>
            <p:nvPr/>
          </p:nvSpPr>
          <p:spPr>
            <a:xfrm>
              <a:off x="6323950" y="4331700"/>
              <a:ext cx="18300" cy="15625"/>
            </a:xfrm>
            <a:custGeom>
              <a:avLst/>
              <a:gdLst/>
              <a:ahLst/>
              <a:cxnLst/>
              <a:rect l="l" t="t" r="r" b="b"/>
              <a:pathLst>
                <a:path w="732" h="625" extrusionOk="0">
                  <a:moveTo>
                    <a:pt x="419" y="1"/>
                  </a:moveTo>
                  <a:cubicBezTo>
                    <a:pt x="140" y="1"/>
                    <a:pt x="1" y="337"/>
                    <a:pt x="198" y="533"/>
                  </a:cubicBezTo>
                  <a:cubicBezTo>
                    <a:pt x="261" y="596"/>
                    <a:pt x="340" y="625"/>
                    <a:pt x="417" y="625"/>
                  </a:cubicBezTo>
                  <a:cubicBezTo>
                    <a:pt x="577" y="625"/>
                    <a:pt x="731" y="501"/>
                    <a:pt x="731" y="313"/>
                  </a:cubicBezTo>
                  <a:cubicBezTo>
                    <a:pt x="731" y="140"/>
                    <a:pt x="592"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48"/>
            <p:cNvSpPr/>
            <p:nvPr/>
          </p:nvSpPr>
          <p:spPr>
            <a:xfrm>
              <a:off x="6349900" y="433170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48"/>
            <p:cNvSpPr/>
            <p:nvPr/>
          </p:nvSpPr>
          <p:spPr>
            <a:xfrm>
              <a:off x="637325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48"/>
            <p:cNvSpPr/>
            <p:nvPr/>
          </p:nvSpPr>
          <p:spPr>
            <a:xfrm>
              <a:off x="6396600" y="433170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48"/>
            <p:cNvSpPr/>
            <p:nvPr/>
          </p:nvSpPr>
          <p:spPr>
            <a:xfrm>
              <a:off x="6419900" y="43317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48"/>
            <p:cNvSpPr/>
            <p:nvPr/>
          </p:nvSpPr>
          <p:spPr>
            <a:xfrm>
              <a:off x="6443250" y="433170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48"/>
            <p:cNvSpPr/>
            <p:nvPr/>
          </p:nvSpPr>
          <p:spPr>
            <a:xfrm>
              <a:off x="6466550" y="433170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48"/>
            <p:cNvSpPr/>
            <p:nvPr/>
          </p:nvSpPr>
          <p:spPr>
            <a:xfrm>
              <a:off x="6023325" y="431170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48"/>
            <p:cNvSpPr/>
            <p:nvPr/>
          </p:nvSpPr>
          <p:spPr>
            <a:xfrm>
              <a:off x="6046675" y="4311700"/>
              <a:ext cx="15625" cy="15625"/>
            </a:xfrm>
            <a:custGeom>
              <a:avLst/>
              <a:gdLst/>
              <a:ahLst/>
              <a:cxnLst/>
              <a:rect l="l" t="t" r="r" b="b"/>
              <a:pathLst>
                <a:path w="625" h="625" extrusionOk="0">
                  <a:moveTo>
                    <a:pt x="312" y="0"/>
                  </a:moveTo>
                  <a:cubicBezTo>
                    <a:pt x="139" y="0"/>
                    <a:pt x="0" y="140"/>
                    <a:pt x="0" y="313"/>
                  </a:cubicBezTo>
                  <a:cubicBezTo>
                    <a:pt x="0" y="485"/>
                    <a:pt x="139"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48"/>
            <p:cNvSpPr/>
            <p:nvPr/>
          </p:nvSpPr>
          <p:spPr>
            <a:xfrm>
              <a:off x="6067350" y="4311700"/>
              <a:ext cx="18250" cy="15650"/>
            </a:xfrm>
            <a:custGeom>
              <a:avLst/>
              <a:gdLst/>
              <a:ahLst/>
              <a:cxnLst/>
              <a:rect l="l" t="t" r="r" b="b"/>
              <a:pathLst>
                <a:path w="730" h="626" extrusionOk="0">
                  <a:moveTo>
                    <a:pt x="418" y="0"/>
                  </a:moveTo>
                  <a:cubicBezTo>
                    <a:pt x="140" y="0"/>
                    <a:pt x="1" y="337"/>
                    <a:pt x="198" y="534"/>
                  </a:cubicBezTo>
                  <a:cubicBezTo>
                    <a:pt x="261" y="597"/>
                    <a:pt x="339" y="625"/>
                    <a:pt x="415" y="625"/>
                  </a:cubicBezTo>
                  <a:cubicBezTo>
                    <a:pt x="575" y="625"/>
                    <a:pt x="730" y="500"/>
                    <a:pt x="730" y="313"/>
                  </a:cubicBezTo>
                  <a:cubicBezTo>
                    <a:pt x="730" y="140"/>
                    <a:pt x="590"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48"/>
            <p:cNvSpPr/>
            <p:nvPr/>
          </p:nvSpPr>
          <p:spPr>
            <a:xfrm>
              <a:off x="6093325" y="431170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48"/>
            <p:cNvSpPr/>
            <p:nvPr/>
          </p:nvSpPr>
          <p:spPr>
            <a:xfrm>
              <a:off x="61166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48"/>
            <p:cNvSpPr/>
            <p:nvPr/>
          </p:nvSpPr>
          <p:spPr>
            <a:xfrm>
              <a:off x="6139975" y="431170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48"/>
            <p:cNvSpPr/>
            <p:nvPr/>
          </p:nvSpPr>
          <p:spPr>
            <a:xfrm>
              <a:off x="6160650" y="4311700"/>
              <a:ext cx="18300" cy="15650"/>
            </a:xfrm>
            <a:custGeom>
              <a:avLst/>
              <a:gdLst/>
              <a:ahLst/>
              <a:cxnLst/>
              <a:rect l="l" t="t" r="r" b="b"/>
              <a:pathLst>
                <a:path w="732" h="626" extrusionOk="0">
                  <a:moveTo>
                    <a:pt x="419" y="0"/>
                  </a:moveTo>
                  <a:cubicBezTo>
                    <a:pt x="140" y="0"/>
                    <a:pt x="1" y="337"/>
                    <a:pt x="198" y="534"/>
                  </a:cubicBezTo>
                  <a:cubicBezTo>
                    <a:pt x="261" y="597"/>
                    <a:pt x="339" y="625"/>
                    <a:pt x="416" y="625"/>
                  </a:cubicBezTo>
                  <a:cubicBezTo>
                    <a:pt x="577" y="625"/>
                    <a:pt x="731" y="500"/>
                    <a:pt x="731" y="313"/>
                  </a:cubicBezTo>
                  <a:cubicBezTo>
                    <a:pt x="731" y="140"/>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48"/>
            <p:cNvSpPr/>
            <p:nvPr/>
          </p:nvSpPr>
          <p:spPr>
            <a:xfrm>
              <a:off x="6186625" y="431170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48"/>
            <p:cNvSpPr/>
            <p:nvPr/>
          </p:nvSpPr>
          <p:spPr>
            <a:xfrm>
              <a:off x="6067350" y="4351725"/>
              <a:ext cx="18250" cy="15650"/>
            </a:xfrm>
            <a:custGeom>
              <a:avLst/>
              <a:gdLst/>
              <a:ahLst/>
              <a:cxnLst/>
              <a:rect l="l" t="t" r="r" b="b"/>
              <a:pathLst>
                <a:path w="730" h="626" extrusionOk="0">
                  <a:moveTo>
                    <a:pt x="418" y="0"/>
                  </a:moveTo>
                  <a:cubicBezTo>
                    <a:pt x="140" y="0"/>
                    <a:pt x="1" y="337"/>
                    <a:pt x="198" y="534"/>
                  </a:cubicBezTo>
                  <a:cubicBezTo>
                    <a:pt x="261" y="597"/>
                    <a:pt x="339" y="625"/>
                    <a:pt x="416" y="625"/>
                  </a:cubicBezTo>
                  <a:cubicBezTo>
                    <a:pt x="576" y="625"/>
                    <a:pt x="730" y="501"/>
                    <a:pt x="730" y="312"/>
                  </a:cubicBezTo>
                  <a:cubicBezTo>
                    <a:pt x="730" y="139"/>
                    <a:pt x="590"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48"/>
            <p:cNvSpPr/>
            <p:nvPr/>
          </p:nvSpPr>
          <p:spPr>
            <a:xfrm>
              <a:off x="6093325" y="4351725"/>
              <a:ext cx="15625" cy="15625"/>
            </a:xfrm>
            <a:custGeom>
              <a:avLst/>
              <a:gdLst/>
              <a:ahLst/>
              <a:cxnLst/>
              <a:rect l="l" t="t" r="r" b="b"/>
              <a:pathLst>
                <a:path w="625" h="625" extrusionOk="0">
                  <a:moveTo>
                    <a:pt x="312" y="0"/>
                  </a:moveTo>
                  <a:cubicBezTo>
                    <a:pt x="140" y="0"/>
                    <a:pt x="0" y="139"/>
                    <a:pt x="0" y="312"/>
                  </a:cubicBezTo>
                  <a:cubicBezTo>
                    <a:pt x="0" y="485"/>
                    <a:pt x="140" y="625"/>
                    <a:pt x="312" y="625"/>
                  </a:cubicBezTo>
                  <a:cubicBezTo>
                    <a:pt x="485" y="625"/>
                    <a:pt x="625" y="485"/>
                    <a:pt x="625" y="312"/>
                  </a:cubicBezTo>
                  <a:cubicBezTo>
                    <a:pt x="625" y="139"/>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48"/>
            <p:cNvSpPr/>
            <p:nvPr/>
          </p:nvSpPr>
          <p:spPr>
            <a:xfrm>
              <a:off x="61166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4" y="625"/>
                    <a:pt x="625" y="485"/>
                    <a:pt x="625" y="312"/>
                  </a:cubicBezTo>
                  <a:cubicBezTo>
                    <a:pt x="625" y="139"/>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48"/>
            <p:cNvSpPr/>
            <p:nvPr/>
          </p:nvSpPr>
          <p:spPr>
            <a:xfrm>
              <a:off x="6139975" y="4351725"/>
              <a:ext cx="15625" cy="15625"/>
            </a:xfrm>
            <a:custGeom>
              <a:avLst/>
              <a:gdLst/>
              <a:ahLst/>
              <a:cxnLst/>
              <a:rect l="l" t="t" r="r" b="b"/>
              <a:pathLst>
                <a:path w="625" h="625" extrusionOk="0">
                  <a:moveTo>
                    <a:pt x="312" y="0"/>
                  </a:moveTo>
                  <a:cubicBezTo>
                    <a:pt x="140" y="0"/>
                    <a:pt x="0" y="139"/>
                    <a:pt x="0" y="312"/>
                  </a:cubicBezTo>
                  <a:cubicBezTo>
                    <a:pt x="0" y="485"/>
                    <a:pt x="140" y="625"/>
                    <a:pt x="312" y="625"/>
                  </a:cubicBezTo>
                  <a:cubicBezTo>
                    <a:pt x="485" y="625"/>
                    <a:pt x="625" y="485"/>
                    <a:pt x="625" y="312"/>
                  </a:cubicBezTo>
                  <a:cubicBezTo>
                    <a:pt x="625" y="139"/>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48"/>
            <p:cNvSpPr/>
            <p:nvPr/>
          </p:nvSpPr>
          <p:spPr>
            <a:xfrm>
              <a:off x="6160650" y="4351725"/>
              <a:ext cx="18300" cy="15650"/>
            </a:xfrm>
            <a:custGeom>
              <a:avLst/>
              <a:gdLst/>
              <a:ahLst/>
              <a:cxnLst/>
              <a:rect l="l" t="t" r="r" b="b"/>
              <a:pathLst>
                <a:path w="732" h="626" extrusionOk="0">
                  <a:moveTo>
                    <a:pt x="419" y="0"/>
                  </a:moveTo>
                  <a:cubicBezTo>
                    <a:pt x="140" y="0"/>
                    <a:pt x="1" y="337"/>
                    <a:pt x="198" y="534"/>
                  </a:cubicBezTo>
                  <a:cubicBezTo>
                    <a:pt x="261" y="597"/>
                    <a:pt x="340" y="625"/>
                    <a:pt x="417" y="625"/>
                  </a:cubicBezTo>
                  <a:cubicBezTo>
                    <a:pt x="577" y="625"/>
                    <a:pt x="731" y="501"/>
                    <a:pt x="731" y="312"/>
                  </a:cubicBezTo>
                  <a:cubicBezTo>
                    <a:pt x="731" y="139"/>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48"/>
            <p:cNvSpPr/>
            <p:nvPr/>
          </p:nvSpPr>
          <p:spPr>
            <a:xfrm>
              <a:off x="6186625" y="4351725"/>
              <a:ext cx="15625" cy="15625"/>
            </a:xfrm>
            <a:custGeom>
              <a:avLst/>
              <a:gdLst/>
              <a:ahLst/>
              <a:cxnLst/>
              <a:rect l="l" t="t" r="r" b="b"/>
              <a:pathLst>
                <a:path w="625" h="625" extrusionOk="0">
                  <a:moveTo>
                    <a:pt x="312" y="0"/>
                  </a:moveTo>
                  <a:cubicBezTo>
                    <a:pt x="140" y="0"/>
                    <a:pt x="0" y="139"/>
                    <a:pt x="0" y="312"/>
                  </a:cubicBezTo>
                  <a:cubicBezTo>
                    <a:pt x="0" y="485"/>
                    <a:pt x="140" y="625"/>
                    <a:pt x="312" y="625"/>
                  </a:cubicBezTo>
                  <a:cubicBezTo>
                    <a:pt x="485" y="625"/>
                    <a:pt x="625" y="485"/>
                    <a:pt x="625" y="312"/>
                  </a:cubicBezTo>
                  <a:cubicBezTo>
                    <a:pt x="625" y="139"/>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48"/>
            <p:cNvSpPr/>
            <p:nvPr/>
          </p:nvSpPr>
          <p:spPr>
            <a:xfrm>
              <a:off x="62099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48"/>
            <p:cNvSpPr/>
            <p:nvPr/>
          </p:nvSpPr>
          <p:spPr>
            <a:xfrm>
              <a:off x="6233275" y="4351725"/>
              <a:ext cx="15625" cy="15625"/>
            </a:xfrm>
            <a:custGeom>
              <a:avLst/>
              <a:gdLst/>
              <a:ahLst/>
              <a:cxnLst/>
              <a:rect l="l" t="t" r="r" b="b"/>
              <a:pathLst>
                <a:path w="625" h="625" extrusionOk="0">
                  <a:moveTo>
                    <a:pt x="312" y="0"/>
                  </a:moveTo>
                  <a:cubicBezTo>
                    <a:pt x="141" y="0"/>
                    <a:pt x="0" y="139"/>
                    <a:pt x="0" y="312"/>
                  </a:cubicBezTo>
                  <a:cubicBezTo>
                    <a:pt x="0" y="485"/>
                    <a:pt x="141" y="625"/>
                    <a:pt x="312" y="625"/>
                  </a:cubicBezTo>
                  <a:cubicBezTo>
                    <a:pt x="485" y="625"/>
                    <a:pt x="625" y="485"/>
                    <a:pt x="625" y="312"/>
                  </a:cubicBezTo>
                  <a:cubicBezTo>
                    <a:pt x="625" y="139"/>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48"/>
            <p:cNvSpPr/>
            <p:nvPr/>
          </p:nvSpPr>
          <p:spPr>
            <a:xfrm>
              <a:off x="625660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48"/>
            <p:cNvSpPr/>
            <p:nvPr/>
          </p:nvSpPr>
          <p:spPr>
            <a:xfrm>
              <a:off x="62799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4" y="625"/>
                    <a:pt x="625" y="485"/>
                    <a:pt x="625" y="312"/>
                  </a:cubicBezTo>
                  <a:cubicBezTo>
                    <a:pt x="625" y="139"/>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48"/>
            <p:cNvSpPr/>
            <p:nvPr/>
          </p:nvSpPr>
          <p:spPr>
            <a:xfrm>
              <a:off x="63032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48"/>
            <p:cNvSpPr/>
            <p:nvPr/>
          </p:nvSpPr>
          <p:spPr>
            <a:xfrm>
              <a:off x="6323950" y="4351725"/>
              <a:ext cx="18300" cy="15650"/>
            </a:xfrm>
            <a:custGeom>
              <a:avLst/>
              <a:gdLst/>
              <a:ahLst/>
              <a:cxnLst/>
              <a:rect l="l" t="t" r="r" b="b"/>
              <a:pathLst>
                <a:path w="732" h="626" extrusionOk="0">
                  <a:moveTo>
                    <a:pt x="419" y="0"/>
                  </a:moveTo>
                  <a:cubicBezTo>
                    <a:pt x="140" y="0"/>
                    <a:pt x="1" y="337"/>
                    <a:pt x="198" y="534"/>
                  </a:cubicBezTo>
                  <a:cubicBezTo>
                    <a:pt x="261" y="597"/>
                    <a:pt x="340" y="625"/>
                    <a:pt x="416" y="625"/>
                  </a:cubicBezTo>
                  <a:cubicBezTo>
                    <a:pt x="577" y="625"/>
                    <a:pt x="731" y="501"/>
                    <a:pt x="731" y="312"/>
                  </a:cubicBezTo>
                  <a:cubicBezTo>
                    <a:pt x="731" y="139"/>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48"/>
            <p:cNvSpPr/>
            <p:nvPr/>
          </p:nvSpPr>
          <p:spPr>
            <a:xfrm>
              <a:off x="6349900" y="4351725"/>
              <a:ext cx="15650" cy="15625"/>
            </a:xfrm>
            <a:custGeom>
              <a:avLst/>
              <a:gdLst/>
              <a:ahLst/>
              <a:cxnLst/>
              <a:rect l="l" t="t" r="r" b="b"/>
              <a:pathLst>
                <a:path w="626" h="625" extrusionOk="0">
                  <a:moveTo>
                    <a:pt x="313" y="0"/>
                  </a:moveTo>
                  <a:cubicBezTo>
                    <a:pt x="142" y="0"/>
                    <a:pt x="1" y="139"/>
                    <a:pt x="1" y="312"/>
                  </a:cubicBezTo>
                  <a:cubicBezTo>
                    <a:pt x="1" y="485"/>
                    <a:pt x="142" y="625"/>
                    <a:pt x="313" y="625"/>
                  </a:cubicBezTo>
                  <a:cubicBezTo>
                    <a:pt x="486" y="625"/>
                    <a:pt x="625" y="485"/>
                    <a:pt x="625" y="312"/>
                  </a:cubicBezTo>
                  <a:cubicBezTo>
                    <a:pt x="625" y="139"/>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48"/>
            <p:cNvSpPr/>
            <p:nvPr/>
          </p:nvSpPr>
          <p:spPr>
            <a:xfrm>
              <a:off x="637325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48"/>
            <p:cNvSpPr/>
            <p:nvPr/>
          </p:nvSpPr>
          <p:spPr>
            <a:xfrm>
              <a:off x="6396600" y="4351725"/>
              <a:ext cx="15625" cy="15625"/>
            </a:xfrm>
            <a:custGeom>
              <a:avLst/>
              <a:gdLst/>
              <a:ahLst/>
              <a:cxnLst/>
              <a:rect l="l" t="t" r="r" b="b"/>
              <a:pathLst>
                <a:path w="625" h="625" extrusionOk="0">
                  <a:moveTo>
                    <a:pt x="313" y="0"/>
                  </a:moveTo>
                  <a:cubicBezTo>
                    <a:pt x="140" y="0"/>
                    <a:pt x="0" y="139"/>
                    <a:pt x="0" y="312"/>
                  </a:cubicBezTo>
                  <a:cubicBezTo>
                    <a:pt x="0" y="485"/>
                    <a:pt x="140" y="625"/>
                    <a:pt x="313" y="625"/>
                  </a:cubicBezTo>
                  <a:cubicBezTo>
                    <a:pt x="484" y="625"/>
                    <a:pt x="625" y="485"/>
                    <a:pt x="625" y="312"/>
                  </a:cubicBezTo>
                  <a:cubicBezTo>
                    <a:pt x="625" y="139"/>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48"/>
            <p:cNvSpPr/>
            <p:nvPr/>
          </p:nvSpPr>
          <p:spPr>
            <a:xfrm>
              <a:off x="6419900" y="4351725"/>
              <a:ext cx="15650" cy="15625"/>
            </a:xfrm>
            <a:custGeom>
              <a:avLst/>
              <a:gdLst/>
              <a:ahLst/>
              <a:cxnLst/>
              <a:rect l="l" t="t" r="r" b="b"/>
              <a:pathLst>
                <a:path w="626" h="625" extrusionOk="0">
                  <a:moveTo>
                    <a:pt x="313" y="0"/>
                  </a:moveTo>
                  <a:cubicBezTo>
                    <a:pt x="140" y="0"/>
                    <a:pt x="1" y="139"/>
                    <a:pt x="1" y="312"/>
                  </a:cubicBezTo>
                  <a:cubicBezTo>
                    <a:pt x="1" y="485"/>
                    <a:pt x="140" y="625"/>
                    <a:pt x="313" y="625"/>
                  </a:cubicBezTo>
                  <a:cubicBezTo>
                    <a:pt x="486" y="625"/>
                    <a:pt x="625" y="485"/>
                    <a:pt x="625" y="312"/>
                  </a:cubicBezTo>
                  <a:cubicBezTo>
                    <a:pt x="625" y="139"/>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48"/>
            <p:cNvSpPr/>
            <p:nvPr/>
          </p:nvSpPr>
          <p:spPr>
            <a:xfrm>
              <a:off x="6443250" y="4351725"/>
              <a:ext cx="15625" cy="15625"/>
            </a:xfrm>
            <a:custGeom>
              <a:avLst/>
              <a:gdLst/>
              <a:ahLst/>
              <a:cxnLst/>
              <a:rect l="l" t="t" r="r" b="b"/>
              <a:pathLst>
                <a:path w="625" h="625" extrusionOk="0">
                  <a:moveTo>
                    <a:pt x="313" y="0"/>
                  </a:moveTo>
                  <a:cubicBezTo>
                    <a:pt x="140" y="0"/>
                    <a:pt x="0" y="139"/>
                    <a:pt x="0" y="312"/>
                  </a:cubicBezTo>
                  <a:cubicBezTo>
                    <a:pt x="0" y="485"/>
                    <a:pt x="140" y="625"/>
                    <a:pt x="313" y="625"/>
                  </a:cubicBezTo>
                  <a:cubicBezTo>
                    <a:pt x="485" y="625"/>
                    <a:pt x="625" y="485"/>
                    <a:pt x="625" y="312"/>
                  </a:cubicBezTo>
                  <a:cubicBezTo>
                    <a:pt x="625" y="139"/>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48"/>
            <p:cNvSpPr/>
            <p:nvPr/>
          </p:nvSpPr>
          <p:spPr>
            <a:xfrm>
              <a:off x="62099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48"/>
            <p:cNvSpPr/>
            <p:nvPr/>
          </p:nvSpPr>
          <p:spPr>
            <a:xfrm>
              <a:off x="6233275" y="4311700"/>
              <a:ext cx="15625" cy="15625"/>
            </a:xfrm>
            <a:custGeom>
              <a:avLst/>
              <a:gdLst/>
              <a:ahLst/>
              <a:cxnLst/>
              <a:rect l="l" t="t" r="r" b="b"/>
              <a:pathLst>
                <a:path w="625" h="625" extrusionOk="0">
                  <a:moveTo>
                    <a:pt x="312" y="0"/>
                  </a:moveTo>
                  <a:cubicBezTo>
                    <a:pt x="141" y="0"/>
                    <a:pt x="0" y="140"/>
                    <a:pt x="0" y="313"/>
                  </a:cubicBezTo>
                  <a:cubicBezTo>
                    <a:pt x="0" y="485"/>
                    <a:pt x="141"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48"/>
            <p:cNvSpPr/>
            <p:nvPr/>
          </p:nvSpPr>
          <p:spPr>
            <a:xfrm>
              <a:off x="625660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48"/>
            <p:cNvSpPr/>
            <p:nvPr/>
          </p:nvSpPr>
          <p:spPr>
            <a:xfrm>
              <a:off x="62799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48"/>
            <p:cNvSpPr/>
            <p:nvPr/>
          </p:nvSpPr>
          <p:spPr>
            <a:xfrm>
              <a:off x="63032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48"/>
            <p:cNvSpPr/>
            <p:nvPr/>
          </p:nvSpPr>
          <p:spPr>
            <a:xfrm>
              <a:off x="6323950" y="4311700"/>
              <a:ext cx="18300" cy="15625"/>
            </a:xfrm>
            <a:custGeom>
              <a:avLst/>
              <a:gdLst/>
              <a:ahLst/>
              <a:cxnLst/>
              <a:rect l="l" t="t" r="r" b="b"/>
              <a:pathLst>
                <a:path w="732" h="625" extrusionOk="0">
                  <a:moveTo>
                    <a:pt x="419" y="0"/>
                  </a:moveTo>
                  <a:cubicBezTo>
                    <a:pt x="140" y="0"/>
                    <a:pt x="1" y="337"/>
                    <a:pt x="198" y="532"/>
                  </a:cubicBezTo>
                  <a:cubicBezTo>
                    <a:pt x="261" y="596"/>
                    <a:pt x="340" y="625"/>
                    <a:pt x="417" y="625"/>
                  </a:cubicBezTo>
                  <a:cubicBezTo>
                    <a:pt x="577" y="625"/>
                    <a:pt x="731" y="500"/>
                    <a:pt x="731" y="313"/>
                  </a:cubicBezTo>
                  <a:cubicBezTo>
                    <a:pt x="731" y="140"/>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48"/>
            <p:cNvSpPr/>
            <p:nvPr/>
          </p:nvSpPr>
          <p:spPr>
            <a:xfrm>
              <a:off x="6349900" y="4311700"/>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48"/>
            <p:cNvSpPr/>
            <p:nvPr/>
          </p:nvSpPr>
          <p:spPr>
            <a:xfrm>
              <a:off x="637325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48"/>
            <p:cNvSpPr/>
            <p:nvPr/>
          </p:nvSpPr>
          <p:spPr>
            <a:xfrm>
              <a:off x="6396600" y="431170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4" y="625"/>
                    <a:pt x="625" y="485"/>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48"/>
            <p:cNvSpPr/>
            <p:nvPr/>
          </p:nvSpPr>
          <p:spPr>
            <a:xfrm>
              <a:off x="6419900" y="431170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48"/>
            <p:cNvSpPr/>
            <p:nvPr/>
          </p:nvSpPr>
          <p:spPr>
            <a:xfrm>
              <a:off x="6443250" y="431170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48"/>
            <p:cNvSpPr/>
            <p:nvPr/>
          </p:nvSpPr>
          <p:spPr>
            <a:xfrm>
              <a:off x="6466550" y="4311700"/>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p48"/>
            <p:cNvSpPr/>
            <p:nvPr/>
          </p:nvSpPr>
          <p:spPr>
            <a:xfrm>
              <a:off x="6487275" y="4311700"/>
              <a:ext cx="18250" cy="15650"/>
            </a:xfrm>
            <a:custGeom>
              <a:avLst/>
              <a:gdLst/>
              <a:ahLst/>
              <a:cxnLst/>
              <a:rect l="l" t="t" r="r" b="b"/>
              <a:pathLst>
                <a:path w="730" h="626" extrusionOk="0">
                  <a:moveTo>
                    <a:pt x="418" y="0"/>
                  </a:moveTo>
                  <a:cubicBezTo>
                    <a:pt x="139" y="0"/>
                    <a:pt x="1" y="337"/>
                    <a:pt x="196" y="534"/>
                  </a:cubicBezTo>
                  <a:cubicBezTo>
                    <a:pt x="260" y="597"/>
                    <a:pt x="338" y="625"/>
                    <a:pt x="415" y="625"/>
                  </a:cubicBezTo>
                  <a:cubicBezTo>
                    <a:pt x="575" y="625"/>
                    <a:pt x="730" y="500"/>
                    <a:pt x="730" y="313"/>
                  </a:cubicBezTo>
                  <a:cubicBezTo>
                    <a:pt x="730" y="140"/>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48"/>
            <p:cNvSpPr/>
            <p:nvPr/>
          </p:nvSpPr>
          <p:spPr>
            <a:xfrm>
              <a:off x="5999975" y="4291675"/>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48"/>
            <p:cNvSpPr/>
            <p:nvPr/>
          </p:nvSpPr>
          <p:spPr>
            <a:xfrm>
              <a:off x="6023325" y="42916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48"/>
            <p:cNvSpPr/>
            <p:nvPr/>
          </p:nvSpPr>
          <p:spPr>
            <a:xfrm>
              <a:off x="6046675" y="4291675"/>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48"/>
            <p:cNvSpPr/>
            <p:nvPr/>
          </p:nvSpPr>
          <p:spPr>
            <a:xfrm>
              <a:off x="6067350" y="4291675"/>
              <a:ext cx="18250" cy="15675"/>
            </a:xfrm>
            <a:custGeom>
              <a:avLst/>
              <a:gdLst/>
              <a:ahLst/>
              <a:cxnLst/>
              <a:rect l="l" t="t" r="r" b="b"/>
              <a:pathLst>
                <a:path w="730" h="627" extrusionOk="0">
                  <a:moveTo>
                    <a:pt x="418" y="1"/>
                  </a:moveTo>
                  <a:cubicBezTo>
                    <a:pt x="140" y="1"/>
                    <a:pt x="1" y="337"/>
                    <a:pt x="198" y="534"/>
                  </a:cubicBezTo>
                  <a:cubicBezTo>
                    <a:pt x="261" y="598"/>
                    <a:pt x="339" y="626"/>
                    <a:pt x="416" y="626"/>
                  </a:cubicBezTo>
                  <a:cubicBezTo>
                    <a:pt x="576" y="626"/>
                    <a:pt x="730" y="502"/>
                    <a:pt x="730" y="313"/>
                  </a:cubicBezTo>
                  <a:cubicBezTo>
                    <a:pt x="730" y="140"/>
                    <a:pt x="590"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48"/>
            <p:cNvSpPr/>
            <p:nvPr/>
          </p:nvSpPr>
          <p:spPr>
            <a:xfrm>
              <a:off x="6093325" y="42916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48"/>
            <p:cNvSpPr/>
            <p:nvPr/>
          </p:nvSpPr>
          <p:spPr>
            <a:xfrm>
              <a:off x="61166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48"/>
            <p:cNvSpPr/>
            <p:nvPr/>
          </p:nvSpPr>
          <p:spPr>
            <a:xfrm>
              <a:off x="6139975" y="42916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48"/>
            <p:cNvSpPr/>
            <p:nvPr/>
          </p:nvSpPr>
          <p:spPr>
            <a:xfrm>
              <a:off x="6160650" y="4291675"/>
              <a:ext cx="18300" cy="15675"/>
            </a:xfrm>
            <a:custGeom>
              <a:avLst/>
              <a:gdLst/>
              <a:ahLst/>
              <a:cxnLst/>
              <a:rect l="l" t="t" r="r" b="b"/>
              <a:pathLst>
                <a:path w="732" h="627" extrusionOk="0">
                  <a:moveTo>
                    <a:pt x="419" y="1"/>
                  </a:moveTo>
                  <a:cubicBezTo>
                    <a:pt x="140" y="1"/>
                    <a:pt x="1" y="337"/>
                    <a:pt x="198" y="534"/>
                  </a:cubicBezTo>
                  <a:cubicBezTo>
                    <a:pt x="261" y="598"/>
                    <a:pt x="340" y="626"/>
                    <a:pt x="417" y="626"/>
                  </a:cubicBezTo>
                  <a:cubicBezTo>
                    <a:pt x="577" y="626"/>
                    <a:pt x="731" y="502"/>
                    <a:pt x="731" y="313"/>
                  </a:cubicBezTo>
                  <a:cubicBezTo>
                    <a:pt x="731" y="140"/>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48"/>
            <p:cNvSpPr/>
            <p:nvPr/>
          </p:nvSpPr>
          <p:spPr>
            <a:xfrm>
              <a:off x="6186625" y="42916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48"/>
            <p:cNvSpPr/>
            <p:nvPr/>
          </p:nvSpPr>
          <p:spPr>
            <a:xfrm>
              <a:off x="62099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48"/>
            <p:cNvSpPr/>
            <p:nvPr/>
          </p:nvSpPr>
          <p:spPr>
            <a:xfrm>
              <a:off x="6233275" y="429167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48"/>
            <p:cNvSpPr/>
            <p:nvPr/>
          </p:nvSpPr>
          <p:spPr>
            <a:xfrm>
              <a:off x="625660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48"/>
            <p:cNvSpPr/>
            <p:nvPr/>
          </p:nvSpPr>
          <p:spPr>
            <a:xfrm>
              <a:off x="62799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48"/>
            <p:cNvSpPr/>
            <p:nvPr/>
          </p:nvSpPr>
          <p:spPr>
            <a:xfrm>
              <a:off x="63032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48"/>
            <p:cNvSpPr/>
            <p:nvPr/>
          </p:nvSpPr>
          <p:spPr>
            <a:xfrm>
              <a:off x="6323950" y="4291675"/>
              <a:ext cx="18300" cy="15675"/>
            </a:xfrm>
            <a:custGeom>
              <a:avLst/>
              <a:gdLst/>
              <a:ahLst/>
              <a:cxnLst/>
              <a:rect l="l" t="t" r="r" b="b"/>
              <a:pathLst>
                <a:path w="732" h="627" extrusionOk="0">
                  <a:moveTo>
                    <a:pt x="419" y="1"/>
                  </a:moveTo>
                  <a:cubicBezTo>
                    <a:pt x="140" y="1"/>
                    <a:pt x="1" y="337"/>
                    <a:pt x="198" y="534"/>
                  </a:cubicBezTo>
                  <a:cubicBezTo>
                    <a:pt x="261" y="598"/>
                    <a:pt x="340" y="626"/>
                    <a:pt x="416" y="626"/>
                  </a:cubicBezTo>
                  <a:cubicBezTo>
                    <a:pt x="577" y="626"/>
                    <a:pt x="731" y="502"/>
                    <a:pt x="731" y="313"/>
                  </a:cubicBezTo>
                  <a:cubicBezTo>
                    <a:pt x="731" y="140"/>
                    <a:pt x="592"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48"/>
            <p:cNvSpPr/>
            <p:nvPr/>
          </p:nvSpPr>
          <p:spPr>
            <a:xfrm>
              <a:off x="6349900" y="42916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48"/>
            <p:cNvSpPr/>
            <p:nvPr/>
          </p:nvSpPr>
          <p:spPr>
            <a:xfrm>
              <a:off x="637325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48"/>
            <p:cNvSpPr/>
            <p:nvPr/>
          </p:nvSpPr>
          <p:spPr>
            <a:xfrm>
              <a:off x="6396600" y="42916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48"/>
            <p:cNvSpPr/>
            <p:nvPr/>
          </p:nvSpPr>
          <p:spPr>
            <a:xfrm>
              <a:off x="6419900" y="42916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48"/>
            <p:cNvSpPr/>
            <p:nvPr/>
          </p:nvSpPr>
          <p:spPr>
            <a:xfrm>
              <a:off x="6443250" y="42916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48"/>
            <p:cNvSpPr/>
            <p:nvPr/>
          </p:nvSpPr>
          <p:spPr>
            <a:xfrm>
              <a:off x="6466550" y="42916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48"/>
            <p:cNvSpPr/>
            <p:nvPr/>
          </p:nvSpPr>
          <p:spPr>
            <a:xfrm>
              <a:off x="6487275" y="4291675"/>
              <a:ext cx="18250" cy="15675"/>
            </a:xfrm>
            <a:custGeom>
              <a:avLst/>
              <a:gdLst/>
              <a:ahLst/>
              <a:cxnLst/>
              <a:rect l="l" t="t" r="r" b="b"/>
              <a:pathLst>
                <a:path w="730" h="627" extrusionOk="0">
                  <a:moveTo>
                    <a:pt x="418" y="1"/>
                  </a:moveTo>
                  <a:cubicBezTo>
                    <a:pt x="139" y="1"/>
                    <a:pt x="1" y="337"/>
                    <a:pt x="196" y="534"/>
                  </a:cubicBezTo>
                  <a:cubicBezTo>
                    <a:pt x="260" y="598"/>
                    <a:pt x="338" y="626"/>
                    <a:pt x="415" y="626"/>
                  </a:cubicBezTo>
                  <a:cubicBezTo>
                    <a:pt x="576" y="626"/>
                    <a:pt x="730" y="502"/>
                    <a:pt x="730" y="313"/>
                  </a:cubicBezTo>
                  <a:cubicBezTo>
                    <a:pt x="730" y="140"/>
                    <a:pt x="591"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48"/>
            <p:cNvSpPr/>
            <p:nvPr/>
          </p:nvSpPr>
          <p:spPr>
            <a:xfrm>
              <a:off x="6513250" y="42916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48"/>
            <p:cNvSpPr/>
            <p:nvPr/>
          </p:nvSpPr>
          <p:spPr>
            <a:xfrm>
              <a:off x="5999975" y="4271675"/>
              <a:ext cx="15650" cy="15650"/>
            </a:xfrm>
            <a:custGeom>
              <a:avLst/>
              <a:gdLst/>
              <a:ahLst/>
              <a:cxnLst/>
              <a:rect l="l" t="t" r="r" b="b"/>
              <a:pathLst>
                <a:path w="626" h="626" extrusionOk="0">
                  <a:moveTo>
                    <a:pt x="313" y="1"/>
                  </a:moveTo>
                  <a:cubicBezTo>
                    <a:pt x="141" y="1"/>
                    <a:pt x="1" y="140"/>
                    <a:pt x="1" y="313"/>
                  </a:cubicBezTo>
                  <a:cubicBezTo>
                    <a:pt x="1" y="484"/>
                    <a:pt x="141"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48"/>
            <p:cNvSpPr/>
            <p:nvPr/>
          </p:nvSpPr>
          <p:spPr>
            <a:xfrm>
              <a:off x="6023325" y="4271675"/>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48"/>
            <p:cNvSpPr/>
            <p:nvPr/>
          </p:nvSpPr>
          <p:spPr>
            <a:xfrm>
              <a:off x="6046675" y="4271675"/>
              <a:ext cx="15625" cy="15650"/>
            </a:xfrm>
            <a:custGeom>
              <a:avLst/>
              <a:gdLst/>
              <a:ahLst/>
              <a:cxnLst/>
              <a:rect l="l" t="t" r="r" b="b"/>
              <a:pathLst>
                <a:path w="625" h="626" extrusionOk="0">
                  <a:moveTo>
                    <a:pt x="312" y="1"/>
                  </a:moveTo>
                  <a:cubicBezTo>
                    <a:pt x="139" y="1"/>
                    <a:pt x="0" y="140"/>
                    <a:pt x="0" y="313"/>
                  </a:cubicBezTo>
                  <a:cubicBezTo>
                    <a:pt x="0" y="484"/>
                    <a:pt x="139"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48"/>
            <p:cNvSpPr/>
            <p:nvPr/>
          </p:nvSpPr>
          <p:spPr>
            <a:xfrm>
              <a:off x="6067350" y="4271675"/>
              <a:ext cx="18250" cy="15625"/>
            </a:xfrm>
            <a:custGeom>
              <a:avLst/>
              <a:gdLst/>
              <a:ahLst/>
              <a:cxnLst/>
              <a:rect l="l" t="t" r="r" b="b"/>
              <a:pathLst>
                <a:path w="730" h="625" extrusionOk="0">
                  <a:moveTo>
                    <a:pt x="418" y="1"/>
                  </a:moveTo>
                  <a:cubicBezTo>
                    <a:pt x="140" y="1"/>
                    <a:pt x="1" y="337"/>
                    <a:pt x="198" y="533"/>
                  </a:cubicBezTo>
                  <a:cubicBezTo>
                    <a:pt x="261" y="596"/>
                    <a:pt x="339" y="625"/>
                    <a:pt x="416" y="625"/>
                  </a:cubicBezTo>
                  <a:cubicBezTo>
                    <a:pt x="576" y="625"/>
                    <a:pt x="730" y="500"/>
                    <a:pt x="730" y="313"/>
                  </a:cubicBezTo>
                  <a:cubicBezTo>
                    <a:pt x="730" y="140"/>
                    <a:pt x="590"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3" name="Google Shape;9693;p48"/>
            <p:cNvSpPr/>
            <p:nvPr/>
          </p:nvSpPr>
          <p:spPr>
            <a:xfrm>
              <a:off x="6093325" y="4271675"/>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4" name="Google Shape;9694;p48"/>
            <p:cNvSpPr/>
            <p:nvPr/>
          </p:nvSpPr>
          <p:spPr>
            <a:xfrm>
              <a:off x="61166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48"/>
            <p:cNvSpPr/>
            <p:nvPr/>
          </p:nvSpPr>
          <p:spPr>
            <a:xfrm>
              <a:off x="6139975" y="4271675"/>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48"/>
            <p:cNvSpPr/>
            <p:nvPr/>
          </p:nvSpPr>
          <p:spPr>
            <a:xfrm>
              <a:off x="6160650" y="4271675"/>
              <a:ext cx="18300" cy="15625"/>
            </a:xfrm>
            <a:custGeom>
              <a:avLst/>
              <a:gdLst/>
              <a:ahLst/>
              <a:cxnLst/>
              <a:rect l="l" t="t" r="r" b="b"/>
              <a:pathLst>
                <a:path w="732" h="625" extrusionOk="0">
                  <a:moveTo>
                    <a:pt x="419" y="1"/>
                  </a:moveTo>
                  <a:cubicBezTo>
                    <a:pt x="140" y="1"/>
                    <a:pt x="1" y="337"/>
                    <a:pt x="198" y="533"/>
                  </a:cubicBezTo>
                  <a:cubicBezTo>
                    <a:pt x="262" y="596"/>
                    <a:pt x="340" y="625"/>
                    <a:pt x="417" y="625"/>
                  </a:cubicBezTo>
                  <a:cubicBezTo>
                    <a:pt x="577" y="625"/>
                    <a:pt x="731" y="500"/>
                    <a:pt x="731" y="313"/>
                  </a:cubicBezTo>
                  <a:cubicBezTo>
                    <a:pt x="731" y="140"/>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48"/>
            <p:cNvSpPr/>
            <p:nvPr/>
          </p:nvSpPr>
          <p:spPr>
            <a:xfrm>
              <a:off x="6186625" y="4271675"/>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48"/>
            <p:cNvSpPr/>
            <p:nvPr/>
          </p:nvSpPr>
          <p:spPr>
            <a:xfrm>
              <a:off x="62099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48"/>
            <p:cNvSpPr/>
            <p:nvPr/>
          </p:nvSpPr>
          <p:spPr>
            <a:xfrm>
              <a:off x="6233275" y="4271675"/>
              <a:ext cx="15625" cy="15650"/>
            </a:xfrm>
            <a:custGeom>
              <a:avLst/>
              <a:gdLst/>
              <a:ahLst/>
              <a:cxnLst/>
              <a:rect l="l" t="t" r="r" b="b"/>
              <a:pathLst>
                <a:path w="625" h="626" extrusionOk="0">
                  <a:moveTo>
                    <a:pt x="312" y="1"/>
                  </a:moveTo>
                  <a:cubicBezTo>
                    <a:pt x="141" y="1"/>
                    <a:pt x="0" y="140"/>
                    <a:pt x="0" y="313"/>
                  </a:cubicBezTo>
                  <a:cubicBezTo>
                    <a:pt x="0" y="484"/>
                    <a:pt x="141"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48"/>
            <p:cNvSpPr/>
            <p:nvPr/>
          </p:nvSpPr>
          <p:spPr>
            <a:xfrm>
              <a:off x="625660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9701;p48"/>
            <p:cNvSpPr/>
            <p:nvPr/>
          </p:nvSpPr>
          <p:spPr>
            <a:xfrm>
              <a:off x="62799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2" name="Google Shape;9702;p48"/>
            <p:cNvSpPr/>
            <p:nvPr/>
          </p:nvSpPr>
          <p:spPr>
            <a:xfrm>
              <a:off x="63032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9703;p48"/>
            <p:cNvSpPr/>
            <p:nvPr/>
          </p:nvSpPr>
          <p:spPr>
            <a:xfrm>
              <a:off x="6323950" y="4271675"/>
              <a:ext cx="18300" cy="15625"/>
            </a:xfrm>
            <a:custGeom>
              <a:avLst/>
              <a:gdLst/>
              <a:ahLst/>
              <a:cxnLst/>
              <a:rect l="l" t="t" r="r" b="b"/>
              <a:pathLst>
                <a:path w="732" h="625" extrusionOk="0">
                  <a:moveTo>
                    <a:pt x="419" y="1"/>
                  </a:moveTo>
                  <a:cubicBezTo>
                    <a:pt x="140" y="1"/>
                    <a:pt x="1" y="336"/>
                    <a:pt x="198" y="533"/>
                  </a:cubicBezTo>
                  <a:cubicBezTo>
                    <a:pt x="261" y="596"/>
                    <a:pt x="340" y="625"/>
                    <a:pt x="417" y="625"/>
                  </a:cubicBezTo>
                  <a:cubicBezTo>
                    <a:pt x="577" y="625"/>
                    <a:pt x="731" y="500"/>
                    <a:pt x="731" y="313"/>
                  </a:cubicBezTo>
                  <a:cubicBezTo>
                    <a:pt x="731" y="140"/>
                    <a:pt x="592"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48"/>
            <p:cNvSpPr/>
            <p:nvPr/>
          </p:nvSpPr>
          <p:spPr>
            <a:xfrm>
              <a:off x="6349900" y="4271675"/>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48"/>
            <p:cNvSpPr/>
            <p:nvPr/>
          </p:nvSpPr>
          <p:spPr>
            <a:xfrm>
              <a:off x="637325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48"/>
            <p:cNvSpPr/>
            <p:nvPr/>
          </p:nvSpPr>
          <p:spPr>
            <a:xfrm>
              <a:off x="6396600" y="4271675"/>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4" y="625"/>
                    <a:pt x="625" y="484"/>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48"/>
            <p:cNvSpPr/>
            <p:nvPr/>
          </p:nvSpPr>
          <p:spPr>
            <a:xfrm>
              <a:off x="6419900" y="4271675"/>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48"/>
            <p:cNvSpPr/>
            <p:nvPr/>
          </p:nvSpPr>
          <p:spPr>
            <a:xfrm>
              <a:off x="6443250" y="4271675"/>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p48"/>
            <p:cNvSpPr/>
            <p:nvPr/>
          </p:nvSpPr>
          <p:spPr>
            <a:xfrm>
              <a:off x="6466550" y="4271675"/>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48"/>
            <p:cNvSpPr/>
            <p:nvPr/>
          </p:nvSpPr>
          <p:spPr>
            <a:xfrm>
              <a:off x="6487275" y="4271675"/>
              <a:ext cx="18250" cy="15625"/>
            </a:xfrm>
            <a:custGeom>
              <a:avLst/>
              <a:gdLst/>
              <a:ahLst/>
              <a:cxnLst/>
              <a:rect l="l" t="t" r="r" b="b"/>
              <a:pathLst>
                <a:path w="730" h="625" extrusionOk="0">
                  <a:moveTo>
                    <a:pt x="418" y="1"/>
                  </a:moveTo>
                  <a:cubicBezTo>
                    <a:pt x="139" y="1"/>
                    <a:pt x="1" y="337"/>
                    <a:pt x="196" y="533"/>
                  </a:cubicBezTo>
                  <a:cubicBezTo>
                    <a:pt x="260" y="596"/>
                    <a:pt x="339" y="625"/>
                    <a:pt x="415" y="625"/>
                  </a:cubicBezTo>
                  <a:cubicBezTo>
                    <a:pt x="576" y="625"/>
                    <a:pt x="730" y="500"/>
                    <a:pt x="730" y="313"/>
                  </a:cubicBezTo>
                  <a:cubicBezTo>
                    <a:pt x="730" y="140"/>
                    <a:pt x="591"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48"/>
            <p:cNvSpPr/>
            <p:nvPr/>
          </p:nvSpPr>
          <p:spPr>
            <a:xfrm>
              <a:off x="6513250" y="4271675"/>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4" y="625"/>
                    <a:pt x="625" y="484"/>
                    <a:pt x="625" y="313"/>
                  </a:cubicBezTo>
                  <a:cubicBezTo>
                    <a:pt x="625" y="140"/>
                    <a:pt x="484"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48"/>
            <p:cNvSpPr/>
            <p:nvPr/>
          </p:nvSpPr>
          <p:spPr>
            <a:xfrm>
              <a:off x="5976675"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5" y="625"/>
                    <a:pt x="625" y="484"/>
                    <a:pt x="625" y="312"/>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48"/>
            <p:cNvSpPr/>
            <p:nvPr/>
          </p:nvSpPr>
          <p:spPr>
            <a:xfrm>
              <a:off x="5999975" y="4251675"/>
              <a:ext cx="15650" cy="15625"/>
            </a:xfrm>
            <a:custGeom>
              <a:avLst/>
              <a:gdLst/>
              <a:ahLst/>
              <a:cxnLst/>
              <a:rect l="l" t="t" r="r" b="b"/>
              <a:pathLst>
                <a:path w="626" h="625" extrusionOk="0">
                  <a:moveTo>
                    <a:pt x="313" y="0"/>
                  </a:moveTo>
                  <a:cubicBezTo>
                    <a:pt x="141" y="0"/>
                    <a:pt x="1" y="140"/>
                    <a:pt x="1" y="312"/>
                  </a:cubicBezTo>
                  <a:cubicBezTo>
                    <a:pt x="1" y="484"/>
                    <a:pt x="141" y="625"/>
                    <a:pt x="313" y="625"/>
                  </a:cubicBezTo>
                  <a:cubicBezTo>
                    <a:pt x="486" y="625"/>
                    <a:pt x="625" y="484"/>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48"/>
            <p:cNvSpPr/>
            <p:nvPr/>
          </p:nvSpPr>
          <p:spPr>
            <a:xfrm>
              <a:off x="6023325"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5" y="625"/>
                    <a:pt x="625" y="484"/>
                    <a:pt x="625" y="312"/>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48"/>
            <p:cNvSpPr/>
            <p:nvPr/>
          </p:nvSpPr>
          <p:spPr>
            <a:xfrm>
              <a:off x="6046675" y="4251675"/>
              <a:ext cx="15625" cy="15625"/>
            </a:xfrm>
            <a:custGeom>
              <a:avLst/>
              <a:gdLst/>
              <a:ahLst/>
              <a:cxnLst/>
              <a:rect l="l" t="t" r="r" b="b"/>
              <a:pathLst>
                <a:path w="625" h="625" extrusionOk="0">
                  <a:moveTo>
                    <a:pt x="312" y="0"/>
                  </a:moveTo>
                  <a:cubicBezTo>
                    <a:pt x="139" y="0"/>
                    <a:pt x="0" y="140"/>
                    <a:pt x="0" y="312"/>
                  </a:cubicBezTo>
                  <a:cubicBezTo>
                    <a:pt x="0" y="484"/>
                    <a:pt x="139" y="625"/>
                    <a:pt x="312" y="625"/>
                  </a:cubicBezTo>
                  <a:cubicBezTo>
                    <a:pt x="485" y="625"/>
                    <a:pt x="625" y="484"/>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48"/>
            <p:cNvSpPr/>
            <p:nvPr/>
          </p:nvSpPr>
          <p:spPr>
            <a:xfrm>
              <a:off x="6067350" y="4251675"/>
              <a:ext cx="18250" cy="15625"/>
            </a:xfrm>
            <a:custGeom>
              <a:avLst/>
              <a:gdLst/>
              <a:ahLst/>
              <a:cxnLst/>
              <a:rect l="l" t="t" r="r" b="b"/>
              <a:pathLst>
                <a:path w="730" h="625" extrusionOk="0">
                  <a:moveTo>
                    <a:pt x="418" y="0"/>
                  </a:moveTo>
                  <a:cubicBezTo>
                    <a:pt x="140" y="0"/>
                    <a:pt x="1" y="337"/>
                    <a:pt x="198" y="532"/>
                  </a:cubicBezTo>
                  <a:cubicBezTo>
                    <a:pt x="261" y="596"/>
                    <a:pt x="339" y="625"/>
                    <a:pt x="416" y="625"/>
                  </a:cubicBezTo>
                  <a:cubicBezTo>
                    <a:pt x="576" y="625"/>
                    <a:pt x="730" y="500"/>
                    <a:pt x="730" y="312"/>
                  </a:cubicBezTo>
                  <a:cubicBezTo>
                    <a:pt x="730" y="140"/>
                    <a:pt x="590"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48"/>
            <p:cNvSpPr/>
            <p:nvPr/>
          </p:nvSpPr>
          <p:spPr>
            <a:xfrm>
              <a:off x="6093325" y="4251675"/>
              <a:ext cx="15625" cy="15625"/>
            </a:xfrm>
            <a:custGeom>
              <a:avLst/>
              <a:gdLst/>
              <a:ahLst/>
              <a:cxnLst/>
              <a:rect l="l" t="t" r="r" b="b"/>
              <a:pathLst>
                <a:path w="625" h="625" extrusionOk="0">
                  <a:moveTo>
                    <a:pt x="312" y="0"/>
                  </a:moveTo>
                  <a:cubicBezTo>
                    <a:pt x="140" y="0"/>
                    <a:pt x="0" y="140"/>
                    <a:pt x="0" y="312"/>
                  </a:cubicBezTo>
                  <a:cubicBezTo>
                    <a:pt x="0" y="484"/>
                    <a:pt x="140" y="625"/>
                    <a:pt x="312" y="625"/>
                  </a:cubicBezTo>
                  <a:cubicBezTo>
                    <a:pt x="485" y="625"/>
                    <a:pt x="625" y="484"/>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9718;p48"/>
            <p:cNvSpPr/>
            <p:nvPr/>
          </p:nvSpPr>
          <p:spPr>
            <a:xfrm>
              <a:off x="61166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4" y="625"/>
                    <a:pt x="625" y="484"/>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9" name="Google Shape;9719;p48"/>
            <p:cNvSpPr/>
            <p:nvPr/>
          </p:nvSpPr>
          <p:spPr>
            <a:xfrm>
              <a:off x="6139975" y="4251675"/>
              <a:ext cx="15625" cy="15625"/>
            </a:xfrm>
            <a:custGeom>
              <a:avLst/>
              <a:gdLst/>
              <a:ahLst/>
              <a:cxnLst/>
              <a:rect l="l" t="t" r="r" b="b"/>
              <a:pathLst>
                <a:path w="625" h="625" extrusionOk="0">
                  <a:moveTo>
                    <a:pt x="312" y="0"/>
                  </a:moveTo>
                  <a:cubicBezTo>
                    <a:pt x="140" y="0"/>
                    <a:pt x="0" y="140"/>
                    <a:pt x="0" y="312"/>
                  </a:cubicBezTo>
                  <a:cubicBezTo>
                    <a:pt x="0" y="484"/>
                    <a:pt x="140" y="625"/>
                    <a:pt x="312" y="625"/>
                  </a:cubicBezTo>
                  <a:cubicBezTo>
                    <a:pt x="485" y="625"/>
                    <a:pt x="625" y="484"/>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48"/>
            <p:cNvSpPr/>
            <p:nvPr/>
          </p:nvSpPr>
          <p:spPr>
            <a:xfrm>
              <a:off x="6160650" y="4251675"/>
              <a:ext cx="18300" cy="15625"/>
            </a:xfrm>
            <a:custGeom>
              <a:avLst/>
              <a:gdLst/>
              <a:ahLst/>
              <a:cxnLst/>
              <a:rect l="l" t="t" r="r" b="b"/>
              <a:pathLst>
                <a:path w="732" h="625" extrusionOk="0">
                  <a:moveTo>
                    <a:pt x="419" y="0"/>
                  </a:moveTo>
                  <a:cubicBezTo>
                    <a:pt x="140" y="0"/>
                    <a:pt x="1" y="337"/>
                    <a:pt x="198" y="532"/>
                  </a:cubicBezTo>
                  <a:cubicBezTo>
                    <a:pt x="262" y="596"/>
                    <a:pt x="340" y="625"/>
                    <a:pt x="417" y="625"/>
                  </a:cubicBezTo>
                  <a:cubicBezTo>
                    <a:pt x="577" y="625"/>
                    <a:pt x="731" y="500"/>
                    <a:pt x="731" y="312"/>
                  </a:cubicBezTo>
                  <a:cubicBezTo>
                    <a:pt x="731" y="140"/>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48"/>
            <p:cNvSpPr/>
            <p:nvPr/>
          </p:nvSpPr>
          <p:spPr>
            <a:xfrm>
              <a:off x="6186625" y="4251675"/>
              <a:ext cx="15625" cy="15625"/>
            </a:xfrm>
            <a:custGeom>
              <a:avLst/>
              <a:gdLst/>
              <a:ahLst/>
              <a:cxnLst/>
              <a:rect l="l" t="t" r="r" b="b"/>
              <a:pathLst>
                <a:path w="625" h="625" extrusionOk="0">
                  <a:moveTo>
                    <a:pt x="312" y="0"/>
                  </a:moveTo>
                  <a:cubicBezTo>
                    <a:pt x="140" y="0"/>
                    <a:pt x="0" y="140"/>
                    <a:pt x="0" y="312"/>
                  </a:cubicBezTo>
                  <a:cubicBezTo>
                    <a:pt x="0" y="484"/>
                    <a:pt x="140" y="625"/>
                    <a:pt x="312" y="625"/>
                  </a:cubicBezTo>
                  <a:cubicBezTo>
                    <a:pt x="485" y="625"/>
                    <a:pt x="625" y="484"/>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48"/>
            <p:cNvSpPr/>
            <p:nvPr/>
          </p:nvSpPr>
          <p:spPr>
            <a:xfrm>
              <a:off x="62099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48"/>
            <p:cNvSpPr/>
            <p:nvPr/>
          </p:nvSpPr>
          <p:spPr>
            <a:xfrm>
              <a:off x="6233275" y="4251675"/>
              <a:ext cx="15625" cy="15625"/>
            </a:xfrm>
            <a:custGeom>
              <a:avLst/>
              <a:gdLst/>
              <a:ahLst/>
              <a:cxnLst/>
              <a:rect l="l" t="t" r="r" b="b"/>
              <a:pathLst>
                <a:path w="625" h="625" extrusionOk="0">
                  <a:moveTo>
                    <a:pt x="312" y="0"/>
                  </a:moveTo>
                  <a:cubicBezTo>
                    <a:pt x="141" y="0"/>
                    <a:pt x="0" y="140"/>
                    <a:pt x="0" y="312"/>
                  </a:cubicBezTo>
                  <a:cubicBezTo>
                    <a:pt x="0" y="484"/>
                    <a:pt x="141" y="625"/>
                    <a:pt x="312" y="625"/>
                  </a:cubicBezTo>
                  <a:cubicBezTo>
                    <a:pt x="485" y="625"/>
                    <a:pt x="625" y="484"/>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48"/>
            <p:cNvSpPr/>
            <p:nvPr/>
          </p:nvSpPr>
          <p:spPr>
            <a:xfrm>
              <a:off x="625660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48"/>
            <p:cNvSpPr/>
            <p:nvPr/>
          </p:nvSpPr>
          <p:spPr>
            <a:xfrm>
              <a:off x="62799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4" y="625"/>
                    <a:pt x="625" y="484"/>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48"/>
            <p:cNvSpPr/>
            <p:nvPr/>
          </p:nvSpPr>
          <p:spPr>
            <a:xfrm>
              <a:off x="63032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48"/>
            <p:cNvSpPr/>
            <p:nvPr/>
          </p:nvSpPr>
          <p:spPr>
            <a:xfrm>
              <a:off x="6323950" y="4251675"/>
              <a:ext cx="18300" cy="15625"/>
            </a:xfrm>
            <a:custGeom>
              <a:avLst/>
              <a:gdLst/>
              <a:ahLst/>
              <a:cxnLst/>
              <a:rect l="l" t="t" r="r" b="b"/>
              <a:pathLst>
                <a:path w="732" h="625" extrusionOk="0">
                  <a:moveTo>
                    <a:pt x="419" y="0"/>
                  </a:moveTo>
                  <a:cubicBezTo>
                    <a:pt x="140" y="0"/>
                    <a:pt x="1" y="335"/>
                    <a:pt x="198" y="532"/>
                  </a:cubicBezTo>
                  <a:cubicBezTo>
                    <a:pt x="261" y="596"/>
                    <a:pt x="340" y="625"/>
                    <a:pt x="417" y="625"/>
                  </a:cubicBezTo>
                  <a:cubicBezTo>
                    <a:pt x="577" y="625"/>
                    <a:pt x="731" y="500"/>
                    <a:pt x="731" y="312"/>
                  </a:cubicBezTo>
                  <a:cubicBezTo>
                    <a:pt x="731" y="140"/>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48"/>
            <p:cNvSpPr/>
            <p:nvPr/>
          </p:nvSpPr>
          <p:spPr>
            <a:xfrm>
              <a:off x="6349900" y="4251675"/>
              <a:ext cx="15650" cy="15625"/>
            </a:xfrm>
            <a:custGeom>
              <a:avLst/>
              <a:gdLst/>
              <a:ahLst/>
              <a:cxnLst/>
              <a:rect l="l" t="t" r="r" b="b"/>
              <a:pathLst>
                <a:path w="626" h="625" extrusionOk="0">
                  <a:moveTo>
                    <a:pt x="313" y="0"/>
                  </a:moveTo>
                  <a:cubicBezTo>
                    <a:pt x="142" y="0"/>
                    <a:pt x="1" y="140"/>
                    <a:pt x="1" y="312"/>
                  </a:cubicBezTo>
                  <a:cubicBezTo>
                    <a:pt x="1" y="484"/>
                    <a:pt x="142" y="625"/>
                    <a:pt x="313" y="625"/>
                  </a:cubicBezTo>
                  <a:cubicBezTo>
                    <a:pt x="486" y="625"/>
                    <a:pt x="625" y="484"/>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48"/>
            <p:cNvSpPr/>
            <p:nvPr/>
          </p:nvSpPr>
          <p:spPr>
            <a:xfrm>
              <a:off x="637325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48"/>
            <p:cNvSpPr/>
            <p:nvPr/>
          </p:nvSpPr>
          <p:spPr>
            <a:xfrm>
              <a:off x="6396600"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4" y="625"/>
                    <a:pt x="625" y="484"/>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48"/>
            <p:cNvSpPr/>
            <p:nvPr/>
          </p:nvSpPr>
          <p:spPr>
            <a:xfrm>
              <a:off x="6419900" y="4251675"/>
              <a:ext cx="15650" cy="15625"/>
            </a:xfrm>
            <a:custGeom>
              <a:avLst/>
              <a:gdLst/>
              <a:ahLst/>
              <a:cxnLst/>
              <a:rect l="l" t="t" r="r" b="b"/>
              <a:pathLst>
                <a:path w="626" h="625" extrusionOk="0">
                  <a:moveTo>
                    <a:pt x="313" y="0"/>
                  </a:moveTo>
                  <a:cubicBezTo>
                    <a:pt x="140" y="0"/>
                    <a:pt x="1" y="140"/>
                    <a:pt x="1" y="312"/>
                  </a:cubicBezTo>
                  <a:cubicBezTo>
                    <a:pt x="1" y="484"/>
                    <a:pt x="140" y="625"/>
                    <a:pt x="313" y="625"/>
                  </a:cubicBezTo>
                  <a:cubicBezTo>
                    <a:pt x="486" y="625"/>
                    <a:pt x="625" y="484"/>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48"/>
            <p:cNvSpPr/>
            <p:nvPr/>
          </p:nvSpPr>
          <p:spPr>
            <a:xfrm>
              <a:off x="6443250"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5" y="625"/>
                    <a:pt x="625" y="484"/>
                    <a:pt x="625" y="312"/>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48"/>
            <p:cNvSpPr/>
            <p:nvPr/>
          </p:nvSpPr>
          <p:spPr>
            <a:xfrm>
              <a:off x="6466550" y="4251675"/>
              <a:ext cx="15650" cy="15625"/>
            </a:xfrm>
            <a:custGeom>
              <a:avLst/>
              <a:gdLst/>
              <a:ahLst/>
              <a:cxnLst/>
              <a:rect l="l" t="t" r="r" b="b"/>
              <a:pathLst>
                <a:path w="626" h="625" extrusionOk="0">
                  <a:moveTo>
                    <a:pt x="313" y="0"/>
                  </a:moveTo>
                  <a:cubicBezTo>
                    <a:pt x="142" y="0"/>
                    <a:pt x="1" y="140"/>
                    <a:pt x="1" y="312"/>
                  </a:cubicBezTo>
                  <a:cubicBezTo>
                    <a:pt x="1" y="484"/>
                    <a:pt x="142" y="625"/>
                    <a:pt x="313" y="625"/>
                  </a:cubicBezTo>
                  <a:cubicBezTo>
                    <a:pt x="486" y="625"/>
                    <a:pt x="625" y="484"/>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48"/>
            <p:cNvSpPr/>
            <p:nvPr/>
          </p:nvSpPr>
          <p:spPr>
            <a:xfrm>
              <a:off x="6487275" y="4251675"/>
              <a:ext cx="18250" cy="15625"/>
            </a:xfrm>
            <a:custGeom>
              <a:avLst/>
              <a:gdLst/>
              <a:ahLst/>
              <a:cxnLst/>
              <a:rect l="l" t="t" r="r" b="b"/>
              <a:pathLst>
                <a:path w="730" h="625" extrusionOk="0">
                  <a:moveTo>
                    <a:pt x="418" y="0"/>
                  </a:moveTo>
                  <a:cubicBezTo>
                    <a:pt x="139" y="0"/>
                    <a:pt x="1" y="337"/>
                    <a:pt x="196" y="532"/>
                  </a:cubicBezTo>
                  <a:cubicBezTo>
                    <a:pt x="260" y="596"/>
                    <a:pt x="339" y="625"/>
                    <a:pt x="415" y="625"/>
                  </a:cubicBezTo>
                  <a:cubicBezTo>
                    <a:pt x="576" y="625"/>
                    <a:pt x="730" y="500"/>
                    <a:pt x="730" y="312"/>
                  </a:cubicBezTo>
                  <a:cubicBezTo>
                    <a:pt x="730" y="140"/>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48"/>
            <p:cNvSpPr/>
            <p:nvPr/>
          </p:nvSpPr>
          <p:spPr>
            <a:xfrm>
              <a:off x="6513250" y="4251675"/>
              <a:ext cx="15625" cy="15625"/>
            </a:xfrm>
            <a:custGeom>
              <a:avLst/>
              <a:gdLst/>
              <a:ahLst/>
              <a:cxnLst/>
              <a:rect l="l" t="t" r="r" b="b"/>
              <a:pathLst>
                <a:path w="625" h="625" extrusionOk="0">
                  <a:moveTo>
                    <a:pt x="312" y="0"/>
                  </a:moveTo>
                  <a:cubicBezTo>
                    <a:pt x="140" y="0"/>
                    <a:pt x="0" y="140"/>
                    <a:pt x="0" y="312"/>
                  </a:cubicBezTo>
                  <a:cubicBezTo>
                    <a:pt x="0" y="484"/>
                    <a:pt x="140" y="625"/>
                    <a:pt x="312" y="625"/>
                  </a:cubicBezTo>
                  <a:cubicBezTo>
                    <a:pt x="484" y="625"/>
                    <a:pt x="625" y="484"/>
                    <a:pt x="625" y="312"/>
                  </a:cubicBezTo>
                  <a:cubicBezTo>
                    <a:pt x="625" y="140"/>
                    <a:pt x="48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48"/>
            <p:cNvSpPr/>
            <p:nvPr/>
          </p:nvSpPr>
          <p:spPr>
            <a:xfrm>
              <a:off x="5976675"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48"/>
            <p:cNvSpPr/>
            <p:nvPr/>
          </p:nvSpPr>
          <p:spPr>
            <a:xfrm>
              <a:off x="5999975" y="4231650"/>
              <a:ext cx="15650" cy="15650"/>
            </a:xfrm>
            <a:custGeom>
              <a:avLst/>
              <a:gdLst/>
              <a:ahLst/>
              <a:cxnLst/>
              <a:rect l="l" t="t" r="r" b="b"/>
              <a:pathLst>
                <a:path w="626" h="626" extrusionOk="0">
                  <a:moveTo>
                    <a:pt x="313" y="1"/>
                  </a:moveTo>
                  <a:cubicBezTo>
                    <a:pt x="141" y="1"/>
                    <a:pt x="1" y="140"/>
                    <a:pt x="1" y="313"/>
                  </a:cubicBezTo>
                  <a:cubicBezTo>
                    <a:pt x="1" y="484"/>
                    <a:pt x="141"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48"/>
            <p:cNvSpPr/>
            <p:nvPr/>
          </p:nvSpPr>
          <p:spPr>
            <a:xfrm>
              <a:off x="6023325"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48"/>
            <p:cNvSpPr/>
            <p:nvPr/>
          </p:nvSpPr>
          <p:spPr>
            <a:xfrm>
              <a:off x="6046675" y="4231650"/>
              <a:ext cx="15625" cy="15650"/>
            </a:xfrm>
            <a:custGeom>
              <a:avLst/>
              <a:gdLst/>
              <a:ahLst/>
              <a:cxnLst/>
              <a:rect l="l" t="t" r="r" b="b"/>
              <a:pathLst>
                <a:path w="625" h="626" extrusionOk="0">
                  <a:moveTo>
                    <a:pt x="312" y="1"/>
                  </a:moveTo>
                  <a:cubicBezTo>
                    <a:pt x="139" y="1"/>
                    <a:pt x="0" y="140"/>
                    <a:pt x="0" y="313"/>
                  </a:cubicBezTo>
                  <a:cubicBezTo>
                    <a:pt x="0" y="484"/>
                    <a:pt x="139"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48"/>
            <p:cNvSpPr/>
            <p:nvPr/>
          </p:nvSpPr>
          <p:spPr>
            <a:xfrm>
              <a:off x="6067350" y="4231650"/>
              <a:ext cx="18250" cy="15650"/>
            </a:xfrm>
            <a:custGeom>
              <a:avLst/>
              <a:gdLst/>
              <a:ahLst/>
              <a:cxnLst/>
              <a:rect l="l" t="t" r="r" b="b"/>
              <a:pathLst>
                <a:path w="730" h="626" extrusionOk="0">
                  <a:moveTo>
                    <a:pt x="418" y="1"/>
                  </a:moveTo>
                  <a:cubicBezTo>
                    <a:pt x="140" y="1"/>
                    <a:pt x="1" y="336"/>
                    <a:pt x="198" y="533"/>
                  </a:cubicBezTo>
                  <a:cubicBezTo>
                    <a:pt x="261" y="597"/>
                    <a:pt x="339" y="625"/>
                    <a:pt x="416" y="625"/>
                  </a:cubicBezTo>
                  <a:cubicBezTo>
                    <a:pt x="576" y="625"/>
                    <a:pt x="730" y="501"/>
                    <a:pt x="730" y="313"/>
                  </a:cubicBezTo>
                  <a:cubicBezTo>
                    <a:pt x="730" y="140"/>
                    <a:pt x="590"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48"/>
            <p:cNvSpPr/>
            <p:nvPr/>
          </p:nvSpPr>
          <p:spPr>
            <a:xfrm>
              <a:off x="6093325" y="423165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48"/>
            <p:cNvSpPr/>
            <p:nvPr/>
          </p:nvSpPr>
          <p:spPr>
            <a:xfrm>
              <a:off x="61166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9743;p48"/>
            <p:cNvSpPr/>
            <p:nvPr/>
          </p:nvSpPr>
          <p:spPr>
            <a:xfrm>
              <a:off x="6139975" y="423165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48"/>
            <p:cNvSpPr/>
            <p:nvPr/>
          </p:nvSpPr>
          <p:spPr>
            <a:xfrm>
              <a:off x="6160650" y="4231650"/>
              <a:ext cx="18300" cy="15650"/>
            </a:xfrm>
            <a:custGeom>
              <a:avLst/>
              <a:gdLst/>
              <a:ahLst/>
              <a:cxnLst/>
              <a:rect l="l" t="t" r="r" b="b"/>
              <a:pathLst>
                <a:path w="732" h="626" extrusionOk="0">
                  <a:moveTo>
                    <a:pt x="419" y="1"/>
                  </a:moveTo>
                  <a:cubicBezTo>
                    <a:pt x="140" y="1"/>
                    <a:pt x="1" y="336"/>
                    <a:pt x="198" y="533"/>
                  </a:cubicBezTo>
                  <a:cubicBezTo>
                    <a:pt x="262" y="597"/>
                    <a:pt x="340" y="625"/>
                    <a:pt x="417" y="625"/>
                  </a:cubicBezTo>
                  <a:cubicBezTo>
                    <a:pt x="577" y="625"/>
                    <a:pt x="731" y="501"/>
                    <a:pt x="731" y="313"/>
                  </a:cubicBezTo>
                  <a:cubicBezTo>
                    <a:pt x="731" y="140"/>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48"/>
            <p:cNvSpPr/>
            <p:nvPr/>
          </p:nvSpPr>
          <p:spPr>
            <a:xfrm>
              <a:off x="6186625" y="423165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48"/>
            <p:cNvSpPr/>
            <p:nvPr/>
          </p:nvSpPr>
          <p:spPr>
            <a:xfrm>
              <a:off x="62099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48"/>
            <p:cNvSpPr/>
            <p:nvPr/>
          </p:nvSpPr>
          <p:spPr>
            <a:xfrm>
              <a:off x="6233275" y="4231650"/>
              <a:ext cx="15625" cy="15650"/>
            </a:xfrm>
            <a:custGeom>
              <a:avLst/>
              <a:gdLst/>
              <a:ahLst/>
              <a:cxnLst/>
              <a:rect l="l" t="t" r="r" b="b"/>
              <a:pathLst>
                <a:path w="625" h="626" extrusionOk="0">
                  <a:moveTo>
                    <a:pt x="312" y="1"/>
                  </a:moveTo>
                  <a:cubicBezTo>
                    <a:pt x="141" y="1"/>
                    <a:pt x="0" y="140"/>
                    <a:pt x="0" y="313"/>
                  </a:cubicBezTo>
                  <a:cubicBezTo>
                    <a:pt x="0" y="484"/>
                    <a:pt x="141"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48"/>
            <p:cNvSpPr/>
            <p:nvPr/>
          </p:nvSpPr>
          <p:spPr>
            <a:xfrm>
              <a:off x="625660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48"/>
            <p:cNvSpPr/>
            <p:nvPr/>
          </p:nvSpPr>
          <p:spPr>
            <a:xfrm>
              <a:off x="62799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48"/>
            <p:cNvSpPr/>
            <p:nvPr/>
          </p:nvSpPr>
          <p:spPr>
            <a:xfrm>
              <a:off x="63032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48"/>
            <p:cNvSpPr/>
            <p:nvPr/>
          </p:nvSpPr>
          <p:spPr>
            <a:xfrm>
              <a:off x="6323950" y="4231650"/>
              <a:ext cx="18300" cy="15650"/>
            </a:xfrm>
            <a:custGeom>
              <a:avLst/>
              <a:gdLst/>
              <a:ahLst/>
              <a:cxnLst/>
              <a:rect l="l" t="t" r="r" b="b"/>
              <a:pathLst>
                <a:path w="732" h="626" extrusionOk="0">
                  <a:moveTo>
                    <a:pt x="422" y="1"/>
                  </a:moveTo>
                  <a:cubicBezTo>
                    <a:pt x="421" y="1"/>
                    <a:pt x="420" y="1"/>
                    <a:pt x="419" y="1"/>
                  </a:cubicBezTo>
                  <a:cubicBezTo>
                    <a:pt x="418" y="1"/>
                    <a:pt x="418" y="1"/>
                    <a:pt x="417" y="1"/>
                  </a:cubicBezTo>
                  <a:cubicBezTo>
                    <a:pt x="139" y="1"/>
                    <a:pt x="1" y="336"/>
                    <a:pt x="198" y="533"/>
                  </a:cubicBezTo>
                  <a:cubicBezTo>
                    <a:pt x="261" y="597"/>
                    <a:pt x="340" y="625"/>
                    <a:pt x="417" y="625"/>
                  </a:cubicBezTo>
                  <a:cubicBezTo>
                    <a:pt x="577" y="625"/>
                    <a:pt x="731" y="501"/>
                    <a:pt x="731" y="313"/>
                  </a:cubicBezTo>
                  <a:cubicBezTo>
                    <a:pt x="731" y="141"/>
                    <a:pt x="593" y="1"/>
                    <a:pt x="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48"/>
            <p:cNvSpPr/>
            <p:nvPr/>
          </p:nvSpPr>
          <p:spPr>
            <a:xfrm>
              <a:off x="6349900" y="423165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48"/>
            <p:cNvSpPr/>
            <p:nvPr/>
          </p:nvSpPr>
          <p:spPr>
            <a:xfrm>
              <a:off x="637325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48"/>
            <p:cNvSpPr/>
            <p:nvPr/>
          </p:nvSpPr>
          <p:spPr>
            <a:xfrm>
              <a:off x="6396600"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4" y="625"/>
                    <a:pt x="625" y="484"/>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48"/>
            <p:cNvSpPr/>
            <p:nvPr/>
          </p:nvSpPr>
          <p:spPr>
            <a:xfrm>
              <a:off x="6419900" y="423165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48"/>
            <p:cNvSpPr/>
            <p:nvPr/>
          </p:nvSpPr>
          <p:spPr>
            <a:xfrm>
              <a:off x="6443250"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48"/>
            <p:cNvSpPr/>
            <p:nvPr/>
          </p:nvSpPr>
          <p:spPr>
            <a:xfrm>
              <a:off x="6466550" y="423165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48"/>
            <p:cNvSpPr/>
            <p:nvPr/>
          </p:nvSpPr>
          <p:spPr>
            <a:xfrm>
              <a:off x="6487275" y="4231650"/>
              <a:ext cx="18250" cy="15650"/>
            </a:xfrm>
            <a:custGeom>
              <a:avLst/>
              <a:gdLst/>
              <a:ahLst/>
              <a:cxnLst/>
              <a:rect l="l" t="t" r="r" b="b"/>
              <a:pathLst>
                <a:path w="730" h="626" extrusionOk="0">
                  <a:moveTo>
                    <a:pt x="418" y="1"/>
                  </a:moveTo>
                  <a:cubicBezTo>
                    <a:pt x="139" y="1"/>
                    <a:pt x="1" y="336"/>
                    <a:pt x="196" y="533"/>
                  </a:cubicBezTo>
                  <a:cubicBezTo>
                    <a:pt x="260" y="597"/>
                    <a:pt x="339" y="625"/>
                    <a:pt x="415" y="625"/>
                  </a:cubicBezTo>
                  <a:cubicBezTo>
                    <a:pt x="576" y="625"/>
                    <a:pt x="730" y="501"/>
                    <a:pt x="730" y="313"/>
                  </a:cubicBezTo>
                  <a:cubicBezTo>
                    <a:pt x="730" y="140"/>
                    <a:pt x="591"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48"/>
            <p:cNvSpPr/>
            <p:nvPr/>
          </p:nvSpPr>
          <p:spPr>
            <a:xfrm>
              <a:off x="6513250" y="423165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4" y="625"/>
                    <a:pt x="625" y="484"/>
                    <a:pt x="625" y="313"/>
                  </a:cubicBezTo>
                  <a:cubicBezTo>
                    <a:pt x="625" y="140"/>
                    <a:pt x="484"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48"/>
            <p:cNvSpPr/>
            <p:nvPr/>
          </p:nvSpPr>
          <p:spPr>
            <a:xfrm>
              <a:off x="5953325" y="4211650"/>
              <a:ext cx="15650" cy="15600"/>
            </a:xfrm>
            <a:custGeom>
              <a:avLst/>
              <a:gdLst/>
              <a:ahLst/>
              <a:cxnLst/>
              <a:rect l="l" t="t" r="r" b="b"/>
              <a:pathLst>
                <a:path w="626" h="624" extrusionOk="0">
                  <a:moveTo>
                    <a:pt x="313" y="0"/>
                  </a:moveTo>
                  <a:cubicBezTo>
                    <a:pt x="141" y="0"/>
                    <a:pt x="0" y="140"/>
                    <a:pt x="0" y="313"/>
                  </a:cubicBezTo>
                  <a:cubicBezTo>
                    <a:pt x="0" y="484"/>
                    <a:pt x="141" y="623"/>
                    <a:pt x="313" y="623"/>
                  </a:cubicBezTo>
                  <a:cubicBezTo>
                    <a:pt x="486" y="623"/>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48"/>
            <p:cNvSpPr/>
            <p:nvPr/>
          </p:nvSpPr>
          <p:spPr>
            <a:xfrm>
              <a:off x="5976675"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5" y="623"/>
                    <a:pt x="625" y="484"/>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48"/>
            <p:cNvSpPr/>
            <p:nvPr/>
          </p:nvSpPr>
          <p:spPr>
            <a:xfrm>
              <a:off x="5999975" y="4211650"/>
              <a:ext cx="15650" cy="15600"/>
            </a:xfrm>
            <a:custGeom>
              <a:avLst/>
              <a:gdLst/>
              <a:ahLst/>
              <a:cxnLst/>
              <a:rect l="l" t="t" r="r" b="b"/>
              <a:pathLst>
                <a:path w="626" h="624" extrusionOk="0">
                  <a:moveTo>
                    <a:pt x="313" y="0"/>
                  </a:moveTo>
                  <a:cubicBezTo>
                    <a:pt x="141" y="0"/>
                    <a:pt x="1" y="140"/>
                    <a:pt x="1" y="313"/>
                  </a:cubicBezTo>
                  <a:cubicBezTo>
                    <a:pt x="1" y="484"/>
                    <a:pt x="141" y="623"/>
                    <a:pt x="313" y="623"/>
                  </a:cubicBezTo>
                  <a:cubicBezTo>
                    <a:pt x="486" y="623"/>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48"/>
            <p:cNvSpPr/>
            <p:nvPr/>
          </p:nvSpPr>
          <p:spPr>
            <a:xfrm>
              <a:off x="6023325"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5" y="623"/>
                    <a:pt x="625" y="484"/>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48"/>
            <p:cNvSpPr/>
            <p:nvPr/>
          </p:nvSpPr>
          <p:spPr>
            <a:xfrm>
              <a:off x="6046675" y="4211650"/>
              <a:ext cx="15625" cy="15600"/>
            </a:xfrm>
            <a:custGeom>
              <a:avLst/>
              <a:gdLst/>
              <a:ahLst/>
              <a:cxnLst/>
              <a:rect l="l" t="t" r="r" b="b"/>
              <a:pathLst>
                <a:path w="625" h="624" extrusionOk="0">
                  <a:moveTo>
                    <a:pt x="312" y="0"/>
                  </a:moveTo>
                  <a:cubicBezTo>
                    <a:pt x="139" y="0"/>
                    <a:pt x="0" y="140"/>
                    <a:pt x="0" y="313"/>
                  </a:cubicBezTo>
                  <a:cubicBezTo>
                    <a:pt x="0" y="484"/>
                    <a:pt x="139" y="623"/>
                    <a:pt x="312" y="623"/>
                  </a:cubicBezTo>
                  <a:cubicBezTo>
                    <a:pt x="485" y="623"/>
                    <a:pt x="625" y="484"/>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48"/>
            <p:cNvSpPr/>
            <p:nvPr/>
          </p:nvSpPr>
          <p:spPr>
            <a:xfrm>
              <a:off x="6067350" y="4211650"/>
              <a:ext cx="18250" cy="15625"/>
            </a:xfrm>
            <a:custGeom>
              <a:avLst/>
              <a:gdLst/>
              <a:ahLst/>
              <a:cxnLst/>
              <a:rect l="l" t="t" r="r" b="b"/>
              <a:pathLst>
                <a:path w="730" h="625" extrusionOk="0">
                  <a:moveTo>
                    <a:pt x="418" y="0"/>
                  </a:moveTo>
                  <a:cubicBezTo>
                    <a:pt x="140" y="0"/>
                    <a:pt x="1" y="335"/>
                    <a:pt x="198" y="533"/>
                  </a:cubicBezTo>
                  <a:cubicBezTo>
                    <a:pt x="261" y="596"/>
                    <a:pt x="339" y="625"/>
                    <a:pt x="416" y="625"/>
                  </a:cubicBezTo>
                  <a:cubicBezTo>
                    <a:pt x="576" y="625"/>
                    <a:pt x="730" y="500"/>
                    <a:pt x="730" y="313"/>
                  </a:cubicBezTo>
                  <a:cubicBezTo>
                    <a:pt x="730" y="140"/>
                    <a:pt x="590"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48"/>
            <p:cNvSpPr/>
            <p:nvPr/>
          </p:nvSpPr>
          <p:spPr>
            <a:xfrm>
              <a:off x="6093325"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5" y="623"/>
                    <a:pt x="625" y="484"/>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48"/>
            <p:cNvSpPr/>
            <p:nvPr/>
          </p:nvSpPr>
          <p:spPr>
            <a:xfrm>
              <a:off x="61166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4" y="623"/>
                    <a:pt x="625" y="484"/>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48"/>
            <p:cNvSpPr/>
            <p:nvPr/>
          </p:nvSpPr>
          <p:spPr>
            <a:xfrm>
              <a:off x="6139975"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5" y="623"/>
                    <a:pt x="625" y="484"/>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p48"/>
            <p:cNvSpPr/>
            <p:nvPr/>
          </p:nvSpPr>
          <p:spPr>
            <a:xfrm>
              <a:off x="6160650" y="4211650"/>
              <a:ext cx="18300" cy="15625"/>
            </a:xfrm>
            <a:custGeom>
              <a:avLst/>
              <a:gdLst/>
              <a:ahLst/>
              <a:cxnLst/>
              <a:rect l="l" t="t" r="r" b="b"/>
              <a:pathLst>
                <a:path w="732" h="625" extrusionOk="0">
                  <a:moveTo>
                    <a:pt x="419" y="0"/>
                  </a:moveTo>
                  <a:cubicBezTo>
                    <a:pt x="140" y="0"/>
                    <a:pt x="1" y="335"/>
                    <a:pt x="198" y="533"/>
                  </a:cubicBezTo>
                  <a:cubicBezTo>
                    <a:pt x="262" y="596"/>
                    <a:pt x="340" y="625"/>
                    <a:pt x="417" y="625"/>
                  </a:cubicBezTo>
                  <a:cubicBezTo>
                    <a:pt x="577" y="625"/>
                    <a:pt x="731" y="500"/>
                    <a:pt x="731" y="313"/>
                  </a:cubicBezTo>
                  <a:cubicBezTo>
                    <a:pt x="731" y="140"/>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p48"/>
            <p:cNvSpPr/>
            <p:nvPr/>
          </p:nvSpPr>
          <p:spPr>
            <a:xfrm>
              <a:off x="6186625"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5" y="623"/>
                    <a:pt x="625" y="484"/>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48"/>
            <p:cNvSpPr/>
            <p:nvPr/>
          </p:nvSpPr>
          <p:spPr>
            <a:xfrm>
              <a:off x="62099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48"/>
            <p:cNvSpPr/>
            <p:nvPr/>
          </p:nvSpPr>
          <p:spPr>
            <a:xfrm>
              <a:off x="6233275" y="4211650"/>
              <a:ext cx="15625" cy="15600"/>
            </a:xfrm>
            <a:custGeom>
              <a:avLst/>
              <a:gdLst/>
              <a:ahLst/>
              <a:cxnLst/>
              <a:rect l="l" t="t" r="r" b="b"/>
              <a:pathLst>
                <a:path w="625" h="624" extrusionOk="0">
                  <a:moveTo>
                    <a:pt x="312" y="0"/>
                  </a:moveTo>
                  <a:cubicBezTo>
                    <a:pt x="141" y="0"/>
                    <a:pt x="0" y="140"/>
                    <a:pt x="0" y="313"/>
                  </a:cubicBezTo>
                  <a:cubicBezTo>
                    <a:pt x="0" y="484"/>
                    <a:pt x="141" y="623"/>
                    <a:pt x="312" y="623"/>
                  </a:cubicBezTo>
                  <a:cubicBezTo>
                    <a:pt x="485" y="623"/>
                    <a:pt x="625" y="484"/>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48"/>
            <p:cNvSpPr/>
            <p:nvPr/>
          </p:nvSpPr>
          <p:spPr>
            <a:xfrm>
              <a:off x="625660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48"/>
            <p:cNvSpPr/>
            <p:nvPr/>
          </p:nvSpPr>
          <p:spPr>
            <a:xfrm>
              <a:off x="62799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4" y="623"/>
                    <a:pt x="625" y="484"/>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48"/>
            <p:cNvSpPr/>
            <p:nvPr/>
          </p:nvSpPr>
          <p:spPr>
            <a:xfrm>
              <a:off x="63032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6" name="Google Shape;9776;p48"/>
            <p:cNvSpPr/>
            <p:nvPr/>
          </p:nvSpPr>
          <p:spPr>
            <a:xfrm>
              <a:off x="6323950" y="4211650"/>
              <a:ext cx="18300" cy="15625"/>
            </a:xfrm>
            <a:custGeom>
              <a:avLst/>
              <a:gdLst/>
              <a:ahLst/>
              <a:cxnLst/>
              <a:rect l="l" t="t" r="r" b="b"/>
              <a:pathLst>
                <a:path w="732" h="625" extrusionOk="0">
                  <a:moveTo>
                    <a:pt x="422" y="0"/>
                  </a:moveTo>
                  <a:cubicBezTo>
                    <a:pt x="421" y="0"/>
                    <a:pt x="420" y="0"/>
                    <a:pt x="419" y="0"/>
                  </a:cubicBezTo>
                  <a:cubicBezTo>
                    <a:pt x="418" y="0"/>
                    <a:pt x="418" y="0"/>
                    <a:pt x="417" y="0"/>
                  </a:cubicBezTo>
                  <a:cubicBezTo>
                    <a:pt x="139" y="0"/>
                    <a:pt x="1" y="336"/>
                    <a:pt x="198" y="533"/>
                  </a:cubicBezTo>
                  <a:cubicBezTo>
                    <a:pt x="261" y="596"/>
                    <a:pt x="340" y="625"/>
                    <a:pt x="417" y="625"/>
                  </a:cubicBezTo>
                  <a:cubicBezTo>
                    <a:pt x="577" y="625"/>
                    <a:pt x="731" y="500"/>
                    <a:pt x="731" y="313"/>
                  </a:cubicBezTo>
                  <a:cubicBezTo>
                    <a:pt x="731" y="141"/>
                    <a:pt x="593" y="0"/>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7" name="Google Shape;9777;p48"/>
            <p:cNvSpPr/>
            <p:nvPr/>
          </p:nvSpPr>
          <p:spPr>
            <a:xfrm>
              <a:off x="6349900" y="4211650"/>
              <a:ext cx="15650" cy="15600"/>
            </a:xfrm>
            <a:custGeom>
              <a:avLst/>
              <a:gdLst/>
              <a:ahLst/>
              <a:cxnLst/>
              <a:rect l="l" t="t" r="r" b="b"/>
              <a:pathLst>
                <a:path w="626" h="624" extrusionOk="0">
                  <a:moveTo>
                    <a:pt x="313" y="0"/>
                  </a:moveTo>
                  <a:cubicBezTo>
                    <a:pt x="142" y="0"/>
                    <a:pt x="1" y="140"/>
                    <a:pt x="1" y="313"/>
                  </a:cubicBezTo>
                  <a:cubicBezTo>
                    <a:pt x="1" y="484"/>
                    <a:pt x="142" y="623"/>
                    <a:pt x="313" y="623"/>
                  </a:cubicBezTo>
                  <a:cubicBezTo>
                    <a:pt x="486" y="623"/>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8" name="Google Shape;9778;p48"/>
            <p:cNvSpPr/>
            <p:nvPr/>
          </p:nvSpPr>
          <p:spPr>
            <a:xfrm>
              <a:off x="637325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48"/>
            <p:cNvSpPr/>
            <p:nvPr/>
          </p:nvSpPr>
          <p:spPr>
            <a:xfrm>
              <a:off x="6396600"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4" y="623"/>
                    <a:pt x="625" y="484"/>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48"/>
            <p:cNvSpPr/>
            <p:nvPr/>
          </p:nvSpPr>
          <p:spPr>
            <a:xfrm>
              <a:off x="6419900" y="4211650"/>
              <a:ext cx="15650" cy="15600"/>
            </a:xfrm>
            <a:custGeom>
              <a:avLst/>
              <a:gdLst/>
              <a:ahLst/>
              <a:cxnLst/>
              <a:rect l="l" t="t" r="r" b="b"/>
              <a:pathLst>
                <a:path w="626" h="624" extrusionOk="0">
                  <a:moveTo>
                    <a:pt x="313" y="0"/>
                  </a:moveTo>
                  <a:cubicBezTo>
                    <a:pt x="140" y="0"/>
                    <a:pt x="1" y="140"/>
                    <a:pt x="1" y="313"/>
                  </a:cubicBezTo>
                  <a:cubicBezTo>
                    <a:pt x="1" y="484"/>
                    <a:pt x="140" y="623"/>
                    <a:pt x="313" y="623"/>
                  </a:cubicBezTo>
                  <a:cubicBezTo>
                    <a:pt x="486" y="623"/>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48"/>
            <p:cNvSpPr/>
            <p:nvPr/>
          </p:nvSpPr>
          <p:spPr>
            <a:xfrm>
              <a:off x="6443250"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5" y="623"/>
                    <a:pt x="625" y="484"/>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48"/>
            <p:cNvSpPr/>
            <p:nvPr/>
          </p:nvSpPr>
          <p:spPr>
            <a:xfrm>
              <a:off x="6466550" y="4211650"/>
              <a:ext cx="15650" cy="15600"/>
            </a:xfrm>
            <a:custGeom>
              <a:avLst/>
              <a:gdLst/>
              <a:ahLst/>
              <a:cxnLst/>
              <a:rect l="l" t="t" r="r" b="b"/>
              <a:pathLst>
                <a:path w="626" h="624" extrusionOk="0">
                  <a:moveTo>
                    <a:pt x="313" y="0"/>
                  </a:moveTo>
                  <a:cubicBezTo>
                    <a:pt x="142" y="0"/>
                    <a:pt x="1" y="140"/>
                    <a:pt x="1" y="313"/>
                  </a:cubicBezTo>
                  <a:cubicBezTo>
                    <a:pt x="1" y="484"/>
                    <a:pt x="142" y="623"/>
                    <a:pt x="313" y="623"/>
                  </a:cubicBezTo>
                  <a:cubicBezTo>
                    <a:pt x="486" y="623"/>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48"/>
            <p:cNvSpPr/>
            <p:nvPr/>
          </p:nvSpPr>
          <p:spPr>
            <a:xfrm>
              <a:off x="6487275" y="4211650"/>
              <a:ext cx="18250" cy="15625"/>
            </a:xfrm>
            <a:custGeom>
              <a:avLst/>
              <a:gdLst/>
              <a:ahLst/>
              <a:cxnLst/>
              <a:rect l="l" t="t" r="r" b="b"/>
              <a:pathLst>
                <a:path w="730" h="625" extrusionOk="0">
                  <a:moveTo>
                    <a:pt x="418" y="0"/>
                  </a:moveTo>
                  <a:cubicBezTo>
                    <a:pt x="139" y="0"/>
                    <a:pt x="1" y="335"/>
                    <a:pt x="196" y="533"/>
                  </a:cubicBezTo>
                  <a:cubicBezTo>
                    <a:pt x="260" y="596"/>
                    <a:pt x="339" y="625"/>
                    <a:pt x="415" y="625"/>
                  </a:cubicBezTo>
                  <a:cubicBezTo>
                    <a:pt x="576" y="625"/>
                    <a:pt x="730" y="500"/>
                    <a:pt x="730" y="313"/>
                  </a:cubicBezTo>
                  <a:cubicBezTo>
                    <a:pt x="730" y="140"/>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48"/>
            <p:cNvSpPr/>
            <p:nvPr/>
          </p:nvSpPr>
          <p:spPr>
            <a:xfrm>
              <a:off x="6513250"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4" y="623"/>
                    <a:pt x="625" y="484"/>
                    <a:pt x="625" y="313"/>
                  </a:cubicBezTo>
                  <a:cubicBezTo>
                    <a:pt x="625" y="140"/>
                    <a:pt x="48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5" name="Google Shape;9785;p48"/>
            <p:cNvSpPr/>
            <p:nvPr/>
          </p:nvSpPr>
          <p:spPr>
            <a:xfrm>
              <a:off x="5953325" y="4191600"/>
              <a:ext cx="15650" cy="15650"/>
            </a:xfrm>
            <a:custGeom>
              <a:avLst/>
              <a:gdLst/>
              <a:ahLst/>
              <a:cxnLst/>
              <a:rect l="l" t="t" r="r" b="b"/>
              <a:pathLst>
                <a:path w="626" h="626" extrusionOk="0">
                  <a:moveTo>
                    <a:pt x="313" y="1"/>
                  </a:moveTo>
                  <a:cubicBezTo>
                    <a:pt x="141" y="1"/>
                    <a:pt x="0" y="142"/>
                    <a:pt x="0" y="313"/>
                  </a:cubicBezTo>
                  <a:cubicBezTo>
                    <a:pt x="0" y="486"/>
                    <a:pt x="141"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p48"/>
            <p:cNvSpPr/>
            <p:nvPr/>
          </p:nvSpPr>
          <p:spPr>
            <a:xfrm>
              <a:off x="5976675"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48"/>
            <p:cNvSpPr/>
            <p:nvPr/>
          </p:nvSpPr>
          <p:spPr>
            <a:xfrm>
              <a:off x="5999975" y="4191600"/>
              <a:ext cx="15650" cy="15650"/>
            </a:xfrm>
            <a:custGeom>
              <a:avLst/>
              <a:gdLst/>
              <a:ahLst/>
              <a:cxnLst/>
              <a:rect l="l" t="t" r="r" b="b"/>
              <a:pathLst>
                <a:path w="626" h="626" extrusionOk="0">
                  <a:moveTo>
                    <a:pt x="313" y="1"/>
                  </a:moveTo>
                  <a:cubicBezTo>
                    <a:pt x="141" y="1"/>
                    <a:pt x="1" y="142"/>
                    <a:pt x="1" y="313"/>
                  </a:cubicBezTo>
                  <a:cubicBezTo>
                    <a:pt x="1" y="486"/>
                    <a:pt x="141"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48"/>
            <p:cNvSpPr/>
            <p:nvPr/>
          </p:nvSpPr>
          <p:spPr>
            <a:xfrm>
              <a:off x="6023325"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48"/>
            <p:cNvSpPr/>
            <p:nvPr/>
          </p:nvSpPr>
          <p:spPr>
            <a:xfrm>
              <a:off x="6046675" y="4191600"/>
              <a:ext cx="15625" cy="15650"/>
            </a:xfrm>
            <a:custGeom>
              <a:avLst/>
              <a:gdLst/>
              <a:ahLst/>
              <a:cxnLst/>
              <a:rect l="l" t="t" r="r" b="b"/>
              <a:pathLst>
                <a:path w="625" h="626" extrusionOk="0">
                  <a:moveTo>
                    <a:pt x="312" y="1"/>
                  </a:moveTo>
                  <a:cubicBezTo>
                    <a:pt x="139" y="1"/>
                    <a:pt x="0" y="142"/>
                    <a:pt x="0" y="313"/>
                  </a:cubicBezTo>
                  <a:cubicBezTo>
                    <a:pt x="0" y="486"/>
                    <a:pt x="139"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48"/>
            <p:cNvSpPr/>
            <p:nvPr/>
          </p:nvSpPr>
          <p:spPr>
            <a:xfrm>
              <a:off x="6067350" y="4191600"/>
              <a:ext cx="18250" cy="15675"/>
            </a:xfrm>
            <a:custGeom>
              <a:avLst/>
              <a:gdLst/>
              <a:ahLst/>
              <a:cxnLst/>
              <a:rect l="l" t="t" r="r" b="b"/>
              <a:pathLst>
                <a:path w="730" h="627" extrusionOk="0">
                  <a:moveTo>
                    <a:pt x="418" y="1"/>
                  </a:moveTo>
                  <a:cubicBezTo>
                    <a:pt x="140" y="1"/>
                    <a:pt x="1" y="337"/>
                    <a:pt x="198" y="534"/>
                  </a:cubicBezTo>
                  <a:cubicBezTo>
                    <a:pt x="261" y="598"/>
                    <a:pt x="339" y="626"/>
                    <a:pt x="416" y="626"/>
                  </a:cubicBezTo>
                  <a:cubicBezTo>
                    <a:pt x="576" y="626"/>
                    <a:pt x="730" y="502"/>
                    <a:pt x="730" y="313"/>
                  </a:cubicBezTo>
                  <a:cubicBezTo>
                    <a:pt x="730" y="142"/>
                    <a:pt x="590"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48"/>
            <p:cNvSpPr/>
            <p:nvPr/>
          </p:nvSpPr>
          <p:spPr>
            <a:xfrm>
              <a:off x="6093325"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48"/>
            <p:cNvSpPr/>
            <p:nvPr/>
          </p:nvSpPr>
          <p:spPr>
            <a:xfrm>
              <a:off x="61166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48"/>
            <p:cNvSpPr/>
            <p:nvPr/>
          </p:nvSpPr>
          <p:spPr>
            <a:xfrm>
              <a:off x="6139975"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48"/>
            <p:cNvSpPr/>
            <p:nvPr/>
          </p:nvSpPr>
          <p:spPr>
            <a:xfrm>
              <a:off x="6160650" y="4191600"/>
              <a:ext cx="18300" cy="15675"/>
            </a:xfrm>
            <a:custGeom>
              <a:avLst/>
              <a:gdLst/>
              <a:ahLst/>
              <a:cxnLst/>
              <a:rect l="l" t="t" r="r" b="b"/>
              <a:pathLst>
                <a:path w="732" h="627" extrusionOk="0">
                  <a:moveTo>
                    <a:pt x="419" y="1"/>
                  </a:moveTo>
                  <a:cubicBezTo>
                    <a:pt x="140" y="1"/>
                    <a:pt x="1" y="337"/>
                    <a:pt x="198" y="534"/>
                  </a:cubicBezTo>
                  <a:cubicBezTo>
                    <a:pt x="262" y="598"/>
                    <a:pt x="340" y="626"/>
                    <a:pt x="417" y="626"/>
                  </a:cubicBezTo>
                  <a:cubicBezTo>
                    <a:pt x="577" y="626"/>
                    <a:pt x="731" y="502"/>
                    <a:pt x="731" y="313"/>
                  </a:cubicBezTo>
                  <a:cubicBezTo>
                    <a:pt x="731" y="142"/>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48"/>
            <p:cNvSpPr/>
            <p:nvPr/>
          </p:nvSpPr>
          <p:spPr>
            <a:xfrm>
              <a:off x="6186625"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9796;p48"/>
            <p:cNvSpPr/>
            <p:nvPr/>
          </p:nvSpPr>
          <p:spPr>
            <a:xfrm>
              <a:off x="62099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48"/>
            <p:cNvSpPr/>
            <p:nvPr/>
          </p:nvSpPr>
          <p:spPr>
            <a:xfrm>
              <a:off x="6233275" y="4191600"/>
              <a:ext cx="15625" cy="15650"/>
            </a:xfrm>
            <a:custGeom>
              <a:avLst/>
              <a:gdLst/>
              <a:ahLst/>
              <a:cxnLst/>
              <a:rect l="l" t="t" r="r" b="b"/>
              <a:pathLst>
                <a:path w="625" h="626" extrusionOk="0">
                  <a:moveTo>
                    <a:pt x="312" y="1"/>
                  </a:moveTo>
                  <a:cubicBezTo>
                    <a:pt x="141" y="1"/>
                    <a:pt x="0" y="142"/>
                    <a:pt x="0" y="313"/>
                  </a:cubicBezTo>
                  <a:cubicBezTo>
                    <a:pt x="0" y="486"/>
                    <a:pt x="141"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48"/>
            <p:cNvSpPr/>
            <p:nvPr/>
          </p:nvSpPr>
          <p:spPr>
            <a:xfrm>
              <a:off x="625660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48"/>
            <p:cNvSpPr/>
            <p:nvPr/>
          </p:nvSpPr>
          <p:spPr>
            <a:xfrm>
              <a:off x="62799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9800;p48"/>
            <p:cNvSpPr/>
            <p:nvPr/>
          </p:nvSpPr>
          <p:spPr>
            <a:xfrm>
              <a:off x="63032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9801;p48"/>
            <p:cNvSpPr/>
            <p:nvPr/>
          </p:nvSpPr>
          <p:spPr>
            <a:xfrm>
              <a:off x="6323950" y="4191600"/>
              <a:ext cx="18300" cy="15675"/>
            </a:xfrm>
            <a:custGeom>
              <a:avLst/>
              <a:gdLst/>
              <a:ahLst/>
              <a:cxnLst/>
              <a:rect l="l" t="t" r="r" b="b"/>
              <a:pathLst>
                <a:path w="732" h="627" extrusionOk="0">
                  <a:moveTo>
                    <a:pt x="419" y="1"/>
                  </a:moveTo>
                  <a:cubicBezTo>
                    <a:pt x="140" y="1"/>
                    <a:pt x="1" y="337"/>
                    <a:pt x="198" y="534"/>
                  </a:cubicBezTo>
                  <a:cubicBezTo>
                    <a:pt x="261" y="598"/>
                    <a:pt x="340" y="626"/>
                    <a:pt x="416" y="626"/>
                  </a:cubicBezTo>
                  <a:cubicBezTo>
                    <a:pt x="577" y="626"/>
                    <a:pt x="731" y="502"/>
                    <a:pt x="731" y="313"/>
                  </a:cubicBezTo>
                  <a:cubicBezTo>
                    <a:pt x="731" y="142"/>
                    <a:pt x="592"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48"/>
            <p:cNvSpPr/>
            <p:nvPr/>
          </p:nvSpPr>
          <p:spPr>
            <a:xfrm>
              <a:off x="6349900" y="4191600"/>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48"/>
            <p:cNvSpPr/>
            <p:nvPr/>
          </p:nvSpPr>
          <p:spPr>
            <a:xfrm>
              <a:off x="637325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4" name="Google Shape;9804;p48"/>
            <p:cNvSpPr/>
            <p:nvPr/>
          </p:nvSpPr>
          <p:spPr>
            <a:xfrm>
              <a:off x="6396600"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4" y="625"/>
                    <a:pt x="625" y="486"/>
                    <a:pt x="625" y="313"/>
                  </a:cubicBezTo>
                  <a:cubicBezTo>
                    <a:pt x="625" y="142"/>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5" name="Google Shape;9805;p48"/>
            <p:cNvSpPr/>
            <p:nvPr/>
          </p:nvSpPr>
          <p:spPr>
            <a:xfrm>
              <a:off x="6419900" y="419160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9806;p48"/>
            <p:cNvSpPr/>
            <p:nvPr/>
          </p:nvSpPr>
          <p:spPr>
            <a:xfrm>
              <a:off x="6443250"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7" name="Google Shape;9807;p48"/>
            <p:cNvSpPr/>
            <p:nvPr/>
          </p:nvSpPr>
          <p:spPr>
            <a:xfrm>
              <a:off x="6466550" y="4191600"/>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8" name="Google Shape;9808;p48"/>
            <p:cNvSpPr/>
            <p:nvPr/>
          </p:nvSpPr>
          <p:spPr>
            <a:xfrm>
              <a:off x="6487275" y="4191600"/>
              <a:ext cx="18250" cy="15675"/>
            </a:xfrm>
            <a:custGeom>
              <a:avLst/>
              <a:gdLst/>
              <a:ahLst/>
              <a:cxnLst/>
              <a:rect l="l" t="t" r="r" b="b"/>
              <a:pathLst>
                <a:path w="730" h="627" extrusionOk="0">
                  <a:moveTo>
                    <a:pt x="418" y="1"/>
                  </a:moveTo>
                  <a:cubicBezTo>
                    <a:pt x="139" y="1"/>
                    <a:pt x="1" y="337"/>
                    <a:pt x="196" y="534"/>
                  </a:cubicBezTo>
                  <a:cubicBezTo>
                    <a:pt x="260" y="598"/>
                    <a:pt x="338" y="626"/>
                    <a:pt x="415" y="626"/>
                  </a:cubicBezTo>
                  <a:cubicBezTo>
                    <a:pt x="576" y="626"/>
                    <a:pt x="730" y="502"/>
                    <a:pt x="730" y="313"/>
                  </a:cubicBezTo>
                  <a:cubicBezTo>
                    <a:pt x="730" y="142"/>
                    <a:pt x="591"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9" name="Google Shape;9809;p48"/>
            <p:cNvSpPr/>
            <p:nvPr/>
          </p:nvSpPr>
          <p:spPr>
            <a:xfrm>
              <a:off x="6513250"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4" y="625"/>
                    <a:pt x="625" y="486"/>
                    <a:pt x="625" y="313"/>
                  </a:cubicBezTo>
                  <a:cubicBezTo>
                    <a:pt x="625" y="142"/>
                    <a:pt x="484"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0" name="Google Shape;9810;p48"/>
            <p:cNvSpPr/>
            <p:nvPr/>
          </p:nvSpPr>
          <p:spPr>
            <a:xfrm>
              <a:off x="5953325" y="4171600"/>
              <a:ext cx="15650" cy="15625"/>
            </a:xfrm>
            <a:custGeom>
              <a:avLst/>
              <a:gdLst/>
              <a:ahLst/>
              <a:cxnLst/>
              <a:rect l="l" t="t" r="r" b="b"/>
              <a:pathLst>
                <a:path w="626" h="625" extrusionOk="0">
                  <a:moveTo>
                    <a:pt x="313" y="0"/>
                  </a:moveTo>
                  <a:cubicBezTo>
                    <a:pt x="141" y="0"/>
                    <a:pt x="0" y="140"/>
                    <a:pt x="0" y="312"/>
                  </a:cubicBezTo>
                  <a:cubicBezTo>
                    <a:pt x="0" y="485"/>
                    <a:pt x="141"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1" name="Google Shape;9811;p48"/>
            <p:cNvSpPr/>
            <p:nvPr/>
          </p:nvSpPr>
          <p:spPr>
            <a:xfrm>
              <a:off x="5976675"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2" name="Google Shape;9812;p48"/>
            <p:cNvSpPr/>
            <p:nvPr/>
          </p:nvSpPr>
          <p:spPr>
            <a:xfrm>
              <a:off x="5999975" y="4171600"/>
              <a:ext cx="15650" cy="15625"/>
            </a:xfrm>
            <a:custGeom>
              <a:avLst/>
              <a:gdLst/>
              <a:ahLst/>
              <a:cxnLst/>
              <a:rect l="l" t="t" r="r" b="b"/>
              <a:pathLst>
                <a:path w="626" h="625" extrusionOk="0">
                  <a:moveTo>
                    <a:pt x="313" y="0"/>
                  </a:moveTo>
                  <a:cubicBezTo>
                    <a:pt x="141" y="0"/>
                    <a:pt x="1" y="140"/>
                    <a:pt x="1" y="312"/>
                  </a:cubicBezTo>
                  <a:cubicBezTo>
                    <a:pt x="1" y="485"/>
                    <a:pt x="141"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3" name="Google Shape;9813;p48"/>
            <p:cNvSpPr/>
            <p:nvPr/>
          </p:nvSpPr>
          <p:spPr>
            <a:xfrm>
              <a:off x="6023325"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4" name="Google Shape;9814;p48"/>
            <p:cNvSpPr/>
            <p:nvPr/>
          </p:nvSpPr>
          <p:spPr>
            <a:xfrm>
              <a:off x="6046675" y="4171600"/>
              <a:ext cx="15625" cy="15625"/>
            </a:xfrm>
            <a:custGeom>
              <a:avLst/>
              <a:gdLst/>
              <a:ahLst/>
              <a:cxnLst/>
              <a:rect l="l" t="t" r="r" b="b"/>
              <a:pathLst>
                <a:path w="625" h="625" extrusionOk="0">
                  <a:moveTo>
                    <a:pt x="312" y="0"/>
                  </a:moveTo>
                  <a:cubicBezTo>
                    <a:pt x="139" y="0"/>
                    <a:pt x="0" y="140"/>
                    <a:pt x="0" y="312"/>
                  </a:cubicBezTo>
                  <a:cubicBezTo>
                    <a:pt x="0" y="485"/>
                    <a:pt x="139"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5" name="Google Shape;9815;p48"/>
            <p:cNvSpPr/>
            <p:nvPr/>
          </p:nvSpPr>
          <p:spPr>
            <a:xfrm>
              <a:off x="6067350" y="4171600"/>
              <a:ext cx="18250" cy="15675"/>
            </a:xfrm>
            <a:custGeom>
              <a:avLst/>
              <a:gdLst/>
              <a:ahLst/>
              <a:cxnLst/>
              <a:rect l="l" t="t" r="r" b="b"/>
              <a:pathLst>
                <a:path w="730" h="627" extrusionOk="0">
                  <a:moveTo>
                    <a:pt x="418" y="0"/>
                  </a:moveTo>
                  <a:cubicBezTo>
                    <a:pt x="140" y="0"/>
                    <a:pt x="1" y="337"/>
                    <a:pt x="198" y="534"/>
                  </a:cubicBezTo>
                  <a:cubicBezTo>
                    <a:pt x="261" y="598"/>
                    <a:pt x="339" y="626"/>
                    <a:pt x="416" y="626"/>
                  </a:cubicBezTo>
                  <a:cubicBezTo>
                    <a:pt x="576" y="626"/>
                    <a:pt x="730" y="501"/>
                    <a:pt x="730" y="312"/>
                  </a:cubicBezTo>
                  <a:cubicBezTo>
                    <a:pt x="730" y="140"/>
                    <a:pt x="590"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6" name="Google Shape;9816;p48"/>
            <p:cNvSpPr/>
            <p:nvPr/>
          </p:nvSpPr>
          <p:spPr>
            <a:xfrm>
              <a:off x="6093325"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9817;p48"/>
            <p:cNvSpPr/>
            <p:nvPr/>
          </p:nvSpPr>
          <p:spPr>
            <a:xfrm>
              <a:off x="61166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48"/>
            <p:cNvSpPr/>
            <p:nvPr/>
          </p:nvSpPr>
          <p:spPr>
            <a:xfrm>
              <a:off x="6139975"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48"/>
            <p:cNvSpPr/>
            <p:nvPr/>
          </p:nvSpPr>
          <p:spPr>
            <a:xfrm>
              <a:off x="6160650" y="4171600"/>
              <a:ext cx="18300" cy="15675"/>
            </a:xfrm>
            <a:custGeom>
              <a:avLst/>
              <a:gdLst/>
              <a:ahLst/>
              <a:cxnLst/>
              <a:rect l="l" t="t" r="r" b="b"/>
              <a:pathLst>
                <a:path w="732" h="627" extrusionOk="0">
                  <a:moveTo>
                    <a:pt x="419" y="0"/>
                  </a:moveTo>
                  <a:cubicBezTo>
                    <a:pt x="140" y="0"/>
                    <a:pt x="1" y="337"/>
                    <a:pt x="198" y="534"/>
                  </a:cubicBezTo>
                  <a:cubicBezTo>
                    <a:pt x="262" y="598"/>
                    <a:pt x="340" y="626"/>
                    <a:pt x="417" y="626"/>
                  </a:cubicBezTo>
                  <a:cubicBezTo>
                    <a:pt x="577" y="626"/>
                    <a:pt x="731" y="501"/>
                    <a:pt x="731" y="312"/>
                  </a:cubicBezTo>
                  <a:cubicBezTo>
                    <a:pt x="731" y="140"/>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48"/>
            <p:cNvSpPr/>
            <p:nvPr/>
          </p:nvSpPr>
          <p:spPr>
            <a:xfrm>
              <a:off x="6186625"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48"/>
            <p:cNvSpPr/>
            <p:nvPr/>
          </p:nvSpPr>
          <p:spPr>
            <a:xfrm>
              <a:off x="62099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2" name="Google Shape;9822;p48"/>
            <p:cNvSpPr/>
            <p:nvPr/>
          </p:nvSpPr>
          <p:spPr>
            <a:xfrm>
              <a:off x="6233275" y="4171600"/>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3" name="Google Shape;9823;p48"/>
            <p:cNvSpPr/>
            <p:nvPr/>
          </p:nvSpPr>
          <p:spPr>
            <a:xfrm>
              <a:off x="625660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4" name="Google Shape;9824;p48"/>
            <p:cNvSpPr/>
            <p:nvPr/>
          </p:nvSpPr>
          <p:spPr>
            <a:xfrm>
              <a:off x="62799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48"/>
            <p:cNvSpPr/>
            <p:nvPr/>
          </p:nvSpPr>
          <p:spPr>
            <a:xfrm>
              <a:off x="63032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48"/>
            <p:cNvSpPr/>
            <p:nvPr/>
          </p:nvSpPr>
          <p:spPr>
            <a:xfrm>
              <a:off x="6323950" y="4171600"/>
              <a:ext cx="18300" cy="15675"/>
            </a:xfrm>
            <a:custGeom>
              <a:avLst/>
              <a:gdLst/>
              <a:ahLst/>
              <a:cxnLst/>
              <a:rect l="l" t="t" r="r" b="b"/>
              <a:pathLst>
                <a:path w="732" h="627" extrusionOk="0">
                  <a:moveTo>
                    <a:pt x="419" y="0"/>
                  </a:moveTo>
                  <a:cubicBezTo>
                    <a:pt x="140" y="0"/>
                    <a:pt x="1" y="337"/>
                    <a:pt x="198" y="534"/>
                  </a:cubicBezTo>
                  <a:cubicBezTo>
                    <a:pt x="261" y="598"/>
                    <a:pt x="340" y="626"/>
                    <a:pt x="416" y="626"/>
                  </a:cubicBezTo>
                  <a:cubicBezTo>
                    <a:pt x="577" y="626"/>
                    <a:pt x="731" y="501"/>
                    <a:pt x="731" y="312"/>
                  </a:cubicBezTo>
                  <a:cubicBezTo>
                    <a:pt x="731" y="140"/>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48"/>
            <p:cNvSpPr/>
            <p:nvPr/>
          </p:nvSpPr>
          <p:spPr>
            <a:xfrm>
              <a:off x="6349900" y="4171600"/>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8" name="Google Shape;9828;p48"/>
            <p:cNvSpPr/>
            <p:nvPr/>
          </p:nvSpPr>
          <p:spPr>
            <a:xfrm>
              <a:off x="637325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9" name="Google Shape;9829;p48"/>
            <p:cNvSpPr/>
            <p:nvPr/>
          </p:nvSpPr>
          <p:spPr>
            <a:xfrm>
              <a:off x="6396600"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4" y="625"/>
                    <a:pt x="625" y="485"/>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0" name="Google Shape;9830;p48"/>
            <p:cNvSpPr/>
            <p:nvPr/>
          </p:nvSpPr>
          <p:spPr>
            <a:xfrm>
              <a:off x="6419900" y="41716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1" name="Google Shape;9831;p48"/>
            <p:cNvSpPr/>
            <p:nvPr/>
          </p:nvSpPr>
          <p:spPr>
            <a:xfrm>
              <a:off x="6443250"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2" name="Google Shape;9832;p48"/>
            <p:cNvSpPr/>
            <p:nvPr/>
          </p:nvSpPr>
          <p:spPr>
            <a:xfrm>
              <a:off x="6466550" y="4171600"/>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3" name="Google Shape;9833;p48"/>
            <p:cNvSpPr/>
            <p:nvPr/>
          </p:nvSpPr>
          <p:spPr>
            <a:xfrm>
              <a:off x="6487275" y="4171600"/>
              <a:ext cx="18250" cy="15675"/>
            </a:xfrm>
            <a:custGeom>
              <a:avLst/>
              <a:gdLst/>
              <a:ahLst/>
              <a:cxnLst/>
              <a:rect l="l" t="t" r="r" b="b"/>
              <a:pathLst>
                <a:path w="730" h="627" extrusionOk="0">
                  <a:moveTo>
                    <a:pt x="418" y="0"/>
                  </a:moveTo>
                  <a:cubicBezTo>
                    <a:pt x="139" y="0"/>
                    <a:pt x="1" y="337"/>
                    <a:pt x="196" y="534"/>
                  </a:cubicBezTo>
                  <a:cubicBezTo>
                    <a:pt x="260" y="598"/>
                    <a:pt x="338" y="626"/>
                    <a:pt x="415" y="626"/>
                  </a:cubicBezTo>
                  <a:cubicBezTo>
                    <a:pt x="576" y="626"/>
                    <a:pt x="730" y="501"/>
                    <a:pt x="730" y="312"/>
                  </a:cubicBezTo>
                  <a:cubicBezTo>
                    <a:pt x="730" y="140"/>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4" name="Google Shape;9834;p48"/>
            <p:cNvSpPr/>
            <p:nvPr/>
          </p:nvSpPr>
          <p:spPr>
            <a:xfrm>
              <a:off x="6513250"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4" y="625"/>
                    <a:pt x="625" y="485"/>
                    <a:pt x="625" y="312"/>
                  </a:cubicBezTo>
                  <a:cubicBezTo>
                    <a:pt x="625" y="140"/>
                    <a:pt x="48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5" name="Google Shape;9835;p48"/>
            <p:cNvSpPr/>
            <p:nvPr/>
          </p:nvSpPr>
          <p:spPr>
            <a:xfrm>
              <a:off x="5953325" y="4151575"/>
              <a:ext cx="15650" cy="15650"/>
            </a:xfrm>
            <a:custGeom>
              <a:avLst/>
              <a:gdLst/>
              <a:ahLst/>
              <a:cxnLst/>
              <a:rect l="l" t="t" r="r" b="b"/>
              <a:pathLst>
                <a:path w="626" h="626" extrusionOk="0">
                  <a:moveTo>
                    <a:pt x="313" y="1"/>
                  </a:moveTo>
                  <a:cubicBezTo>
                    <a:pt x="141" y="1"/>
                    <a:pt x="0" y="140"/>
                    <a:pt x="0" y="313"/>
                  </a:cubicBezTo>
                  <a:cubicBezTo>
                    <a:pt x="0" y="486"/>
                    <a:pt x="141"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6" name="Google Shape;9836;p48"/>
            <p:cNvSpPr/>
            <p:nvPr/>
          </p:nvSpPr>
          <p:spPr>
            <a:xfrm>
              <a:off x="5976675"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48"/>
            <p:cNvSpPr/>
            <p:nvPr/>
          </p:nvSpPr>
          <p:spPr>
            <a:xfrm>
              <a:off x="5930025"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48"/>
            <p:cNvSpPr/>
            <p:nvPr/>
          </p:nvSpPr>
          <p:spPr>
            <a:xfrm>
              <a:off x="5999975" y="4151575"/>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9" name="Google Shape;9839;p48"/>
            <p:cNvSpPr/>
            <p:nvPr/>
          </p:nvSpPr>
          <p:spPr>
            <a:xfrm>
              <a:off x="6023325"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0" name="Google Shape;9840;p48"/>
            <p:cNvSpPr/>
            <p:nvPr/>
          </p:nvSpPr>
          <p:spPr>
            <a:xfrm>
              <a:off x="6046675" y="4151575"/>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p48"/>
            <p:cNvSpPr/>
            <p:nvPr/>
          </p:nvSpPr>
          <p:spPr>
            <a:xfrm>
              <a:off x="6067350" y="4151575"/>
              <a:ext cx="18250" cy="15675"/>
            </a:xfrm>
            <a:custGeom>
              <a:avLst/>
              <a:gdLst/>
              <a:ahLst/>
              <a:cxnLst/>
              <a:rect l="l" t="t" r="r" b="b"/>
              <a:pathLst>
                <a:path w="730" h="627" extrusionOk="0">
                  <a:moveTo>
                    <a:pt x="418" y="1"/>
                  </a:moveTo>
                  <a:cubicBezTo>
                    <a:pt x="140" y="1"/>
                    <a:pt x="1" y="337"/>
                    <a:pt x="198" y="534"/>
                  </a:cubicBezTo>
                  <a:cubicBezTo>
                    <a:pt x="261" y="598"/>
                    <a:pt x="339" y="627"/>
                    <a:pt x="416" y="627"/>
                  </a:cubicBezTo>
                  <a:cubicBezTo>
                    <a:pt x="576" y="627"/>
                    <a:pt x="730" y="502"/>
                    <a:pt x="730" y="313"/>
                  </a:cubicBezTo>
                  <a:cubicBezTo>
                    <a:pt x="730" y="140"/>
                    <a:pt x="590"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2" name="Google Shape;9842;p48"/>
            <p:cNvSpPr/>
            <p:nvPr/>
          </p:nvSpPr>
          <p:spPr>
            <a:xfrm>
              <a:off x="6093325"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3" name="Google Shape;9843;p48"/>
            <p:cNvSpPr/>
            <p:nvPr/>
          </p:nvSpPr>
          <p:spPr>
            <a:xfrm>
              <a:off x="61166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4" name="Google Shape;9844;p48"/>
            <p:cNvSpPr/>
            <p:nvPr/>
          </p:nvSpPr>
          <p:spPr>
            <a:xfrm>
              <a:off x="6139975"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5" name="Google Shape;9845;p48"/>
            <p:cNvSpPr/>
            <p:nvPr/>
          </p:nvSpPr>
          <p:spPr>
            <a:xfrm>
              <a:off x="6160650" y="4151575"/>
              <a:ext cx="18300" cy="15675"/>
            </a:xfrm>
            <a:custGeom>
              <a:avLst/>
              <a:gdLst/>
              <a:ahLst/>
              <a:cxnLst/>
              <a:rect l="l" t="t" r="r" b="b"/>
              <a:pathLst>
                <a:path w="732" h="627" extrusionOk="0">
                  <a:moveTo>
                    <a:pt x="419" y="1"/>
                  </a:moveTo>
                  <a:cubicBezTo>
                    <a:pt x="140" y="1"/>
                    <a:pt x="1" y="337"/>
                    <a:pt x="198" y="534"/>
                  </a:cubicBezTo>
                  <a:cubicBezTo>
                    <a:pt x="262" y="598"/>
                    <a:pt x="340" y="627"/>
                    <a:pt x="417" y="627"/>
                  </a:cubicBezTo>
                  <a:cubicBezTo>
                    <a:pt x="577" y="627"/>
                    <a:pt x="731" y="502"/>
                    <a:pt x="731" y="313"/>
                  </a:cubicBezTo>
                  <a:cubicBezTo>
                    <a:pt x="731" y="140"/>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6" name="Google Shape;9846;p48"/>
            <p:cNvSpPr/>
            <p:nvPr/>
          </p:nvSpPr>
          <p:spPr>
            <a:xfrm>
              <a:off x="6186625"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7" name="Google Shape;9847;p48"/>
            <p:cNvSpPr/>
            <p:nvPr/>
          </p:nvSpPr>
          <p:spPr>
            <a:xfrm>
              <a:off x="62099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8" name="Google Shape;9848;p48"/>
            <p:cNvSpPr/>
            <p:nvPr/>
          </p:nvSpPr>
          <p:spPr>
            <a:xfrm>
              <a:off x="6233275" y="415157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9" name="Google Shape;9849;p48"/>
            <p:cNvSpPr/>
            <p:nvPr/>
          </p:nvSpPr>
          <p:spPr>
            <a:xfrm>
              <a:off x="625660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0" name="Google Shape;9850;p48"/>
            <p:cNvSpPr/>
            <p:nvPr/>
          </p:nvSpPr>
          <p:spPr>
            <a:xfrm>
              <a:off x="62799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1" name="Google Shape;9851;p48"/>
            <p:cNvSpPr/>
            <p:nvPr/>
          </p:nvSpPr>
          <p:spPr>
            <a:xfrm>
              <a:off x="63032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2" name="Google Shape;9852;p48"/>
            <p:cNvSpPr/>
            <p:nvPr/>
          </p:nvSpPr>
          <p:spPr>
            <a:xfrm>
              <a:off x="6323950" y="4151575"/>
              <a:ext cx="18300" cy="15675"/>
            </a:xfrm>
            <a:custGeom>
              <a:avLst/>
              <a:gdLst/>
              <a:ahLst/>
              <a:cxnLst/>
              <a:rect l="l" t="t" r="r" b="b"/>
              <a:pathLst>
                <a:path w="732" h="627" extrusionOk="0">
                  <a:moveTo>
                    <a:pt x="419" y="1"/>
                  </a:moveTo>
                  <a:cubicBezTo>
                    <a:pt x="140" y="1"/>
                    <a:pt x="1" y="337"/>
                    <a:pt x="198" y="534"/>
                  </a:cubicBezTo>
                  <a:cubicBezTo>
                    <a:pt x="261" y="598"/>
                    <a:pt x="340" y="627"/>
                    <a:pt x="416" y="627"/>
                  </a:cubicBezTo>
                  <a:cubicBezTo>
                    <a:pt x="577" y="627"/>
                    <a:pt x="731" y="502"/>
                    <a:pt x="731" y="313"/>
                  </a:cubicBezTo>
                  <a:cubicBezTo>
                    <a:pt x="731" y="140"/>
                    <a:pt x="592"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3" name="Google Shape;9853;p48"/>
            <p:cNvSpPr/>
            <p:nvPr/>
          </p:nvSpPr>
          <p:spPr>
            <a:xfrm>
              <a:off x="6349900" y="41515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4" name="Google Shape;9854;p48"/>
            <p:cNvSpPr/>
            <p:nvPr/>
          </p:nvSpPr>
          <p:spPr>
            <a:xfrm>
              <a:off x="637325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5" name="Google Shape;9855;p48"/>
            <p:cNvSpPr/>
            <p:nvPr/>
          </p:nvSpPr>
          <p:spPr>
            <a:xfrm>
              <a:off x="6396600"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9856;p48"/>
            <p:cNvSpPr/>
            <p:nvPr/>
          </p:nvSpPr>
          <p:spPr>
            <a:xfrm>
              <a:off x="6419900" y="41515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9857;p48"/>
            <p:cNvSpPr/>
            <p:nvPr/>
          </p:nvSpPr>
          <p:spPr>
            <a:xfrm>
              <a:off x="6443250"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9858;p48"/>
            <p:cNvSpPr/>
            <p:nvPr/>
          </p:nvSpPr>
          <p:spPr>
            <a:xfrm>
              <a:off x="6466550" y="41515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9859;p48"/>
            <p:cNvSpPr/>
            <p:nvPr/>
          </p:nvSpPr>
          <p:spPr>
            <a:xfrm>
              <a:off x="6487275" y="4151575"/>
              <a:ext cx="18250" cy="15675"/>
            </a:xfrm>
            <a:custGeom>
              <a:avLst/>
              <a:gdLst/>
              <a:ahLst/>
              <a:cxnLst/>
              <a:rect l="l" t="t" r="r" b="b"/>
              <a:pathLst>
                <a:path w="730" h="627" extrusionOk="0">
                  <a:moveTo>
                    <a:pt x="418" y="1"/>
                  </a:moveTo>
                  <a:cubicBezTo>
                    <a:pt x="139" y="1"/>
                    <a:pt x="1" y="337"/>
                    <a:pt x="196" y="534"/>
                  </a:cubicBezTo>
                  <a:cubicBezTo>
                    <a:pt x="260" y="598"/>
                    <a:pt x="338" y="627"/>
                    <a:pt x="415" y="627"/>
                  </a:cubicBezTo>
                  <a:cubicBezTo>
                    <a:pt x="576" y="627"/>
                    <a:pt x="730" y="502"/>
                    <a:pt x="730" y="313"/>
                  </a:cubicBezTo>
                  <a:cubicBezTo>
                    <a:pt x="730" y="140"/>
                    <a:pt x="591"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9860;p48"/>
            <p:cNvSpPr/>
            <p:nvPr/>
          </p:nvSpPr>
          <p:spPr>
            <a:xfrm>
              <a:off x="6513250"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9861;p48"/>
            <p:cNvSpPr/>
            <p:nvPr/>
          </p:nvSpPr>
          <p:spPr>
            <a:xfrm>
              <a:off x="5930025"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9862;p48"/>
            <p:cNvSpPr/>
            <p:nvPr/>
          </p:nvSpPr>
          <p:spPr>
            <a:xfrm>
              <a:off x="5953325" y="4131575"/>
              <a:ext cx="15650" cy="15625"/>
            </a:xfrm>
            <a:custGeom>
              <a:avLst/>
              <a:gdLst/>
              <a:ahLst/>
              <a:cxnLst/>
              <a:rect l="l" t="t" r="r" b="b"/>
              <a:pathLst>
                <a:path w="626" h="625" extrusionOk="0">
                  <a:moveTo>
                    <a:pt x="313" y="0"/>
                  </a:moveTo>
                  <a:cubicBezTo>
                    <a:pt x="141" y="0"/>
                    <a:pt x="0" y="140"/>
                    <a:pt x="0" y="313"/>
                  </a:cubicBezTo>
                  <a:cubicBezTo>
                    <a:pt x="0" y="486"/>
                    <a:pt x="141"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9863;p48"/>
            <p:cNvSpPr/>
            <p:nvPr/>
          </p:nvSpPr>
          <p:spPr>
            <a:xfrm>
              <a:off x="5976675"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48"/>
            <p:cNvSpPr/>
            <p:nvPr/>
          </p:nvSpPr>
          <p:spPr>
            <a:xfrm>
              <a:off x="5999975" y="4131575"/>
              <a:ext cx="15650" cy="15625"/>
            </a:xfrm>
            <a:custGeom>
              <a:avLst/>
              <a:gdLst/>
              <a:ahLst/>
              <a:cxnLst/>
              <a:rect l="l" t="t" r="r" b="b"/>
              <a:pathLst>
                <a:path w="626" h="625" extrusionOk="0">
                  <a:moveTo>
                    <a:pt x="313" y="0"/>
                  </a:moveTo>
                  <a:cubicBezTo>
                    <a:pt x="141" y="0"/>
                    <a:pt x="1" y="140"/>
                    <a:pt x="1" y="313"/>
                  </a:cubicBezTo>
                  <a:cubicBezTo>
                    <a:pt x="1" y="486"/>
                    <a:pt x="141"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48"/>
            <p:cNvSpPr/>
            <p:nvPr/>
          </p:nvSpPr>
          <p:spPr>
            <a:xfrm>
              <a:off x="6023325"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48"/>
            <p:cNvSpPr/>
            <p:nvPr/>
          </p:nvSpPr>
          <p:spPr>
            <a:xfrm>
              <a:off x="6046675" y="4131575"/>
              <a:ext cx="15625" cy="15625"/>
            </a:xfrm>
            <a:custGeom>
              <a:avLst/>
              <a:gdLst/>
              <a:ahLst/>
              <a:cxnLst/>
              <a:rect l="l" t="t" r="r" b="b"/>
              <a:pathLst>
                <a:path w="625" h="625" extrusionOk="0">
                  <a:moveTo>
                    <a:pt x="312" y="0"/>
                  </a:moveTo>
                  <a:cubicBezTo>
                    <a:pt x="139" y="0"/>
                    <a:pt x="0" y="140"/>
                    <a:pt x="0" y="313"/>
                  </a:cubicBezTo>
                  <a:cubicBezTo>
                    <a:pt x="0" y="486"/>
                    <a:pt x="139" y="625"/>
                    <a:pt x="312" y="625"/>
                  </a:cubicBezTo>
                  <a:cubicBezTo>
                    <a:pt x="485" y="625"/>
                    <a:pt x="625" y="486"/>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48"/>
            <p:cNvSpPr/>
            <p:nvPr/>
          </p:nvSpPr>
          <p:spPr>
            <a:xfrm>
              <a:off x="6067350" y="4131575"/>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3"/>
                  </a:cubicBezTo>
                  <a:cubicBezTo>
                    <a:pt x="730" y="140"/>
                    <a:pt x="590"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9868;p48"/>
            <p:cNvSpPr/>
            <p:nvPr/>
          </p:nvSpPr>
          <p:spPr>
            <a:xfrm>
              <a:off x="6093325"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9869;p48"/>
            <p:cNvSpPr/>
            <p:nvPr/>
          </p:nvSpPr>
          <p:spPr>
            <a:xfrm>
              <a:off x="61166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4" y="625"/>
                    <a:pt x="625" y="486"/>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9870;p48"/>
            <p:cNvSpPr/>
            <p:nvPr/>
          </p:nvSpPr>
          <p:spPr>
            <a:xfrm>
              <a:off x="6139975"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9871;p48"/>
            <p:cNvSpPr/>
            <p:nvPr/>
          </p:nvSpPr>
          <p:spPr>
            <a:xfrm>
              <a:off x="6160650" y="4131575"/>
              <a:ext cx="18300" cy="15650"/>
            </a:xfrm>
            <a:custGeom>
              <a:avLst/>
              <a:gdLst/>
              <a:ahLst/>
              <a:cxnLst/>
              <a:rect l="l" t="t" r="r" b="b"/>
              <a:pathLst>
                <a:path w="732" h="626" extrusionOk="0">
                  <a:moveTo>
                    <a:pt x="419" y="0"/>
                  </a:moveTo>
                  <a:cubicBezTo>
                    <a:pt x="140" y="0"/>
                    <a:pt x="1" y="337"/>
                    <a:pt x="198" y="534"/>
                  </a:cubicBezTo>
                  <a:cubicBezTo>
                    <a:pt x="261" y="597"/>
                    <a:pt x="340" y="626"/>
                    <a:pt x="417" y="626"/>
                  </a:cubicBezTo>
                  <a:cubicBezTo>
                    <a:pt x="577" y="626"/>
                    <a:pt x="731" y="501"/>
                    <a:pt x="731" y="313"/>
                  </a:cubicBezTo>
                  <a:cubicBezTo>
                    <a:pt x="731" y="140"/>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2" name="Google Shape;9872;p48"/>
            <p:cNvSpPr/>
            <p:nvPr/>
          </p:nvSpPr>
          <p:spPr>
            <a:xfrm>
              <a:off x="6186625"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3" name="Google Shape;9873;p48"/>
            <p:cNvSpPr/>
            <p:nvPr/>
          </p:nvSpPr>
          <p:spPr>
            <a:xfrm>
              <a:off x="62099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4" name="Google Shape;9874;p48"/>
            <p:cNvSpPr/>
            <p:nvPr/>
          </p:nvSpPr>
          <p:spPr>
            <a:xfrm>
              <a:off x="6233275" y="4131575"/>
              <a:ext cx="15625" cy="15625"/>
            </a:xfrm>
            <a:custGeom>
              <a:avLst/>
              <a:gdLst/>
              <a:ahLst/>
              <a:cxnLst/>
              <a:rect l="l" t="t" r="r" b="b"/>
              <a:pathLst>
                <a:path w="625" h="625" extrusionOk="0">
                  <a:moveTo>
                    <a:pt x="312" y="0"/>
                  </a:moveTo>
                  <a:cubicBezTo>
                    <a:pt x="141" y="0"/>
                    <a:pt x="0" y="140"/>
                    <a:pt x="0" y="313"/>
                  </a:cubicBezTo>
                  <a:cubicBezTo>
                    <a:pt x="0" y="486"/>
                    <a:pt x="141" y="625"/>
                    <a:pt x="312" y="625"/>
                  </a:cubicBezTo>
                  <a:cubicBezTo>
                    <a:pt x="485" y="625"/>
                    <a:pt x="625" y="486"/>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9875;p48"/>
            <p:cNvSpPr/>
            <p:nvPr/>
          </p:nvSpPr>
          <p:spPr>
            <a:xfrm>
              <a:off x="625660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48"/>
            <p:cNvSpPr/>
            <p:nvPr/>
          </p:nvSpPr>
          <p:spPr>
            <a:xfrm>
              <a:off x="62799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4" y="625"/>
                    <a:pt x="625" y="486"/>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48"/>
            <p:cNvSpPr/>
            <p:nvPr/>
          </p:nvSpPr>
          <p:spPr>
            <a:xfrm>
              <a:off x="63032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9878;p48"/>
            <p:cNvSpPr/>
            <p:nvPr/>
          </p:nvSpPr>
          <p:spPr>
            <a:xfrm>
              <a:off x="6323950" y="4131575"/>
              <a:ext cx="18300" cy="15650"/>
            </a:xfrm>
            <a:custGeom>
              <a:avLst/>
              <a:gdLst/>
              <a:ahLst/>
              <a:cxnLst/>
              <a:rect l="l" t="t" r="r" b="b"/>
              <a:pathLst>
                <a:path w="732" h="626" extrusionOk="0">
                  <a:moveTo>
                    <a:pt x="419" y="0"/>
                  </a:moveTo>
                  <a:cubicBezTo>
                    <a:pt x="140" y="0"/>
                    <a:pt x="1" y="337"/>
                    <a:pt x="198" y="534"/>
                  </a:cubicBezTo>
                  <a:cubicBezTo>
                    <a:pt x="261" y="597"/>
                    <a:pt x="340" y="626"/>
                    <a:pt x="416" y="626"/>
                  </a:cubicBezTo>
                  <a:cubicBezTo>
                    <a:pt x="577" y="626"/>
                    <a:pt x="731" y="501"/>
                    <a:pt x="731" y="313"/>
                  </a:cubicBezTo>
                  <a:cubicBezTo>
                    <a:pt x="731" y="140"/>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9879;p48"/>
            <p:cNvSpPr/>
            <p:nvPr/>
          </p:nvSpPr>
          <p:spPr>
            <a:xfrm>
              <a:off x="6349900" y="4131575"/>
              <a:ext cx="15650" cy="15625"/>
            </a:xfrm>
            <a:custGeom>
              <a:avLst/>
              <a:gdLst/>
              <a:ahLst/>
              <a:cxnLst/>
              <a:rect l="l" t="t" r="r" b="b"/>
              <a:pathLst>
                <a:path w="626" h="625" extrusionOk="0">
                  <a:moveTo>
                    <a:pt x="313" y="0"/>
                  </a:moveTo>
                  <a:cubicBezTo>
                    <a:pt x="142" y="0"/>
                    <a:pt x="1" y="140"/>
                    <a:pt x="1" y="313"/>
                  </a:cubicBezTo>
                  <a:cubicBezTo>
                    <a:pt x="1" y="486"/>
                    <a:pt x="142"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9880;p48"/>
            <p:cNvSpPr/>
            <p:nvPr/>
          </p:nvSpPr>
          <p:spPr>
            <a:xfrm>
              <a:off x="637325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9881;p48"/>
            <p:cNvSpPr/>
            <p:nvPr/>
          </p:nvSpPr>
          <p:spPr>
            <a:xfrm>
              <a:off x="6396600"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4" y="625"/>
                    <a:pt x="625" y="486"/>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9882;p48"/>
            <p:cNvSpPr/>
            <p:nvPr/>
          </p:nvSpPr>
          <p:spPr>
            <a:xfrm>
              <a:off x="6419900" y="4131575"/>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9883;p48"/>
            <p:cNvSpPr/>
            <p:nvPr/>
          </p:nvSpPr>
          <p:spPr>
            <a:xfrm>
              <a:off x="6443250"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9884;p48"/>
            <p:cNvSpPr/>
            <p:nvPr/>
          </p:nvSpPr>
          <p:spPr>
            <a:xfrm>
              <a:off x="6466550" y="4131575"/>
              <a:ext cx="15650" cy="15625"/>
            </a:xfrm>
            <a:custGeom>
              <a:avLst/>
              <a:gdLst/>
              <a:ahLst/>
              <a:cxnLst/>
              <a:rect l="l" t="t" r="r" b="b"/>
              <a:pathLst>
                <a:path w="626" h="625" extrusionOk="0">
                  <a:moveTo>
                    <a:pt x="313" y="0"/>
                  </a:moveTo>
                  <a:cubicBezTo>
                    <a:pt x="142" y="0"/>
                    <a:pt x="1" y="140"/>
                    <a:pt x="1" y="313"/>
                  </a:cubicBezTo>
                  <a:cubicBezTo>
                    <a:pt x="1" y="486"/>
                    <a:pt x="142"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9885;p48"/>
            <p:cNvSpPr/>
            <p:nvPr/>
          </p:nvSpPr>
          <p:spPr>
            <a:xfrm>
              <a:off x="6487275" y="4131575"/>
              <a:ext cx="18250" cy="15650"/>
            </a:xfrm>
            <a:custGeom>
              <a:avLst/>
              <a:gdLst/>
              <a:ahLst/>
              <a:cxnLst/>
              <a:rect l="l" t="t" r="r" b="b"/>
              <a:pathLst>
                <a:path w="730" h="626" extrusionOk="0">
                  <a:moveTo>
                    <a:pt x="418" y="0"/>
                  </a:moveTo>
                  <a:cubicBezTo>
                    <a:pt x="139" y="0"/>
                    <a:pt x="1" y="337"/>
                    <a:pt x="196" y="534"/>
                  </a:cubicBezTo>
                  <a:cubicBezTo>
                    <a:pt x="260" y="597"/>
                    <a:pt x="338" y="626"/>
                    <a:pt x="415" y="626"/>
                  </a:cubicBezTo>
                  <a:cubicBezTo>
                    <a:pt x="576" y="626"/>
                    <a:pt x="730" y="501"/>
                    <a:pt x="730" y="313"/>
                  </a:cubicBezTo>
                  <a:cubicBezTo>
                    <a:pt x="730" y="140"/>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48"/>
            <p:cNvSpPr/>
            <p:nvPr/>
          </p:nvSpPr>
          <p:spPr>
            <a:xfrm>
              <a:off x="6513250"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4" y="625"/>
                    <a:pt x="625" y="486"/>
                    <a:pt x="625" y="313"/>
                  </a:cubicBezTo>
                  <a:cubicBezTo>
                    <a:pt x="625" y="140"/>
                    <a:pt x="48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9887;p48"/>
            <p:cNvSpPr/>
            <p:nvPr/>
          </p:nvSpPr>
          <p:spPr>
            <a:xfrm>
              <a:off x="5930025"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8" name="Google Shape;9888;p48"/>
            <p:cNvSpPr/>
            <p:nvPr/>
          </p:nvSpPr>
          <p:spPr>
            <a:xfrm>
              <a:off x="5953325" y="4111575"/>
              <a:ext cx="15650" cy="15625"/>
            </a:xfrm>
            <a:custGeom>
              <a:avLst/>
              <a:gdLst/>
              <a:ahLst/>
              <a:cxnLst/>
              <a:rect l="l" t="t" r="r" b="b"/>
              <a:pathLst>
                <a:path w="626" h="625" extrusionOk="0">
                  <a:moveTo>
                    <a:pt x="313" y="0"/>
                  </a:moveTo>
                  <a:cubicBezTo>
                    <a:pt x="141" y="0"/>
                    <a:pt x="0" y="140"/>
                    <a:pt x="0" y="312"/>
                  </a:cubicBezTo>
                  <a:cubicBezTo>
                    <a:pt x="0" y="485"/>
                    <a:pt x="141"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9889;p48"/>
            <p:cNvSpPr/>
            <p:nvPr/>
          </p:nvSpPr>
          <p:spPr>
            <a:xfrm>
              <a:off x="5976675"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48"/>
            <p:cNvSpPr/>
            <p:nvPr/>
          </p:nvSpPr>
          <p:spPr>
            <a:xfrm>
              <a:off x="5999975" y="4111575"/>
              <a:ext cx="15650" cy="15625"/>
            </a:xfrm>
            <a:custGeom>
              <a:avLst/>
              <a:gdLst/>
              <a:ahLst/>
              <a:cxnLst/>
              <a:rect l="l" t="t" r="r" b="b"/>
              <a:pathLst>
                <a:path w="626" h="625" extrusionOk="0">
                  <a:moveTo>
                    <a:pt x="313" y="0"/>
                  </a:moveTo>
                  <a:cubicBezTo>
                    <a:pt x="141" y="0"/>
                    <a:pt x="1" y="140"/>
                    <a:pt x="1" y="312"/>
                  </a:cubicBezTo>
                  <a:cubicBezTo>
                    <a:pt x="1" y="485"/>
                    <a:pt x="141"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48"/>
            <p:cNvSpPr/>
            <p:nvPr/>
          </p:nvSpPr>
          <p:spPr>
            <a:xfrm>
              <a:off x="6023325"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p48"/>
            <p:cNvSpPr/>
            <p:nvPr/>
          </p:nvSpPr>
          <p:spPr>
            <a:xfrm>
              <a:off x="6046675" y="4111575"/>
              <a:ext cx="15625" cy="15625"/>
            </a:xfrm>
            <a:custGeom>
              <a:avLst/>
              <a:gdLst/>
              <a:ahLst/>
              <a:cxnLst/>
              <a:rect l="l" t="t" r="r" b="b"/>
              <a:pathLst>
                <a:path w="625" h="625" extrusionOk="0">
                  <a:moveTo>
                    <a:pt x="312" y="0"/>
                  </a:moveTo>
                  <a:cubicBezTo>
                    <a:pt x="139" y="0"/>
                    <a:pt x="0" y="140"/>
                    <a:pt x="0" y="312"/>
                  </a:cubicBezTo>
                  <a:cubicBezTo>
                    <a:pt x="0" y="485"/>
                    <a:pt x="139"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9893;p48"/>
            <p:cNvSpPr/>
            <p:nvPr/>
          </p:nvSpPr>
          <p:spPr>
            <a:xfrm>
              <a:off x="6067350" y="4111575"/>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2"/>
                  </a:cubicBezTo>
                  <a:cubicBezTo>
                    <a:pt x="730" y="140"/>
                    <a:pt x="590"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9894;p48"/>
            <p:cNvSpPr/>
            <p:nvPr/>
          </p:nvSpPr>
          <p:spPr>
            <a:xfrm>
              <a:off x="6093325"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9895;p48"/>
            <p:cNvSpPr/>
            <p:nvPr/>
          </p:nvSpPr>
          <p:spPr>
            <a:xfrm>
              <a:off x="61166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9896;p48"/>
            <p:cNvSpPr/>
            <p:nvPr/>
          </p:nvSpPr>
          <p:spPr>
            <a:xfrm>
              <a:off x="6139975"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9897;p48"/>
            <p:cNvSpPr/>
            <p:nvPr/>
          </p:nvSpPr>
          <p:spPr>
            <a:xfrm>
              <a:off x="6160650" y="4111575"/>
              <a:ext cx="18300" cy="15650"/>
            </a:xfrm>
            <a:custGeom>
              <a:avLst/>
              <a:gdLst/>
              <a:ahLst/>
              <a:cxnLst/>
              <a:rect l="l" t="t" r="r" b="b"/>
              <a:pathLst>
                <a:path w="732" h="626" extrusionOk="0">
                  <a:moveTo>
                    <a:pt x="419" y="0"/>
                  </a:moveTo>
                  <a:cubicBezTo>
                    <a:pt x="140" y="0"/>
                    <a:pt x="1" y="337"/>
                    <a:pt x="198" y="534"/>
                  </a:cubicBezTo>
                  <a:cubicBezTo>
                    <a:pt x="262" y="597"/>
                    <a:pt x="340" y="626"/>
                    <a:pt x="417" y="626"/>
                  </a:cubicBezTo>
                  <a:cubicBezTo>
                    <a:pt x="577" y="626"/>
                    <a:pt x="731" y="501"/>
                    <a:pt x="731" y="312"/>
                  </a:cubicBezTo>
                  <a:cubicBezTo>
                    <a:pt x="731" y="140"/>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9898;p48"/>
            <p:cNvSpPr/>
            <p:nvPr/>
          </p:nvSpPr>
          <p:spPr>
            <a:xfrm>
              <a:off x="6186625"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9899;p48"/>
            <p:cNvSpPr/>
            <p:nvPr/>
          </p:nvSpPr>
          <p:spPr>
            <a:xfrm>
              <a:off x="62099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9900;p48"/>
            <p:cNvSpPr/>
            <p:nvPr/>
          </p:nvSpPr>
          <p:spPr>
            <a:xfrm>
              <a:off x="6233275" y="4111575"/>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1" name="Google Shape;9901;p48"/>
            <p:cNvSpPr/>
            <p:nvPr/>
          </p:nvSpPr>
          <p:spPr>
            <a:xfrm>
              <a:off x="625660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2" name="Google Shape;9902;p48"/>
            <p:cNvSpPr/>
            <p:nvPr/>
          </p:nvSpPr>
          <p:spPr>
            <a:xfrm>
              <a:off x="62799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3" name="Google Shape;9903;p48"/>
            <p:cNvSpPr/>
            <p:nvPr/>
          </p:nvSpPr>
          <p:spPr>
            <a:xfrm>
              <a:off x="63032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48"/>
            <p:cNvSpPr/>
            <p:nvPr/>
          </p:nvSpPr>
          <p:spPr>
            <a:xfrm>
              <a:off x="6323950" y="4111575"/>
              <a:ext cx="18300" cy="15650"/>
            </a:xfrm>
            <a:custGeom>
              <a:avLst/>
              <a:gdLst/>
              <a:ahLst/>
              <a:cxnLst/>
              <a:rect l="l" t="t" r="r" b="b"/>
              <a:pathLst>
                <a:path w="732" h="626" extrusionOk="0">
                  <a:moveTo>
                    <a:pt x="419" y="0"/>
                  </a:moveTo>
                  <a:cubicBezTo>
                    <a:pt x="140" y="0"/>
                    <a:pt x="1" y="337"/>
                    <a:pt x="198" y="534"/>
                  </a:cubicBezTo>
                  <a:cubicBezTo>
                    <a:pt x="261" y="597"/>
                    <a:pt x="340" y="626"/>
                    <a:pt x="416" y="626"/>
                  </a:cubicBezTo>
                  <a:cubicBezTo>
                    <a:pt x="577" y="626"/>
                    <a:pt x="731" y="501"/>
                    <a:pt x="731" y="312"/>
                  </a:cubicBezTo>
                  <a:cubicBezTo>
                    <a:pt x="731" y="140"/>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48"/>
            <p:cNvSpPr/>
            <p:nvPr/>
          </p:nvSpPr>
          <p:spPr>
            <a:xfrm>
              <a:off x="6349900" y="4111575"/>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48"/>
            <p:cNvSpPr/>
            <p:nvPr/>
          </p:nvSpPr>
          <p:spPr>
            <a:xfrm>
              <a:off x="637325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48"/>
            <p:cNvSpPr/>
            <p:nvPr/>
          </p:nvSpPr>
          <p:spPr>
            <a:xfrm>
              <a:off x="6396600"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4" y="625"/>
                    <a:pt x="625" y="485"/>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48"/>
            <p:cNvSpPr/>
            <p:nvPr/>
          </p:nvSpPr>
          <p:spPr>
            <a:xfrm>
              <a:off x="6419900" y="411157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48"/>
            <p:cNvSpPr/>
            <p:nvPr/>
          </p:nvSpPr>
          <p:spPr>
            <a:xfrm>
              <a:off x="6443250"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48"/>
            <p:cNvSpPr/>
            <p:nvPr/>
          </p:nvSpPr>
          <p:spPr>
            <a:xfrm>
              <a:off x="6466550" y="4111575"/>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p48"/>
            <p:cNvSpPr/>
            <p:nvPr/>
          </p:nvSpPr>
          <p:spPr>
            <a:xfrm>
              <a:off x="6487275" y="4111575"/>
              <a:ext cx="18250" cy="15650"/>
            </a:xfrm>
            <a:custGeom>
              <a:avLst/>
              <a:gdLst/>
              <a:ahLst/>
              <a:cxnLst/>
              <a:rect l="l" t="t" r="r" b="b"/>
              <a:pathLst>
                <a:path w="730" h="626" extrusionOk="0">
                  <a:moveTo>
                    <a:pt x="418" y="0"/>
                  </a:moveTo>
                  <a:cubicBezTo>
                    <a:pt x="139" y="0"/>
                    <a:pt x="1" y="337"/>
                    <a:pt x="196" y="534"/>
                  </a:cubicBezTo>
                  <a:cubicBezTo>
                    <a:pt x="260" y="597"/>
                    <a:pt x="338" y="626"/>
                    <a:pt x="415" y="626"/>
                  </a:cubicBezTo>
                  <a:cubicBezTo>
                    <a:pt x="576" y="626"/>
                    <a:pt x="730" y="501"/>
                    <a:pt x="730" y="312"/>
                  </a:cubicBezTo>
                  <a:cubicBezTo>
                    <a:pt x="730" y="140"/>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48"/>
            <p:cNvSpPr/>
            <p:nvPr/>
          </p:nvSpPr>
          <p:spPr>
            <a:xfrm>
              <a:off x="6513250"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4" y="625"/>
                    <a:pt x="625" y="485"/>
                    <a:pt x="625" y="312"/>
                  </a:cubicBezTo>
                  <a:cubicBezTo>
                    <a:pt x="625" y="140"/>
                    <a:pt x="48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p48"/>
            <p:cNvSpPr/>
            <p:nvPr/>
          </p:nvSpPr>
          <p:spPr>
            <a:xfrm>
              <a:off x="5930025"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4" name="Google Shape;9914;p48"/>
            <p:cNvSpPr/>
            <p:nvPr/>
          </p:nvSpPr>
          <p:spPr>
            <a:xfrm>
              <a:off x="5953325" y="4091550"/>
              <a:ext cx="15650" cy="15650"/>
            </a:xfrm>
            <a:custGeom>
              <a:avLst/>
              <a:gdLst/>
              <a:ahLst/>
              <a:cxnLst/>
              <a:rect l="l" t="t" r="r" b="b"/>
              <a:pathLst>
                <a:path w="626" h="626" extrusionOk="0">
                  <a:moveTo>
                    <a:pt x="313" y="1"/>
                  </a:moveTo>
                  <a:cubicBezTo>
                    <a:pt x="141" y="1"/>
                    <a:pt x="0" y="140"/>
                    <a:pt x="0" y="313"/>
                  </a:cubicBezTo>
                  <a:cubicBezTo>
                    <a:pt x="0" y="486"/>
                    <a:pt x="141"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5" name="Google Shape;9915;p48"/>
            <p:cNvSpPr/>
            <p:nvPr/>
          </p:nvSpPr>
          <p:spPr>
            <a:xfrm>
              <a:off x="5976675"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48"/>
            <p:cNvSpPr/>
            <p:nvPr/>
          </p:nvSpPr>
          <p:spPr>
            <a:xfrm>
              <a:off x="5999975" y="4091550"/>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48"/>
            <p:cNvSpPr/>
            <p:nvPr/>
          </p:nvSpPr>
          <p:spPr>
            <a:xfrm>
              <a:off x="6023325"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p48"/>
            <p:cNvSpPr/>
            <p:nvPr/>
          </p:nvSpPr>
          <p:spPr>
            <a:xfrm>
              <a:off x="6046675" y="4091550"/>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p48"/>
            <p:cNvSpPr/>
            <p:nvPr/>
          </p:nvSpPr>
          <p:spPr>
            <a:xfrm>
              <a:off x="6067350" y="4091550"/>
              <a:ext cx="18250" cy="15650"/>
            </a:xfrm>
            <a:custGeom>
              <a:avLst/>
              <a:gdLst/>
              <a:ahLst/>
              <a:cxnLst/>
              <a:rect l="l" t="t" r="r" b="b"/>
              <a:pathLst>
                <a:path w="730" h="626" extrusionOk="0">
                  <a:moveTo>
                    <a:pt x="418" y="1"/>
                  </a:moveTo>
                  <a:cubicBezTo>
                    <a:pt x="140" y="1"/>
                    <a:pt x="1" y="337"/>
                    <a:pt x="198" y="534"/>
                  </a:cubicBezTo>
                  <a:cubicBezTo>
                    <a:pt x="261" y="598"/>
                    <a:pt x="339" y="626"/>
                    <a:pt x="416" y="626"/>
                  </a:cubicBezTo>
                  <a:cubicBezTo>
                    <a:pt x="576" y="626"/>
                    <a:pt x="730" y="502"/>
                    <a:pt x="730" y="313"/>
                  </a:cubicBezTo>
                  <a:cubicBezTo>
                    <a:pt x="730" y="140"/>
                    <a:pt x="590"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48"/>
            <p:cNvSpPr/>
            <p:nvPr/>
          </p:nvSpPr>
          <p:spPr>
            <a:xfrm>
              <a:off x="6093325"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p48"/>
            <p:cNvSpPr/>
            <p:nvPr/>
          </p:nvSpPr>
          <p:spPr>
            <a:xfrm>
              <a:off x="61166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p48"/>
            <p:cNvSpPr/>
            <p:nvPr/>
          </p:nvSpPr>
          <p:spPr>
            <a:xfrm>
              <a:off x="6139975"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48"/>
            <p:cNvSpPr/>
            <p:nvPr/>
          </p:nvSpPr>
          <p:spPr>
            <a:xfrm>
              <a:off x="6160650" y="4091550"/>
              <a:ext cx="18300" cy="15650"/>
            </a:xfrm>
            <a:custGeom>
              <a:avLst/>
              <a:gdLst/>
              <a:ahLst/>
              <a:cxnLst/>
              <a:rect l="l" t="t" r="r" b="b"/>
              <a:pathLst>
                <a:path w="732" h="626" extrusionOk="0">
                  <a:moveTo>
                    <a:pt x="419" y="1"/>
                  </a:moveTo>
                  <a:cubicBezTo>
                    <a:pt x="140" y="1"/>
                    <a:pt x="1" y="337"/>
                    <a:pt x="198" y="534"/>
                  </a:cubicBezTo>
                  <a:cubicBezTo>
                    <a:pt x="261" y="598"/>
                    <a:pt x="340" y="626"/>
                    <a:pt x="417" y="626"/>
                  </a:cubicBezTo>
                  <a:cubicBezTo>
                    <a:pt x="577" y="626"/>
                    <a:pt x="731" y="502"/>
                    <a:pt x="731" y="313"/>
                  </a:cubicBezTo>
                  <a:cubicBezTo>
                    <a:pt x="731" y="140"/>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48"/>
            <p:cNvSpPr/>
            <p:nvPr/>
          </p:nvSpPr>
          <p:spPr>
            <a:xfrm>
              <a:off x="6186625"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48"/>
            <p:cNvSpPr/>
            <p:nvPr/>
          </p:nvSpPr>
          <p:spPr>
            <a:xfrm>
              <a:off x="62099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48"/>
            <p:cNvSpPr/>
            <p:nvPr/>
          </p:nvSpPr>
          <p:spPr>
            <a:xfrm>
              <a:off x="6233275" y="4091550"/>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48"/>
            <p:cNvSpPr/>
            <p:nvPr/>
          </p:nvSpPr>
          <p:spPr>
            <a:xfrm>
              <a:off x="625660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48"/>
            <p:cNvSpPr/>
            <p:nvPr/>
          </p:nvSpPr>
          <p:spPr>
            <a:xfrm>
              <a:off x="62799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p48"/>
            <p:cNvSpPr/>
            <p:nvPr/>
          </p:nvSpPr>
          <p:spPr>
            <a:xfrm>
              <a:off x="63032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p48"/>
            <p:cNvSpPr/>
            <p:nvPr/>
          </p:nvSpPr>
          <p:spPr>
            <a:xfrm>
              <a:off x="6323950" y="4091550"/>
              <a:ext cx="18300" cy="15650"/>
            </a:xfrm>
            <a:custGeom>
              <a:avLst/>
              <a:gdLst/>
              <a:ahLst/>
              <a:cxnLst/>
              <a:rect l="l" t="t" r="r" b="b"/>
              <a:pathLst>
                <a:path w="732" h="626" extrusionOk="0">
                  <a:moveTo>
                    <a:pt x="419" y="1"/>
                  </a:moveTo>
                  <a:cubicBezTo>
                    <a:pt x="140" y="1"/>
                    <a:pt x="1" y="337"/>
                    <a:pt x="198" y="534"/>
                  </a:cubicBezTo>
                  <a:cubicBezTo>
                    <a:pt x="261" y="598"/>
                    <a:pt x="340" y="626"/>
                    <a:pt x="416" y="626"/>
                  </a:cubicBezTo>
                  <a:cubicBezTo>
                    <a:pt x="577" y="626"/>
                    <a:pt x="731" y="502"/>
                    <a:pt x="731" y="313"/>
                  </a:cubicBezTo>
                  <a:cubicBezTo>
                    <a:pt x="731" y="140"/>
                    <a:pt x="592"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48"/>
            <p:cNvSpPr/>
            <p:nvPr/>
          </p:nvSpPr>
          <p:spPr>
            <a:xfrm>
              <a:off x="6349900" y="409155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48"/>
            <p:cNvSpPr/>
            <p:nvPr/>
          </p:nvSpPr>
          <p:spPr>
            <a:xfrm>
              <a:off x="637325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p48"/>
            <p:cNvSpPr/>
            <p:nvPr/>
          </p:nvSpPr>
          <p:spPr>
            <a:xfrm>
              <a:off x="6396600"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48"/>
            <p:cNvSpPr/>
            <p:nvPr/>
          </p:nvSpPr>
          <p:spPr>
            <a:xfrm>
              <a:off x="6419900" y="409155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48"/>
            <p:cNvSpPr/>
            <p:nvPr/>
          </p:nvSpPr>
          <p:spPr>
            <a:xfrm>
              <a:off x="6443250"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48"/>
            <p:cNvSpPr/>
            <p:nvPr/>
          </p:nvSpPr>
          <p:spPr>
            <a:xfrm>
              <a:off x="6466550" y="409155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48"/>
            <p:cNvSpPr/>
            <p:nvPr/>
          </p:nvSpPr>
          <p:spPr>
            <a:xfrm>
              <a:off x="6487275" y="4091550"/>
              <a:ext cx="18250" cy="15650"/>
            </a:xfrm>
            <a:custGeom>
              <a:avLst/>
              <a:gdLst/>
              <a:ahLst/>
              <a:cxnLst/>
              <a:rect l="l" t="t" r="r" b="b"/>
              <a:pathLst>
                <a:path w="730" h="626" extrusionOk="0">
                  <a:moveTo>
                    <a:pt x="418" y="1"/>
                  </a:moveTo>
                  <a:cubicBezTo>
                    <a:pt x="139" y="1"/>
                    <a:pt x="1" y="337"/>
                    <a:pt x="196" y="534"/>
                  </a:cubicBezTo>
                  <a:cubicBezTo>
                    <a:pt x="260" y="598"/>
                    <a:pt x="338" y="626"/>
                    <a:pt x="415" y="626"/>
                  </a:cubicBezTo>
                  <a:cubicBezTo>
                    <a:pt x="576" y="626"/>
                    <a:pt x="730" y="502"/>
                    <a:pt x="730" y="313"/>
                  </a:cubicBezTo>
                  <a:cubicBezTo>
                    <a:pt x="730" y="140"/>
                    <a:pt x="591"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48"/>
            <p:cNvSpPr/>
            <p:nvPr/>
          </p:nvSpPr>
          <p:spPr>
            <a:xfrm>
              <a:off x="6513250"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48"/>
            <p:cNvSpPr/>
            <p:nvPr/>
          </p:nvSpPr>
          <p:spPr>
            <a:xfrm>
              <a:off x="5930025"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48"/>
            <p:cNvSpPr/>
            <p:nvPr/>
          </p:nvSpPr>
          <p:spPr>
            <a:xfrm>
              <a:off x="5953325" y="4071550"/>
              <a:ext cx="15650" cy="15625"/>
            </a:xfrm>
            <a:custGeom>
              <a:avLst/>
              <a:gdLst/>
              <a:ahLst/>
              <a:cxnLst/>
              <a:rect l="l" t="t" r="r" b="b"/>
              <a:pathLst>
                <a:path w="626" h="625" extrusionOk="0">
                  <a:moveTo>
                    <a:pt x="313" y="0"/>
                  </a:moveTo>
                  <a:cubicBezTo>
                    <a:pt x="141" y="0"/>
                    <a:pt x="0" y="140"/>
                    <a:pt x="0" y="313"/>
                  </a:cubicBezTo>
                  <a:cubicBezTo>
                    <a:pt x="0" y="485"/>
                    <a:pt x="141"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48"/>
            <p:cNvSpPr/>
            <p:nvPr/>
          </p:nvSpPr>
          <p:spPr>
            <a:xfrm>
              <a:off x="5976675"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48"/>
            <p:cNvSpPr/>
            <p:nvPr/>
          </p:nvSpPr>
          <p:spPr>
            <a:xfrm>
              <a:off x="5999975" y="4071550"/>
              <a:ext cx="15650" cy="15625"/>
            </a:xfrm>
            <a:custGeom>
              <a:avLst/>
              <a:gdLst/>
              <a:ahLst/>
              <a:cxnLst/>
              <a:rect l="l" t="t" r="r" b="b"/>
              <a:pathLst>
                <a:path w="626" h="625" extrusionOk="0">
                  <a:moveTo>
                    <a:pt x="313" y="0"/>
                  </a:moveTo>
                  <a:cubicBezTo>
                    <a:pt x="141" y="0"/>
                    <a:pt x="1" y="140"/>
                    <a:pt x="1" y="313"/>
                  </a:cubicBezTo>
                  <a:cubicBezTo>
                    <a:pt x="1" y="485"/>
                    <a:pt x="141"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p48"/>
            <p:cNvSpPr/>
            <p:nvPr/>
          </p:nvSpPr>
          <p:spPr>
            <a:xfrm>
              <a:off x="6023325"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p48"/>
            <p:cNvSpPr/>
            <p:nvPr/>
          </p:nvSpPr>
          <p:spPr>
            <a:xfrm>
              <a:off x="6046675" y="4071550"/>
              <a:ext cx="15625" cy="15625"/>
            </a:xfrm>
            <a:custGeom>
              <a:avLst/>
              <a:gdLst/>
              <a:ahLst/>
              <a:cxnLst/>
              <a:rect l="l" t="t" r="r" b="b"/>
              <a:pathLst>
                <a:path w="625" h="625" extrusionOk="0">
                  <a:moveTo>
                    <a:pt x="312" y="0"/>
                  </a:moveTo>
                  <a:cubicBezTo>
                    <a:pt x="139" y="0"/>
                    <a:pt x="0" y="140"/>
                    <a:pt x="0" y="313"/>
                  </a:cubicBezTo>
                  <a:cubicBezTo>
                    <a:pt x="0" y="485"/>
                    <a:pt x="139"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48"/>
            <p:cNvSpPr/>
            <p:nvPr/>
          </p:nvSpPr>
          <p:spPr>
            <a:xfrm>
              <a:off x="6067350" y="4071550"/>
              <a:ext cx="18250" cy="15650"/>
            </a:xfrm>
            <a:custGeom>
              <a:avLst/>
              <a:gdLst/>
              <a:ahLst/>
              <a:cxnLst/>
              <a:rect l="l" t="t" r="r" b="b"/>
              <a:pathLst>
                <a:path w="730" h="626" extrusionOk="0">
                  <a:moveTo>
                    <a:pt x="418" y="0"/>
                  </a:moveTo>
                  <a:cubicBezTo>
                    <a:pt x="140" y="0"/>
                    <a:pt x="1" y="337"/>
                    <a:pt x="198" y="534"/>
                  </a:cubicBezTo>
                  <a:cubicBezTo>
                    <a:pt x="261" y="597"/>
                    <a:pt x="339" y="625"/>
                    <a:pt x="415" y="625"/>
                  </a:cubicBezTo>
                  <a:cubicBezTo>
                    <a:pt x="575" y="625"/>
                    <a:pt x="730" y="501"/>
                    <a:pt x="730" y="313"/>
                  </a:cubicBezTo>
                  <a:cubicBezTo>
                    <a:pt x="730" y="140"/>
                    <a:pt x="590"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48"/>
            <p:cNvSpPr/>
            <p:nvPr/>
          </p:nvSpPr>
          <p:spPr>
            <a:xfrm>
              <a:off x="6093325"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48"/>
            <p:cNvSpPr/>
            <p:nvPr/>
          </p:nvSpPr>
          <p:spPr>
            <a:xfrm>
              <a:off x="61166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8" name="Google Shape;9948;p48"/>
            <p:cNvSpPr/>
            <p:nvPr/>
          </p:nvSpPr>
          <p:spPr>
            <a:xfrm>
              <a:off x="6139975"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48"/>
            <p:cNvSpPr/>
            <p:nvPr/>
          </p:nvSpPr>
          <p:spPr>
            <a:xfrm>
              <a:off x="6160650" y="4071550"/>
              <a:ext cx="18300" cy="15650"/>
            </a:xfrm>
            <a:custGeom>
              <a:avLst/>
              <a:gdLst/>
              <a:ahLst/>
              <a:cxnLst/>
              <a:rect l="l" t="t" r="r" b="b"/>
              <a:pathLst>
                <a:path w="732" h="626" extrusionOk="0">
                  <a:moveTo>
                    <a:pt x="419" y="0"/>
                  </a:moveTo>
                  <a:cubicBezTo>
                    <a:pt x="140" y="0"/>
                    <a:pt x="1" y="337"/>
                    <a:pt x="198" y="534"/>
                  </a:cubicBezTo>
                  <a:cubicBezTo>
                    <a:pt x="261" y="597"/>
                    <a:pt x="339" y="625"/>
                    <a:pt x="416" y="625"/>
                  </a:cubicBezTo>
                  <a:cubicBezTo>
                    <a:pt x="577" y="625"/>
                    <a:pt x="731" y="501"/>
                    <a:pt x="731" y="313"/>
                  </a:cubicBezTo>
                  <a:cubicBezTo>
                    <a:pt x="731" y="140"/>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48"/>
            <p:cNvSpPr/>
            <p:nvPr/>
          </p:nvSpPr>
          <p:spPr>
            <a:xfrm>
              <a:off x="6186625"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48"/>
            <p:cNvSpPr/>
            <p:nvPr/>
          </p:nvSpPr>
          <p:spPr>
            <a:xfrm>
              <a:off x="62099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p48"/>
            <p:cNvSpPr/>
            <p:nvPr/>
          </p:nvSpPr>
          <p:spPr>
            <a:xfrm>
              <a:off x="6233275" y="4071550"/>
              <a:ext cx="15625" cy="15625"/>
            </a:xfrm>
            <a:custGeom>
              <a:avLst/>
              <a:gdLst/>
              <a:ahLst/>
              <a:cxnLst/>
              <a:rect l="l" t="t" r="r" b="b"/>
              <a:pathLst>
                <a:path w="625" h="625" extrusionOk="0">
                  <a:moveTo>
                    <a:pt x="312" y="0"/>
                  </a:moveTo>
                  <a:cubicBezTo>
                    <a:pt x="141" y="0"/>
                    <a:pt x="0" y="140"/>
                    <a:pt x="0" y="313"/>
                  </a:cubicBezTo>
                  <a:cubicBezTo>
                    <a:pt x="0" y="485"/>
                    <a:pt x="141"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p48"/>
            <p:cNvSpPr/>
            <p:nvPr/>
          </p:nvSpPr>
          <p:spPr>
            <a:xfrm>
              <a:off x="625660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48"/>
            <p:cNvSpPr/>
            <p:nvPr/>
          </p:nvSpPr>
          <p:spPr>
            <a:xfrm>
              <a:off x="62799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48"/>
            <p:cNvSpPr/>
            <p:nvPr/>
          </p:nvSpPr>
          <p:spPr>
            <a:xfrm>
              <a:off x="63032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48"/>
            <p:cNvSpPr/>
            <p:nvPr/>
          </p:nvSpPr>
          <p:spPr>
            <a:xfrm>
              <a:off x="6323950" y="4071550"/>
              <a:ext cx="18300" cy="15625"/>
            </a:xfrm>
            <a:custGeom>
              <a:avLst/>
              <a:gdLst/>
              <a:ahLst/>
              <a:cxnLst/>
              <a:rect l="l" t="t" r="r" b="b"/>
              <a:pathLst>
                <a:path w="732" h="625" extrusionOk="0">
                  <a:moveTo>
                    <a:pt x="419" y="0"/>
                  </a:moveTo>
                  <a:cubicBezTo>
                    <a:pt x="140" y="0"/>
                    <a:pt x="1" y="337"/>
                    <a:pt x="198" y="532"/>
                  </a:cubicBezTo>
                  <a:cubicBezTo>
                    <a:pt x="261" y="596"/>
                    <a:pt x="340" y="625"/>
                    <a:pt x="417" y="625"/>
                  </a:cubicBezTo>
                  <a:cubicBezTo>
                    <a:pt x="577" y="625"/>
                    <a:pt x="731" y="500"/>
                    <a:pt x="731" y="313"/>
                  </a:cubicBezTo>
                  <a:cubicBezTo>
                    <a:pt x="731" y="140"/>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48"/>
            <p:cNvSpPr/>
            <p:nvPr/>
          </p:nvSpPr>
          <p:spPr>
            <a:xfrm>
              <a:off x="6349900" y="4071550"/>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48"/>
            <p:cNvSpPr/>
            <p:nvPr/>
          </p:nvSpPr>
          <p:spPr>
            <a:xfrm>
              <a:off x="637325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48"/>
            <p:cNvSpPr/>
            <p:nvPr/>
          </p:nvSpPr>
          <p:spPr>
            <a:xfrm>
              <a:off x="6396600"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4" y="625"/>
                    <a:pt x="625" y="485"/>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48"/>
            <p:cNvSpPr/>
            <p:nvPr/>
          </p:nvSpPr>
          <p:spPr>
            <a:xfrm>
              <a:off x="6419900" y="4071550"/>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48"/>
            <p:cNvSpPr/>
            <p:nvPr/>
          </p:nvSpPr>
          <p:spPr>
            <a:xfrm>
              <a:off x="6443250"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5" y="625"/>
                    <a:pt x="625" y="485"/>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48"/>
            <p:cNvSpPr/>
            <p:nvPr/>
          </p:nvSpPr>
          <p:spPr>
            <a:xfrm>
              <a:off x="6466550" y="4071550"/>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48"/>
            <p:cNvSpPr/>
            <p:nvPr/>
          </p:nvSpPr>
          <p:spPr>
            <a:xfrm>
              <a:off x="6487275" y="4071550"/>
              <a:ext cx="18250" cy="15650"/>
            </a:xfrm>
            <a:custGeom>
              <a:avLst/>
              <a:gdLst/>
              <a:ahLst/>
              <a:cxnLst/>
              <a:rect l="l" t="t" r="r" b="b"/>
              <a:pathLst>
                <a:path w="730" h="626" extrusionOk="0">
                  <a:moveTo>
                    <a:pt x="418" y="0"/>
                  </a:moveTo>
                  <a:cubicBezTo>
                    <a:pt x="139" y="0"/>
                    <a:pt x="1" y="337"/>
                    <a:pt x="196" y="534"/>
                  </a:cubicBezTo>
                  <a:cubicBezTo>
                    <a:pt x="260" y="597"/>
                    <a:pt x="338" y="625"/>
                    <a:pt x="415" y="625"/>
                  </a:cubicBezTo>
                  <a:cubicBezTo>
                    <a:pt x="575" y="625"/>
                    <a:pt x="730" y="501"/>
                    <a:pt x="730" y="313"/>
                  </a:cubicBezTo>
                  <a:cubicBezTo>
                    <a:pt x="730" y="140"/>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48"/>
            <p:cNvSpPr/>
            <p:nvPr/>
          </p:nvSpPr>
          <p:spPr>
            <a:xfrm>
              <a:off x="6513250"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4" y="625"/>
                    <a:pt x="625" y="485"/>
                    <a:pt x="625" y="313"/>
                  </a:cubicBezTo>
                  <a:cubicBezTo>
                    <a:pt x="625" y="140"/>
                    <a:pt x="48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48"/>
            <p:cNvSpPr/>
            <p:nvPr/>
          </p:nvSpPr>
          <p:spPr>
            <a:xfrm>
              <a:off x="5930025"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5" y="626"/>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48"/>
            <p:cNvSpPr/>
            <p:nvPr/>
          </p:nvSpPr>
          <p:spPr>
            <a:xfrm>
              <a:off x="5953325" y="4051525"/>
              <a:ext cx="15650" cy="15650"/>
            </a:xfrm>
            <a:custGeom>
              <a:avLst/>
              <a:gdLst/>
              <a:ahLst/>
              <a:cxnLst/>
              <a:rect l="l" t="t" r="r" b="b"/>
              <a:pathLst>
                <a:path w="626" h="626" extrusionOk="0">
                  <a:moveTo>
                    <a:pt x="313" y="1"/>
                  </a:moveTo>
                  <a:cubicBezTo>
                    <a:pt x="141" y="1"/>
                    <a:pt x="0" y="140"/>
                    <a:pt x="0" y="313"/>
                  </a:cubicBezTo>
                  <a:cubicBezTo>
                    <a:pt x="0" y="486"/>
                    <a:pt x="141" y="626"/>
                    <a:pt x="313" y="626"/>
                  </a:cubicBezTo>
                  <a:cubicBezTo>
                    <a:pt x="486" y="626"/>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48"/>
            <p:cNvSpPr/>
            <p:nvPr/>
          </p:nvSpPr>
          <p:spPr>
            <a:xfrm>
              <a:off x="5976675"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5" y="626"/>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48"/>
            <p:cNvSpPr/>
            <p:nvPr/>
          </p:nvSpPr>
          <p:spPr>
            <a:xfrm>
              <a:off x="5999975" y="4051525"/>
              <a:ext cx="15650" cy="15650"/>
            </a:xfrm>
            <a:custGeom>
              <a:avLst/>
              <a:gdLst/>
              <a:ahLst/>
              <a:cxnLst/>
              <a:rect l="l" t="t" r="r" b="b"/>
              <a:pathLst>
                <a:path w="626" h="626" extrusionOk="0">
                  <a:moveTo>
                    <a:pt x="313" y="1"/>
                  </a:moveTo>
                  <a:cubicBezTo>
                    <a:pt x="141" y="1"/>
                    <a:pt x="1" y="140"/>
                    <a:pt x="1" y="313"/>
                  </a:cubicBezTo>
                  <a:cubicBezTo>
                    <a:pt x="1" y="486"/>
                    <a:pt x="141" y="626"/>
                    <a:pt x="313" y="626"/>
                  </a:cubicBezTo>
                  <a:cubicBezTo>
                    <a:pt x="486" y="626"/>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p48"/>
            <p:cNvSpPr/>
            <p:nvPr/>
          </p:nvSpPr>
          <p:spPr>
            <a:xfrm>
              <a:off x="6023325"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5" y="626"/>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0" name="Google Shape;9970;p48"/>
            <p:cNvSpPr/>
            <p:nvPr/>
          </p:nvSpPr>
          <p:spPr>
            <a:xfrm>
              <a:off x="6046675" y="4051525"/>
              <a:ext cx="15625" cy="15650"/>
            </a:xfrm>
            <a:custGeom>
              <a:avLst/>
              <a:gdLst/>
              <a:ahLst/>
              <a:cxnLst/>
              <a:rect l="l" t="t" r="r" b="b"/>
              <a:pathLst>
                <a:path w="625" h="626" extrusionOk="0">
                  <a:moveTo>
                    <a:pt x="312" y="1"/>
                  </a:moveTo>
                  <a:cubicBezTo>
                    <a:pt x="139" y="1"/>
                    <a:pt x="0" y="140"/>
                    <a:pt x="0" y="313"/>
                  </a:cubicBezTo>
                  <a:cubicBezTo>
                    <a:pt x="0" y="486"/>
                    <a:pt x="139" y="626"/>
                    <a:pt x="312" y="626"/>
                  </a:cubicBezTo>
                  <a:cubicBezTo>
                    <a:pt x="485" y="626"/>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1" name="Google Shape;9971;p48"/>
            <p:cNvSpPr/>
            <p:nvPr/>
          </p:nvSpPr>
          <p:spPr>
            <a:xfrm>
              <a:off x="6067350" y="4051525"/>
              <a:ext cx="18250" cy="15650"/>
            </a:xfrm>
            <a:custGeom>
              <a:avLst/>
              <a:gdLst/>
              <a:ahLst/>
              <a:cxnLst/>
              <a:rect l="l" t="t" r="r" b="b"/>
              <a:pathLst>
                <a:path w="730" h="626" extrusionOk="0">
                  <a:moveTo>
                    <a:pt x="418" y="1"/>
                  </a:moveTo>
                  <a:cubicBezTo>
                    <a:pt x="140" y="1"/>
                    <a:pt x="1" y="336"/>
                    <a:pt x="198" y="533"/>
                  </a:cubicBezTo>
                  <a:cubicBezTo>
                    <a:pt x="261" y="597"/>
                    <a:pt x="339" y="625"/>
                    <a:pt x="416" y="625"/>
                  </a:cubicBezTo>
                  <a:cubicBezTo>
                    <a:pt x="576" y="625"/>
                    <a:pt x="730" y="501"/>
                    <a:pt x="730" y="313"/>
                  </a:cubicBezTo>
                  <a:cubicBezTo>
                    <a:pt x="730" y="140"/>
                    <a:pt x="590"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48"/>
            <p:cNvSpPr/>
            <p:nvPr/>
          </p:nvSpPr>
          <p:spPr>
            <a:xfrm>
              <a:off x="6093325"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5" y="626"/>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48"/>
            <p:cNvSpPr/>
            <p:nvPr/>
          </p:nvSpPr>
          <p:spPr>
            <a:xfrm>
              <a:off x="61166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4" y="626"/>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48"/>
            <p:cNvSpPr/>
            <p:nvPr/>
          </p:nvSpPr>
          <p:spPr>
            <a:xfrm>
              <a:off x="6139975"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5" y="626"/>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8"/>
            <p:cNvSpPr/>
            <p:nvPr/>
          </p:nvSpPr>
          <p:spPr>
            <a:xfrm>
              <a:off x="6160650" y="4051525"/>
              <a:ext cx="18300" cy="15650"/>
            </a:xfrm>
            <a:custGeom>
              <a:avLst/>
              <a:gdLst/>
              <a:ahLst/>
              <a:cxnLst/>
              <a:rect l="l" t="t" r="r" b="b"/>
              <a:pathLst>
                <a:path w="732" h="626" extrusionOk="0">
                  <a:moveTo>
                    <a:pt x="419" y="1"/>
                  </a:moveTo>
                  <a:cubicBezTo>
                    <a:pt x="140" y="1"/>
                    <a:pt x="1" y="336"/>
                    <a:pt x="198" y="533"/>
                  </a:cubicBezTo>
                  <a:cubicBezTo>
                    <a:pt x="262" y="597"/>
                    <a:pt x="340" y="625"/>
                    <a:pt x="417" y="625"/>
                  </a:cubicBezTo>
                  <a:cubicBezTo>
                    <a:pt x="577" y="625"/>
                    <a:pt x="731" y="501"/>
                    <a:pt x="731" y="313"/>
                  </a:cubicBezTo>
                  <a:cubicBezTo>
                    <a:pt x="731" y="140"/>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8"/>
            <p:cNvSpPr/>
            <p:nvPr/>
          </p:nvSpPr>
          <p:spPr>
            <a:xfrm>
              <a:off x="6186625"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5" y="626"/>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48"/>
            <p:cNvSpPr/>
            <p:nvPr/>
          </p:nvSpPr>
          <p:spPr>
            <a:xfrm>
              <a:off x="62099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8"/>
            <p:cNvSpPr/>
            <p:nvPr/>
          </p:nvSpPr>
          <p:spPr>
            <a:xfrm>
              <a:off x="6233275" y="4051525"/>
              <a:ext cx="15625" cy="15650"/>
            </a:xfrm>
            <a:custGeom>
              <a:avLst/>
              <a:gdLst/>
              <a:ahLst/>
              <a:cxnLst/>
              <a:rect l="l" t="t" r="r" b="b"/>
              <a:pathLst>
                <a:path w="625" h="626" extrusionOk="0">
                  <a:moveTo>
                    <a:pt x="312" y="1"/>
                  </a:moveTo>
                  <a:cubicBezTo>
                    <a:pt x="141" y="1"/>
                    <a:pt x="0" y="140"/>
                    <a:pt x="0" y="313"/>
                  </a:cubicBezTo>
                  <a:cubicBezTo>
                    <a:pt x="0" y="486"/>
                    <a:pt x="141" y="626"/>
                    <a:pt x="312" y="626"/>
                  </a:cubicBezTo>
                  <a:cubicBezTo>
                    <a:pt x="485" y="626"/>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48"/>
            <p:cNvSpPr/>
            <p:nvPr/>
          </p:nvSpPr>
          <p:spPr>
            <a:xfrm>
              <a:off x="625660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48"/>
            <p:cNvSpPr/>
            <p:nvPr/>
          </p:nvSpPr>
          <p:spPr>
            <a:xfrm>
              <a:off x="62799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4" y="626"/>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8"/>
            <p:cNvSpPr/>
            <p:nvPr/>
          </p:nvSpPr>
          <p:spPr>
            <a:xfrm>
              <a:off x="63032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8"/>
            <p:cNvSpPr/>
            <p:nvPr/>
          </p:nvSpPr>
          <p:spPr>
            <a:xfrm>
              <a:off x="6323950" y="4051525"/>
              <a:ext cx="18300" cy="15650"/>
            </a:xfrm>
            <a:custGeom>
              <a:avLst/>
              <a:gdLst/>
              <a:ahLst/>
              <a:cxnLst/>
              <a:rect l="l" t="t" r="r" b="b"/>
              <a:pathLst>
                <a:path w="732" h="626" extrusionOk="0">
                  <a:moveTo>
                    <a:pt x="422" y="1"/>
                  </a:moveTo>
                  <a:cubicBezTo>
                    <a:pt x="421" y="1"/>
                    <a:pt x="420" y="1"/>
                    <a:pt x="419" y="1"/>
                  </a:cubicBezTo>
                  <a:cubicBezTo>
                    <a:pt x="418" y="1"/>
                    <a:pt x="418" y="1"/>
                    <a:pt x="417" y="1"/>
                  </a:cubicBezTo>
                  <a:cubicBezTo>
                    <a:pt x="139" y="1"/>
                    <a:pt x="1" y="336"/>
                    <a:pt x="198" y="533"/>
                  </a:cubicBezTo>
                  <a:cubicBezTo>
                    <a:pt x="261" y="597"/>
                    <a:pt x="340" y="625"/>
                    <a:pt x="417" y="625"/>
                  </a:cubicBezTo>
                  <a:cubicBezTo>
                    <a:pt x="577" y="625"/>
                    <a:pt x="731" y="501"/>
                    <a:pt x="731" y="313"/>
                  </a:cubicBezTo>
                  <a:cubicBezTo>
                    <a:pt x="731" y="141"/>
                    <a:pt x="593" y="1"/>
                    <a:pt x="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3" name="Google Shape;9983;p48"/>
            <p:cNvSpPr/>
            <p:nvPr/>
          </p:nvSpPr>
          <p:spPr>
            <a:xfrm>
              <a:off x="6349900" y="4051525"/>
              <a:ext cx="15650" cy="15650"/>
            </a:xfrm>
            <a:custGeom>
              <a:avLst/>
              <a:gdLst/>
              <a:ahLst/>
              <a:cxnLst/>
              <a:rect l="l" t="t" r="r" b="b"/>
              <a:pathLst>
                <a:path w="626" h="626" extrusionOk="0">
                  <a:moveTo>
                    <a:pt x="313" y="1"/>
                  </a:moveTo>
                  <a:cubicBezTo>
                    <a:pt x="142" y="1"/>
                    <a:pt x="1" y="140"/>
                    <a:pt x="1" y="313"/>
                  </a:cubicBezTo>
                  <a:cubicBezTo>
                    <a:pt x="1" y="486"/>
                    <a:pt x="142" y="626"/>
                    <a:pt x="313" y="626"/>
                  </a:cubicBezTo>
                  <a:cubicBezTo>
                    <a:pt x="486" y="626"/>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8"/>
            <p:cNvSpPr/>
            <p:nvPr/>
          </p:nvSpPr>
          <p:spPr>
            <a:xfrm>
              <a:off x="637325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48"/>
            <p:cNvSpPr/>
            <p:nvPr/>
          </p:nvSpPr>
          <p:spPr>
            <a:xfrm>
              <a:off x="6396600"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4" y="626"/>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48"/>
            <p:cNvSpPr/>
            <p:nvPr/>
          </p:nvSpPr>
          <p:spPr>
            <a:xfrm>
              <a:off x="6419900" y="4051525"/>
              <a:ext cx="15650" cy="15650"/>
            </a:xfrm>
            <a:custGeom>
              <a:avLst/>
              <a:gdLst/>
              <a:ahLst/>
              <a:cxnLst/>
              <a:rect l="l" t="t" r="r" b="b"/>
              <a:pathLst>
                <a:path w="626" h="626" extrusionOk="0">
                  <a:moveTo>
                    <a:pt x="313" y="1"/>
                  </a:moveTo>
                  <a:cubicBezTo>
                    <a:pt x="140" y="1"/>
                    <a:pt x="1" y="140"/>
                    <a:pt x="1" y="313"/>
                  </a:cubicBezTo>
                  <a:cubicBezTo>
                    <a:pt x="1" y="486"/>
                    <a:pt x="140" y="626"/>
                    <a:pt x="313" y="626"/>
                  </a:cubicBezTo>
                  <a:cubicBezTo>
                    <a:pt x="486" y="626"/>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48"/>
            <p:cNvSpPr/>
            <p:nvPr/>
          </p:nvSpPr>
          <p:spPr>
            <a:xfrm>
              <a:off x="6443250"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5" y="626"/>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48"/>
            <p:cNvSpPr/>
            <p:nvPr/>
          </p:nvSpPr>
          <p:spPr>
            <a:xfrm>
              <a:off x="6466550" y="4051525"/>
              <a:ext cx="15650" cy="15650"/>
            </a:xfrm>
            <a:custGeom>
              <a:avLst/>
              <a:gdLst/>
              <a:ahLst/>
              <a:cxnLst/>
              <a:rect l="l" t="t" r="r" b="b"/>
              <a:pathLst>
                <a:path w="626" h="626" extrusionOk="0">
                  <a:moveTo>
                    <a:pt x="313" y="1"/>
                  </a:moveTo>
                  <a:cubicBezTo>
                    <a:pt x="142" y="1"/>
                    <a:pt x="1" y="140"/>
                    <a:pt x="1" y="313"/>
                  </a:cubicBezTo>
                  <a:cubicBezTo>
                    <a:pt x="1" y="486"/>
                    <a:pt x="142" y="626"/>
                    <a:pt x="313" y="626"/>
                  </a:cubicBezTo>
                  <a:cubicBezTo>
                    <a:pt x="486" y="626"/>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48"/>
            <p:cNvSpPr/>
            <p:nvPr/>
          </p:nvSpPr>
          <p:spPr>
            <a:xfrm>
              <a:off x="6487275" y="4051525"/>
              <a:ext cx="18250" cy="15650"/>
            </a:xfrm>
            <a:custGeom>
              <a:avLst/>
              <a:gdLst/>
              <a:ahLst/>
              <a:cxnLst/>
              <a:rect l="l" t="t" r="r" b="b"/>
              <a:pathLst>
                <a:path w="730" h="626" extrusionOk="0">
                  <a:moveTo>
                    <a:pt x="418" y="1"/>
                  </a:moveTo>
                  <a:cubicBezTo>
                    <a:pt x="139" y="1"/>
                    <a:pt x="1" y="336"/>
                    <a:pt x="196" y="533"/>
                  </a:cubicBezTo>
                  <a:cubicBezTo>
                    <a:pt x="260" y="597"/>
                    <a:pt x="339" y="625"/>
                    <a:pt x="415" y="625"/>
                  </a:cubicBezTo>
                  <a:cubicBezTo>
                    <a:pt x="576" y="625"/>
                    <a:pt x="730" y="501"/>
                    <a:pt x="730" y="313"/>
                  </a:cubicBezTo>
                  <a:cubicBezTo>
                    <a:pt x="730" y="140"/>
                    <a:pt x="591"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48"/>
            <p:cNvSpPr/>
            <p:nvPr/>
          </p:nvSpPr>
          <p:spPr>
            <a:xfrm>
              <a:off x="6513250"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4" y="626"/>
                    <a:pt x="625" y="486"/>
                    <a:pt x="625" y="313"/>
                  </a:cubicBezTo>
                  <a:cubicBezTo>
                    <a:pt x="625" y="140"/>
                    <a:pt x="484"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48"/>
            <p:cNvSpPr/>
            <p:nvPr/>
          </p:nvSpPr>
          <p:spPr>
            <a:xfrm>
              <a:off x="5953325" y="4031525"/>
              <a:ext cx="15650" cy="15650"/>
            </a:xfrm>
            <a:custGeom>
              <a:avLst/>
              <a:gdLst/>
              <a:ahLst/>
              <a:cxnLst/>
              <a:rect l="l" t="t" r="r" b="b"/>
              <a:pathLst>
                <a:path w="626" h="626" extrusionOk="0">
                  <a:moveTo>
                    <a:pt x="313" y="1"/>
                  </a:moveTo>
                  <a:cubicBezTo>
                    <a:pt x="141" y="1"/>
                    <a:pt x="0" y="140"/>
                    <a:pt x="0" y="313"/>
                  </a:cubicBezTo>
                  <a:cubicBezTo>
                    <a:pt x="0" y="486"/>
                    <a:pt x="141"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48"/>
            <p:cNvSpPr/>
            <p:nvPr/>
          </p:nvSpPr>
          <p:spPr>
            <a:xfrm>
              <a:off x="5976675"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48"/>
            <p:cNvSpPr/>
            <p:nvPr/>
          </p:nvSpPr>
          <p:spPr>
            <a:xfrm>
              <a:off x="5930025"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48"/>
            <p:cNvSpPr/>
            <p:nvPr/>
          </p:nvSpPr>
          <p:spPr>
            <a:xfrm>
              <a:off x="5999975" y="4031525"/>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48"/>
            <p:cNvSpPr/>
            <p:nvPr/>
          </p:nvSpPr>
          <p:spPr>
            <a:xfrm>
              <a:off x="6023325"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48"/>
            <p:cNvSpPr/>
            <p:nvPr/>
          </p:nvSpPr>
          <p:spPr>
            <a:xfrm>
              <a:off x="6046675" y="4031525"/>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48"/>
            <p:cNvSpPr/>
            <p:nvPr/>
          </p:nvSpPr>
          <p:spPr>
            <a:xfrm>
              <a:off x="6067350" y="4031525"/>
              <a:ext cx="18250" cy="15625"/>
            </a:xfrm>
            <a:custGeom>
              <a:avLst/>
              <a:gdLst/>
              <a:ahLst/>
              <a:cxnLst/>
              <a:rect l="l" t="t" r="r" b="b"/>
              <a:pathLst>
                <a:path w="730" h="625" extrusionOk="0">
                  <a:moveTo>
                    <a:pt x="418" y="1"/>
                  </a:moveTo>
                  <a:cubicBezTo>
                    <a:pt x="140" y="1"/>
                    <a:pt x="1" y="337"/>
                    <a:pt x="198" y="533"/>
                  </a:cubicBezTo>
                  <a:cubicBezTo>
                    <a:pt x="261" y="596"/>
                    <a:pt x="339" y="625"/>
                    <a:pt x="416" y="625"/>
                  </a:cubicBezTo>
                  <a:cubicBezTo>
                    <a:pt x="576" y="625"/>
                    <a:pt x="730" y="500"/>
                    <a:pt x="730" y="313"/>
                  </a:cubicBezTo>
                  <a:cubicBezTo>
                    <a:pt x="730" y="140"/>
                    <a:pt x="590"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48"/>
            <p:cNvSpPr/>
            <p:nvPr/>
          </p:nvSpPr>
          <p:spPr>
            <a:xfrm>
              <a:off x="6093325"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48"/>
            <p:cNvSpPr/>
            <p:nvPr/>
          </p:nvSpPr>
          <p:spPr>
            <a:xfrm>
              <a:off x="61166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48"/>
            <p:cNvSpPr/>
            <p:nvPr/>
          </p:nvSpPr>
          <p:spPr>
            <a:xfrm>
              <a:off x="6139975"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48"/>
            <p:cNvSpPr/>
            <p:nvPr/>
          </p:nvSpPr>
          <p:spPr>
            <a:xfrm>
              <a:off x="6160650" y="4031525"/>
              <a:ext cx="18300" cy="15625"/>
            </a:xfrm>
            <a:custGeom>
              <a:avLst/>
              <a:gdLst/>
              <a:ahLst/>
              <a:cxnLst/>
              <a:rect l="l" t="t" r="r" b="b"/>
              <a:pathLst>
                <a:path w="732" h="625" extrusionOk="0">
                  <a:moveTo>
                    <a:pt x="419" y="1"/>
                  </a:moveTo>
                  <a:cubicBezTo>
                    <a:pt x="140" y="1"/>
                    <a:pt x="1" y="337"/>
                    <a:pt x="198" y="533"/>
                  </a:cubicBezTo>
                  <a:cubicBezTo>
                    <a:pt x="262" y="596"/>
                    <a:pt x="340" y="625"/>
                    <a:pt x="417" y="625"/>
                  </a:cubicBezTo>
                  <a:cubicBezTo>
                    <a:pt x="577" y="625"/>
                    <a:pt x="731" y="500"/>
                    <a:pt x="731" y="313"/>
                  </a:cubicBezTo>
                  <a:cubicBezTo>
                    <a:pt x="731" y="140"/>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p48"/>
            <p:cNvSpPr/>
            <p:nvPr/>
          </p:nvSpPr>
          <p:spPr>
            <a:xfrm>
              <a:off x="6186625"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p48"/>
            <p:cNvSpPr/>
            <p:nvPr/>
          </p:nvSpPr>
          <p:spPr>
            <a:xfrm>
              <a:off x="62099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4" name="Google Shape;10004;p48"/>
            <p:cNvSpPr/>
            <p:nvPr/>
          </p:nvSpPr>
          <p:spPr>
            <a:xfrm>
              <a:off x="6233275" y="403152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5" name="Google Shape;10005;p48"/>
            <p:cNvSpPr/>
            <p:nvPr/>
          </p:nvSpPr>
          <p:spPr>
            <a:xfrm>
              <a:off x="625660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48"/>
            <p:cNvSpPr/>
            <p:nvPr/>
          </p:nvSpPr>
          <p:spPr>
            <a:xfrm>
              <a:off x="62799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48"/>
            <p:cNvSpPr/>
            <p:nvPr/>
          </p:nvSpPr>
          <p:spPr>
            <a:xfrm>
              <a:off x="63032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48"/>
            <p:cNvSpPr/>
            <p:nvPr/>
          </p:nvSpPr>
          <p:spPr>
            <a:xfrm>
              <a:off x="6323950" y="4031525"/>
              <a:ext cx="18300" cy="15625"/>
            </a:xfrm>
            <a:custGeom>
              <a:avLst/>
              <a:gdLst/>
              <a:ahLst/>
              <a:cxnLst/>
              <a:rect l="l" t="t" r="r" b="b"/>
              <a:pathLst>
                <a:path w="732" h="625" extrusionOk="0">
                  <a:moveTo>
                    <a:pt x="419" y="1"/>
                  </a:moveTo>
                  <a:cubicBezTo>
                    <a:pt x="140" y="1"/>
                    <a:pt x="1" y="337"/>
                    <a:pt x="198" y="533"/>
                  </a:cubicBezTo>
                  <a:cubicBezTo>
                    <a:pt x="261" y="596"/>
                    <a:pt x="340" y="625"/>
                    <a:pt x="417" y="625"/>
                  </a:cubicBezTo>
                  <a:cubicBezTo>
                    <a:pt x="577" y="625"/>
                    <a:pt x="731" y="500"/>
                    <a:pt x="731" y="313"/>
                  </a:cubicBezTo>
                  <a:cubicBezTo>
                    <a:pt x="731" y="140"/>
                    <a:pt x="592"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48"/>
            <p:cNvSpPr/>
            <p:nvPr/>
          </p:nvSpPr>
          <p:spPr>
            <a:xfrm>
              <a:off x="6349900" y="40315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48"/>
            <p:cNvSpPr/>
            <p:nvPr/>
          </p:nvSpPr>
          <p:spPr>
            <a:xfrm>
              <a:off x="637325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48"/>
            <p:cNvSpPr/>
            <p:nvPr/>
          </p:nvSpPr>
          <p:spPr>
            <a:xfrm>
              <a:off x="6396600"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48"/>
            <p:cNvSpPr/>
            <p:nvPr/>
          </p:nvSpPr>
          <p:spPr>
            <a:xfrm>
              <a:off x="6419900" y="40315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48"/>
            <p:cNvSpPr/>
            <p:nvPr/>
          </p:nvSpPr>
          <p:spPr>
            <a:xfrm>
              <a:off x="6443250"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4" name="Google Shape;10014;p48"/>
            <p:cNvSpPr/>
            <p:nvPr/>
          </p:nvSpPr>
          <p:spPr>
            <a:xfrm>
              <a:off x="6466550" y="40315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p48"/>
            <p:cNvSpPr/>
            <p:nvPr/>
          </p:nvSpPr>
          <p:spPr>
            <a:xfrm>
              <a:off x="6487275" y="4031525"/>
              <a:ext cx="18250" cy="15625"/>
            </a:xfrm>
            <a:custGeom>
              <a:avLst/>
              <a:gdLst/>
              <a:ahLst/>
              <a:cxnLst/>
              <a:rect l="l" t="t" r="r" b="b"/>
              <a:pathLst>
                <a:path w="730" h="625" extrusionOk="0">
                  <a:moveTo>
                    <a:pt x="418" y="1"/>
                  </a:moveTo>
                  <a:cubicBezTo>
                    <a:pt x="139" y="1"/>
                    <a:pt x="1" y="337"/>
                    <a:pt x="196" y="533"/>
                  </a:cubicBezTo>
                  <a:cubicBezTo>
                    <a:pt x="260" y="596"/>
                    <a:pt x="339" y="625"/>
                    <a:pt x="415" y="625"/>
                  </a:cubicBezTo>
                  <a:cubicBezTo>
                    <a:pt x="576" y="625"/>
                    <a:pt x="730" y="500"/>
                    <a:pt x="730" y="313"/>
                  </a:cubicBezTo>
                  <a:cubicBezTo>
                    <a:pt x="730" y="140"/>
                    <a:pt x="591"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6" name="Google Shape;10016;p48"/>
            <p:cNvSpPr/>
            <p:nvPr/>
          </p:nvSpPr>
          <p:spPr>
            <a:xfrm>
              <a:off x="6513250"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7" name="Google Shape;10017;p48"/>
            <p:cNvSpPr/>
            <p:nvPr/>
          </p:nvSpPr>
          <p:spPr>
            <a:xfrm>
              <a:off x="5953325" y="4011525"/>
              <a:ext cx="15650" cy="15625"/>
            </a:xfrm>
            <a:custGeom>
              <a:avLst/>
              <a:gdLst/>
              <a:ahLst/>
              <a:cxnLst/>
              <a:rect l="l" t="t" r="r" b="b"/>
              <a:pathLst>
                <a:path w="626" h="625" extrusionOk="0">
                  <a:moveTo>
                    <a:pt x="313" y="0"/>
                  </a:moveTo>
                  <a:cubicBezTo>
                    <a:pt x="141" y="0"/>
                    <a:pt x="0" y="140"/>
                    <a:pt x="0" y="313"/>
                  </a:cubicBezTo>
                  <a:cubicBezTo>
                    <a:pt x="0" y="484"/>
                    <a:pt x="141" y="625"/>
                    <a:pt x="313" y="625"/>
                  </a:cubicBezTo>
                  <a:cubicBezTo>
                    <a:pt x="486" y="625"/>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48"/>
            <p:cNvSpPr/>
            <p:nvPr/>
          </p:nvSpPr>
          <p:spPr>
            <a:xfrm>
              <a:off x="5976675"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5" y="625"/>
                    <a:pt x="625" y="484"/>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48"/>
            <p:cNvSpPr/>
            <p:nvPr/>
          </p:nvSpPr>
          <p:spPr>
            <a:xfrm>
              <a:off x="5999975" y="4011525"/>
              <a:ext cx="15650" cy="15625"/>
            </a:xfrm>
            <a:custGeom>
              <a:avLst/>
              <a:gdLst/>
              <a:ahLst/>
              <a:cxnLst/>
              <a:rect l="l" t="t" r="r" b="b"/>
              <a:pathLst>
                <a:path w="626" h="625" extrusionOk="0">
                  <a:moveTo>
                    <a:pt x="313" y="0"/>
                  </a:moveTo>
                  <a:cubicBezTo>
                    <a:pt x="141" y="0"/>
                    <a:pt x="1" y="140"/>
                    <a:pt x="1" y="313"/>
                  </a:cubicBezTo>
                  <a:cubicBezTo>
                    <a:pt x="1" y="484"/>
                    <a:pt x="141" y="625"/>
                    <a:pt x="313" y="625"/>
                  </a:cubicBezTo>
                  <a:cubicBezTo>
                    <a:pt x="486" y="625"/>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48"/>
            <p:cNvSpPr/>
            <p:nvPr/>
          </p:nvSpPr>
          <p:spPr>
            <a:xfrm>
              <a:off x="6023325"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5" y="625"/>
                    <a:pt x="625" y="484"/>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48"/>
            <p:cNvSpPr/>
            <p:nvPr/>
          </p:nvSpPr>
          <p:spPr>
            <a:xfrm>
              <a:off x="6046675" y="4011525"/>
              <a:ext cx="15625" cy="15625"/>
            </a:xfrm>
            <a:custGeom>
              <a:avLst/>
              <a:gdLst/>
              <a:ahLst/>
              <a:cxnLst/>
              <a:rect l="l" t="t" r="r" b="b"/>
              <a:pathLst>
                <a:path w="625" h="625" extrusionOk="0">
                  <a:moveTo>
                    <a:pt x="312" y="0"/>
                  </a:moveTo>
                  <a:cubicBezTo>
                    <a:pt x="139" y="0"/>
                    <a:pt x="0" y="140"/>
                    <a:pt x="0" y="313"/>
                  </a:cubicBezTo>
                  <a:cubicBezTo>
                    <a:pt x="0" y="484"/>
                    <a:pt x="139" y="625"/>
                    <a:pt x="312" y="625"/>
                  </a:cubicBezTo>
                  <a:cubicBezTo>
                    <a:pt x="485" y="625"/>
                    <a:pt x="625" y="484"/>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48"/>
            <p:cNvSpPr/>
            <p:nvPr/>
          </p:nvSpPr>
          <p:spPr>
            <a:xfrm>
              <a:off x="6067350" y="4011525"/>
              <a:ext cx="18250" cy="15625"/>
            </a:xfrm>
            <a:custGeom>
              <a:avLst/>
              <a:gdLst/>
              <a:ahLst/>
              <a:cxnLst/>
              <a:rect l="l" t="t" r="r" b="b"/>
              <a:pathLst>
                <a:path w="730" h="625" extrusionOk="0">
                  <a:moveTo>
                    <a:pt x="418" y="0"/>
                  </a:moveTo>
                  <a:cubicBezTo>
                    <a:pt x="140" y="0"/>
                    <a:pt x="1" y="337"/>
                    <a:pt x="198" y="532"/>
                  </a:cubicBezTo>
                  <a:cubicBezTo>
                    <a:pt x="261" y="596"/>
                    <a:pt x="339" y="625"/>
                    <a:pt x="416" y="625"/>
                  </a:cubicBezTo>
                  <a:cubicBezTo>
                    <a:pt x="576" y="625"/>
                    <a:pt x="730" y="500"/>
                    <a:pt x="730" y="313"/>
                  </a:cubicBezTo>
                  <a:cubicBezTo>
                    <a:pt x="730" y="140"/>
                    <a:pt x="590"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48"/>
            <p:cNvSpPr/>
            <p:nvPr/>
          </p:nvSpPr>
          <p:spPr>
            <a:xfrm>
              <a:off x="6093325"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5" y="625"/>
                    <a:pt x="625" y="484"/>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48"/>
            <p:cNvSpPr/>
            <p:nvPr/>
          </p:nvSpPr>
          <p:spPr>
            <a:xfrm>
              <a:off x="61166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4" y="625"/>
                    <a:pt x="625" y="484"/>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48"/>
            <p:cNvSpPr/>
            <p:nvPr/>
          </p:nvSpPr>
          <p:spPr>
            <a:xfrm>
              <a:off x="6139975"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5" y="625"/>
                    <a:pt x="625" y="484"/>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48"/>
            <p:cNvSpPr/>
            <p:nvPr/>
          </p:nvSpPr>
          <p:spPr>
            <a:xfrm>
              <a:off x="6160650" y="4011525"/>
              <a:ext cx="18300" cy="15625"/>
            </a:xfrm>
            <a:custGeom>
              <a:avLst/>
              <a:gdLst/>
              <a:ahLst/>
              <a:cxnLst/>
              <a:rect l="l" t="t" r="r" b="b"/>
              <a:pathLst>
                <a:path w="732" h="625" extrusionOk="0">
                  <a:moveTo>
                    <a:pt x="419" y="0"/>
                  </a:moveTo>
                  <a:cubicBezTo>
                    <a:pt x="140" y="0"/>
                    <a:pt x="1" y="337"/>
                    <a:pt x="198" y="532"/>
                  </a:cubicBezTo>
                  <a:cubicBezTo>
                    <a:pt x="262" y="596"/>
                    <a:pt x="340" y="625"/>
                    <a:pt x="417" y="625"/>
                  </a:cubicBezTo>
                  <a:cubicBezTo>
                    <a:pt x="577" y="625"/>
                    <a:pt x="731" y="500"/>
                    <a:pt x="731" y="313"/>
                  </a:cubicBezTo>
                  <a:cubicBezTo>
                    <a:pt x="731" y="140"/>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48"/>
            <p:cNvSpPr/>
            <p:nvPr/>
          </p:nvSpPr>
          <p:spPr>
            <a:xfrm>
              <a:off x="6186625"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5" y="625"/>
                    <a:pt x="625" y="484"/>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p48"/>
            <p:cNvSpPr/>
            <p:nvPr/>
          </p:nvSpPr>
          <p:spPr>
            <a:xfrm>
              <a:off x="62099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48"/>
            <p:cNvSpPr/>
            <p:nvPr/>
          </p:nvSpPr>
          <p:spPr>
            <a:xfrm>
              <a:off x="6233275" y="4011525"/>
              <a:ext cx="15625" cy="15625"/>
            </a:xfrm>
            <a:custGeom>
              <a:avLst/>
              <a:gdLst/>
              <a:ahLst/>
              <a:cxnLst/>
              <a:rect l="l" t="t" r="r" b="b"/>
              <a:pathLst>
                <a:path w="625" h="625" extrusionOk="0">
                  <a:moveTo>
                    <a:pt x="312" y="0"/>
                  </a:moveTo>
                  <a:cubicBezTo>
                    <a:pt x="141" y="0"/>
                    <a:pt x="0" y="140"/>
                    <a:pt x="0" y="313"/>
                  </a:cubicBezTo>
                  <a:cubicBezTo>
                    <a:pt x="0" y="484"/>
                    <a:pt x="141" y="625"/>
                    <a:pt x="312" y="625"/>
                  </a:cubicBezTo>
                  <a:cubicBezTo>
                    <a:pt x="485" y="625"/>
                    <a:pt x="625" y="484"/>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48"/>
            <p:cNvSpPr/>
            <p:nvPr/>
          </p:nvSpPr>
          <p:spPr>
            <a:xfrm>
              <a:off x="625660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p48"/>
            <p:cNvSpPr/>
            <p:nvPr/>
          </p:nvSpPr>
          <p:spPr>
            <a:xfrm>
              <a:off x="62799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4" y="625"/>
                    <a:pt x="625" y="484"/>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p48"/>
            <p:cNvSpPr/>
            <p:nvPr/>
          </p:nvSpPr>
          <p:spPr>
            <a:xfrm>
              <a:off x="63032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48"/>
            <p:cNvSpPr/>
            <p:nvPr/>
          </p:nvSpPr>
          <p:spPr>
            <a:xfrm>
              <a:off x="6323950" y="4011525"/>
              <a:ext cx="18300" cy="15625"/>
            </a:xfrm>
            <a:custGeom>
              <a:avLst/>
              <a:gdLst/>
              <a:ahLst/>
              <a:cxnLst/>
              <a:rect l="l" t="t" r="r" b="b"/>
              <a:pathLst>
                <a:path w="732" h="625" extrusionOk="0">
                  <a:moveTo>
                    <a:pt x="419" y="0"/>
                  </a:moveTo>
                  <a:cubicBezTo>
                    <a:pt x="140" y="0"/>
                    <a:pt x="1" y="337"/>
                    <a:pt x="198" y="532"/>
                  </a:cubicBezTo>
                  <a:cubicBezTo>
                    <a:pt x="261" y="596"/>
                    <a:pt x="340" y="625"/>
                    <a:pt x="417" y="625"/>
                  </a:cubicBezTo>
                  <a:cubicBezTo>
                    <a:pt x="577" y="625"/>
                    <a:pt x="731" y="500"/>
                    <a:pt x="731" y="313"/>
                  </a:cubicBezTo>
                  <a:cubicBezTo>
                    <a:pt x="731" y="140"/>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48"/>
            <p:cNvSpPr/>
            <p:nvPr/>
          </p:nvSpPr>
          <p:spPr>
            <a:xfrm>
              <a:off x="6349900" y="4011525"/>
              <a:ext cx="15650" cy="15625"/>
            </a:xfrm>
            <a:custGeom>
              <a:avLst/>
              <a:gdLst/>
              <a:ahLst/>
              <a:cxnLst/>
              <a:rect l="l" t="t" r="r" b="b"/>
              <a:pathLst>
                <a:path w="626" h="625" extrusionOk="0">
                  <a:moveTo>
                    <a:pt x="313" y="0"/>
                  </a:moveTo>
                  <a:cubicBezTo>
                    <a:pt x="142" y="0"/>
                    <a:pt x="1" y="140"/>
                    <a:pt x="1" y="313"/>
                  </a:cubicBezTo>
                  <a:cubicBezTo>
                    <a:pt x="1" y="484"/>
                    <a:pt x="142" y="625"/>
                    <a:pt x="313" y="625"/>
                  </a:cubicBezTo>
                  <a:cubicBezTo>
                    <a:pt x="486" y="625"/>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48"/>
            <p:cNvSpPr/>
            <p:nvPr/>
          </p:nvSpPr>
          <p:spPr>
            <a:xfrm>
              <a:off x="637325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48"/>
            <p:cNvSpPr/>
            <p:nvPr/>
          </p:nvSpPr>
          <p:spPr>
            <a:xfrm>
              <a:off x="6396600"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4" y="625"/>
                    <a:pt x="625" y="484"/>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48"/>
            <p:cNvSpPr/>
            <p:nvPr/>
          </p:nvSpPr>
          <p:spPr>
            <a:xfrm>
              <a:off x="6419900" y="4011525"/>
              <a:ext cx="15650" cy="15625"/>
            </a:xfrm>
            <a:custGeom>
              <a:avLst/>
              <a:gdLst/>
              <a:ahLst/>
              <a:cxnLst/>
              <a:rect l="l" t="t" r="r" b="b"/>
              <a:pathLst>
                <a:path w="626" h="625" extrusionOk="0">
                  <a:moveTo>
                    <a:pt x="313" y="0"/>
                  </a:moveTo>
                  <a:cubicBezTo>
                    <a:pt x="140" y="0"/>
                    <a:pt x="1" y="140"/>
                    <a:pt x="1" y="313"/>
                  </a:cubicBezTo>
                  <a:cubicBezTo>
                    <a:pt x="1" y="484"/>
                    <a:pt x="140" y="625"/>
                    <a:pt x="313" y="625"/>
                  </a:cubicBezTo>
                  <a:cubicBezTo>
                    <a:pt x="486" y="625"/>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8" name="Google Shape;10038;p48"/>
            <p:cNvSpPr/>
            <p:nvPr/>
          </p:nvSpPr>
          <p:spPr>
            <a:xfrm>
              <a:off x="6443250"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5" y="625"/>
                    <a:pt x="625" y="484"/>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9" name="Google Shape;10039;p48"/>
            <p:cNvSpPr/>
            <p:nvPr/>
          </p:nvSpPr>
          <p:spPr>
            <a:xfrm>
              <a:off x="6466550" y="4011525"/>
              <a:ext cx="15650" cy="15625"/>
            </a:xfrm>
            <a:custGeom>
              <a:avLst/>
              <a:gdLst/>
              <a:ahLst/>
              <a:cxnLst/>
              <a:rect l="l" t="t" r="r" b="b"/>
              <a:pathLst>
                <a:path w="626" h="625" extrusionOk="0">
                  <a:moveTo>
                    <a:pt x="313" y="0"/>
                  </a:moveTo>
                  <a:cubicBezTo>
                    <a:pt x="142" y="0"/>
                    <a:pt x="1" y="140"/>
                    <a:pt x="1" y="313"/>
                  </a:cubicBezTo>
                  <a:cubicBezTo>
                    <a:pt x="1" y="484"/>
                    <a:pt x="142" y="625"/>
                    <a:pt x="313" y="625"/>
                  </a:cubicBezTo>
                  <a:cubicBezTo>
                    <a:pt x="486" y="625"/>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p48"/>
            <p:cNvSpPr/>
            <p:nvPr/>
          </p:nvSpPr>
          <p:spPr>
            <a:xfrm>
              <a:off x="6487275" y="4011525"/>
              <a:ext cx="18250" cy="15625"/>
            </a:xfrm>
            <a:custGeom>
              <a:avLst/>
              <a:gdLst/>
              <a:ahLst/>
              <a:cxnLst/>
              <a:rect l="l" t="t" r="r" b="b"/>
              <a:pathLst>
                <a:path w="730" h="625" extrusionOk="0">
                  <a:moveTo>
                    <a:pt x="418" y="0"/>
                  </a:moveTo>
                  <a:cubicBezTo>
                    <a:pt x="139" y="0"/>
                    <a:pt x="1" y="337"/>
                    <a:pt x="196" y="532"/>
                  </a:cubicBezTo>
                  <a:cubicBezTo>
                    <a:pt x="260" y="596"/>
                    <a:pt x="339" y="625"/>
                    <a:pt x="415" y="625"/>
                  </a:cubicBezTo>
                  <a:cubicBezTo>
                    <a:pt x="576" y="625"/>
                    <a:pt x="730" y="500"/>
                    <a:pt x="730" y="313"/>
                  </a:cubicBezTo>
                  <a:cubicBezTo>
                    <a:pt x="730" y="140"/>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p48"/>
            <p:cNvSpPr/>
            <p:nvPr/>
          </p:nvSpPr>
          <p:spPr>
            <a:xfrm>
              <a:off x="6513250"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4" y="625"/>
                    <a:pt x="625" y="484"/>
                    <a:pt x="625" y="313"/>
                  </a:cubicBezTo>
                  <a:cubicBezTo>
                    <a:pt x="625" y="140"/>
                    <a:pt x="48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48"/>
            <p:cNvSpPr/>
            <p:nvPr/>
          </p:nvSpPr>
          <p:spPr>
            <a:xfrm>
              <a:off x="5953325" y="3991500"/>
              <a:ext cx="15650" cy="15650"/>
            </a:xfrm>
            <a:custGeom>
              <a:avLst/>
              <a:gdLst/>
              <a:ahLst/>
              <a:cxnLst/>
              <a:rect l="l" t="t" r="r" b="b"/>
              <a:pathLst>
                <a:path w="626" h="626" extrusionOk="0">
                  <a:moveTo>
                    <a:pt x="313" y="1"/>
                  </a:moveTo>
                  <a:cubicBezTo>
                    <a:pt x="141" y="1"/>
                    <a:pt x="0" y="140"/>
                    <a:pt x="0" y="313"/>
                  </a:cubicBezTo>
                  <a:cubicBezTo>
                    <a:pt x="0" y="484"/>
                    <a:pt x="141"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48"/>
            <p:cNvSpPr/>
            <p:nvPr/>
          </p:nvSpPr>
          <p:spPr>
            <a:xfrm>
              <a:off x="5976675"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48"/>
            <p:cNvSpPr/>
            <p:nvPr/>
          </p:nvSpPr>
          <p:spPr>
            <a:xfrm>
              <a:off x="5999975" y="3991500"/>
              <a:ext cx="15650" cy="15650"/>
            </a:xfrm>
            <a:custGeom>
              <a:avLst/>
              <a:gdLst/>
              <a:ahLst/>
              <a:cxnLst/>
              <a:rect l="l" t="t" r="r" b="b"/>
              <a:pathLst>
                <a:path w="626" h="626" extrusionOk="0">
                  <a:moveTo>
                    <a:pt x="313" y="1"/>
                  </a:moveTo>
                  <a:cubicBezTo>
                    <a:pt x="141" y="1"/>
                    <a:pt x="1" y="140"/>
                    <a:pt x="1" y="313"/>
                  </a:cubicBezTo>
                  <a:cubicBezTo>
                    <a:pt x="1" y="484"/>
                    <a:pt x="141"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48"/>
            <p:cNvSpPr/>
            <p:nvPr/>
          </p:nvSpPr>
          <p:spPr>
            <a:xfrm>
              <a:off x="6023325"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p48"/>
            <p:cNvSpPr/>
            <p:nvPr/>
          </p:nvSpPr>
          <p:spPr>
            <a:xfrm>
              <a:off x="6046675" y="3991500"/>
              <a:ext cx="15625" cy="15650"/>
            </a:xfrm>
            <a:custGeom>
              <a:avLst/>
              <a:gdLst/>
              <a:ahLst/>
              <a:cxnLst/>
              <a:rect l="l" t="t" r="r" b="b"/>
              <a:pathLst>
                <a:path w="625" h="626" extrusionOk="0">
                  <a:moveTo>
                    <a:pt x="312" y="1"/>
                  </a:moveTo>
                  <a:cubicBezTo>
                    <a:pt x="139" y="1"/>
                    <a:pt x="0" y="140"/>
                    <a:pt x="0" y="313"/>
                  </a:cubicBezTo>
                  <a:cubicBezTo>
                    <a:pt x="0" y="484"/>
                    <a:pt x="139"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p48"/>
            <p:cNvSpPr/>
            <p:nvPr/>
          </p:nvSpPr>
          <p:spPr>
            <a:xfrm>
              <a:off x="6067350" y="3991500"/>
              <a:ext cx="18250" cy="15650"/>
            </a:xfrm>
            <a:custGeom>
              <a:avLst/>
              <a:gdLst/>
              <a:ahLst/>
              <a:cxnLst/>
              <a:rect l="l" t="t" r="r" b="b"/>
              <a:pathLst>
                <a:path w="730" h="626" extrusionOk="0">
                  <a:moveTo>
                    <a:pt x="418" y="1"/>
                  </a:moveTo>
                  <a:cubicBezTo>
                    <a:pt x="140" y="1"/>
                    <a:pt x="1" y="337"/>
                    <a:pt x="198" y="533"/>
                  </a:cubicBezTo>
                  <a:cubicBezTo>
                    <a:pt x="261" y="597"/>
                    <a:pt x="339" y="625"/>
                    <a:pt x="416" y="625"/>
                  </a:cubicBezTo>
                  <a:cubicBezTo>
                    <a:pt x="576" y="625"/>
                    <a:pt x="730" y="501"/>
                    <a:pt x="730" y="313"/>
                  </a:cubicBezTo>
                  <a:cubicBezTo>
                    <a:pt x="730" y="140"/>
                    <a:pt x="590"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48"/>
            <p:cNvSpPr/>
            <p:nvPr/>
          </p:nvSpPr>
          <p:spPr>
            <a:xfrm>
              <a:off x="6093325"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48"/>
            <p:cNvSpPr/>
            <p:nvPr/>
          </p:nvSpPr>
          <p:spPr>
            <a:xfrm>
              <a:off x="61166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0" name="Google Shape;10050;p48"/>
            <p:cNvSpPr/>
            <p:nvPr/>
          </p:nvSpPr>
          <p:spPr>
            <a:xfrm>
              <a:off x="6139975"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1" name="Google Shape;10051;p48"/>
            <p:cNvSpPr/>
            <p:nvPr/>
          </p:nvSpPr>
          <p:spPr>
            <a:xfrm>
              <a:off x="6160650" y="3991500"/>
              <a:ext cx="18300" cy="15650"/>
            </a:xfrm>
            <a:custGeom>
              <a:avLst/>
              <a:gdLst/>
              <a:ahLst/>
              <a:cxnLst/>
              <a:rect l="l" t="t" r="r" b="b"/>
              <a:pathLst>
                <a:path w="732" h="626" extrusionOk="0">
                  <a:moveTo>
                    <a:pt x="419" y="1"/>
                  </a:moveTo>
                  <a:cubicBezTo>
                    <a:pt x="140" y="1"/>
                    <a:pt x="1" y="337"/>
                    <a:pt x="198" y="533"/>
                  </a:cubicBezTo>
                  <a:cubicBezTo>
                    <a:pt x="262" y="597"/>
                    <a:pt x="340" y="625"/>
                    <a:pt x="417" y="625"/>
                  </a:cubicBezTo>
                  <a:cubicBezTo>
                    <a:pt x="577" y="625"/>
                    <a:pt x="731" y="501"/>
                    <a:pt x="731" y="313"/>
                  </a:cubicBezTo>
                  <a:cubicBezTo>
                    <a:pt x="731" y="140"/>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48"/>
            <p:cNvSpPr/>
            <p:nvPr/>
          </p:nvSpPr>
          <p:spPr>
            <a:xfrm>
              <a:off x="6186625"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48"/>
            <p:cNvSpPr/>
            <p:nvPr/>
          </p:nvSpPr>
          <p:spPr>
            <a:xfrm>
              <a:off x="62099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48"/>
            <p:cNvSpPr/>
            <p:nvPr/>
          </p:nvSpPr>
          <p:spPr>
            <a:xfrm>
              <a:off x="6233275" y="3991500"/>
              <a:ext cx="15625" cy="15650"/>
            </a:xfrm>
            <a:custGeom>
              <a:avLst/>
              <a:gdLst/>
              <a:ahLst/>
              <a:cxnLst/>
              <a:rect l="l" t="t" r="r" b="b"/>
              <a:pathLst>
                <a:path w="625" h="626" extrusionOk="0">
                  <a:moveTo>
                    <a:pt x="312" y="1"/>
                  </a:moveTo>
                  <a:cubicBezTo>
                    <a:pt x="141" y="1"/>
                    <a:pt x="0" y="140"/>
                    <a:pt x="0" y="313"/>
                  </a:cubicBezTo>
                  <a:cubicBezTo>
                    <a:pt x="0" y="484"/>
                    <a:pt x="141"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p48"/>
            <p:cNvSpPr/>
            <p:nvPr/>
          </p:nvSpPr>
          <p:spPr>
            <a:xfrm>
              <a:off x="625660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p48"/>
            <p:cNvSpPr/>
            <p:nvPr/>
          </p:nvSpPr>
          <p:spPr>
            <a:xfrm>
              <a:off x="62799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48"/>
            <p:cNvSpPr/>
            <p:nvPr/>
          </p:nvSpPr>
          <p:spPr>
            <a:xfrm>
              <a:off x="63032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48"/>
            <p:cNvSpPr/>
            <p:nvPr/>
          </p:nvSpPr>
          <p:spPr>
            <a:xfrm>
              <a:off x="6323950" y="3991500"/>
              <a:ext cx="18300" cy="15650"/>
            </a:xfrm>
            <a:custGeom>
              <a:avLst/>
              <a:gdLst/>
              <a:ahLst/>
              <a:cxnLst/>
              <a:rect l="l" t="t" r="r" b="b"/>
              <a:pathLst>
                <a:path w="732" h="626" extrusionOk="0">
                  <a:moveTo>
                    <a:pt x="419" y="1"/>
                  </a:moveTo>
                  <a:cubicBezTo>
                    <a:pt x="140" y="1"/>
                    <a:pt x="1" y="336"/>
                    <a:pt x="198" y="533"/>
                  </a:cubicBezTo>
                  <a:cubicBezTo>
                    <a:pt x="261" y="597"/>
                    <a:pt x="340" y="625"/>
                    <a:pt x="417" y="625"/>
                  </a:cubicBezTo>
                  <a:cubicBezTo>
                    <a:pt x="577" y="625"/>
                    <a:pt x="731" y="501"/>
                    <a:pt x="731" y="313"/>
                  </a:cubicBezTo>
                  <a:cubicBezTo>
                    <a:pt x="731" y="140"/>
                    <a:pt x="592"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p48"/>
            <p:cNvSpPr/>
            <p:nvPr/>
          </p:nvSpPr>
          <p:spPr>
            <a:xfrm>
              <a:off x="6349900" y="399150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p48"/>
            <p:cNvSpPr/>
            <p:nvPr/>
          </p:nvSpPr>
          <p:spPr>
            <a:xfrm>
              <a:off x="637325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48"/>
            <p:cNvSpPr/>
            <p:nvPr/>
          </p:nvSpPr>
          <p:spPr>
            <a:xfrm>
              <a:off x="6396600"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4" y="625"/>
                    <a:pt x="625" y="484"/>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p48"/>
            <p:cNvSpPr/>
            <p:nvPr/>
          </p:nvSpPr>
          <p:spPr>
            <a:xfrm>
              <a:off x="6419900" y="399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p48"/>
            <p:cNvSpPr/>
            <p:nvPr/>
          </p:nvSpPr>
          <p:spPr>
            <a:xfrm>
              <a:off x="6443250"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48"/>
            <p:cNvSpPr/>
            <p:nvPr/>
          </p:nvSpPr>
          <p:spPr>
            <a:xfrm>
              <a:off x="6466550" y="399150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48"/>
            <p:cNvSpPr/>
            <p:nvPr/>
          </p:nvSpPr>
          <p:spPr>
            <a:xfrm>
              <a:off x="6487275" y="3991500"/>
              <a:ext cx="18250" cy="15650"/>
            </a:xfrm>
            <a:custGeom>
              <a:avLst/>
              <a:gdLst/>
              <a:ahLst/>
              <a:cxnLst/>
              <a:rect l="l" t="t" r="r" b="b"/>
              <a:pathLst>
                <a:path w="730" h="626" extrusionOk="0">
                  <a:moveTo>
                    <a:pt x="418" y="1"/>
                  </a:moveTo>
                  <a:cubicBezTo>
                    <a:pt x="139" y="1"/>
                    <a:pt x="1" y="337"/>
                    <a:pt x="196" y="533"/>
                  </a:cubicBezTo>
                  <a:cubicBezTo>
                    <a:pt x="260" y="597"/>
                    <a:pt x="339" y="625"/>
                    <a:pt x="415" y="625"/>
                  </a:cubicBezTo>
                  <a:cubicBezTo>
                    <a:pt x="576" y="625"/>
                    <a:pt x="730" y="501"/>
                    <a:pt x="730" y="313"/>
                  </a:cubicBezTo>
                  <a:cubicBezTo>
                    <a:pt x="730" y="140"/>
                    <a:pt x="591"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48"/>
            <p:cNvSpPr/>
            <p:nvPr/>
          </p:nvSpPr>
          <p:spPr>
            <a:xfrm>
              <a:off x="6513250"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4" y="625"/>
                    <a:pt x="625" y="484"/>
                    <a:pt x="625" y="313"/>
                  </a:cubicBezTo>
                  <a:cubicBezTo>
                    <a:pt x="625" y="140"/>
                    <a:pt x="484"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48"/>
            <p:cNvSpPr/>
            <p:nvPr/>
          </p:nvSpPr>
          <p:spPr>
            <a:xfrm>
              <a:off x="5953325" y="3971500"/>
              <a:ext cx="15650" cy="15650"/>
            </a:xfrm>
            <a:custGeom>
              <a:avLst/>
              <a:gdLst/>
              <a:ahLst/>
              <a:cxnLst/>
              <a:rect l="l" t="t" r="r" b="b"/>
              <a:pathLst>
                <a:path w="626" h="626" extrusionOk="0">
                  <a:moveTo>
                    <a:pt x="313" y="1"/>
                  </a:moveTo>
                  <a:cubicBezTo>
                    <a:pt x="141" y="1"/>
                    <a:pt x="0" y="140"/>
                    <a:pt x="0" y="313"/>
                  </a:cubicBezTo>
                  <a:cubicBezTo>
                    <a:pt x="0" y="484"/>
                    <a:pt x="141"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p48"/>
            <p:cNvSpPr/>
            <p:nvPr/>
          </p:nvSpPr>
          <p:spPr>
            <a:xfrm>
              <a:off x="5976675"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p48"/>
            <p:cNvSpPr/>
            <p:nvPr/>
          </p:nvSpPr>
          <p:spPr>
            <a:xfrm>
              <a:off x="5999975" y="3971500"/>
              <a:ext cx="15650" cy="15650"/>
            </a:xfrm>
            <a:custGeom>
              <a:avLst/>
              <a:gdLst/>
              <a:ahLst/>
              <a:cxnLst/>
              <a:rect l="l" t="t" r="r" b="b"/>
              <a:pathLst>
                <a:path w="626" h="626" extrusionOk="0">
                  <a:moveTo>
                    <a:pt x="313" y="1"/>
                  </a:moveTo>
                  <a:cubicBezTo>
                    <a:pt x="141" y="1"/>
                    <a:pt x="1" y="140"/>
                    <a:pt x="1" y="313"/>
                  </a:cubicBezTo>
                  <a:cubicBezTo>
                    <a:pt x="1" y="484"/>
                    <a:pt x="141"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48"/>
            <p:cNvSpPr/>
            <p:nvPr/>
          </p:nvSpPr>
          <p:spPr>
            <a:xfrm>
              <a:off x="6023325"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48"/>
            <p:cNvSpPr/>
            <p:nvPr/>
          </p:nvSpPr>
          <p:spPr>
            <a:xfrm>
              <a:off x="6046675" y="3971500"/>
              <a:ext cx="15625" cy="15650"/>
            </a:xfrm>
            <a:custGeom>
              <a:avLst/>
              <a:gdLst/>
              <a:ahLst/>
              <a:cxnLst/>
              <a:rect l="l" t="t" r="r" b="b"/>
              <a:pathLst>
                <a:path w="625" h="626" extrusionOk="0">
                  <a:moveTo>
                    <a:pt x="312" y="1"/>
                  </a:moveTo>
                  <a:cubicBezTo>
                    <a:pt x="139" y="1"/>
                    <a:pt x="0" y="140"/>
                    <a:pt x="0" y="313"/>
                  </a:cubicBezTo>
                  <a:cubicBezTo>
                    <a:pt x="0" y="484"/>
                    <a:pt x="139"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2" name="Google Shape;10072;p48"/>
            <p:cNvSpPr/>
            <p:nvPr/>
          </p:nvSpPr>
          <p:spPr>
            <a:xfrm>
              <a:off x="6067350" y="3971475"/>
              <a:ext cx="18250" cy="15650"/>
            </a:xfrm>
            <a:custGeom>
              <a:avLst/>
              <a:gdLst/>
              <a:ahLst/>
              <a:cxnLst/>
              <a:rect l="l" t="t" r="r" b="b"/>
              <a:pathLst>
                <a:path w="730" h="626" extrusionOk="0">
                  <a:moveTo>
                    <a:pt x="418" y="0"/>
                  </a:moveTo>
                  <a:cubicBezTo>
                    <a:pt x="140" y="0"/>
                    <a:pt x="1" y="337"/>
                    <a:pt x="198" y="534"/>
                  </a:cubicBezTo>
                  <a:cubicBezTo>
                    <a:pt x="261" y="597"/>
                    <a:pt x="339" y="625"/>
                    <a:pt x="416" y="625"/>
                  </a:cubicBezTo>
                  <a:cubicBezTo>
                    <a:pt x="576" y="625"/>
                    <a:pt x="730" y="501"/>
                    <a:pt x="730" y="312"/>
                  </a:cubicBezTo>
                  <a:cubicBezTo>
                    <a:pt x="730" y="139"/>
                    <a:pt x="590"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3" name="Google Shape;10073;p48"/>
            <p:cNvSpPr/>
            <p:nvPr/>
          </p:nvSpPr>
          <p:spPr>
            <a:xfrm>
              <a:off x="6093325"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4" name="Google Shape;10074;p48"/>
            <p:cNvSpPr/>
            <p:nvPr/>
          </p:nvSpPr>
          <p:spPr>
            <a:xfrm>
              <a:off x="61166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5" name="Google Shape;10075;p48"/>
            <p:cNvSpPr/>
            <p:nvPr/>
          </p:nvSpPr>
          <p:spPr>
            <a:xfrm>
              <a:off x="6139975"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6" name="Google Shape;10076;p48"/>
            <p:cNvSpPr/>
            <p:nvPr/>
          </p:nvSpPr>
          <p:spPr>
            <a:xfrm>
              <a:off x="6160650" y="3971475"/>
              <a:ext cx="18300" cy="15650"/>
            </a:xfrm>
            <a:custGeom>
              <a:avLst/>
              <a:gdLst/>
              <a:ahLst/>
              <a:cxnLst/>
              <a:rect l="l" t="t" r="r" b="b"/>
              <a:pathLst>
                <a:path w="732" h="626" extrusionOk="0">
                  <a:moveTo>
                    <a:pt x="419" y="0"/>
                  </a:moveTo>
                  <a:cubicBezTo>
                    <a:pt x="140" y="0"/>
                    <a:pt x="1" y="337"/>
                    <a:pt x="198" y="534"/>
                  </a:cubicBezTo>
                  <a:cubicBezTo>
                    <a:pt x="261" y="597"/>
                    <a:pt x="340" y="625"/>
                    <a:pt x="417" y="625"/>
                  </a:cubicBezTo>
                  <a:cubicBezTo>
                    <a:pt x="577" y="625"/>
                    <a:pt x="731" y="501"/>
                    <a:pt x="731" y="312"/>
                  </a:cubicBezTo>
                  <a:cubicBezTo>
                    <a:pt x="731" y="139"/>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7" name="Google Shape;10077;p48"/>
            <p:cNvSpPr/>
            <p:nvPr/>
          </p:nvSpPr>
          <p:spPr>
            <a:xfrm>
              <a:off x="6186625"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8" name="Google Shape;10078;p48"/>
            <p:cNvSpPr/>
            <p:nvPr/>
          </p:nvSpPr>
          <p:spPr>
            <a:xfrm>
              <a:off x="62099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9" name="Google Shape;10079;p48"/>
            <p:cNvSpPr/>
            <p:nvPr/>
          </p:nvSpPr>
          <p:spPr>
            <a:xfrm>
              <a:off x="6233275" y="3971500"/>
              <a:ext cx="15625" cy="15650"/>
            </a:xfrm>
            <a:custGeom>
              <a:avLst/>
              <a:gdLst/>
              <a:ahLst/>
              <a:cxnLst/>
              <a:rect l="l" t="t" r="r" b="b"/>
              <a:pathLst>
                <a:path w="625" h="626" extrusionOk="0">
                  <a:moveTo>
                    <a:pt x="312" y="1"/>
                  </a:moveTo>
                  <a:cubicBezTo>
                    <a:pt x="141" y="1"/>
                    <a:pt x="0" y="140"/>
                    <a:pt x="0" y="313"/>
                  </a:cubicBezTo>
                  <a:cubicBezTo>
                    <a:pt x="0" y="484"/>
                    <a:pt x="141"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0" name="Google Shape;10080;p48"/>
            <p:cNvSpPr/>
            <p:nvPr/>
          </p:nvSpPr>
          <p:spPr>
            <a:xfrm>
              <a:off x="625660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1" name="Google Shape;10081;p48"/>
            <p:cNvSpPr/>
            <p:nvPr/>
          </p:nvSpPr>
          <p:spPr>
            <a:xfrm>
              <a:off x="62799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4" y="625"/>
                    <a:pt x="625" y="484"/>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2" name="Google Shape;10082;p48"/>
            <p:cNvSpPr/>
            <p:nvPr/>
          </p:nvSpPr>
          <p:spPr>
            <a:xfrm>
              <a:off x="63032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3" name="Google Shape;10083;p48"/>
            <p:cNvSpPr/>
            <p:nvPr/>
          </p:nvSpPr>
          <p:spPr>
            <a:xfrm>
              <a:off x="6323950" y="3971475"/>
              <a:ext cx="18300" cy="15650"/>
            </a:xfrm>
            <a:custGeom>
              <a:avLst/>
              <a:gdLst/>
              <a:ahLst/>
              <a:cxnLst/>
              <a:rect l="l" t="t" r="r" b="b"/>
              <a:pathLst>
                <a:path w="732" h="626" extrusionOk="0">
                  <a:moveTo>
                    <a:pt x="419" y="0"/>
                  </a:moveTo>
                  <a:cubicBezTo>
                    <a:pt x="140" y="0"/>
                    <a:pt x="1" y="337"/>
                    <a:pt x="198" y="534"/>
                  </a:cubicBezTo>
                  <a:cubicBezTo>
                    <a:pt x="261" y="597"/>
                    <a:pt x="340" y="625"/>
                    <a:pt x="416" y="625"/>
                  </a:cubicBezTo>
                  <a:cubicBezTo>
                    <a:pt x="577" y="625"/>
                    <a:pt x="731" y="501"/>
                    <a:pt x="731" y="312"/>
                  </a:cubicBezTo>
                  <a:cubicBezTo>
                    <a:pt x="731" y="139"/>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4" name="Google Shape;10084;p48"/>
            <p:cNvSpPr/>
            <p:nvPr/>
          </p:nvSpPr>
          <p:spPr>
            <a:xfrm>
              <a:off x="6349900" y="397150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5" name="Google Shape;10085;p48"/>
            <p:cNvSpPr/>
            <p:nvPr/>
          </p:nvSpPr>
          <p:spPr>
            <a:xfrm>
              <a:off x="637325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6" name="Google Shape;10086;p48"/>
            <p:cNvSpPr/>
            <p:nvPr/>
          </p:nvSpPr>
          <p:spPr>
            <a:xfrm>
              <a:off x="6396600"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4" y="625"/>
                    <a:pt x="625" y="484"/>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7" name="Google Shape;10087;p48"/>
            <p:cNvSpPr/>
            <p:nvPr/>
          </p:nvSpPr>
          <p:spPr>
            <a:xfrm>
              <a:off x="6419900" y="3971500"/>
              <a:ext cx="15650" cy="15650"/>
            </a:xfrm>
            <a:custGeom>
              <a:avLst/>
              <a:gdLst/>
              <a:ahLst/>
              <a:cxnLst/>
              <a:rect l="l" t="t" r="r" b="b"/>
              <a:pathLst>
                <a:path w="626" h="626" extrusionOk="0">
                  <a:moveTo>
                    <a:pt x="313" y="1"/>
                  </a:moveTo>
                  <a:cubicBezTo>
                    <a:pt x="140" y="1"/>
                    <a:pt x="1" y="140"/>
                    <a:pt x="1" y="313"/>
                  </a:cubicBezTo>
                  <a:cubicBezTo>
                    <a:pt x="1"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8" name="Google Shape;10088;p48"/>
            <p:cNvSpPr/>
            <p:nvPr/>
          </p:nvSpPr>
          <p:spPr>
            <a:xfrm>
              <a:off x="6443250"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5" y="625"/>
                    <a:pt x="625" y="484"/>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9" name="Google Shape;10089;p48"/>
            <p:cNvSpPr/>
            <p:nvPr/>
          </p:nvSpPr>
          <p:spPr>
            <a:xfrm>
              <a:off x="6466550" y="3971500"/>
              <a:ext cx="15650" cy="15650"/>
            </a:xfrm>
            <a:custGeom>
              <a:avLst/>
              <a:gdLst/>
              <a:ahLst/>
              <a:cxnLst/>
              <a:rect l="l" t="t" r="r" b="b"/>
              <a:pathLst>
                <a:path w="626" h="626" extrusionOk="0">
                  <a:moveTo>
                    <a:pt x="313" y="1"/>
                  </a:moveTo>
                  <a:cubicBezTo>
                    <a:pt x="142" y="1"/>
                    <a:pt x="1" y="140"/>
                    <a:pt x="1" y="313"/>
                  </a:cubicBezTo>
                  <a:cubicBezTo>
                    <a:pt x="1" y="484"/>
                    <a:pt x="142"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0" name="Google Shape;10090;p48"/>
            <p:cNvSpPr/>
            <p:nvPr/>
          </p:nvSpPr>
          <p:spPr>
            <a:xfrm>
              <a:off x="6487275" y="3971475"/>
              <a:ext cx="18250" cy="15650"/>
            </a:xfrm>
            <a:custGeom>
              <a:avLst/>
              <a:gdLst/>
              <a:ahLst/>
              <a:cxnLst/>
              <a:rect l="l" t="t" r="r" b="b"/>
              <a:pathLst>
                <a:path w="730" h="626" extrusionOk="0">
                  <a:moveTo>
                    <a:pt x="418" y="0"/>
                  </a:moveTo>
                  <a:cubicBezTo>
                    <a:pt x="139" y="0"/>
                    <a:pt x="1" y="337"/>
                    <a:pt x="196" y="534"/>
                  </a:cubicBezTo>
                  <a:cubicBezTo>
                    <a:pt x="260" y="597"/>
                    <a:pt x="338" y="625"/>
                    <a:pt x="415" y="625"/>
                  </a:cubicBezTo>
                  <a:cubicBezTo>
                    <a:pt x="576" y="625"/>
                    <a:pt x="730" y="501"/>
                    <a:pt x="730" y="312"/>
                  </a:cubicBezTo>
                  <a:cubicBezTo>
                    <a:pt x="730" y="139"/>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1" name="Google Shape;10091;p48"/>
            <p:cNvSpPr/>
            <p:nvPr/>
          </p:nvSpPr>
          <p:spPr>
            <a:xfrm>
              <a:off x="6513250"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4" y="625"/>
                    <a:pt x="625" y="484"/>
                    <a:pt x="625" y="313"/>
                  </a:cubicBezTo>
                  <a:cubicBezTo>
                    <a:pt x="625" y="140"/>
                    <a:pt x="484"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2" name="Google Shape;10092;p48"/>
            <p:cNvSpPr/>
            <p:nvPr/>
          </p:nvSpPr>
          <p:spPr>
            <a:xfrm>
              <a:off x="5976675"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3" name="Google Shape;10093;p48"/>
            <p:cNvSpPr/>
            <p:nvPr/>
          </p:nvSpPr>
          <p:spPr>
            <a:xfrm>
              <a:off x="5999975" y="3951450"/>
              <a:ext cx="15650" cy="15650"/>
            </a:xfrm>
            <a:custGeom>
              <a:avLst/>
              <a:gdLst/>
              <a:ahLst/>
              <a:cxnLst/>
              <a:rect l="l" t="t" r="r" b="b"/>
              <a:pathLst>
                <a:path w="626" h="626" extrusionOk="0">
                  <a:moveTo>
                    <a:pt x="313" y="1"/>
                  </a:moveTo>
                  <a:cubicBezTo>
                    <a:pt x="141" y="1"/>
                    <a:pt x="1" y="142"/>
                    <a:pt x="1" y="313"/>
                  </a:cubicBezTo>
                  <a:cubicBezTo>
                    <a:pt x="1" y="486"/>
                    <a:pt x="141"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4" name="Google Shape;10094;p48"/>
            <p:cNvSpPr/>
            <p:nvPr/>
          </p:nvSpPr>
          <p:spPr>
            <a:xfrm>
              <a:off x="6023325"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5" name="Google Shape;10095;p48"/>
            <p:cNvSpPr/>
            <p:nvPr/>
          </p:nvSpPr>
          <p:spPr>
            <a:xfrm>
              <a:off x="6046675" y="3951450"/>
              <a:ext cx="15625" cy="15650"/>
            </a:xfrm>
            <a:custGeom>
              <a:avLst/>
              <a:gdLst/>
              <a:ahLst/>
              <a:cxnLst/>
              <a:rect l="l" t="t" r="r" b="b"/>
              <a:pathLst>
                <a:path w="625" h="626" extrusionOk="0">
                  <a:moveTo>
                    <a:pt x="312" y="1"/>
                  </a:moveTo>
                  <a:cubicBezTo>
                    <a:pt x="139" y="1"/>
                    <a:pt x="0" y="142"/>
                    <a:pt x="0" y="313"/>
                  </a:cubicBezTo>
                  <a:cubicBezTo>
                    <a:pt x="0" y="486"/>
                    <a:pt x="139"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6" name="Google Shape;10096;p48"/>
            <p:cNvSpPr/>
            <p:nvPr/>
          </p:nvSpPr>
          <p:spPr>
            <a:xfrm>
              <a:off x="6067350" y="3951500"/>
              <a:ext cx="18250" cy="15625"/>
            </a:xfrm>
            <a:custGeom>
              <a:avLst/>
              <a:gdLst/>
              <a:ahLst/>
              <a:cxnLst/>
              <a:rect l="l" t="t" r="r" b="b"/>
              <a:pathLst>
                <a:path w="730" h="625" extrusionOk="0">
                  <a:moveTo>
                    <a:pt x="418" y="0"/>
                  </a:moveTo>
                  <a:cubicBezTo>
                    <a:pt x="140" y="0"/>
                    <a:pt x="1" y="335"/>
                    <a:pt x="198" y="532"/>
                  </a:cubicBezTo>
                  <a:cubicBezTo>
                    <a:pt x="261" y="596"/>
                    <a:pt x="339" y="625"/>
                    <a:pt x="416" y="625"/>
                  </a:cubicBezTo>
                  <a:cubicBezTo>
                    <a:pt x="576" y="625"/>
                    <a:pt x="730" y="500"/>
                    <a:pt x="730" y="312"/>
                  </a:cubicBezTo>
                  <a:cubicBezTo>
                    <a:pt x="730" y="140"/>
                    <a:pt x="590"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7" name="Google Shape;10097;p48"/>
            <p:cNvSpPr/>
            <p:nvPr/>
          </p:nvSpPr>
          <p:spPr>
            <a:xfrm>
              <a:off x="6093325" y="395145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8" name="Google Shape;10098;p48"/>
            <p:cNvSpPr/>
            <p:nvPr/>
          </p:nvSpPr>
          <p:spPr>
            <a:xfrm>
              <a:off x="61166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9" name="Google Shape;10099;p48"/>
            <p:cNvSpPr/>
            <p:nvPr/>
          </p:nvSpPr>
          <p:spPr>
            <a:xfrm>
              <a:off x="6139975" y="395145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0" name="Google Shape;10100;p48"/>
            <p:cNvSpPr/>
            <p:nvPr/>
          </p:nvSpPr>
          <p:spPr>
            <a:xfrm>
              <a:off x="6160650" y="3951500"/>
              <a:ext cx="18300" cy="15625"/>
            </a:xfrm>
            <a:custGeom>
              <a:avLst/>
              <a:gdLst/>
              <a:ahLst/>
              <a:cxnLst/>
              <a:rect l="l" t="t" r="r" b="b"/>
              <a:pathLst>
                <a:path w="732" h="625" extrusionOk="0">
                  <a:moveTo>
                    <a:pt x="419" y="0"/>
                  </a:moveTo>
                  <a:cubicBezTo>
                    <a:pt x="140" y="0"/>
                    <a:pt x="1" y="335"/>
                    <a:pt x="198" y="532"/>
                  </a:cubicBezTo>
                  <a:cubicBezTo>
                    <a:pt x="262" y="596"/>
                    <a:pt x="340" y="625"/>
                    <a:pt x="417" y="625"/>
                  </a:cubicBezTo>
                  <a:cubicBezTo>
                    <a:pt x="577" y="625"/>
                    <a:pt x="731" y="500"/>
                    <a:pt x="731" y="312"/>
                  </a:cubicBezTo>
                  <a:cubicBezTo>
                    <a:pt x="731" y="140"/>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1" name="Google Shape;10101;p48"/>
            <p:cNvSpPr/>
            <p:nvPr/>
          </p:nvSpPr>
          <p:spPr>
            <a:xfrm>
              <a:off x="6186625" y="395145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2" name="Google Shape;10102;p48"/>
            <p:cNvSpPr/>
            <p:nvPr/>
          </p:nvSpPr>
          <p:spPr>
            <a:xfrm>
              <a:off x="62099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3" name="Google Shape;10103;p48"/>
            <p:cNvSpPr/>
            <p:nvPr/>
          </p:nvSpPr>
          <p:spPr>
            <a:xfrm>
              <a:off x="6233275" y="3951450"/>
              <a:ext cx="15625" cy="15650"/>
            </a:xfrm>
            <a:custGeom>
              <a:avLst/>
              <a:gdLst/>
              <a:ahLst/>
              <a:cxnLst/>
              <a:rect l="l" t="t" r="r" b="b"/>
              <a:pathLst>
                <a:path w="625" h="626" extrusionOk="0">
                  <a:moveTo>
                    <a:pt x="312" y="1"/>
                  </a:moveTo>
                  <a:cubicBezTo>
                    <a:pt x="141" y="1"/>
                    <a:pt x="0" y="142"/>
                    <a:pt x="0" y="313"/>
                  </a:cubicBezTo>
                  <a:cubicBezTo>
                    <a:pt x="0" y="486"/>
                    <a:pt x="141"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4" name="Google Shape;10104;p48"/>
            <p:cNvSpPr/>
            <p:nvPr/>
          </p:nvSpPr>
          <p:spPr>
            <a:xfrm>
              <a:off x="625660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5" name="Google Shape;10105;p48"/>
            <p:cNvSpPr/>
            <p:nvPr/>
          </p:nvSpPr>
          <p:spPr>
            <a:xfrm>
              <a:off x="62799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48"/>
            <p:cNvSpPr/>
            <p:nvPr/>
          </p:nvSpPr>
          <p:spPr>
            <a:xfrm>
              <a:off x="63032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7" name="Google Shape;10107;p48"/>
            <p:cNvSpPr/>
            <p:nvPr/>
          </p:nvSpPr>
          <p:spPr>
            <a:xfrm>
              <a:off x="6323950" y="3951500"/>
              <a:ext cx="18300" cy="15625"/>
            </a:xfrm>
            <a:custGeom>
              <a:avLst/>
              <a:gdLst/>
              <a:ahLst/>
              <a:cxnLst/>
              <a:rect l="l" t="t" r="r" b="b"/>
              <a:pathLst>
                <a:path w="732" h="625" extrusionOk="0">
                  <a:moveTo>
                    <a:pt x="422" y="0"/>
                  </a:moveTo>
                  <a:cubicBezTo>
                    <a:pt x="421" y="0"/>
                    <a:pt x="420" y="0"/>
                    <a:pt x="419" y="0"/>
                  </a:cubicBezTo>
                  <a:cubicBezTo>
                    <a:pt x="418" y="0"/>
                    <a:pt x="418" y="0"/>
                    <a:pt x="417" y="0"/>
                  </a:cubicBezTo>
                  <a:cubicBezTo>
                    <a:pt x="139" y="0"/>
                    <a:pt x="1" y="336"/>
                    <a:pt x="198" y="532"/>
                  </a:cubicBezTo>
                  <a:cubicBezTo>
                    <a:pt x="261" y="596"/>
                    <a:pt x="340" y="625"/>
                    <a:pt x="417" y="625"/>
                  </a:cubicBezTo>
                  <a:cubicBezTo>
                    <a:pt x="577" y="625"/>
                    <a:pt x="731" y="500"/>
                    <a:pt x="731" y="312"/>
                  </a:cubicBezTo>
                  <a:cubicBezTo>
                    <a:pt x="731" y="141"/>
                    <a:pt x="593" y="0"/>
                    <a:pt x="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48"/>
            <p:cNvSpPr/>
            <p:nvPr/>
          </p:nvSpPr>
          <p:spPr>
            <a:xfrm>
              <a:off x="6349900" y="3951450"/>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48"/>
            <p:cNvSpPr/>
            <p:nvPr/>
          </p:nvSpPr>
          <p:spPr>
            <a:xfrm>
              <a:off x="637325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0" name="Google Shape;10110;p48"/>
            <p:cNvSpPr/>
            <p:nvPr/>
          </p:nvSpPr>
          <p:spPr>
            <a:xfrm>
              <a:off x="6396600"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4" y="625"/>
                    <a:pt x="625" y="486"/>
                    <a:pt x="625" y="313"/>
                  </a:cubicBezTo>
                  <a:cubicBezTo>
                    <a:pt x="625" y="142"/>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1" name="Google Shape;10111;p48"/>
            <p:cNvSpPr/>
            <p:nvPr/>
          </p:nvSpPr>
          <p:spPr>
            <a:xfrm>
              <a:off x="6419900" y="3951450"/>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2" name="Google Shape;10112;p48"/>
            <p:cNvSpPr/>
            <p:nvPr/>
          </p:nvSpPr>
          <p:spPr>
            <a:xfrm>
              <a:off x="6443250"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3" name="Google Shape;10113;p48"/>
            <p:cNvSpPr/>
            <p:nvPr/>
          </p:nvSpPr>
          <p:spPr>
            <a:xfrm>
              <a:off x="6466550" y="3951450"/>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4" name="Google Shape;10114;p48"/>
            <p:cNvSpPr/>
            <p:nvPr/>
          </p:nvSpPr>
          <p:spPr>
            <a:xfrm>
              <a:off x="6487275" y="3951500"/>
              <a:ext cx="18250" cy="15625"/>
            </a:xfrm>
            <a:custGeom>
              <a:avLst/>
              <a:gdLst/>
              <a:ahLst/>
              <a:cxnLst/>
              <a:rect l="l" t="t" r="r" b="b"/>
              <a:pathLst>
                <a:path w="730" h="625" extrusionOk="0">
                  <a:moveTo>
                    <a:pt x="418" y="0"/>
                  </a:moveTo>
                  <a:cubicBezTo>
                    <a:pt x="139" y="0"/>
                    <a:pt x="1" y="335"/>
                    <a:pt x="196" y="532"/>
                  </a:cubicBezTo>
                  <a:cubicBezTo>
                    <a:pt x="260" y="596"/>
                    <a:pt x="339" y="625"/>
                    <a:pt x="415" y="625"/>
                  </a:cubicBezTo>
                  <a:cubicBezTo>
                    <a:pt x="576" y="625"/>
                    <a:pt x="730" y="500"/>
                    <a:pt x="730" y="312"/>
                  </a:cubicBezTo>
                  <a:cubicBezTo>
                    <a:pt x="730" y="140"/>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5" name="Google Shape;10115;p48"/>
            <p:cNvSpPr/>
            <p:nvPr/>
          </p:nvSpPr>
          <p:spPr>
            <a:xfrm>
              <a:off x="6513250" y="395145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4" y="625"/>
                    <a:pt x="625" y="486"/>
                    <a:pt x="625" y="313"/>
                  </a:cubicBezTo>
                  <a:cubicBezTo>
                    <a:pt x="625" y="142"/>
                    <a:pt x="484"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6" name="Google Shape;10116;p48"/>
            <p:cNvSpPr/>
            <p:nvPr/>
          </p:nvSpPr>
          <p:spPr>
            <a:xfrm>
              <a:off x="5976675"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5" y="625"/>
                    <a:pt x="625" y="485"/>
                    <a:pt x="625" y="313"/>
                  </a:cubicBezTo>
                  <a:cubicBezTo>
                    <a:pt x="625" y="141"/>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7" name="Google Shape;10117;p48"/>
            <p:cNvSpPr/>
            <p:nvPr/>
          </p:nvSpPr>
          <p:spPr>
            <a:xfrm>
              <a:off x="5999975" y="3931450"/>
              <a:ext cx="15650" cy="15625"/>
            </a:xfrm>
            <a:custGeom>
              <a:avLst/>
              <a:gdLst/>
              <a:ahLst/>
              <a:cxnLst/>
              <a:rect l="l" t="t" r="r" b="b"/>
              <a:pathLst>
                <a:path w="626" h="625" extrusionOk="0">
                  <a:moveTo>
                    <a:pt x="313" y="0"/>
                  </a:moveTo>
                  <a:cubicBezTo>
                    <a:pt x="141" y="0"/>
                    <a:pt x="1" y="141"/>
                    <a:pt x="1" y="313"/>
                  </a:cubicBezTo>
                  <a:cubicBezTo>
                    <a:pt x="1" y="485"/>
                    <a:pt x="141" y="625"/>
                    <a:pt x="313" y="625"/>
                  </a:cubicBezTo>
                  <a:cubicBezTo>
                    <a:pt x="486" y="625"/>
                    <a:pt x="625" y="485"/>
                    <a:pt x="625" y="313"/>
                  </a:cubicBezTo>
                  <a:cubicBezTo>
                    <a:pt x="625" y="141"/>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8" name="Google Shape;10118;p48"/>
            <p:cNvSpPr/>
            <p:nvPr/>
          </p:nvSpPr>
          <p:spPr>
            <a:xfrm>
              <a:off x="6023325"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5" y="625"/>
                    <a:pt x="625" y="485"/>
                    <a:pt x="625" y="313"/>
                  </a:cubicBezTo>
                  <a:cubicBezTo>
                    <a:pt x="625" y="141"/>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9" name="Google Shape;10119;p48"/>
            <p:cNvSpPr/>
            <p:nvPr/>
          </p:nvSpPr>
          <p:spPr>
            <a:xfrm>
              <a:off x="6046675" y="3931450"/>
              <a:ext cx="15625" cy="15625"/>
            </a:xfrm>
            <a:custGeom>
              <a:avLst/>
              <a:gdLst/>
              <a:ahLst/>
              <a:cxnLst/>
              <a:rect l="l" t="t" r="r" b="b"/>
              <a:pathLst>
                <a:path w="625" h="625" extrusionOk="0">
                  <a:moveTo>
                    <a:pt x="312" y="0"/>
                  </a:moveTo>
                  <a:cubicBezTo>
                    <a:pt x="139" y="0"/>
                    <a:pt x="0" y="141"/>
                    <a:pt x="0" y="313"/>
                  </a:cubicBezTo>
                  <a:cubicBezTo>
                    <a:pt x="0" y="485"/>
                    <a:pt x="139" y="625"/>
                    <a:pt x="312" y="625"/>
                  </a:cubicBezTo>
                  <a:cubicBezTo>
                    <a:pt x="485" y="625"/>
                    <a:pt x="625" y="485"/>
                    <a:pt x="625" y="313"/>
                  </a:cubicBezTo>
                  <a:cubicBezTo>
                    <a:pt x="625" y="141"/>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0" name="Google Shape;10120;p48"/>
            <p:cNvSpPr/>
            <p:nvPr/>
          </p:nvSpPr>
          <p:spPr>
            <a:xfrm>
              <a:off x="6067350" y="3931450"/>
              <a:ext cx="18250" cy="15675"/>
            </a:xfrm>
            <a:custGeom>
              <a:avLst/>
              <a:gdLst/>
              <a:ahLst/>
              <a:cxnLst/>
              <a:rect l="l" t="t" r="r" b="b"/>
              <a:pathLst>
                <a:path w="730" h="627" extrusionOk="0">
                  <a:moveTo>
                    <a:pt x="418" y="0"/>
                  </a:moveTo>
                  <a:cubicBezTo>
                    <a:pt x="140" y="0"/>
                    <a:pt x="1" y="337"/>
                    <a:pt x="198" y="534"/>
                  </a:cubicBezTo>
                  <a:cubicBezTo>
                    <a:pt x="261" y="598"/>
                    <a:pt x="339" y="626"/>
                    <a:pt x="416" y="626"/>
                  </a:cubicBezTo>
                  <a:cubicBezTo>
                    <a:pt x="576" y="626"/>
                    <a:pt x="730" y="501"/>
                    <a:pt x="730" y="313"/>
                  </a:cubicBezTo>
                  <a:cubicBezTo>
                    <a:pt x="730" y="141"/>
                    <a:pt x="590"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1" name="Google Shape;10121;p48"/>
            <p:cNvSpPr/>
            <p:nvPr/>
          </p:nvSpPr>
          <p:spPr>
            <a:xfrm>
              <a:off x="6093325" y="3931450"/>
              <a:ext cx="15625" cy="15625"/>
            </a:xfrm>
            <a:custGeom>
              <a:avLst/>
              <a:gdLst/>
              <a:ahLst/>
              <a:cxnLst/>
              <a:rect l="l" t="t" r="r" b="b"/>
              <a:pathLst>
                <a:path w="625" h="625" extrusionOk="0">
                  <a:moveTo>
                    <a:pt x="312" y="0"/>
                  </a:moveTo>
                  <a:cubicBezTo>
                    <a:pt x="140" y="0"/>
                    <a:pt x="0" y="141"/>
                    <a:pt x="0" y="313"/>
                  </a:cubicBezTo>
                  <a:cubicBezTo>
                    <a:pt x="0" y="485"/>
                    <a:pt x="140" y="625"/>
                    <a:pt x="312" y="625"/>
                  </a:cubicBezTo>
                  <a:cubicBezTo>
                    <a:pt x="485" y="625"/>
                    <a:pt x="625" y="485"/>
                    <a:pt x="625" y="313"/>
                  </a:cubicBezTo>
                  <a:cubicBezTo>
                    <a:pt x="625" y="141"/>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2" name="Google Shape;10122;p48"/>
            <p:cNvSpPr/>
            <p:nvPr/>
          </p:nvSpPr>
          <p:spPr>
            <a:xfrm>
              <a:off x="61166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4" y="625"/>
                    <a:pt x="625" y="485"/>
                    <a:pt x="625" y="313"/>
                  </a:cubicBezTo>
                  <a:cubicBezTo>
                    <a:pt x="625" y="141"/>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3" name="Google Shape;10123;p48"/>
            <p:cNvSpPr/>
            <p:nvPr/>
          </p:nvSpPr>
          <p:spPr>
            <a:xfrm>
              <a:off x="6139975" y="3931450"/>
              <a:ext cx="15625" cy="15625"/>
            </a:xfrm>
            <a:custGeom>
              <a:avLst/>
              <a:gdLst/>
              <a:ahLst/>
              <a:cxnLst/>
              <a:rect l="l" t="t" r="r" b="b"/>
              <a:pathLst>
                <a:path w="625" h="625" extrusionOk="0">
                  <a:moveTo>
                    <a:pt x="312" y="0"/>
                  </a:moveTo>
                  <a:cubicBezTo>
                    <a:pt x="140" y="0"/>
                    <a:pt x="0" y="141"/>
                    <a:pt x="0" y="313"/>
                  </a:cubicBezTo>
                  <a:cubicBezTo>
                    <a:pt x="0" y="485"/>
                    <a:pt x="140" y="625"/>
                    <a:pt x="312" y="625"/>
                  </a:cubicBezTo>
                  <a:cubicBezTo>
                    <a:pt x="485" y="625"/>
                    <a:pt x="625" y="485"/>
                    <a:pt x="625" y="313"/>
                  </a:cubicBezTo>
                  <a:cubicBezTo>
                    <a:pt x="625" y="141"/>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4" name="Google Shape;10124;p48"/>
            <p:cNvSpPr/>
            <p:nvPr/>
          </p:nvSpPr>
          <p:spPr>
            <a:xfrm>
              <a:off x="6160650" y="3931450"/>
              <a:ext cx="18300" cy="15675"/>
            </a:xfrm>
            <a:custGeom>
              <a:avLst/>
              <a:gdLst/>
              <a:ahLst/>
              <a:cxnLst/>
              <a:rect l="l" t="t" r="r" b="b"/>
              <a:pathLst>
                <a:path w="732" h="627" extrusionOk="0">
                  <a:moveTo>
                    <a:pt x="419" y="0"/>
                  </a:moveTo>
                  <a:cubicBezTo>
                    <a:pt x="140" y="0"/>
                    <a:pt x="1" y="337"/>
                    <a:pt x="198" y="534"/>
                  </a:cubicBezTo>
                  <a:cubicBezTo>
                    <a:pt x="262" y="598"/>
                    <a:pt x="340" y="626"/>
                    <a:pt x="417" y="626"/>
                  </a:cubicBezTo>
                  <a:cubicBezTo>
                    <a:pt x="577" y="626"/>
                    <a:pt x="731" y="501"/>
                    <a:pt x="731" y="313"/>
                  </a:cubicBezTo>
                  <a:cubicBezTo>
                    <a:pt x="731" y="141"/>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5" name="Google Shape;10125;p48"/>
            <p:cNvSpPr/>
            <p:nvPr/>
          </p:nvSpPr>
          <p:spPr>
            <a:xfrm>
              <a:off x="6186625" y="3931450"/>
              <a:ext cx="15625" cy="15625"/>
            </a:xfrm>
            <a:custGeom>
              <a:avLst/>
              <a:gdLst/>
              <a:ahLst/>
              <a:cxnLst/>
              <a:rect l="l" t="t" r="r" b="b"/>
              <a:pathLst>
                <a:path w="625" h="625" extrusionOk="0">
                  <a:moveTo>
                    <a:pt x="312" y="0"/>
                  </a:moveTo>
                  <a:cubicBezTo>
                    <a:pt x="140" y="0"/>
                    <a:pt x="0" y="141"/>
                    <a:pt x="0" y="313"/>
                  </a:cubicBezTo>
                  <a:cubicBezTo>
                    <a:pt x="0" y="485"/>
                    <a:pt x="140" y="625"/>
                    <a:pt x="312" y="625"/>
                  </a:cubicBezTo>
                  <a:cubicBezTo>
                    <a:pt x="485" y="625"/>
                    <a:pt x="625" y="485"/>
                    <a:pt x="625" y="313"/>
                  </a:cubicBezTo>
                  <a:cubicBezTo>
                    <a:pt x="625" y="141"/>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6" name="Google Shape;10126;p48"/>
            <p:cNvSpPr/>
            <p:nvPr/>
          </p:nvSpPr>
          <p:spPr>
            <a:xfrm>
              <a:off x="62099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7" name="Google Shape;10127;p48"/>
            <p:cNvSpPr/>
            <p:nvPr/>
          </p:nvSpPr>
          <p:spPr>
            <a:xfrm>
              <a:off x="6233275" y="3931450"/>
              <a:ext cx="15625" cy="15625"/>
            </a:xfrm>
            <a:custGeom>
              <a:avLst/>
              <a:gdLst/>
              <a:ahLst/>
              <a:cxnLst/>
              <a:rect l="l" t="t" r="r" b="b"/>
              <a:pathLst>
                <a:path w="625" h="625" extrusionOk="0">
                  <a:moveTo>
                    <a:pt x="312" y="0"/>
                  </a:moveTo>
                  <a:cubicBezTo>
                    <a:pt x="141" y="0"/>
                    <a:pt x="0" y="141"/>
                    <a:pt x="0" y="313"/>
                  </a:cubicBezTo>
                  <a:cubicBezTo>
                    <a:pt x="0" y="485"/>
                    <a:pt x="141" y="625"/>
                    <a:pt x="312" y="625"/>
                  </a:cubicBezTo>
                  <a:cubicBezTo>
                    <a:pt x="485" y="625"/>
                    <a:pt x="625" y="485"/>
                    <a:pt x="625" y="313"/>
                  </a:cubicBezTo>
                  <a:cubicBezTo>
                    <a:pt x="625" y="141"/>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8" name="Google Shape;10128;p48"/>
            <p:cNvSpPr/>
            <p:nvPr/>
          </p:nvSpPr>
          <p:spPr>
            <a:xfrm>
              <a:off x="625660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9" name="Google Shape;10129;p48"/>
            <p:cNvSpPr/>
            <p:nvPr/>
          </p:nvSpPr>
          <p:spPr>
            <a:xfrm>
              <a:off x="62799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4" y="625"/>
                    <a:pt x="625" y="485"/>
                    <a:pt x="625" y="313"/>
                  </a:cubicBezTo>
                  <a:cubicBezTo>
                    <a:pt x="625" y="141"/>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0" name="Google Shape;10130;p48"/>
            <p:cNvSpPr/>
            <p:nvPr/>
          </p:nvSpPr>
          <p:spPr>
            <a:xfrm>
              <a:off x="63032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1" name="Google Shape;10131;p48"/>
            <p:cNvSpPr/>
            <p:nvPr/>
          </p:nvSpPr>
          <p:spPr>
            <a:xfrm>
              <a:off x="6323950" y="3931450"/>
              <a:ext cx="18300" cy="15675"/>
            </a:xfrm>
            <a:custGeom>
              <a:avLst/>
              <a:gdLst/>
              <a:ahLst/>
              <a:cxnLst/>
              <a:rect l="l" t="t" r="r" b="b"/>
              <a:pathLst>
                <a:path w="732" h="627" extrusionOk="0">
                  <a:moveTo>
                    <a:pt x="419" y="0"/>
                  </a:moveTo>
                  <a:cubicBezTo>
                    <a:pt x="140" y="0"/>
                    <a:pt x="1" y="337"/>
                    <a:pt x="198" y="534"/>
                  </a:cubicBezTo>
                  <a:cubicBezTo>
                    <a:pt x="261" y="598"/>
                    <a:pt x="340" y="626"/>
                    <a:pt x="416" y="626"/>
                  </a:cubicBezTo>
                  <a:cubicBezTo>
                    <a:pt x="577" y="626"/>
                    <a:pt x="731" y="501"/>
                    <a:pt x="731" y="313"/>
                  </a:cubicBezTo>
                  <a:cubicBezTo>
                    <a:pt x="731" y="141"/>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2" name="Google Shape;10132;p48"/>
            <p:cNvSpPr/>
            <p:nvPr/>
          </p:nvSpPr>
          <p:spPr>
            <a:xfrm>
              <a:off x="6349900" y="3931450"/>
              <a:ext cx="15650" cy="15625"/>
            </a:xfrm>
            <a:custGeom>
              <a:avLst/>
              <a:gdLst/>
              <a:ahLst/>
              <a:cxnLst/>
              <a:rect l="l" t="t" r="r" b="b"/>
              <a:pathLst>
                <a:path w="626" h="625" extrusionOk="0">
                  <a:moveTo>
                    <a:pt x="313" y="0"/>
                  </a:moveTo>
                  <a:cubicBezTo>
                    <a:pt x="142" y="0"/>
                    <a:pt x="1" y="141"/>
                    <a:pt x="1" y="313"/>
                  </a:cubicBezTo>
                  <a:cubicBezTo>
                    <a:pt x="1" y="485"/>
                    <a:pt x="142" y="625"/>
                    <a:pt x="313" y="625"/>
                  </a:cubicBezTo>
                  <a:cubicBezTo>
                    <a:pt x="486" y="625"/>
                    <a:pt x="625" y="485"/>
                    <a:pt x="625" y="313"/>
                  </a:cubicBezTo>
                  <a:cubicBezTo>
                    <a:pt x="625" y="141"/>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3" name="Google Shape;10133;p48"/>
            <p:cNvSpPr/>
            <p:nvPr/>
          </p:nvSpPr>
          <p:spPr>
            <a:xfrm>
              <a:off x="637325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4" name="Google Shape;10134;p48"/>
            <p:cNvSpPr/>
            <p:nvPr/>
          </p:nvSpPr>
          <p:spPr>
            <a:xfrm>
              <a:off x="6396600"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4" y="625"/>
                    <a:pt x="625" y="485"/>
                    <a:pt x="625" y="313"/>
                  </a:cubicBezTo>
                  <a:cubicBezTo>
                    <a:pt x="625" y="141"/>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5" name="Google Shape;10135;p48"/>
            <p:cNvSpPr/>
            <p:nvPr/>
          </p:nvSpPr>
          <p:spPr>
            <a:xfrm>
              <a:off x="6419900" y="3931450"/>
              <a:ext cx="15650" cy="15625"/>
            </a:xfrm>
            <a:custGeom>
              <a:avLst/>
              <a:gdLst/>
              <a:ahLst/>
              <a:cxnLst/>
              <a:rect l="l" t="t" r="r" b="b"/>
              <a:pathLst>
                <a:path w="626" h="625" extrusionOk="0">
                  <a:moveTo>
                    <a:pt x="313" y="0"/>
                  </a:moveTo>
                  <a:cubicBezTo>
                    <a:pt x="140" y="0"/>
                    <a:pt x="1" y="141"/>
                    <a:pt x="1" y="313"/>
                  </a:cubicBezTo>
                  <a:cubicBezTo>
                    <a:pt x="1" y="485"/>
                    <a:pt x="140" y="625"/>
                    <a:pt x="313" y="625"/>
                  </a:cubicBezTo>
                  <a:cubicBezTo>
                    <a:pt x="486" y="625"/>
                    <a:pt x="625" y="485"/>
                    <a:pt x="625" y="313"/>
                  </a:cubicBezTo>
                  <a:cubicBezTo>
                    <a:pt x="625" y="141"/>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6" name="Google Shape;10136;p48"/>
            <p:cNvSpPr/>
            <p:nvPr/>
          </p:nvSpPr>
          <p:spPr>
            <a:xfrm>
              <a:off x="6443250"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5" y="625"/>
                    <a:pt x="625" y="485"/>
                    <a:pt x="625" y="313"/>
                  </a:cubicBezTo>
                  <a:cubicBezTo>
                    <a:pt x="625" y="141"/>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7" name="Google Shape;10137;p48"/>
            <p:cNvSpPr/>
            <p:nvPr/>
          </p:nvSpPr>
          <p:spPr>
            <a:xfrm>
              <a:off x="6466550" y="3931450"/>
              <a:ext cx="15650" cy="15625"/>
            </a:xfrm>
            <a:custGeom>
              <a:avLst/>
              <a:gdLst/>
              <a:ahLst/>
              <a:cxnLst/>
              <a:rect l="l" t="t" r="r" b="b"/>
              <a:pathLst>
                <a:path w="626" h="625" extrusionOk="0">
                  <a:moveTo>
                    <a:pt x="313" y="0"/>
                  </a:moveTo>
                  <a:cubicBezTo>
                    <a:pt x="142" y="0"/>
                    <a:pt x="1" y="141"/>
                    <a:pt x="1" y="313"/>
                  </a:cubicBezTo>
                  <a:cubicBezTo>
                    <a:pt x="1" y="485"/>
                    <a:pt x="142" y="625"/>
                    <a:pt x="313" y="625"/>
                  </a:cubicBezTo>
                  <a:cubicBezTo>
                    <a:pt x="486" y="625"/>
                    <a:pt x="625" y="485"/>
                    <a:pt x="625" y="313"/>
                  </a:cubicBezTo>
                  <a:cubicBezTo>
                    <a:pt x="625" y="141"/>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8" name="Google Shape;10138;p48"/>
            <p:cNvSpPr/>
            <p:nvPr/>
          </p:nvSpPr>
          <p:spPr>
            <a:xfrm>
              <a:off x="6487275" y="3931450"/>
              <a:ext cx="18250" cy="15675"/>
            </a:xfrm>
            <a:custGeom>
              <a:avLst/>
              <a:gdLst/>
              <a:ahLst/>
              <a:cxnLst/>
              <a:rect l="l" t="t" r="r" b="b"/>
              <a:pathLst>
                <a:path w="730" h="627" extrusionOk="0">
                  <a:moveTo>
                    <a:pt x="418" y="0"/>
                  </a:moveTo>
                  <a:cubicBezTo>
                    <a:pt x="139" y="0"/>
                    <a:pt x="1" y="337"/>
                    <a:pt x="196" y="534"/>
                  </a:cubicBezTo>
                  <a:cubicBezTo>
                    <a:pt x="260" y="598"/>
                    <a:pt x="338" y="626"/>
                    <a:pt x="415" y="626"/>
                  </a:cubicBezTo>
                  <a:cubicBezTo>
                    <a:pt x="576" y="626"/>
                    <a:pt x="730" y="501"/>
                    <a:pt x="730" y="313"/>
                  </a:cubicBezTo>
                  <a:cubicBezTo>
                    <a:pt x="730" y="141"/>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9" name="Google Shape;10139;p48"/>
            <p:cNvSpPr/>
            <p:nvPr/>
          </p:nvSpPr>
          <p:spPr>
            <a:xfrm>
              <a:off x="6513250" y="3931450"/>
              <a:ext cx="15625" cy="15625"/>
            </a:xfrm>
            <a:custGeom>
              <a:avLst/>
              <a:gdLst/>
              <a:ahLst/>
              <a:cxnLst/>
              <a:rect l="l" t="t" r="r" b="b"/>
              <a:pathLst>
                <a:path w="625" h="625" extrusionOk="0">
                  <a:moveTo>
                    <a:pt x="312" y="0"/>
                  </a:moveTo>
                  <a:cubicBezTo>
                    <a:pt x="140" y="0"/>
                    <a:pt x="0" y="141"/>
                    <a:pt x="0" y="313"/>
                  </a:cubicBezTo>
                  <a:cubicBezTo>
                    <a:pt x="0" y="485"/>
                    <a:pt x="140" y="625"/>
                    <a:pt x="312" y="625"/>
                  </a:cubicBezTo>
                  <a:cubicBezTo>
                    <a:pt x="484" y="625"/>
                    <a:pt x="625" y="485"/>
                    <a:pt x="625" y="313"/>
                  </a:cubicBezTo>
                  <a:cubicBezTo>
                    <a:pt x="625" y="141"/>
                    <a:pt x="48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0" name="Google Shape;10140;p48"/>
            <p:cNvSpPr/>
            <p:nvPr/>
          </p:nvSpPr>
          <p:spPr>
            <a:xfrm>
              <a:off x="5999975" y="3911425"/>
              <a:ext cx="15650" cy="15650"/>
            </a:xfrm>
            <a:custGeom>
              <a:avLst/>
              <a:gdLst/>
              <a:ahLst/>
              <a:cxnLst/>
              <a:rect l="l" t="t" r="r" b="b"/>
              <a:pathLst>
                <a:path w="626" h="626" extrusionOk="0">
                  <a:moveTo>
                    <a:pt x="313" y="1"/>
                  </a:moveTo>
                  <a:cubicBezTo>
                    <a:pt x="141" y="1"/>
                    <a:pt x="1" y="142"/>
                    <a:pt x="1" y="313"/>
                  </a:cubicBezTo>
                  <a:cubicBezTo>
                    <a:pt x="1" y="486"/>
                    <a:pt x="141"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1" name="Google Shape;10141;p48"/>
            <p:cNvSpPr/>
            <p:nvPr/>
          </p:nvSpPr>
          <p:spPr>
            <a:xfrm>
              <a:off x="6023325" y="3911425"/>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2" name="Google Shape;10142;p48"/>
            <p:cNvSpPr/>
            <p:nvPr/>
          </p:nvSpPr>
          <p:spPr>
            <a:xfrm>
              <a:off x="6046675" y="3911425"/>
              <a:ext cx="15625" cy="15650"/>
            </a:xfrm>
            <a:custGeom>
              <a:avLst/>
              <a:gdLst/>
              <a:ahLst/>
              <a:cxnLst/>
              <a:rect l="l" t="t" r="r" b="b"/>
              <a:pathLst>
                <a:path w="625" h="626" extrusionOk="0">
                  <a:moveTo>
                    <a:pt x="312" y="1"/>
                  </a:moveTo>
                  <a:cubicBezTo>
                    <a:pt x="139" y="1"/>
                    <a:pt x="0" y="142"/>
                    <a:pt x="0" y="313"/>
                  </a:cubicBezTo>
                  <a:cubicBezTo>
                    <a:pt x="0" y="486"/>
                    <a:pt x="139"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3" name="Google Shape;10143;p48"/>
            <p:cNvSpPr/>
            <p:nvPr/>
          </p:nvSpPr>
          <p:spPr>
            <a:xfrm>
              <a:off x="6067350" y="3911425"/>
              <a:ext cx="18250" cy="15675"/>
            </a:xfrm>
            <a:custGeom>
              <a:avLst/>
              <a:gdLst/>
              <a:ahLst/>
              <a:cxnLst/>
              <a:rect l="l" t="t" r="r" b="b"/>
              <a:pathLst>
                <a:path w="730" h="627" extrusionOk="0">
                  <a:moveTo>
                    <a:pt x="418" y="1"/>
                  </a:moveTo>
                  <a:cubicBezTo>
                    <a:pt x="140" y="1"/>
                    <a:pt x="1" y="337"/>
                    <a:pt x="198" y="534"/>
                  </a:cubicBezTo>
                  <a:cubicBezTo>
                    <a:pt x="261" y="598"/>
                    <a:pt x="339" y="627"/>
                    <a:pt x="416" y="627"/>
                  </a:cubicBezTo>
                  <a:cubicBezTo>
                    <a:pt x="576" y="627"/>
                    <a:pt x="730" y="502"/>
                    <a:pt x="730" y="313"/>
                  </a:cubicBezTo>
                  <a:cubicBezTo>
                    <a:pt x="730" y="142"/>
                    <a:pt x="590"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4" name="Google Shape;10144;p48"/>
            <p:cNvSpPr/>
            <p:nvPr/>
          </p:nvSpPr>
          <p:spPr>
            <a:xfrm>
              <a:off x="6093325" y="3911425"/>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5" name="Google Shape;10145;p48"/>
            <p:cNvSpPr/>
            <p:nvPr/>
          </p:nvSpPr>
          <p:spPr>
            <a:xfrm>
              <a:off x="61166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6" name="Google Shape;10146;p48"/>
            <p:cNvSpPr/>
            <p:nvPr/>
          </p:nvSpPr>
          <p:spPr>
            <a:xfrm>
              <a:off x="6139975" y="3911425"/>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48"/>
            <p:cNvSpPr/>
            <p:nvPr/>
          </p:nvSpPr>
          <p:spPr>
            <a:xfrm>
              <a:off x="6160650" y="3911425"/>
              <a:ext cx="18300" cy="15675"/>
            </a:xfrm>
            <a:custGeom>
              <a:avLst/>
              <a:gdLst/>
              <a:ahLst/>
              <a:cxnLst/>
              <a:rect l="l" t="t" r="r" b="b"/>
              <a:pathLst>
                <a:path w="732" h="627" extrusionOk="0">
                  <a:moveTo>
                    <a:pt x="419" y="1"/>
                  </a:moveTo>
                  <a:cubicBezTo>
                    <a:pt x="140" y="1"/>
                    <a:pt x="1" y="337"/>
                    <a:pt x="198" y="534"/>
                  </a:cubicBezTo>
                  <a:cubicBezTo>
                    <a:pt x="262" y="598"/>
                    <a:pt x="340" y="627"/>
                    <a:pt x="417" y="627"/>
                  </a:cubicBezTo>
                  <a:cubicBezTo>
                    <a:pt x="577" y="627"/>
                    <a:pt x="731" y="502"/>
                    <a:pt x="731" y="313"/>
                  </a:cubicBezTo>
                  <a:cubicBezTo>
                    <a:pt x="731" y="142"/>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48"/>
            <p:cNvSpPr/>
            <p:nvPr/>
          </p:nvSpPr>
          <p:spPr>
            <a:xfrm>
              <a:off x="6186625" y="3911425"/>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48"/>
            <p:cNvSpPr/>
            <p:nvPr/>
          </p:nvSpPr>
          <p:spPr>
            <a:xfrm>
              <a:off x="62099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48"/>
            <p:cNvSpPr/>
            <p:nvPr/>
          </p:nvSpPr>
          <p:spPr>
            <a:xfrm>
              <a:off x="6233275" y="3911425"/>
              <a:ext cx="15625" cy="15650"/>
            </a:xfrm>
            <a:custGeom>
              <a:avLst/>
              <a:gdLst/>
              <a:ahLst/>
              <a:cxnLst/>
              <a:rect l="l" t="t" r="r" b="b"/>
              <a:pathLst>
                <a:path w="625" h="626" extrusionOk="0">
                  <a:moveTo>
                    <a:pt x="312" y="1"/>
                  </a:moveTo>
                  <a:cubicBezTo>
                    <a:pt x="141" y="1"/>
                    <a:pt x="0" y="142"/>
                    <a:pt x="0" y="313"/>
                  </a:cubicBezTo>
                  <a:cubicBezTo>
                    <a:pt x="0" y="486"/>
                    <a:pt x="141"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p48"/>
            <p:cNvSpPr/>
            <p:nvPr/>
          </p:nvSpPr>
          <p:spPr>
            <a:xfrm>
              <a:off x="625660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p48"/>
            <p:cNvSpPr/>
            <p:nvPr/>
          </p:nvSpPr>
          <p:spPr>
            <a:xfrm>
              <a:off x="62799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4" y="625"/>
                    <a:pt x="625" y="486"/>
                    <a:pt x="625" y="313"/>
                  </a:cubicBezTo>
                  <a:cubicBezTo>
                    <a:pt x="625" y="142"/>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48"/>
            <p:cNvSpPr/>
            <p:nvPr/>
          </p:nvSpPr>
          <p:spPr>
            <a:xfrm>
              <a:off x="63032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48"/>
            <p:cNvSpPr/>
            <p:nvPr/>
          </p:nvSpPr>
          <p:spPr>
            <a:xfrm>
              <a:off x="6323950" y="3911425"/>
              <a:ext cx="18300" cy="15675"/>
            </a:xfrm>
            <a:custGeom>
              <a:avLst/>
              <a:gdLst/>
              <a:ahLst/>
              <a:cxnLst/>
              <a:rect l="l" t="t" r="r" b="b"/>
              <a:pathLst>
                <a:path w="732" h="627" extrusionOk="0">
                  <a:moveTo>
                    <a:pt x="419" y="1"/>
                  </a:moveTo>
                  <a:cubicBezTo>
                    <a:pt x="140" y="1"/>
                    <a:pt x="1" y="337"/>
                    <a:pt x="198" y="534"/>
                  </a:cubicBezTo>
                  <a:cubicBezTo>
                    <a:pt x="261" y="598"/>
                    <a:pt x="340" y="627"/>
                    <a:pt x="416" y="627"/>
                  </a:cubicBezTo>
                  <a:cubicBezTo>
                    <a:pt x="577" y="627"/>
                    <a:pt x="731" y="502"/>
                    <a:pt x="731" y="313"/>
                  </a:cubicBezTo>
                  <a:cubicBezTo>
                    <a:pt x="731" y="142"/>
                    <a:pt x="592"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48"/>
            <p:cNvSpPr/>
            <p:nvPr/>
          </p:nvSpPr>
          <p:spPr>
            <a:xfrm>
              <a:off x="6349900" y="3911425"/>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48"/>
            <p:cNvSpPr/>
            <p:nvPr/>
          </p:nvSpPr>
          <p:spPr>
            <a:xfrm>
              <a:off x="637325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p48"/>
            <p:cNvSpPr/>
            <p:nvPr/>
          </p:nvSpPr>
          <p:spPr>
            <a:xfrm>
              <a:off x="6396600" y="3911425"/>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4" y="625"/>
                    <a:pt x="625" y="486"/>
                    <a:pt x="625" y="313"/>
                  </a:cubicBezTo>
                  <a:cubicBezTo>
                    <a:pt x="625" y="142"/>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p48"/>
            <p:cNvSpPr/>
            <p:nvPr/>
          </p:nvSpPr>
          <p:spPr>
            <a:xfrm>
              <a:off x="6419900" y="3911425"/>
              <a:ext cx="15650" cy="15650"/>
            </a:xfrm>
            <a:custGeom>
              <a:avLst/>
              <a:gdLst/>
              <a:ahLst/>
              <a:cxnLst/>
              <a:rect l="l" t="t" r="r" b="b"/>
              <a:pathLst>
                <a:path w="626" h="626" extrusionOk="0">
                  <a:moveTo>
                    <a:pt x="313" y="1"/>
                  </a:moveTo>
                  <a:cubicBezTo>
                    <a:pt x="140" y="1"/>
                    <a:pt x="1" y="142"/>
                    <a:pt x="1" y="313"/>
                  </a:cubicBezTo>
                  <a:cubicBezTo>
                    <a:pt x="1"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48"/>
            <p:cNvSpPr/>
            <p:nvPr/>
          </p:nvSpPr>
          <p:spPr>
            <a:xfrm>
              <a:off x="6443250" y="3911425"/>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5" y="625"/>
                    <a:pt x="625" y="486"/>
                    <a:pt x="625" y="313"/>
                  </a:cubicBezTo>
                  <a:cubicBezTo>
                    <a:pt x="625" y="142"/>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48"/>
            <p:cNvSpPr/>
            <p:nvPr/>
          </p:nvSpPr>
          <p:spPr>
            <a:xfrm>
              <a:off x="6466550" y="3911425"/>
              <a:ext cx="15650" cy="15650"/>
            </a:xfrm>
            <a:custGeom>
              <a:avLst/>
              <a:gdLst/>
              <a:ahLst/>
              <a:cxnLst/>
              <a:rect l="l" t="t" r="r" b="b"/>
              <a:pathLst>
                <a:path w="626" h="626" extrusionOk="0">
                  <a:moveTo>
                    <a:pt x="313" y="1"/>
                  </a:moveTo>
                  <a:cubicBezTo>
                    <a:pt x="142" y="1"/>
                    <a:pt x="1" y="142"/>
                    <a:pt x="1" y="313"/>
                  </a:cubicBezTo>
                  <a:cubicBezTo>
                    <a:pt x="1" y="486"/>
                    <a:pt x="142"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p48"/>
            <p:cNvSpPr/>
            <p:nvPr/>
          </p:nvSpPr>
          <p:spPr>
            <a:xfrm>
              <a:off x="6487275" y="3911425"/>
              <a:ext cx="18250" cy="15675"/>
            </a:xfrm>
            <a:custGeom>
              <a:avLst/>
              <a:gdLst/>
              <a:ahLst/>
              <a:cxnLst/>
              <a:rect l="l" t="t" r="r" b="b"/>
              <a:pathLst>
                <a:path w="730" h="627" extrusionOk="0">
                  <a:moveTo>
                    <a:pt x="418" y="1"/>
                  </a:moveTo>
                  <a:cubicBezTo>
                    <a:pt x="139" y="1"/>
                    <a:pt x="1" y="337"/>
                    <a:pt x="196" y="534"/>
                  </a:cubicBezTo>
                  <a:cubicBezTo>
                    <a:pt x="260" y="598"/>
                    <a:pt x="338" y="627"/>
                    <a:pt x="415" y="627"/>
                  </a:cubicBezTo>
                  <a:cubicBezTo>
                    <a:pt x="576" y="627"/>
                    <a:pt x="730" y="502"/>
                    <a:pt x="730" y="313"/>
                  </a:cubicBezTo>
                  <a:cubicBezTo>
                    <a:pt x="730" y="142"/>
                    <a:pt x="591"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p48"/>
            <p:cNvSpPr/>
            <p:nvPr/>
          </p:nvSpPr>
          <p:spPr>
            <a:xfrm>
              <a:off x="6513250" y="3911425"/>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4" y="625"/>
                    <a:pt x="625" y="486"/>
                    <a:pt x="625" y="313"/>
                  </a:cubicBezTo>
                  <a:cubicBezTo>
                    <a:pt x="625" y="142"/>
                    <a:pt x="484"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48"/>
            <p:cNvSpPr/>
            <p:nvPr/>
          </p:nvSpPr>
          <p:spPr>
            <a:xfrm>
              <a:off x="5999975" y="3891425"/>
              <a:ext cx="15650" cy="15650"/>
            </a:xfrm>
            <a:custGeom>
              <a:avLst/>
              <a:gdLst/>
              <a:ahLst/>
              <a:cxnLst/>
              <a:rect l="l" t="t" r="r" b="b"/>
              <a:pathLst>
                <a:path w="626" h="626" extrusionOk="0">
                  <a:moveTo>
                    <a:pt x="313" y="1"/>
                  </a:moveTo>
                  <a:cubicBezTo>
                    <a:pt x="141" y="1"/>
                    <a:pt x="1" y="140"/>
                    <a:pt x="1" y="313"/>
                  </a:cubicBezTo>
                  <a:cubicBezTo>
                    <a:pt x="1" y="486"/>
                    <a:pt x="141"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p48"/>
            <p:cNvSpPr/>
            <p:nvPr/>
          </p:nvSpPr>
          <p:spPr>
            <a:xfrm>
              <a:off x="6023325" y="38914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5" name="Google Shape;10165;p48"/>
            <p:cNvSpPr/>
            <p:nvPr/>
          </p:nvSpPr>
          <p:spPr>
            <a:xfrm>
              <a:off x="6046675" y="3891425"/>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6" name="Google Shape;10166;p48"/>
            <p:cNvSpPr/>
            <p:nvPr/>
          </p:nvSpPr>
          <p:spPr>
            <a:xfrm>
              <a:off x="6067350" y="3891425"/>
              <a:ext cx="18250" cy="15675"/>
            </a:xfrm>
            <a:custGeom>
              <a:avLst/>
              <a:gdLst/>
              <a:ahLst/>
              <a:cxnLst/>
              <a:rect l="l" t="t" r="r" b="b"/>
              <a:pathLst>
                <a:path w="730" h="627" extrusionOk="0">
                  <a:moveTo>
                    <a:pt x="418" y="1"/>
                  </a:moveTo>
                  <a:cubicBezTo>
                    <a:pt x="140" y="1"/>
                    <a:pt x="1" y="337"/>
                    <a:pt x="198" y="534"/>
                  </a:cubicBezTo>
                  <a:cubicBezTo>
                    <a:pt x="261" y="598"/>
                    <a:pt x="339" y="626"/>
                    <a:pt x="416" y="626"/>
                  </a:cubicBezTo>
                  <a:cubicBezTo>
                    <a:pt x="576" y="626"/>
                    <a:pt x="730" y="502"/>
                    <a:pt x="730" y="313"/>
                  </a:cubicBezTo>
                  <a:cubicBezTo>
                    <a:pt x="730" y="140"/>
                    <a:pt x="590"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48"/>
            <p:cNvSpPr/>
            <p:nvPr/>
          </p:nvSpPr>
          <p:spPr>
            <a:xfrm>
              <a:off x="6093325" y="38914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48"/>
            <p:cNvSpPr/>
            <p:nvPr/>
          </p:nvSpPr>
          <p:spPr>
            <a:xfrm>
              <a:off x="61166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48"/>
            <p:cNvSpPr/>
            <p:nvPr/>
          </p:nvSpPr>
          <p:spPr>
            <a:xfrm>
              <a:off x="6139975" y="38914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p48"/>
            <p:cNvSpPr/>
            <p:nvPr/>
          </p:nvSpPr>
          <p:spPr>
            <a:xfrm>
              <a:off x="6160650" y="3891425"/>
              <a:ext cx="18300" cy="15675"/>
            </a:xfrm>
            <a:custGeom>
              <a:avLst/>
              <a:gdLst/>
              <a:ahLst/>
              <a:cxnLst/>
              <a:rect l="l" t="t" r="r" b="b"/>
              <a:pathLst>
                <a:path w="732" h="627" extrusionOk="0">
                  <a:moveTo>
                    <a:pt x="419" y="1"/>
                  </a:moveTo>
                  <a:cubicBezTo>
                    <a:pt x="140" y="1"/>
                    <a:pt x="1" y="337"/>
                    <a:pt x="198" y="534"/>
                  </a:cubicBezTo>
                  <a:cubicBezTo>
                    <a:pt x="262" y="598"/>
                    <a:pt x="340" y="626"/>
                    <a:pt x="417" y="626"/>
                  </a:cubicBezTo>
                  <a:cubicBezTo>
                    <a:pt x="577" y="626"/>
                    <a:pt x="731" y="502"/>
                    <a:pt x="731" y="313"/>
                  </a:cubicBezTo>
                  <a:cubicBezTo>
                    <a:pt x="731" y="140"/>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p48"/>
            <p:cNvSpPr/>
            <p:nvPr/>
          </p:nvSpPr>
          <p:spPr>
            <a:xfrm>
              <a:off x="6186625" y="38914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2" name="Google Shape;10172;p48"/>
            <p:cNvSpPr/>
            <p:nvPr/>
          </p:nvSpPr>
          <p:spPr>
            <a:xfrm>
              <a:off x="62099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48"/>
            <p:cNvSpPr/>
            <p:nvPr/>
          </p:nvSpPr>
          <p:spPr>
            <a:xfrm>
              <a:off x="6233275" y="389142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p48"/>
            <p:cNvSpPr/>
            <p:nvPr/>
          </p:nvSpPr>
          <p:spPr>
            <a:xfrm>
              <a:off x="625660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p48"/>
            <p:cNvSpPr/>
            <p:nvPr/>
          </p:nvSpPr>
          <p:spPr>
            <a:xfrm>
              <a:off x="62799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48"/>
            <p:cNvSpPr/>
            <p:nvPr/>
          </p:nvSpPr>
          <p:spPr>
            <a:xfrm>
              <a:off x="63032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7" name="Google Shape;10177;p48"/>
            <p:cNvSpPr/>
            <p:nvPr/>
          </p:nvSpPr>
          <p:spPr>
            <a:xfrm>
              <a:off x="6323950" y="3891425"/>
              <a:ext cx="18300" cy="15675"/>
            </a:xfrm>
            <a:custGeom>
              <a:avLst/>
              <a:gdLst/>
              <a:ahLst/>
              <a:cxnLst/>
              <a:rect l="l" t="t" r="r" b="b"/>
              <a:pathLst>
                <a:path w="732" h="627" extrusionOk="0">
                  <a:moveTo>
                    <a:pt x="419" y="1"/>
                  </a:moveTo>
                  <a:cubicBezTo>
                    <a:pt x="140" y="1"/>
                    <a:pt x="1" y="337"/>
                    <a:pt x="198" y="534"/>
                  </a:cubicBezTo>
                  <a:cubicBezTo>
                    <a:pt x="261" y="598"/>
                    <a:pt x="340" y="626"/>
                    <a:pt x="416" y="626"/>
                  </a:cubicBezTo>
                  <a:cubicBezTo>
                    <a:pt x="577" y="626"/>
                    <a:pt x="731" y="502"/>
                    <a:pt x="731" y="313"/>
                  </a:cubicBezTo>
                  <a:cubicBezTo>
                    <a:pt x="731" y="140"/>
                    <a:pt x="592"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8" name="Google Shape;10178;p48"/>
            <p:cNvSpPr/>
            <p:nvPr/>
          </p:nvSpPr>
          <p:spPr>
            <a:xfrm>
              <a:off x="6349900" y="38914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9" name="Google Shape;10179;p48"/>
            <p:cNvSpPr/>
            <p:nvPr/>
          </p:nvSpPr>
          <p:spPr>
            <a:xfrm>
              <a:off x="637325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0" name="Google Shape;10180;p48"/>
            <p:cNvSpPr/>
            <p:nvPr/>
          </p:nvSpPr>
          <p:spPr>
            <a:xfrm>
              <a:off x="6396600" y="38914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48"/>
            <p:cNvSpPr/>
            <p:nvPr/>
          </p:nvSpPr>
          <p:spPr>
            <a:xfrm>
              <a:off x="6419900" y="38914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48"/>
            <p:cNvSpPr/>
            <p:nvPr/>
          </p:nvSpPr>
          <p:spPr>
            <a:xfrm>
              <a:off x="6443250" y="38914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48"/>
            <p:cNvSpPr/>
            <p:nvPr/>
          </p:nvSpPr>
          <p:spPr>
            <a:xfrm>
              <a:off x="6466550" y="38914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48"/>
            <p:cNvSpPr/>
            <p:nvPr/>
          </p:nvSpPr>
          <p:spPr>
            <a:xfrm>
              <a:off x="6487275" y="3891425"/>
              <a:ext cx="18250" cy="15675"/>
            </a:xfrm>
            <a:custGeom>
              <a:avLst/>
              <a:gdLst/>
              <a:ahLst/>
              <a:cxnLst/>
              <a:rect l="l" t="t" r="r" b="b"/>
              <a:pathLst>
                <a:path w="730" h="627" extrusionOk="0">
                  <a:moveTo>
                    <a:pt x="418" y="1"/>
                  </a:moveTo>
                  <a:cubicBezTo>
                    <a:pt x="139" y="1"/>
                    <a:pt x="1" y="337"/>
                    <a:pt x="196" y="534"/>
                  </a:cubicBezTo>
                  <a:cubicBezTo>
                    <a:pt x="260" y="598"/>
                    <a:pt x="338" y="626"/>
                    <a:pt x="415" y="626"/>
                  </a:cubicBezTo>
                  <a:cubicBezTo>
                    <a:pt x="576" y="626"/>
                    <a:pt x="730" y="502"/>
                    <a:pt x="730" y="313"/>
                  </a:cubicBezTo>
                  <a:cubicBezTo>
                    <a:pt x="730" y="140"/>
                    <a:pt x="591"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48"/>
            <p:cNvSpPr/>
            <p:nvPr/>
          </p:nvSpPr>
          <p:spPr>
            <a:xfrm>
              <a:off x="6513250" y="38914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4" y="625"/>
                    <a:pt x="625" y="486"/>
                    <a:pt x="625" y="313"/>
                  </a:cubicBezTo>
                  <a:cubicBezTo>
                    <a:pt x="625" y="140"/>
                    <a:pt x="484"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48"/>
            <p:cNvSpPr/>
            <p:nvPr/>
          </p:nvSpPr>
          <p:spPr>
            <a:xfrm>
              <a:off x="6023325" y="387142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48"/>
            <p:cNvSpPr/>
            <p:nvPr/>
          </p:nvSpPr>
          <p:spPr>
            <a:xfrm>
              <a:off x="6046675" y="3871425"/>
              <a:ext cx="15625" cy="15625"/>
            </a:xfrm>
            <a:custGeom>
              <a:avLst/>
              <a:gdLst/>
              <a:ahLst/>
              <a:cxnLst/>
              <a:rect l="l" t="t" r="r" b="b"/>
              <a:pathLst>
                <a:path w="625" h="625" extrusionOk="0">
                  <a:moveTo>
                    <a:pt x="312" y="0"/>
                  </a:moveTo>
                  <a:cubicBezTo>
                    <a:pt x="139" y="0"/>
                    <a:pt x="0" y="140"/>
                    <a:pt x="0" y="312"/>
                  </a:cubicBezTo>
                  <a:cubicBezTo>
                    <a:pt x="0" y="485"/>
                    <a:pt x="139"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48"/>
            <p:cNvSpPr/>
            <p:nvPr/>
          </p:nvSpPr>
          <p:spPr>
            <a:xfrm>
              <a:off x="6067350" y="3871425"/>
              <a:ext cx="18250" cy="15675"/>
            </a:xfrm>
            <a:custGeom>
              <a:avLst/>
              <a:gdLst/>
              <a:ahLst/>
              <a:cxnLst/>
              <a:rect l="l" t="t" r="r" b="b"/>
              <a:pathLst>
                <a:path w="730" h="627" extrusionOk="0">
                  <a:moveTo>
                    <a:pt x="418" y="0"/>
                  </a:moveTo>
                  <a:cubicBezTo>
                    <a:pt x="140" y="0"/>
                    <a:pt x="1" y="337"/>
                    <a:pt x="198" y="534"/>
                  </a:cubicBezTo>
                  <a:cubicBezTo>
                    <a:pt x="261" y="597"/>
                    <a:pt x="339" y="626"/>
                    <a:pt x="416" y="626"/>
                  </a:cubicBezTo>
                  <a:cubicBezTo>
                    <a:pt x="576" y="626"/>
                    <a:pt x="730" y="501"/>
                    <a:pt x="730" y="312"/>
                  </a:cubicBezTo>
                  <a:cubicBezTo>
                    <a:pt x="730" y="140"/>
                    <a:pt x="590"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48"/>
            <p:cNvSpPr/>
            <p:nvPr/>
          </p:nvSpPr>
          <p:spPr>
            <a:xfrm>
              <a:off x="6093325" y="387142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48"/>
            <p:cNvSpPr/>
            <p:nvPr/>
          </p:nvSpPr>
          <p:spPr>
            <a:xfrm>
              <a:off x="61166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48"/>
            <p:cNvSpPr/>
            <p:nvPr/>
          </p:nvSpPr>
          <p:spPr>
            <a:xfrm>
              <a:off x="6139975" y="387142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48"/>
            <p:cNvSpPr/>
            <p:nvPr/>
          </p:nvSpPr>
          <p:spPr>
            <a:xfrm>
              <a:off x="6160650" y="3871425"/>
              <a:ext cx="18300" cy="15675"/>
            </a:xfrm>
            <a:custGeom>
              <a:avLst/>
              <a:gdLst/>
              <a:ahLst/>
              <a:cxnLst/>
              <a:rect l="l" t="t" r="r" b="b"/>
              <a:pathLst>
                <a:path w="732" h="627" extrusionOk="0">
                  <a:moveTo>
                    <a:pt x="419" y="0"/>
                  </a:moveTo>
                  <a:cubicBezTo>
                    <a:pt x="140" y="0"/>
                    <a:pt x="1" y="337"/>
                    <a:pt x="198" y="534"/>
                  </a:cubicBezTo>
                  <a:cubicBezTo>
                    <a:pt x="262" y="597"/>
                    <a:pt x="340" y="626"/>
                    <a:pt x="417" y="626"/>
                  </a:cubicBezTo>
                  <a:cubicBezTo>
                    <a:pt x="577" y="626"/>
                    <a:pt x="731" y="501"/>
                    <a:pt x="731" y="312"/>
                  </a:cubicBezTo>
                  <a:cubicBezTo>
                    <a:pt x="731" y="140"/>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48"/>
            <p:cNvSpPr/>
            <p:nvPr/>
          </p:nvSpPr>
          <p:spPr>
            <a:xfrm>
              <a:off x="6186625" y="387142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48"/>
            <p:cNvSpPr/>
            <p:nvPr/>
          </p:nvSpPr>
          <p:spPr>
            <a:xfrm>
              <a:off x="62099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48"/>
            <p:cNvSpPr/>
            <p:nvPr/>
          </p:nvSpPr>
          <p:spPr>
            <a:xfrm>
              <a:off x="6233275" y="3871425"/>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48"/>
            <p:cNvSpPr/>
            <p:nvPr/>
          </p:nvSpPr>
          <p:spPr>
            <a:xfrm>
              <a:off x="625660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48"/>
            <p:cNvSpPr/>
            <p:nvPr/>
          </p:nvSpPr>
          <p:spPr>
            <a:xfrm>
              <a:off x="62799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48"/>
            <p:cNvSpPr/>
            <p:nvPr/>
          </p:nvSpPr>
          <p:spPr>
            <a:xfrm>
              <a:off x="63032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48"/>
            <p:cNvSpPr/>
            <p:nvPr/>
          </p:nvSpPr>
          <p:spPr>
            <a:xfrm>
              <a:off x="6323950" y="3871425"/>
              <a:ext cx="18300" cy="15675"/>
            </a:xfrm>
            <a:custGeom>
              <a:avLst/>
              <a:gdLst/>
              <a:ahLst/>
              <a:cxnLst/>
              <a:rect l="l" t="t" r="r" b="b"/>
              <a:pathLst>
                <a:path w="732" h="627" extrusionOk="0">
                  <a:moveTo>
                    <a:pt x="419" y="0"/>
                  </a:moveTo>
                  <a:cubicBezTo>
                    <a:pt x="140" y="0"/>
                    <a:pt x="1" y="337"/>
                    <a:pt x="198" y="534"/>
                  </a:cubicBezTo>
                  <a:cubicBezTo>
                    <a:pt x="261" y="597"/>
                    <a:pt x="340" y="626"/>
                    <a:pt x="416" y="626"/>
                  </a:cubicBezTo>
                  <a:cubicBezTo>
                    <a:pt x="577" y="626"/>
                    <a:pt x="731" y="501"/>
                    <a:pt x="731" y="312"/>
                  </a:cubicBezTo>
                  <a:cubicBezTo>
                    <a:pt x="731" y="140"/>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48"/>
            <p:cNvSpPr/>
            <p:nvPr/>
          </p:nvSpPr>
          <p:spPr>
            <a:xfrm>
              <a:off x="6349900" y="3871425"/>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48"/>
            <p:cNvSpPr/>
            <p:nvPr/>
          </p:nvSpPr>
          <p:spPr>
            <a:xfrm>
              <a:off x="637325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48"/>
            <p:cNvSpPr/>
            <p:nvPr/>
          </p:nvSpPr>
          <p:spPr>
            <a:xfrm>
              <a:off x="6396600" y="387142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4" y="625"/>
                    <a:pt x="625" y="485"/>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48"/>
            <p:cNvSpPr/>
            <p:nvPr/>
          </p:nvSpPr>
          <p:spPr>
            <a:xfrm>
              <a:off x="6419900" y="3871425"/>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48"/>
            <p:cNvSpPr/>
            <p:nvPr/>
          </p:nvSpPr>
          <p:spPr>
            <a:xfrm>
              <a:off x="6443250" y="387142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5" y="625"/>
                    <a:pt x="625" y="485"/>
                    <a:pt x="625" y="312"/>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48"/>
            <p:cNvSpPr/>
            <p:nvPr/>
          </p:nvSpPr>
          <p:spPr>
            <a:xfrm>
              <a:off x="6466550" y="3871425"/>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48"/>
            <p:cNvSpPr/>
            <p:nvPr/>
          </p:nvSpPr>
          <p:spPr>
            <a:xfrm>
              <a:off x="6487275" y="3871425"/>
              <a:ext cx="18250" cy="15675"/>
            </a:xfrm>
            <a:custGeom>
              <a:avLst/>
              <a:gdLst/>
              <a:ahLst/>
              <a:cxnLst/>
              <a:rect l="l" t="t" r="r" b="b"/>
              <a:pathLst>
                <a:path w="730" h="627" extrusionOk="0">
                  <a:moveTo>
                    <a:pt x="418" y="0"/>
                  </a:moveTo>
                  <a:cubicBezTo>
                    <a:pt x="139" y="0"/>
                    <a:pt x="1" y="337"/>
                    <a:pt x="196" y="534"/>
                  </a:cubicBezTo>
                  <a:cubicBezTo>
                    <a:pt x="260" y="597"/>
                    <a:pt x="338" y="626"/>
                    <a:pt x="415" y="626"/>
                  </a:cubicBezTo>
                  <a:cubicBezTo>
                    <a:pt x="576" y="626"/>
                    <a:pt x="730" y="501"/>
                    <a:pt x="730" y="312"/>
                  </a:cubicBezTo>
                  <a:cubicBezTo>
                    <a:pt x="730" y="140"/>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48"/>
            <p:cNvSpPr/>
            <p:nvPr/>
          </p:nvSpPr>
          <p:spPr>
            <a:xfrm>
              <a:off x="6046675" y="3851400"/>
              <a:ext cx="15625" cy="15650"/>
            </a:xfrm>
            <a:custGeom>
              <a:avLst/>
              <a:gdLst/>
              <a:ahLst/>
              <a:cxnLst/>
              <a:rect l="l" t="t" r="r" b="b"/>
              <a:pathLst>
                <a:path w="625" h="626" extrusionOk="0">
                  <a:moveTo>
                    <a:pt x="312" y="1"/>
                  </a:moveTo>
                  <a:cubicBezTo>
                    <a:pt x="139" y="1"/>
                    <a:pt x="0" y="140"/>
                    <a:pt x="0" y="313"/>
                  </a:cubicBezTo>
                  <a:cubicBezTo>
                    <a:pt x="0" y="486"/>
                    <a:pt x="139"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48"/>
            <p:cNvSpPr/>
            <p:nvPr/>
          </p:nvSpPr>
          <p:spPr>
            <a:xfrm>
              <a:off x="6067350" y="3851400"/>
              <a:ext cx="18250" cy="15675"/>
            </a:xfrm>
            <a:custGeom>
              <a:avLst/>
              <a:gdLst/>
              <a:ahLst/>
              <a:cxnLst/>
              <a:rect l="l" t="t" r="r" b="b"/>
              <a:pathLst>
                <a:path w="730" h="627" extrusionOk="0">
                  <a:moveTo>
                    <a:pt x="418" y="1"/>
                  </a:moveTo>
                  <a:cubicBezTo>
                    <a:pt x="140" y="1"/>
                    <a:pt x="1" y="337"/>
                    <a:pt x="198" y="534"/>
                  </a:cubicBezTo>
                  <a:cubicBezTo>
                    <a:pt x="261" y="598"/>
                    <a:pt x="339" y="627"/>
                    <a:pt x="416" y="627"/>
                  </a:cubicBezTo>
                  <a:cubicBezTo>
                    <a:pt x="576" y="627"/>
                    <a:pt x="730" y="502"/>
                    <a:pt x="730" y="313"/>
                  </a:cubicBezTo>
                  <a:cubicBezTo>
                    <a:pt x="730" y="140"/>
                    <a:pt x="590"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48"/>
            <p:cNvSpPr/>
            <p:nvPr/>
          </p:nvSpPr>
          <p:spPr>
            <a:xfrm>
              <a:off x="6093325" y="38514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48"/>
            <p:cNvSpPr/>
            <p:nvPr/>
          </p:nvSpPr>
          <p:spPr>
            <a:xfrm>
              <a:off x="61166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48"/>
            <p:cNvSpPr/>
            <p:nvPr/>
          </p:nvSpPr>
          <p:spPr>
            <a:xfrm>
              <a:off x="6139975" y="38514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48"/>
            <p:cNvSpPr/>
            <p:nvPr/>
          </p:nvSpPr>
          <p:spPr>
            <a:xfrm>
              <a:off x="6160650" y="3851400"/>
              <a:ext cx="18300" cy="15675"/>
            </a:xfrm>
            <a:custGeom>
              <a:avLst/>
              <a:gdLst/>
              <a:ahLst/>
              <a:cxnLst/>
              <a:rect l="l" t="t" r="r" b="b"/>
              <a:pathLst>
                <a:path w="732" h="627" extrusionOk="0">
                  <a:moveTo>
                    <a:pt x="419" y="1"/>
                  </a:moveTo>
                  <a:cubicBezTo>
                    <a:pt x="140" y="1"/>
                    <a:pt x="1" y="337"/>
                    <a:pt x="198" y="534"/>
                  </a:cubicBezTo>
                  <a:cubicBezTo>
                    <a:pt x="262" y="598"/>
                    <a:pt x="340" y="627"/>
                    <a:pt x="417" y="627"/>
                  </a:cubicBezTo>
                  <a:cubicBezTo>
                    <a:pt x="577" y="627"/>
                    <a:pt x="731" y="502"/>
                    <a:pt x="731" y="313"/>
                  </a:cubicBezTo>
                  <a:cubicBezTo>
                    <a:pt x="731" y="140"/>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48"/>
            <p:cNvSpPr/>
            <p:nvPr/>
          </p:nvSpPr>
          <p:spPr>
            <a:xfrm>
              <a:off x="6186625" y="385140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48"/>
            <p:cNvSpPr/>
            <p:nvPr/>
          </p:nvSpPr>
          <p:spPr>
            <a:xfrm>
              <a:off x="62099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48"/>
            <p:cNvSpPr/>
            <p:nvPr/>
          </p:nvSpPr>
          <p:spPr>
            <a:xfrm>
              <a:off x="6233275" y="3851400"/>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48"/>
            <p:cNvSpPr/>
            <p:nvPr/>
          </p:nvSpPr>
          <p:spPr>
            <a:xfrm>
              <a:off x="625660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48"/>
            <p:cNvSpPr/>
            <p:nvPr/>
          </p:nvSpPr>
          <p:spPr>
            <a:xfrm>
              <a:off x="62799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48"/>
            <p:cNvSpPr/>
            <p:nvPr/>
          </p:nvSpPr>
          <p:spPr>
            <a:xfrm>
              <a:off x="63032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48"/>
            <p:cNvSpPr/>
            <p:nvPr/>
          </p:nvSpPr>
          <p:spPr>
            <a:xfrm>
              <a:off x="6323950" y="3851400"/>
              <a:ext cx="18300" cy="15675"/>
            </a:xfrm>
            <a:custGeom>
              <a:avLst/>
              <a:gdLst/>
              <a:ahLst/>
              <a:cxnLst/>
              <a:rect l="l" t="t" r="r" b="b"/>
              <a:pathLst>
                <a:path w="732" h="627" extrusionOk="0">
                  <a:moveTo>
                    <a:pt x="419" y="1"/>
                  </a:moveTo>
                  <a:cubicBezTo>
                    <a:pt x="140" y="1"/>
                    <a:pt x="1" y="337"/>
                    <a:pt x="198" y="534"/>
                  </a:cubicBezTo>
                  <a:cubicBezTo>
                    <a:pt x="261" y="598"/>
                    <a:pt x="340" y="627"/>
                    <a:pt x="416" y="627"/>
                  </a:cubicBezTo>
                  <a:cubicBezTo>
                    <a:pt x="577" y="627"/>
                    <a:pt x="731" y="502"/>
                    <a:pt x="731" y="313"/>
                  </a:cubicBezTo>
                  <a:cubicBezTo>
                    <a:pt x="731" y="140"/>
                    <a:pt x="592"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48"/>
            <p:cNvSpPr/>
            <p:nvPr/>
          </p:nvSpPr>
          <p:spPr>
            <a:xfrm>
              <a:off x="6349900" y="385140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48"/>
            <p:cNvSpPr/>
            <p:nvPr/>
          </p:nvSpPr>
          <p:spPr>
            <a:xfrm>
              <a:off x="637325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48"/>
            <p:cNvSpPr/>
            <p:nvPr/>
          </p:nvSpPr>
          <p:spPr>
            <a:xfrm>
              <a:off x="6396600" y="385140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48"/>
            <p:cNvSpPr/>
            <p:nvPr/>
          </p:nvSpPr>
          <p:spPr>
            <a:xfrm>
              <a:off x="6419900" y="3851400"/>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48"/>
            <p:cNvSpPr/>
            <p:nvPr/>
          </p:nvSpPr>
          <p:spPr>
            <a:xfrm>
              <a:off x="6443250" y="385140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5" y="625"/>
                    <a:pt x="625" y="486"/>
                    <a:pt x="625" y="313"/>
                  </a:cubicBezTo>
                  <a:cubicBezTo>
                    <a:pt x="625" y="140"/>
                    <a:pt x="485"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48"/>
            <p:cNvSpPr/>
            <p:nvPr/>
          </p:nvSpPr>
          <p:spPr>
            <a:xfrm>
              <a:off x="6466550" y="3851400"/>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48"/>
            <p:cNvSpPr/>
            <p:nvPr/>
          </p:nvSpPr>
          <p:spPr>
            <a:xfrm>
              <a:off x="6067350" y="3831400"/>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3"/>
                  </a:cubicBezTo>
                  <a:cubicBezTo>
                    <a:pt x="730" y="140"/>
                    <a:pt x="590"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48"/>
            <p:cNvSpPr/>
            <p:nvPr/>
          </p:nvSpPr>
          <p:spPr>
            <a:xfrm>
              <a:off x="6093325" y="3831400"/>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48"/>
            <p:cNvSpPr/>
            <p:nvPr/>
          </p:nvSpPr>
          <p:spPr>
            <a:xfrm>
              <a:off x="61166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4" y="625"/>
                    <a:pt x="625" y="486"/>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48"/>
            <p:cNvSpPr/>
            <p:nvPr/>
          </p:nvSpPr>
          <p:spPr>
            <a:xfrm>
              <a:off x="6139975" y="3831400"/>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48"/>
            <p:cNvSpPr/>
            <p:nvPr/>
          </p:nvSpPr>
          <p:spPr>
            <a:xfrm>
              <a:off x="6160650" y="3831400"/>
              <a:ext cx="18300" cy="15650"/>
            </a:xfrm>
            <a:custGeom>
              <a:avLst/>
              <a:gdLst/>
              <a:ahLst/>
              <a:cxnLst/>
              <a:rect l="l" t="t" r="r" b="b"/>
              <a:pathLst>
                <a:path w="732" h="626" extrusionOk="0">
                  <a:moveTo>
                    <a:pt x="419" y="0"/>
                  </a:moveTo>
                  <a:cubicBezTo>
                    <a:pt x="140" y="0"/>
                    <a:pt x="1" y="337"/>
                    <a:pt x="198" y="534"/>
                  </a:cubicBezTo>
                  <a:cubicBezTo>
                    <a:pt x="261" y="597"/>
                    <a:pt x="340" y="626"/>
                    <a:pt x="417" y="626"/>
                  </a:cubicBezTo>
                  <a:cubicBezTo>
                    <a:pt x="577" y="626"/>
                    <a:pt x="731" y="501"/>
                    <a:pt x="731" y="313"/>
                  </a:cubicBezTo>
                  <a:cubicBezTo>
                    <a:pt x="731" y="140"/>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48"/>
            <p:cNvSpPr/>
            <p:nvPr/>
          </p:nvSpPr>
          <p:spPr>
            <a:xfrm>
              <a:off x="6186625" y="3831400"/>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48"/>
            <p:cNvSpPr/>
            <p:nvPr/>
          </p:nvSpPr>
          <p:spPr>
            <a:xfrm>
              <a:off x="62099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48"/>
            <p:cNvSpPr/>
            <p:nvPr/>
          </p:nvSpPr>
          <p:spPr>
            <a:xfrm>
              <a:off x="6233275" y="3831400"/>
              <a:ext cx="15625" cy="15625"/>
            </a:xfrm>
            <a:custGeom>
              <a:avLst/>
              <a:gdLst/>
              <a:ahLst/>
              <a:cxnLst/>
              <a:rect l="l" t="t" r="r" b="b"/>
              <a:pathLst>
                <a:path w="625" h="625" extrusionOk="0">
                  <a:moveTo>
                    <a:pt x="312" y="0"/>
                  </a:moveTo>
                  <a:cubicBezTo>
                    <a:pt x="141" y="0"/>
                    <a:pt x="0" y="140"/>
                    <a:pt x="0" y="313"/>
                  </a:cubicBezTo>
                  <a:cubicBezTo>
                    <a:pt x="0" y="486"/>
                    <a:pt x="141" y="625"/>
                    <a:pt x="312" y="625"/>
                  </a:cubicBezTo>
                  <a:cubicBezTo>
                    <a:pt x="485" y="625"/>
                    <a:pt x="625" y="486"/>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48"/>
            <p:cNvSpPr/>
            <p:nvPr/>
          </p:nvSpPr>
          <p:spPr>
            <a:xfrm>
              <a:off x="625660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48"/>
            <p:cNvSpPr/>
            <p:nvPr/>
          </p:nvSpPr>
          <p:spPr>
            <a:xfrm>
              <a:off x="62799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4" y="625"/>
                    <a:pt x="625" y="486"/>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48"/>
            <p:cNvSpPr/>
            <p:nvPr/>
          </p:nvSpPr>
          <p:spPr>
            <a:xfrm>
              <a:off x="63032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48"/>
            <p:cNvSpPr/>
            <p:nvPr/>
          </p:nvSpPr>
          <p:spPr>
            <a:xfrm>
              <a:off x="6323950" y="3831400"/>
              <a:ext cx="18300" cy="15650"/>
            </a:xfrm>
            <a:custGeom>
              <a:avLst/>
              <a:gdLst/>
              <a:ahLst/>
              <a:cxnLst/>
              <a:rect l="l" t="t" r="r" b="b"/>
              <a:pathLst>
                <a:path w="732" h="626" extrusionOk="0">
                  <a:moveTo>
                    <a:pt x="419" y="0"/>
                  </a:moveTo>
                  <a:cubicBezTo>
                    <a:pt x="140" y="0"/>
                    <a:pt x="1" y="337"/>
                    <a:pt x="198" y="534"/>
                  </a:cubicBezTo>
                  <a:cubicBezTo>
                    <a:pt x="261" y="597"/>
                    <a:pt x="340" y="626"/>
                    <a:pt x="416" y="626"/>
                  </a:cubicBezTo>
                  <a:cubicBezTo>
                    <a:pt x="577" y="626"/>
                    <a:pt x="731" y="501"/>
                    <a:pt x="731" y="313"/>
                  </a:cubicBezTo>
                  <a:cubicBezTo>
                    <a:pt x="731" y="140"/>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48"/>
            <p:cNvSpPr/>
            <p:nvPr/>
          </p:nvSpPr>
          <p:spPr>
            <a:xfrm>
              <a:off x="6349900" y="3831400"/>
              <a:ext cx="15650" cy="15625"/>
            </a:xfrm>
            <a:custGeom>
              <a:avLst/>
              <a:gdLst/>
              <a:ahLst/>
              <a:cxnLst/>
              <a:rect l="l" t="t" r="r" b="b"/>
              <a:pathLst>
                <a:path w="626" h="625" extrusionOk="0">
                  <a:moveTo>
                    <a:pt x="313" y="0"/>
                  </a:moveTo>
                  <a:cubicBezTo>
                    <a:pt x="142" y="0"/>
                    <a:pt x="1" y="140"/>
                    <a:pt x="1" y="313"/>
                  </a:cubicBezTo>
                  <a:cubicBezTo>
                    <a:pt x="1" y="486"/>
                    <a:pt x="142"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48"/>
            <p:cNvSpPr/>
            <p:nvPr/>
          </p:nvSpPr>
          <p:spPr>
            <a:xfrm>
              <a:off x="637325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48"/>
            <p:cNvSpPr/>
            <p:nvPr/>
          </p:nvSpPr>
          <p:spPr>
            <a:xfrm>
              <a:off x="6396600" y="3831400"/>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4" y="625"/>
                    <a:pt x="625" y="486"/>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48"/>
            <p:cNvSpPr/>
            <p:nvPr/>
          </p:nvSpPr>
          <p:spPr>
            <a:xfrm>
              <a:off x="6419900" y="3831400"/>
              <a:ext cx="15650" cy="15625"/>
            </a:xfrm>
            <a:custGeom>
              <a:avLst/>
              <a:gdLst/>
              <a:ahLst/>
              <a:cxnLst/>
              <a:rect l="l" t="t" r="r" b="b"/>
              <a:pathLst>
                <a:path w="626" h="625" extrusionOk="0">
                  <a:moveTo>
                    <a:pt x="313" y="0"/>
                  </a:moveTo>
                  <a:cubicBezTo>
                    <a:pt x="140" y="0"/>
                    <a:pt x="1" y="140"/>
                    <a:pt x="1" y="313"/>
                  </a:cubicBezTo>
                  <a:cubicBezTo>
                    <a:pt x="1" y="486"/>
                    <a:pt x="140"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48"/>
            <p:cNvSpPr/>
            <p:nvPr/>
          </p:nvSpPr>
          <p:spPr>
            <a:xfrm>
              <a:off x="6443250" y="3831400"/>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5" y="625"/>
                    <a:pt x="625" y="486"/>
                    <a:pt x="625" y="313"/>
                  </a:cubicBezTo>
                  <a:cubicBezTo>
                    <a:pt x="625" y="140"/>
                    <a:pt x="485"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48"/>
            <p:cNvSpPr/>
            <p:nvPr/>
          </p:nvSpPr>
          <p:spPr>
            <a:xfrm>
              <a:off x="6093325" y="38114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48"/>
            <p:cNvSpPr/>
            <p:nvPr/>
          </p:nvSpPr>
          <p:spPr>
            <a:xfrm>
              <a:off x="61166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48"/>
            <p:cNvSpPr/>
            <p:nvPr/>
          </p:nvSpPr>
          <p:spPr>
            <a:xfrm>
              <a:off x="6139975" y="38114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48"/>
            <p:cNvSpPr/>
            <p:nvPr/>
          </p:nvSpPr>
          <p:spPr>
            <a:xfrm>
              <a:off x="6160650" y="3811400"/>
              <a:ext cx="18300" cy="15650"/>
            </a:xfrm>
            <a:custGeom>
              <a:avLst/>
              <a:gdLst/>
              <a:ahLst/>
              <a:cxnLst/>
              <a:rect l="l" t="t" r="r" b="b"/>
              <a:pathLst>
                <a:path w="732" h="626" extrusionOk="0">
                  <a:moveTo>
                    <a:pt x="419" y="0"/>
                  </a:moveTo>
                  <a:cubicBezTo>
                    <a:pt x="140" y="0"/>
                    <a:pt x="1" y="337"/>
                    <a:pt x="198" y="534"/>
                  </a:cubicBezTo>
                  <a:cubicBezTo>
                    <a:pt x="261" y="597"/>
                    <a:pt x="340" y="625"/>
                    <a:pt x="417" y="625"/>
                  </a:cubicBezTo>
                  <a:cubicBezTo>
                    <a:pt x="577" y="625"/>
                    <a:pt x="731" y="501"/>
                    <a:pt x="731" y="312"/>
                  </a:cubicBezTo>
                  <a:cubicBezTo>
                    <a:pt x="731" y="140"/>
                    <a:pt x="590"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48"/>
            <p:cNvSpPr/>
            <p:nvPr/>
          </p:nvSpPr>
          <p:spPr>
            <a:xfrm>
              <a:off x="6186625" y="38114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48"/>
            <p:cNvSpPr/>
            <p:nvPr/>
          </p:nvSpPr>
          <p:spPr>
            <a:xfrm>
              <a:off x="62099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48"/>
            <p:cNvSpPr/>
            <p:nvPr/>
          </p:nvSpPr>
          <p:spPr>
            <a:xfrm>
              <a:off x="6233275" y="3811400"/>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48"/>
            <p:cNvSpPr/>
            <p:nvPr/>
          </p:nvSpPr>
          <p:spPr>
            <a:xfrm>
              <a:off x="625660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48"/>
            <p:cNvSpPr/>
            <p:nvPr/>
          </p:nvSpPr>
          <p:spPr>
            <a:xfrm>
              <a:off x="62799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48"/>
            <p:cNvSpPr/>
            <p:nvPr/>
          </p:nvSpPr>
          <p:spPr>
            <a:xfrm>
              <a:off x="63032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48"/>
            <p:cNvSpPr/>
            <p:nvPr/>
          </p:nvSpPr>
          <p:spPr>
            <a:xfrm>
              <a:off x="6323950" y="3811400"/>
              <a:ext cx="18300" cy="15650"/>
            </a:xfrm>
            <a:custGeom>
              <a:avLst/>
              <a:gdLst/>
              <a:ahLst/>
              <a:cxnLst/>
              <a:rect l="l" t="t" r="r" b="b"/>
              <a:pathLst>
                <a:path w="732" h="626" extrusionOk="0">
                  <a:moveTo>
                    <a:pt x="419" y="0"/>
                  </a:moveTo>
                  <a:cubicBezTo>
                    <a:pt x="140" y="0"/>
                    <a:pt x="1" y="337"/>
                    <a:pt x="198" y="534"/>
                  </a:cubicBezTo>
                  <a:cubicBezTo>
                    <a:pt x="261" y="597"/>
                    <a:pt x="340" y="625"/>
                    <a:pt x="416" y="625"/>
                  </a:cubicBezTo>
                  <a:cubicBezTo>
                    <a:pt x="577" y="625"/>
                    <a:pt x="731" y="501"/>
                    <a:pt x="731" y="312"/>
                  </a:cubicBezTo>
                  <a:cubicBezTo>
                    <a:pt x="731" y="140"/>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48"/>
            <p:cNvSpPr/>
            <p:nvPr/>
          </p:nvSpPr>
          <p:spPr>
            <a:xfrm>
              <a:off x="6349900" y="3811400"/>
              <a:ext cx="15650" cy="15625"/>
            </a:xfrm>
            <a:custGeom>
              <a:avLst/>
              <a:gdLst/>
              <a:ahLst/>
              <a:cxnLst/>
              <a:rect l="l" t="t" r="r" b="b"/>
              <a:pathLst>
                <a:path w="626" h="625" extrusionOk="0">
                  <a:moveTo>
                    <a:pt x="313" y="0"/>
                  </a:moveTo>
                  <a:cubicBezTo>
                    <a:pt x="142" y="0"/>
                    <a:pt x="1" y="140"/>
                    <a:pt x="1" y="312"/>
                  </a:cubicBezTo>
                  <a:cubicBezTo>
                    <a:pt x="1" y="485"/>
                    <a:pt x="142"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48"/>
            <p:cNvSpPr/>
            <p:nvPr/>
          </p:nvSpPr>
          <p:spPr>
            <a:xfrm>
              <a:off x="637325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48"/>
            <p:cNvSpPr/>
            <p:nvPr/>
          </p:nvSpPr>
          <p:spPr>
            <a:xfrm>
              <a:off x="6396600" y="38114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4" y="625"/>
                    <a:pt x="625" y="485"/>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48"/>
            <p:cNvSpPr/>
            <p:nvPr/>
          </p:nvSpPr>
          <p:spPr>
            <a:xfrm>
              <a:off x="6419900" y="381140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48"/>
            <p:cNvSpPr/>
            <p:nvPr/>
          </p:nvSpPr>
          <p:spPr>
            <a:xfrm>
              <a:off x="6139975" y="37913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48"/>
            <p:cNvSpPr/>
            <p:nvPr/>
          </p:nvSpPr>
          <p:spPr>
            <a:xfrm>
              <a:off x="6160650" y="3791375"/>
              <a:ext cx="18300" cy="15650"/>
            </a:xfrm>
            <a:custGeom>
              <a:avLst/>
              <a:gdLst/>
              <a:ahLst/>
              <a:cxnLst/>
              <a:rect l="l" t="t" r="r" b="b"/>
              <a:pathLst>
                <a:path w="732" h="626" extrusionOk="0">
                  <a:moveTo>
                    <a:pt x="419" y="1"/>
                  </a:moveTo>
                  <a:cubicBezTo>
                    <a:pt x="140" y="1"/>
                    <a:pt x="1" y="337"/>
                    <a:pt x="198" y="534"/>
                  </a:cubicBezTo>
                  <a:cubicBezTo>
                    <a:pt x="261" y="597"/>
                    <a:pt x="339" y="626"/>
                    <a:pt x="416" y="626"/>
                  </a:cubicBezTo>
                  <a:cubicBezTo>
                    <a:pt x="577" y="626"/>
                    <a:pt x="731" y="501"/>
                    <a:pt x="731" y="313"/>
                  </a:cubicBezTo>
                  <a:cubicBezTo>
                    <a:pt x="731" y="140"/>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48"/>
            <p:cNvSpPr/>
            <p:nvPr/>
          </p:nvSpPr>
          <p:spPr>
            <a:xfrm>
              <a:off x="6186625" y="37913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48"/>
            <p:cNvSpPr/>
            <p:nvPr/>
          </p:nvSpPr>
          <p:spPr>
            <a:xfrm>
              <a:off x="620995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48"/>
            <p:cNvSpPr/>
            <p:nvPr/>
          </p:nvSpPr>
          <p:spPr>
            <a:xfrm>
              <a:off x="6233275" y="379137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48"/>
            <p:cNvSpPr/>
            <p:nvPr/>
          </p:nvSpPr>
          <p:spPr>
            <a:xfrm>
              <a:off x="625660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48"/>
            <p:cNvSpPr/>
            <p:nvPr/>
          </p:nvSpPr>
          <p:spPr>
            <a:xfrm>
              <a:off x="627995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48"/>
            <p:cNvSpPr/>
            <p:nvPr/>
          </p:nvSpPr>
          <p:spPr>
            <a:xfrm>
              <a:off x="630325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48"/>
            <p:cNvSpPr/>
            <p:nvPr/>
          </p:nvSpPr>
          <p:spPr>
            <a:xfrm>
              <a:off x="6323950" y="3791375"/>
              <a:ext cx="18300" cy="15650"/>
            </a:xfrm>
            <a:custGeom>
              <a:avLst/>
              <a:gdLst/>
              <a:ahLst/>
              <a:cxnLst/>
              <a:rect l="l" t="t" r="r" b="b"/>
              <a:pathLst>
                <a:path w="732" h="626" extrusionOk="0">
                  <a:moveTo>
                    <a:pt x="419" y="1"/>
                  </a:moveTo>
                  <a:cubicBezTo>
                    <a:pt x="140" y="1"/>
                    <a:pt x="1" y="337"/>
                    <a:pt x="198" y="533"/>
                  </a:cubicBezTo>
                  <a:cubicBezTo>
                    <a:pt x="261" y="597"/>
                    <a:pt x="340" y="625"/>
                    <a:pt x="417" y="625"/>
                  </a:cubicBezTo>
                  <a:cubicBezTo>
                    <a:pt x="577" y="625"/>
                    <a:pt x="731" y="501"/>
                    <a:pt x="731" y="313"/>
                  </a:cubicBezTo>
                  <a:cubicBezTo>
                    <a:pt x="731" y="140"/>
                    <a:pt x="592"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48"/>
            <p:cNvSpPr/>
            <p:nvPr/>
          </p:nvSpPr>
          <p:spPr>
            <a:xfrm>
              <a:off x="6349900" y="379137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48"/>
            <p:cNvSpPr/>
            <p:nvPr/>
          </p:nvSpPr>
          <p:spPr>
            <a:xfrm>
              <a:off x="6373250" y="379137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48"/>
            <p:cNvSpPr/>
            <p:nvPr/>
          </p:nvSpPr>
          <p:spPr>
            <a:xfrm>
              <a:off x="6186625" y="3771375"/>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48"/>
            <p:cNvSpPr/>
            <p:nvPr/>
          </p:nvSpPr>
          <p:spPr>
            <a:xfrm>
              <a:off x="6209950" y="377137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48"/>
            <p:cNvSpPr/>
            <p:nvPr/>
          </p:nvSpPr>
          <p:spPr>
            <a:xfrm>
              <a:off x="6233275" y="3771375"/>
              <a:ext cx="15625" cy="15625"/>
            </a:xfrm>
            <a:custGeom>
              <a:avLst/>
              <a:gdLst/>
              <a:ahLst/>
              <a:cxnLst/>
              <a:rect l="l" t="t" r="r" b="b"/>
              <a:pathLst>
                <a:path w="625" h="625" extrusionOk="0">
                  <a:moveTo>
                    <a:pt x="312" y="0"/>
                  </a:moveTo>
                  <a:cubicBezTo>
                    <a:pt x="141" y="0"/>
                    <a:pt x="0" y="140"/>
                    <a:pt x="0" y="313"/>
                  </a:cubicBezTo>
                  <a:cubicBezTo>
                    <a:pt x="0" y="485"/>
                    <a:pt x="141"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48"/>
            <p:cNvSpPr/>
            <p:nvPr/>
          </p:nvSpPr>
          <p:spPr>
            <a:xfrm>
              <a:off x="6256600" y="377137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48"/>
            <p:cNvSpPr/>
            <p:nvPr/>
          </p:nvSpPr>
          <p:spPr>
            <a:xfrm>
              <a:off x="6279950" y="377137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48"/>
            <p:cNvSpPr/>
            <p:nvPr/>
          </p:nvSpPr>
          <p:spPr>
            <a:xfrm>
              <a:off x="6303250" y="377137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48"/>
            <p:cNvSpPr/>
            <p:nvPr/>
          </p:nvSpPr>
          <p:spPr>
            <a:xfrm>
              <a:off x="6323950" y="3771375"/>
              <a:ext cx="18300" cy="15625"/>
            </a:xfrm>
            <a:custGeom>
              <a:avLst/>
              <a:gdLst/>
              <a:ahLst/>
              <a:cxnLst/>
              <a:rect l="l" t="t" r="r" b="b"/>
              <a:pathLst>
                <a:path w="732" h="625" extrusionOk="0">
                  <a:moveTo>
                    <a:pt x="419" y="0"/>
                  </a:moveTo>
                  <a:cubicBezTo>
                    <a:pt x="140" y="0"/>
                    <a:pt x="1" y="337"/>
                    <a:pt x="198" y="532"/>
                  </a:cubicBezTo>
                  <a:cubicBezTo>
                    <a:pt x="261" y="596"/>
                    <a:pt x="340" y="625"/>
                    <a:pt x="417" y="625"/>
                  </a:cubicBezTo>
                  <a:cubicBezTo>
                    <a:pt x="577" y="625"/>
                    <a:pt x="731" y="500"/>
                    <a:pt x="731" y="313"/>
                  </a:cubicBezTo>
                  <a:cubicBezTo>
                    <a:pt x="731" y="140"/>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48"/>
            <p:cNvSpPr/>
            <p:nvPr/>
          </p:nvSpPr>
          <p:spPr>
            <a:xfrm>
              <a:off x="6139975" y="43917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48"/>
            <p:cNvSpPr/>
            <p:nvPr/>
          </p:nvSpPr>
          <p:spPr>
            <a:xfrm>
              <a:off x="6160650" y="4391725"/>
              <a:ext cx="18300" cy="15675"/>
            </a:xfrm>
            <a:custGeom>
              <a:avLst/>
              <a:gdLst/>
              <a:ahLst/>
              <a:cxnLst/>
              <a:rect l="l" t="t" r="r" b="b"/>
              <a:pathLst>
                <a:path w="732" h="627" extrusionOk="0">
                  <a:moveTo>
                    <a:pt x="419" y="1"/>
                  </a:moveTo>
                  <a:cubicBezTo>
                    <a:pt x="140" y="1"/>
                    <a:pt x="1" y="337"/>
                    <a:pt x="198" y="534"/>
                  </a:cubicBezTo>
                  <a:cubicBezTo>
                    <a:pt x="262" y="598"/>
                    <a:pt x="340" y="627"/>
                    <a:pt x="417" y="627"/>
                  </a:cubicBezTo>
                  <a:cubicBezTo>
                    <a:pt x="577" y="627"/>
                    <a:pt x="731" y="502"/>
                    <a:pt x="731" y="313"/>
                  </a:cubicBezTo>
                  <a:cubicBezTo>
                    <a:pt x="731" y="140"/>
                    <a:pt x="590"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48"/>
            <p:cNvSpPr/>
            <p:nvPr/>
          </p:nvSpPr>
          <p:spPr>
            <a:xfrm>
              <a:off x="6186625" y="43917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48"/>
            <p:cNvSpPr/>
            <p:nvPr/>
          </p:nvSpPr>
          <p:spPr>
            <a:xfrm>
              <a:off x="620995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48"/>
            <p:cNvSpPr/>
            <p:nvPr/>
          </p:nvSpPr>
          <p:spPr>
            <a:xfrm>
              <a:off x="6233275" y="4391725"/>
              <a:ext cx="15625" cy="15650"/>
            </a:xfrm>
            <a:custGeom>
              <a:avLst/>
              <a:gdLst/>
              <a:ahLst/>
              <a:cxnLst/>
              <a:rect l="l" t="t" r="r" b="b"/>
              <a:pathLst>
                <a:path w="625" h="626" extrusionOk="0">
                  <a:moveTo>
                    <a:pt x="312" y="1"/>
                  </a:moveTo>
                  <a:cubicBezTo>
                    <a:pt x="141" y="1"/>
                    <a:pt x="0" y="140"/>
                    <a:pt x="0" y="313"/>
                  </a:cubicBezTo>
                  <a:cubicBezTo>
                    <a:pt x="0" y="486"/>
                    <a:pt x="141"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48"/>
            <p:cNvSpPr/>
            <p:nvPr/>
          </p:nvSpPr>
          <p:spPr>
            <a:xfrm>
              <a:off x="625660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48"/>
            <p:cNvSpPr/>
            <p:nvPr/>
          </p:nvSpPr>
          <p:spPr>
            <a:xfrm>
              <a:off x="627995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4" y="625"/>
                    <a:pt x="625" y="486"/>
                    <a:pt x="625" y="313"/>
                  </a:cubicBezTo>
                  <a:cubicBezTo>
                    <a:pt x="625" y="140"/>
                    <a:pt x="484"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48"/>
            <p:cNvSpPr/>
            <p:nvPr/>
          </p:nvSpPr>
          <p:spPr>
            <a:xfrm>
              <a:off x="630325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48"/>
            <p:cNvSpPr/>
            <p:nvPr/>
          </p:nvSpPr>
          <p:spPr>
            <a:xfrm>
              <a:off x="6323950" y="4391725"/>
              <a:ext cx="18300" cy="15675"/>
            </a:xfrm>
            <a:custGeom>
              <a:avLst/>
              <a:gdLst/>
              <a:ahLst/>
              <a:cxnLst/>
              <a:rect l="l" t="t" r="r" b="b"/>
              <a:pathLst>
                <a:path w="732" h="627" extrusionOk="0">
                  <a:moveTo>
                    <a:pt x="419" y="1"/>
                  </a:moveTo>
                  <a:cubicBezTo>
                    <a:pt x="140" y="1"/>
                    <a:pt x="1" y="337"/>
                    <a:pt x="198" y="534"/>
                  </a:cubicBezTo>
                  <a:cubicBezTo>
                    <a:pt x="261" y="598"/>
                    <a:pt x="340" y="627"/>
                    <a:pt x="416" y="627"/>
                  </a:cubicBezTo>
                  <a:cubicBezTo>
                    <a:pt x="577" y="627"/>
                    <a:pt x="731" y="502"/>
                    <a:pt x="731" y="313"/>
                  </a:cubicBezTo>
                  <a:cubicBezTo>
                    <a:pt x="731" y="140"/>
                    <a:pt x="592"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48"/>
            <p:cNvSpPr/>
            <p:nvPr/>
          </p:nvSpPr>
          <p:spPr>
            <a:xfrm>
              <a:off x="6349900" y="4391725"/>
              <a:ext cx="15650" cy="15650"/>
            </a:xfrm>
            <a:custGeom>
              <a:avLst/>
              <a:gdLst/>
              <a:ahLst/>
              <a:cxnLst/>
              <a:rect l="l" t="t" r="r" b="b"/>
              <a:pathLst>
                <a:path w="626" h="626" extrusionOk="0">
                  <a:moveTo>
                    <a:pt x="313" y="1"/>
                  </a:moveTo>
                  <a:cubicBezTo>
                    <a:pt x="142" y="1"/>
                    <a:pt x="1" y="140"/>
                    <a:pt x="1" y="313"/>
                  </a:cubicBezTo>
                  <a:cubicBezTo>
                    <a:pt x="1" y="486"/>
                    <a:pt x="142"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48"/>
            <p:cNvSpPr/>
            <p:nvPr/>
          </p:nvSpPr>
          <p:spPr>
            <a:xfrm>
              <a:off x="6373250" y="4391725"/>
              <a:ext cx="15650" cy="15650"/>
            </a:xfrm>
            <a:custGeom>
              <a:avLst/>
              <a:gdLst/>
              <a:ahLst/>
              <a:cxnLst/>
              <a:rect l="l" t="t" r="r" b="b"/>
              <a:pathLst>
                <a:path w="626" h="626" extrusionOk="0">
                  <a:moveTo>
                    <a:pt x="313" y="1"/>
                  </a:moveTo>
                  <a:cubicBezTo>
                    <a:pt x="140" y="1"/>
                    <a:pt x="1" y="140"/>
                    <a:pt x="1" y="313"/>
                  </a:cubicBezTo>
                  <a:cubicBezTo>
                    <a:pt x="1"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48"/>
            <p:cNvSpPr/>
            <p:nvPr/>
          </p:nvSpPr>
          <p:spPr>
            <a:xfrm>
              <a:off x="6093325" y="4371725"/>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48"/>
            <p:cNvSpPr/>
            <p:nvPr/>
          </p:nvSpPr>
          <p:spPr>
            <a:xfrm>
              <a:off x="61166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48"/>
            <p:cNvSpPr/>
            <p:nvPr/>
          </p:nvSpPr>
          <p:spPr>
            <a:xfrm>
              <a:off x="6139975" y="4371725"/>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48"/>
            <p:cNvSpPr/>
            <p:nvPr/>
          </p:nvSpPr>
          <p:spPr>
            <a:xfrm>
              <a:off x="6160650" y="4371750"/>
              <a:ext cx="18300" cy="15650"/>
            </a:xfrm>
            <a:custGeom>
              <a:avLst/>
              <a:gdLst/>
              <a:ahLst/>
              <a:cxnLst/>
              <a:rect l="l" t="t" r="r" b="b"/>
              <a:pathLst>
                <a:path w="732" h="626" extrusionOk="0">
                  <a:moveTo>
                    <a:pt x="422" y="1"/>
                  </a:moveTo>
                  <a:cubicBezTo>
                    <a:pt x="421" y="1"/>
                    <a:pt x="420" y="1"/>
                    <a:pt x="419" y="1"/>
                  </a:cubicBezTo>
                  <a:cubicBezTo>
                    <a:pt x="140" y="1"/>
                    <a:pt x="1" y="336"/>
                    <a:pt x="198" y="533"/>
                  </a:cubicBezTo>
                  <a:cubicBezTo>
                    <a:pt x="262" y="597"/>
                    <a:pt x="340" y="625"/>
                    <a:pt x="417" y="625"/>
                  </a:cubicBezTo>
                  <a:cubicBezTo>
                    <a:pt x="577" y="625"/>
                    <a:pt x="731" y="501"/>
                    <a:pt x="731" y="313"/>
                  </a:cubicBezTo>
                  <a:cubicBezTo>
                    <a:pt x="731" y="141"/>
                    <a:pt x="592" y="1"/>
                    <a:pt x="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48"/>
            <p:cNvSpPr/>
            <p:nvPr/>
          </p:nvSpPr>
          <p:spPr>
            <a:xfrm>
              <a:off x="6186625" y="4371725"/>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48"/>
            <p:cNvSpPr/>
            <p:nvPr/>
          </p:nvSpPr>
          <p:spPr>
            <a:xfrm>
              <a:off x="6186625" y="441175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48"/>
            <p:cNvSpPr/>
            <p:nvPr/>
          </p:nvSpPr>
          <p:spPr>
            <a:xfrm>
              <a:off x="6209950" y="441175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48"/>
            <p:cNvSpPr/>
            <p:nvPr/>
          </p:nvSpPr>
          <p:spPr>
            <a:xfrm>
              <a:off x="6233275" y="4411750"/>
              <a:ext cx="15625" cy="15625"/>
            </a:xfrm>
            <a:custGeom>
              <a:avLst/>
              <a:gdLst/>
              <a:ahLst/>
              <a:cxnLst/>
              <a:rect l="l" t="t" r="r" b="b"/>
              <a:pathLst>
                <a:path w="625" h="625" extrusionOk="0">
                  <a:moveTo>
                    <a:pt x="312" y="0"/>
                  </a:moveTo>
                  <a:cubicBezTo>
                    <a:pt x="141" y="0"/>
                    <a:pt x="0" y="140"/>
                    <a:pt x="0" y="312"/>
                  </a:cubicBezTo>
                  <a:cubicBezTo>
                    <a:pt x="0" y="485"/>
                    <a:pt x="141"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48"/>
            <p:cNvSpPr/>
            <p:nvPr/>
          </p:nvSpPr>
          <p:spPr>
            <a:xfrm>
              <a:off x="6256600" y="441175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48"/>
            <p:cNvSpPr/>
            <p:nvPr/>
          </p:nvSpPr>
          <p:spPr>
            <a:xfrm>
              <a:off x="6279950" y="441175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4" y="625"/>
                    <a:pt x="625" y="485"/>
                    <a:pt x="625" y="312"/>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48"/>
            <p:cNvSpPr/>
            <p:nvPr/>
          </p:nvSpPr>
          <p:spPr>
            <a:xfrm>
              <a:off x="6303250" y="4411750"/>
              <a:ext cx="15650" cy="15625"/>
            </a:xfrm>
            <a:custGeom>
              <a:avLst/>
              <a:gdLst/>
              <a:ahLst/>
              <a:cxnLst/>
              <a:rect l="l" t="t" r="r" b="b"/>
              <a:pathLst>
                <a:path w="626" h="625" extrusionOk="0">
                  <a:moveTo>
                    <a:pt x="313" y="0"/>
                  </a:moveTo>
                  <a:cubicBezTo>
                    <a:pt x="140" y="0"/>
                    <a:pt x="1" y="140"/>
                    <a:pt x="1" y="312"/>
                  </a:cubicBezTo>
                  <a:cubicBezTo>
                    <a:pt x="1"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48"/>
            <p:cNvSpPr/>
            <p:nvPr/>
          </p:nvSpPr>
          <p:spPr>
            <a:xfrm>
              <a:off x="6323950" y="4411750"/>
              <a:ext cx="18300" cy="15650"/>
            </a:xfrm>
            <a:custGeom>
              <a:avLst/>
              <a:gdLst/>
              <a:ahLst/>
              <a:cxnLst/>
              <a:rect l="l" t="t" r="r" b="b"/>
              <a:pathLst>
                <a:path w="732" h="626" extrusionOk="0">
                  <a:moveTo>
                    <a:pt x="419" y="0"/>
                  </a:moveTo>
                  <a:cubicBezTo>
                    <a:pt x="140" y="0"/>
                    <a:pt x="1" y="337"/>
                    <a:pt x="198" y="534"/>
                  </a:cubicBezTo>
                  <a:cubicBezTo>
                    <a:pt x="261" y="597"/>
                    <a:pt x="340" y="626"/>
                    <a:pt x="416" y="626"/>
                  </a:cubicBezTo>
                  <a:cubicBezTo>
                    <a:pt x="577" y="626"/>
                    <a:pt x="731" y="501"/>
                    <a:pt x="731" y="312"/>
                  </a:cubicBezTo>
                  <a:cubicBezTo>
                    <a:pt x="731" y="140"/>
                    <a:pt x="592" y="0"/>
                    <a:pt x="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48"/>
            <p:cNvSpPr/>
            <p:nvPr/>
          </p:nvSpPr>
          <p:spPr>
            <a:xfrm>
              <a:off x="62099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48"/>
            <p:cNvSpPr/>
            <p:nvPr/>
          </p:nvSpPr>
          <p:spPr>
            <a:xfrm>
              <a:off x="6233275" y="4371725"/>
              <a:ext cx="15625" cy="15625"/>
            </a:xfrm>
            <a:custGeom>
              <a:avLst/>
              <a:gdLst/>
              <a:ahLst/>
              <a:cxnLst/>
              <a:rect l="l" t="t" r="r" b="b"/>
              <a:pathLst>
                <a:path w="625" h="625" extrusionOk="0">
                  <a:moveTo>
                    <a:pt x="312" y="0"/>
                  </a:moveTo>
                  <a:cubicBezTo>
                    <a:pt x="141" y="0"/>
                    <a:pt x="0" y="140"/>
                    <a:pt x="0" y="313"/>
                  </a:cubicBezTo>
                  <a:cubicBezTo>
                    <a:pt x="0" y="485"/>
                    <a:pt x="141"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48"/>
            <p:cNvSpPr/>
            <p:nvPr/>
          </p:nvSpPr>
          <p:spPr>
            <a:xfrm>
              <a:off x="625660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48"/>
            <p:cNvSpPr/>
            <p:nvPr/>
          </p:nvSpPr>
          <p:spPr>
            <a:xfrm>
              <a:off x="62799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4" y="625"/>
                    <a:pt x="625" y="485"/>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48"/>
            <p:cNvSpPr/>
            <p:nvPr/>
          </p:nvSpPr>
          <p:spPr>
            <a:xfrm>
              <a:off x="63032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48"/>
            <p:cNvSpPr/>
            <p:nvPr/>
          </p:nvSpPr>
          <p:spPr>
            <a:xfrm>
              <a:off x="6323950" y="4371750"/>
              <a:ext cx="18300" cy="15650"/>
            </a:xfrm>
            <a:custGeom>
              <a:avLst/>
              <a:gdLst/>
              <a:ahLst/>
              <a:cxnLst/>
              <a:rect l="l" t="t" r="r" b="b"/>
              <a:pathLst>
                <a:path w="732" h="626" extrusionOk="0">
                  <a:moveTo>
                    <a:pt x="422" y="1"/>
                  </a:moveTo>
                  <a:cubicBezTo>
                    <a:pt x="421" y="1"/>
                    <a:pt x="420" y="1"/>
                    <a:pt x="419" y="1"/>
                  </a:cubicBezTo>
                  <a:cubicBezTo>
                    <a:pt x="418" y="1"/>
                    <a:pt x="418" y="1"/>
                    <a:pt x="417" y="1"/>
                  </a:cubicBezTo>
                  <a:cubicBezTo>
                    <a:pt x="139" y="1"/>
                    <a:pt x="1" y="336"/>
                    <a:pt x="198" y="533"/>
                  </a:cubicBezTo>
                  <a:cubicBezTo>
                    <a:pt x="261" y="597"/>
                    <a:pt x="340" y="625"/>
                    <a:pt x="417" y="625"/>
                  </a:cubicBezTo>
                  <a:cubicBezTo>
                    <a:pt x="577" y="625"/>
                    <a:pt x="731" y="501"/>
                    <a:pt x="731" y="313"/>
                  </a:cubicBezTo>
                  <a:cubicBezTo>
                    <a:pt x="731" y="141"/>
                    <a:pt x="593" y="1"/>
                    <a:pt x="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48"/>
            <p:cNvSpPr/>
            <p:nvPr/>
          </p:nvSpPr>
          <p:spPr>
            <a:xfrm>
              <a:off x="6349900" y="4371725"/>
              <a:ext cx="15650" cy="15625"/>
            </a:xfrm>
            <a:custGeom>
              <a:avLst/>
              <a:gdLst/>
              <a:ahLst/>
              <a:cxnLst/>
              <a:rect l="l" t="t" r="r" b="b"/>
              <a:pathLst>
                <a:path w="626" h="625" extrusionOk="0">
                  <a:moveTo>
                    <a:pt x="313" y="0"/>
                  </a:moveTo>
                  <a:cubicBezTo>
                    <a:pt x="142" y="0"/>
                    <a:pt x="1" y="140"/>
                    <a:pt x="1" y="313"/>
                  </a:cubicBezTo>
                  <a:cubicBezTo>
                    <a:pt x="1" y="485"/>
                    <a:pt x="142"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48"/>
            <p:cNvSpPr/>
            <p:nvPr/>
          </p:nvSpPr>
          <p:spPr>
            <a:xfrm>
              <a:off x="637325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48"/>
            <p:cNvSpPr/>
            <p:nvPr/>
          </p:nvSpPr>
          <p:spPr>
            <a:xfrm>
              <a:off x="6396600" y="4371725"/>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4" y="625"/>
                    <a:pt x="625" y="485"/>
                    <a:pt x="625" y="313"/>
                  </a:cubicBezTo>
                  <a:cubicBezTo>
                    <a:pt x="625" y="140"/>
                    <a:pt x="484"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48"/>
            <p:cNvSpPr/>
            <p:nvPr/>
          </p:nvSpPr>
          <p:spPr>
            <a:xfrm>
              <a:off x="6419900" y="4371725"/>
              <a:ext cx="15650" cy="15625"/>
            </a:xfrm>
            <a:custGeom>
              <a:avLst/>
              <a:gdLst/>
              <a:ahLst/>
              <a:cxnLst/>
              <a:rect l="l" t="t" r="r" b="b"/>
              <a:pathLst>
                <a:path w="626" h="625" extrusionOk="0">
                  <a:moveTo>
                    <a:pt x="313" y="0"/>
                  </a:moveTo>
                  <a:cubicBezTo>
                    <a:pt x="140" y="0"/>
                    <a:pt x="1" y="140"/>
                    <a:pt x="1" y="313"/>
                  </a:cubicBezTo>
                  <a:cubicBezTo>
                    <a:pt x="1"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48"/>
            <p:cNvSpPr/>
            <p:nvPr/>
          </p:nvSpPr>
          <p:spPr>
            <a:xfrm>
              <a:off x="6536550" y="4251675"/>
              <a:ext cx="15625" cy="15625"/>
            </a:xfrm>
            <a:custGeom>
              <a:avLst/>
              <a:gdLst/>
              <a:ahLst/>
              <a:cxnLst/>
              <a:rect l="l" t="t" r="r" b="b"/>
              <a:pathLst>
                <a:path w="625" h="625" extrusionOk="0">
                  <a:moveTo>
                    <a:pt x="313" y="0"/>
                  </a:moveTo>
                  <a:cubicBezTo>
                    <a:pt x="140" y="0"/>
                    <a:pt x="0" y="140"/>
                    <a:pt x="0" y="312"/>
                  </a:cubicBezTo>
                  <a:cubicBezTo>
                    <a:pt x="0" y="484"/>
                    <a:pt x="140" y="625"/>
                    <a:pt x="313" y="625"/>
                  </a:cubicBezTo>
                  <a:cubicBezTo>
                    <a:pt x="486" y="625"/>
                    <a:pt x="625" y="484"/>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48"/>
            <p:cNvSpPr/>
            <p:nvPr/>
          </p:nvSpPr>
          <p:spPr>
            <a:xfrm>
              <a:off x="6536550" y="423165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48"/>
            <p:cNvSpPr/>
            <p:nvPr/>
          </p:nvSpPr>
          <p:spPr>
            <a:xfrm>
              <a:off x="6536550" y="4211650"/>
              <a:ext cx="15625" cy="15600"/>
            </a:xfrm>
            <a:custGeom>
              <a:avLst/>
              <a:gdLst/>
              <a:ahLst/>
              <a:cxnLst/>
              <a:rect l="l" t="t" r="r" b="b"/>
              <a:pathLst>
                <a:path w="625" h="624" extrusionOk="0">
                  <a:moveTo>
                    <a:pt x="313" y="0"/>
                  </a:moveTo>
                  <a:cubicBezTo>
                    <a:pt x="140" y="0"/>
                    <a:pt x="0" y="140"/>
                    <a:pt x="0" y="313"/>
                  </a:cubicBezTo>
                  <a:cubicBezTo>
                    <a:pt x="0" y="484"/>
                    <a:pt x="140" y="623"/>
                    <a:pt x="313" y="623"/>
                  </a:cubicBezTo>
                  <a:cubicBezTo>
                    <a:pt x="486" y="623"/>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2" name="Google Shape;10312;p48"/>
            <p:cNvSpPr/>
            <p:nvPr/>
          </p:nvSpPr>
          <p:spPr>
            <a:xfrm>
              <a:off x="6559900" y="4211650"/>
              <a:ext cx="15625" cy="15600"/>
            </a:xfrm>
            <a:custGeom>
              <a:avLst/>
              <a:gdLst/>
              <a:ahLst/>
              <a:cxnLst/>
              <a:rect l="l" t="t" r="r" b="b"/>
              <a:pathLst>
                <a:path w="625" h="624" extrusionOk="0">
                  <a:moveTo>
                    <a:pt x="312" y="0"/>
                  </a:moveTo>
                  <a:cubicBezTo>
                    <a:pt x="140" y="0"/>
                    <a:pt x="0" y="140"/>
                    <a:pt x="0" y="313"/>
                  </a:cubicBezTo>
                  <a:cubicBezTo>
                    <a:pt x="0" y="484"/>
                    <a:pt x="140" y="623"/>
                    <a:pt x="312" y="623"/>
                  </a:cubicBezTo>
                  <a:cubicBezTo>
                    <a:pt x="485" y="623"/>
                    <a:pt x="625" y="484"/>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48"/>
            <p:cNvSpPr/>
            <p:nvPr/>
          </p:nvSpPr>
          <p:spPr>
            <a:xfrm>
              <a:off x="6536550" y="419160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p48"/>
            <p:cNvSpPr/>
            <p:nvPr/>
          </p:nvSpPr>
          <p:spPr>
            <a:xfrm>
              <a:off x="6559900" y="4191600"/>
              <a:ext cx="15625" cy="15650"/>
            </a:xfrm>
            <a:custGeom>
              <a:avLst/>
              <a:gdLst/>
              <a:ahLst/>
              <a:cxnLst/>
              <a:rect l="l" t="t" r="r" b="b"/>
              <a:pathLst>
                <a:path w="625" h="626" extrusionOk="0">
                  <a:moveTo>
                    <a:pt x="312" y="1"/>
                  </a:moveTo>
                  <a:cubicBezTo>
                    <a:pt x="140" y="1"/>
                    <a:pt x="0" y="142"/>
                    <a:pt x="0" y="313"/>
                  </a:cubicBezTo>
                  <a:cubicBezTo>
                    <a:pt x="0" y="486"/>
                    <a:pt x="140" y="625"/>
                    <a:pt x="312" y="625"/>
                  </a:cubicBezTo>
                  <a:cubicBezTo>
                    <a:pt x="485" y="625"/>
                    <a:pt x="625" y="486"/>
                    <a:pt x="625" y="313"/>
                  </a:cubicBezTo>
                  <a:cubicBezTo>
                    <a:pt x="625" y="142"/>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p48"/>
            <p:cNvSpPr/>
            <p:nvPr/>
          </p:nvSpPr>
          <p:spPr>
            <a:xfrm>
              <a:off x="6536550" y="4171600"/>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p48"/>
            <p:cNvSpPr/>
            <p:nvPr/>
          </p:nvSpPr>
          <p:spPr>
            <a:xfrm>
              <a:off x="6559900" y="4171600"/>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48"/>
            <p:cNvSpPr/>
            <p:nvPr/>
          </p:nvSpPr>
          <p:spPr>
            <a:xfrm>
              <a:off x="6536550" y="415157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48"/>
            <p:cNvSpPr/>
            <p:nvPr/>
          </p:nvSpPr>
          <p:spPr>
            <a:xfrm>
              <a:off x="6559900" y="415157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48"/>
            <p:cNvSpPr/>
            <p:nvPr/>
          </p:nvSpPr>
          <p:spPr>
            <a:xfrm>
              <a:off x="6580575" y="4151575"/>
              <a:ext cx="18250" cy="15675"/>
            </a:xfrm>
            <a:custGeom>
              <a:avLst/>
              <a:gdLst/>
              <a:ahLst/>
              <a:cxnLst/>
              <a:rect l="l" t="t" r="r" b="b"/>
              <a:pathLst>
                <a:path w="730" h="627" extrusionOk="0">
                  <a:moveTo>
                    <a:pt x="418" y="1"/>
                  </a:moveTo>
                  <a:cubicBezTo>
                    <a:pt x="140" y="1"/>
                    <a:pt x="1" y="337"/>
                    <a:pt x="198" y="534"/>
                  </a:cubicBezTo>
                  <a:cubicBezTo>
                    <a:pt x="261" y="598"/>
                    <a:pt x="339" y="627"/>
                    <a:pt x="416" y="627"/>
                  </a:cubicBezTo>
                  <a:cubicBezTo>
                    <a:pt x="576" y="627"/>
                    <a:pt x="730" y="502"/>
                    <a:pt x="730" y="313"/>
                  </a:cubicBezTo>
                  <a:cubicBezTo>
                    <a:pt x="730" y="140"/>
                    <a:pt x="591"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p48"/>
            <p:cNvSpPr/>
            <p:nvPr/>
          </p:nvSpPr>
          <p:spPr>
            <a:xfrm>
              <a:off x="6536550" y="4131575"/>
              <a:ext cx="15625" cy="15625"/>
            </a:xfrm>
            <a:custGeom>
              <a:avLst/>
              <a:gdLst/>
              <a:ahLst/>
              <a:cxnLst/>
              <a:rect l="l" t="t" r="r" b="b"/>
              <a:pathLst>
                <a:path w="625" h="625" extrusionOk="0">
                  <a:moveTo>
                    <a:pt x="313" y="0"/>
                  </a:moveTo>
                  <a:cubicBezTo>
                    <a:pt x="140" y="0"/>
                    <a:pt x="0" y="140"/>
                    <a:pt x="0" y="313"/>
                  </a:cubicBezTo>
                  <a:cubicBezTo>
                    <a:pt x="0" y="486"/>
                    <a:pt x="140" y="625"/>
                    <a:pt x="313" y="625"/>
                  </a:cubicBezTo>
                  <a:cubicBezTo>
                    <a:pt x="486" y="625"/>
                    <a:pt x="625" y="486"/>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p48"/>
            <p:cNvSpPr/>
            <p:nvPr/>
          </p:nvSpPr>
          <p:spPr>
            <a:xfrm>
              <a:off x="6559900" y="4131575"/>
              <a:ext cx="15625" cy="15625"/>
            </a:xfrm>
            <a:custGeom>
              <a:avLst/>
              <a:gdLst/>
              <a:ahLst/>
              <a:cxnLst/>
              <a:rect l="l" t="t" r="r" b="b"/>
              <a:pathLst>
                <a:path w="625" h="625" extrusionOk="0">
                  <a:moveTo>
                    <a:pt x="312" y="0"/>
                  </a:moveTo>
                  <a:cubicBezTo>
                    <a:pt x="140" y="0"/>
                    <a:pt x="0" y="140"/>
                    <a:pt x="0" y="313"/>
                  </a:cubicBezTo>
                  <a:cubicBezTo>
                    <a:pt x="0" y="486"/>
                    <a:pt x="140" y="625"/>
                    <a:pt x="312" y="625"/>
                  </a:cubicBezTo>
                  <a:cubicBezTo>
                    <a:pt x="485" y="625"/>
                    <a:pt x="625" y="486"/>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48"/>
            <p:cNvSpPr/>
            <p:nvPr/>
          </p:nvSpPr>
          <p:spPr>
            <a:xfrm>
              <a:off x="6580575" y="4131575"/>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3"/>
                  </a:cubicBezTo>
                  <a:cubicBezTo>
                    <a:pt x="730" y="140"/>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48"/>
            <p:cNvSpPr/>
            <p:nvPr/>
          </p:nvSpPr>
          <p:spPr>
            <a:xfrm>
              <a:off x="6536550" y="4111575"/>
              <a:ext cx="15625" cy="15625"/>
            </a:xfrm>
            <a:custGeom>
              <a:avLst/>
              <a:gdLst/>
              <a:ahLst/>
              <a:cxnLst/>
              <a:rect l="l" t="t" r="r" b="b"/>
              <a:pathLst>
                <a:path w="625" h="625" extrusionOk="0">
                  <a:moveTo>
                    <a:pt x="313" y="0"/>
                  </a:moveTo>
                  <a:cubicBezTo>
                    <a:pt x="140" y="0"/>
                    <a:pt x="0" y="140"/>
                    <a:pt x="0" y="312"/>
                  </a:cubicBezTo>
                  <a:cubicBezTo>
                    <a:pt x="0" y="485"/>
                    <a:pt x="140" y="625"/>
                    <a:pt x="313" y="625"/>
                  </a:cubicBezTo>
                  <a:cubicBezTo>
                    <a:pt x="486" y="625"/>
                    <a:pt x="625" y="485"/>
                    <a:pt x="625" y="312"/>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48"/>
            <p:cNvSpPr/>
            <p:nvPr/>
          </p:nvSpPr>
          <p:spPr>
            <a:xfrm>
              <a:off x="6559900" y="4111575"/>
              <a:ext cx="15625" cy="15625"/>
            </a:xfrm>
            <a:custGeom>
              <a:avLst/>
              <a:gdLst/>
              <a:ahLst/>
              <a:cxnLst/>
              <a:rect l="l" t="t" r="r" b="b"/>
              <a:pathLst>
                <a:path w="625" h="625" extrusionOk="0">
                  <a:moveTo>
                    <a:pt x="312" y="0"/>
                  </a:moveTo>
                  <a:cubicBezTo>
                    <a:pt x="140" y="0"/>
                    <a:pt x="0" y="140"/>
                    <a:pt x="0" y="312"/>
                  </a:cubicBezTo>
                  <a:cubicBezTo>
                    <a:pt x="0" y="485"/>
                    <a:pt x="140" y="625"/>
                    <a:pt x="312" y="625"/>
                  </a:cubicBezTo>
                  <a:cubicBezTo>
                    <a:pt x="485" y="625"/>
                    <a:pt x="625" y="485"/>
                    <a:pt x="625" y="312"/>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48"/>
            <p:cNvSpPr/>
            <p:nvPr/>
          </p:nvSpPr>
          <p:spPr>
            <a:xfrm>
              <a:off x="6580575" y="4111575"/>
              <a:ext cx="18250" cy="15650"/>
            </a:xfrm>
            <a:custGeom>
              <a:avLst/>
              <a:gdLst/>
              <a:ahLst/>
              <a:cxnLst/>
              <a:rect l="l" t="t" r="r" b="b"/>
              <a:pathLst>
                <a:path w="730" h="626" extrusionOk="0">
                  <a:moveTo>
                    <a:pt x="418" y="0"/>
                  </a:moveTo>
                  <a:cubicBezTo>
                    <a:pt x="140" y="0"/>
                    <a:pt x="1" y="337"/>
                    <a:pt x="198" y="534"/>
                  </a:cubicBezTo>
                  <a:cubicBezTo>
                    <a:pt x="261" y="597"/>
                    <a:pt x="339" y="626"/>
                    <a:pt x="416" y="626"/>
                  </a:cubicBezTo>
                  <a:cubicBezTo>
                    <a:pt x="576" y="626"/>
                    <a:pt x="730" y="501"/>
                    <a:pt x="730" y="312"/>
                  </a:cubicBezTo>
                  <a:cubicBezTo>
                    <a:pt x="730" y="140"/>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48"/>
            <p:cNvSpPr/>
            <p:nvPr/>
          </p:nvSpPr>
          <p:spPr>
            <a:xfrm>
              <a:off x="6536550" y="4091550"/>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48"/>
            <p:cNvSpPr/>
            <p:nvPr/>
          </p:nvSpPr>
          <p:spPr>
            <a:xfrm>
              <a:off x="6559900" y="4091550"/>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p48"/>
            <p:cNvSpPr/>
            <p:nvPr/>
          </p:nvSpPr>
          <p:spPr>
            <a:xfrm>
              <a:off x="6580575" y="4091550"/>
              <a:ext cx="18250" cy="15650"/>
            </a:xfrm>
            <a:custGeom>
              <a:avLst/>
              <a:gdLst/>
              <a:ahLst/>
              <a:cxnLst/>
              <a:rect l="l" t="t" r="r" b="b"/>
              <a:pathLst>
                <a:path w="730" h="626" extrusionOk="0">
                  <a:moveTo>
                    <a:pt x="418" y="1"/>
                  </a:moveTo>
                  <a:cubicBezTo>
                    <a:pt x="140" y="1"/>
                    <a:pt x="1" y="337"/>
                    <a:pt x="198" y="534"/>
                  </a:cubicBezTo>
                  <a:cubicBezTo>
                    <a:pt x="261" y="598"/>
                    <a:pt x="339" y="626"/>
                    <a:pt x="416" y="626"/>
                  </a:cubicBezTo>
                  <a:cubicBezTo>
                    <a:pt x="576" y="626"/>
                    <a:pt x="730" y="502"/>
                    <a:pt x="730" y="313"/>
                  </a:cubicBezTo>
                  <a:cubicBezTo>
                    <a:pt x="730" y="140"/>
                    <a:pt x="591"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p48"/>
            <p:cNvSpPr/>
            <p:nvPr/>
          </p:nvSpPr>
          <p:spPr>
            <a:xfrm>
              <a:off x="6536550" y="4071550"/>
              <a:ext cx="15625" cy="15625"/>
            </a:xfrm>
            <a:custGeom>
              <a:avLst/>
              <a:gdLst/>
              <a:ahLst/>
              <a:cxnLst/>
              <a:rect l="l" t="t" r="r" b="b"/>
              <a:pathLst>
                <a:path w="625" h="625" extrusionOk="0">
                  <a:moveTo>
                    <a:pt x="313" y="0"/>
                  </a:moveTo>
                  <a:cubicBezTo>
                    <a:pt x="140" y="0"/>
                    <a:pt x="0" y="140"/>
                    <a:pt x="0" y="313"/>
                  </a:cubicBezTo>
                  <a:cubicBezTo>
                    <a:pt x="0" y="485"/>
                    <a:pt x="140" y="625"/>
                    <a:pt x="313" y="625"/>
                  </a:cubicBezTo>
                  <a:cubicBezTo>
                    <a:pt x="486" y="625"/>
                    <a:pt x="625" y="485"/>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48"/>
            <p:cNvSpPr/>
            <p:nvPr/>
          </p:nvSpPr>
          <p:spPr>
            <a:xfrm>
              <a:off x="6559900" y="4071550"/>
              <a:ext cx="15625" cy="15625"/>
            </a:xfrm>
            <a:custGeom>
              <a:avLst/>
              <a:gdLst/>
              <a:ahLst/>
              <a:cxnLst/>
              <a:rect l="l" t="t" r="r" b="b"/>
              <a:pathLst>
                <a:path w="625" h="625" extrusionOk="0">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1" name="Google Shape;10331;p48"/>
            <p:cNvSpPr/>
            <p:nvPr/>
          </p:nvSpPr>
          <p:spPr>
            <a:xfrm>
              <a:off x="6580575" y="4071550"/>
              <a:ext cx="18250" cy="15625"/>
            </a:xfrm>
            <a:custGeom>
              <a:avLst/>
              <a:gdLst/>
              <a:ahLst/>
              <a:cxnLst/>
              <a:rect l="l" t="t" r="r" b="b"/>
              <a:pathLst>
                <a:path w="730" h="625" extrusionOk="0">
                  <a:moveTo>
                    <a:pt x="418" y="0"/>
                  </a:moveTo>
                  <a:cubicBezTo>
                    <a:pt x="140" y="0"/>
                    <a:pt x="1" y="337"/>
                    <a:pt x="198" y="532"/>
                  </a:cubicBezTo>
                  <a:cubicBezTo>
                    <a:pt x="261" y="596"/>
                    <a:pt x="339" y="625"/>
                    <a:pt x="416" y="625"/>
                  </a:cubicBezTo>
                  <a:cubicBezTo>
                    <a:pt x="576" y="625"/>
                    <a:pt x="730" y="500"/>
                    <a:pt x="730" y="313"/>
                  </a:cubicBezTo>
                  <a:cubicBezTo>
                    <a:pt x="730" y="140"/>
                    <a:pt x="591" y="0"/>
                    <a:pt x="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2" name="Google Shape;10332;p48"/>
            <p:cNvSpPr/>
            <p:nvPr/>
          </p:nvSpPr>
          <p:spPr>
            <a:xfrm>
              <a:off x="6536550" y="4051525"/>
              <a:ext cx="15625" cy="15650"/>
            </a:xfrm>
            <a:custGeom>
              <a:avLst/>
              <a:gdLst/>
              <a:ahLst/>
              <a:cxnLst/>
              <a:rect l="l" t="t" r="r" b="b"/>
              <a:pathLst>
                <a:path w="625" h="626" extrusionOk="0">
                  <a:moveTo>
                    <a:pt x="313" y="1"/>
                  </a:moveTo>
                  <a:cubicBezTo>
                    <a:pt x="140" y="1"/>
                    <a:pt x="0" y="140"/>
                    <a:pt x="0" y="313"/>
                  </a:cubicBezTo>
                  <a:cubicBezTo>
                    <a:pt x="0" y="486"/>
                    <a:pt x="140" y="626"/>
                    <a:pt x="313" y="626"/>
                  </a:cubicBezTo>
                  <a:cubicBezTo>
                    <a:pt x="486" y="626"/>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3" name="Google Shape;10333;p48"/>
            <p:cNvSpPr/>
            <p:nvPr/>
          </p:nvSpPr>
          <p:spPr>
            <a:xfrm>
              <a:off x="6559900" y="4051525"/>
              <a:ext cx="15625" cy="15650"/>
            </a:xfrm>
            <a:custGeom>
              <a:avLst/>
              <a:gdLst/>
              <a:ahLst/>
              <a:cxnLst/>
              <a:rect l="l" t="t" r="r" b="b"/>
              <a:pathLst>
                <a:path w="625" h="626" extrusionOk="0">
                  <a:moveTo>
                    <a:pt x="312" y="1"/>
                  </a:moveTo>
                  <a:cubicBezTo>
                    <a:pt x="140" y="1"/>
                    <a:pt x="0" y="140"/>
                    <a:pt x="0" y="313"/>
                  </a:cubicBezTo>
                  <a:cubicBezTo>
                    <a:pt x="0" y="486"/>
                    <a:pt x="140" y="626"/>
                    <a:pt x="312" y="626"/>
                  </a:cubicBezTo>
                  <a:cubicBezTo>
                    <a:pt x="485" y="626"/>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p48"/>
            <p:cNvSpPr/>
            <p:nvPr/>
          </p:nvSpPr>
          <p:spPr>
            <a:xfrm>
              <a:off x="6580600" y="4051525"/>
              <a:ext cx="18225" cy="15650"/>
            </a:xfrm>
            <a:custGeom>
              <a:avLst/>
              <a:gdLst/>
              <a:ahLst/>
              <a:cxnLst/>
              <a:rect l="l" t="t" r="r" b="b"/>
              <a:pathLst>
                <a:path w="729" h="626" extrusionOk="0">
                  <a:moveTo>
                    <a:pt x="419" y="1"/>
                  </a:moveTo>
                  <a:cubicBezTo>
                    <a:pt x="419" y="1"/>
                    <a:pt x="418" y="1"/>
                    <a:pt x="417" y="1"/>
                  </a:cubicBezTo>
                  <a:cubicBezTo>
                    <a:pt x="416" y="1"/>
                    <a:pt x="415" y="1"/>
                    <a:pt x="415" y="1"/>
                  </a:cubicBezTo>
                  <a:cubicBezTo>
                    <a:pt x="139" y="1"/>
                    <a:pt x="0" y="336"/>
                    <a:pt x="197" y="533"/>
                  </a:cubicBezTo>
                  <a:cubicBezTo>
                    <a:pt x="260" y="597"/>
                    <a:pt x="338" y="625"/>
                    <a:pt x="415" y="625"/>
                  </a:cubicBezTo>
                  <a:cubicBezTo>
                    <a:pt x="575" y="625"/>
                    <a:pt x="729" y="501"/>
                    <a:pt x="729" y="313"/>
                  </a:cubicBezTo>
                  <a:cubicBezTo>
                    <a:pt x="729" y="141"/>
                    <a:pt x="591" y="1"/>
                    <a:pt x="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5" name="Google Shape;10335;p48"/>
            <p:cNvSpPr/>
            <p:nvPr/>
          </p:nvSpPr>
          <p:spPr>
            <a:xfrm>
              <a:off x="6536550" y="4031525"/>
              <a:ext cx="15625" cy="15650"/>
            </a:xfrm>
            <a:custGeom>
              <a:avLst/>
              <a:gdLst/>
              <a:ahLst/>
              <a:cxnLst/>
              <a:rect l="l" t="t" r="r" b="b"/>
              <a:pathLst>
                <a:path w="625" h="626" extrusionOk="0">
                  <a:moveTo>
                    <a:pt x="313" y="1"/>
                  </a:moveTo>
                  <a:cubicBezTo>
                    <a:pt x="140" y="1"/>
                    <a:pt x="0" y="140"/>
                    <a:pt x="0" y="313"/>
                  </a:cubicBezTo>
                  <a:cubicBezTo>
                    <a:pt x="0" y="486"/>
                    <a:pt x="140" y="625"/>
                    <a:pt x="313" y="625"/>
                  </a:cubicBezTo>
                  <a:cubicBezTo>
                    <a:pt x="486" y="625"/>
                    <a:pt x="625" y="486"/>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6" name="Google Shape;10336;p48"/>
            <p:cNvSpPr/>
            <p:nvPr/>
          </p:nvSpPr>
          <p:spPr>
            <a:xfrm>
              <a:off x="6559900" y="4031525"/>
              <a:ext cx="15625" cy="15650"/>
            </a:xfrm>
            <a:custGeom>
              <a:avLst/>
              <a:gdLst/>
              <a:ahLst/>
              <a:cxnLst/>
              <a:rect l="l" t="t" r="r" b="b"/>
              <a:pathLst>
                <a:path w="625" h="626" extrusionOk="0">
                  <a:moveTo>
                    <a:pt x="312" y="1"/>
                  </a:moveTo>
                  <a:cubicBezTo>
                    <a:pt x="140" y="1"/>
                    <a:pt x="0" y="140"/>
                    <a:pt x="0" y="313"/>
                  </a:cubicBezTo>
                  <a:cubicBezTo>
                    <a:pt x="0" y="486"/>
                    <a:pt x="140" y="625"/>
                    <a:pt x="312" y="625"/>
                  </a:cubicBezTo>
                  <a:cubicBezTo>
                    <a:pt x="485" y="625"/>
                    <a:pt x="625" y="486"/>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48"/>
            <p:cNvSpPr/>
            <p:nvPr/>
          </p:nvSpPr>
          <p:spPr>
            <a:xfrm>
              <a:off x="6580575" y="4031525"/>
              <a:ext cx="18250" cy="15625"/>
            </a:xfrm>
            <a:custGeom>
              <a:avLst/>
              <a:gdLst/>
              <a:ahLst/>
              <a:cxnLst/>
              <a:rect l="l" t="t" r="r" b="b"/>
              <a:pathLst>
                <a:path w="730" h="625" extrusionOk="0">
                  <a:moveTo>
                    <a:pt x="418" y="1"/>
                  </a:moveTo>
                  <a:cubicBezTo>
                    <a:pt x="140" y="1"/>
                    <a:pt x="1" y="337"/>
                    <a:pt x="198" y="533"/>
                  </a:cubicBezTo>
                  <a:cubicBezTo>
                    <a:pt x="261" y="596"/>
                    <a:pt x="339" y="625"/>
                    <a:pt x="416" y="625"/>
                  </a:cubicBezTo>
                  <a:cubicBezTo>
                    <a:pt x="576" y="625"/>
                    <a:pt x="730" y="500"/>
                    <a:pt x="730" y="313"/>
                  </a:cubicBezTo>
                  <a:cubicBezTo>
                    <a:pt x="730" y="140"/>
                    <a:pt x="591" y="1"/>
                    <a:pt x="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48"/>
            <p:cNvSpPr/>
            <p:nvPr/>
          </p:nvSpPr>
          <p:spPr>
            <a:xfrm>
              <a:off x="6536550" y="4011525"/>
              <a:ext cx="15625" cy="15625"/>
            </a:xfrm>
            <a:custGeom>
              <a:avLst/>
              <a:gdLst/>
              <a:ahLst/>
              <a:cxnLst/>
              <a:rect l="l" t="t" r="r" b="b"/>
              <a:pathLst>
                <a:path w="625" h="625" extrusionOk="0">
                  <a:moveTo>
                    <a:pt x="313" y="0"/>
                  </a:moveTo>
                  <a:cubicBezTo>
                    <a:pt x="140" y="0"/>
                    <a:pt x="0" y="140"/>
                    <a:pt x="0" y="313"/>
                  </a:cubicBezTo>
                  <a:cubicBezTo>
                    <a:pt x="0" y="484"/>
                    <a:pt x="140" y="625"/>
                    <a:pt x="313" y="625"/>
                  </a:cubicBezTo>
                  <a:cubicBezTo>
                    <a:pt x="486" y="625"/>
                    <a:pt x="625" y="484"/>
                    <a:pt x="625" y="313"/>
                  </a:cubicBezTo>
                  <a:cubicBezTo>
                    <a:pt x="625" y="140"/>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9" name="Google Shape;10339;p48"/>
            <p:cNvSpPr/>
            <p:nvPr/>
          </p:nvSpPr>
          <p:spPr>
            <a:xfrm>
              <a:off x="6559900" y="4011525"/>
              <a:ext cx="15625" cy="15625"/>
            </a:xfrm>
            <a:custGeom>
              <a:avLst/>
              <a:gdLst/>
              <a:ahLst/>
              <a:cxnLst/>
              <a:rect l="l" t="t" r="r" b="b"/>
              <a:pathLst>
                <a:path w="625" h="625" extrusionOk="0">
                  <a:moveTo>
                    <a:pt x="312" y="0"/>
                  </a:moveTo>
                  <a:cubicBezTo>
                    <a:pt x="140" y="0"/>
                    <a:pt x="0" y="140"/>
                    <a:pt x="0" y="313"/>
                  </a:cubicBezTo>
                  <a:cubicBezTo>
                    <a:pt x="0" y="484"/>
                    <a:pt x="140" y="625"/>
                    <a:pt x="312" y="625"/>
                  </a:cubicBezTo>
                  <a:cubicBezTo>
                    <a:pt x="485" y="625"/>
                    <a:pt x="625" y="484"/>
                    <a:pt x="625" y="313"/>
                  </a:cubicBezTo>
                  <a:cubicBezTo>
                    <a:pt x="625" y="140"/>
                    <a:pt x="485"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0" name="Google Shape;10340;p48"/>
            <p:cNvSpPr/>
            <p:nvPr/>
          </p:nvSpPr>
          <p:spPr>
            <a:xfrm>
              <a:off x="6536550" y="399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p48"/>
            <p:cNvSpPr/>
            <p:nvPr/>
          </p:nvSpPr>
          <p:spPr>
            <a:xfrm>
              <a:off x="6559900" y="399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2" name="Google Shape;10342;p48"/>
            <p:cNvSpPr/>
            <p:nvPr/>
          </p:nvSpPr>
          <p:spPr>
            <a:xfrm>
              <a:off x="6536550" y="3971500"/>
              <a:ext cx="15625" cy="15650"/>
            </a:xfrm>
            <a:custGeom>
              <a:avLst/>
              <a:gdLst/>
              <a:ahLst/>
              <a:cxnLst/>
              <a:rect l="l" t="t" r="r" b="b"/>
              <a:pathLst>
                <a:path w="625" h="626" extrusionOk="0">
                  <a:moveTo>
                    <a:pt x="313" y="1"/>
                  </a:moveTo>
                  <a:cubicBezTo>
                    <a:pt x="140" y="1"/>
                    <a:pt x="0" y="140"/>
                    <a:pt x="0" y="313"/>
                  </a:cubicBezTo>
                  <a:cubicBezTo>
                    <a:pt x="0" y="484"/>
                    <a:pt x="140" y="625"/>
                    <a:pt x="313" y="625"/>
                  </a:cubicBezTo>
                  <a:cubicBezTo>
                    <a:pt x="486" y="625"/>
                    <a:pt x="625" y="484"/>
                    <a:pt x="625" y="313"/>
                  </a:cubicBezTo>
                  <a:cubicBezTo>
                    <a:pt x="625" y="140"/>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3" name="Google Shape;10343;p48"/>
            <p:cNvSpPr/>
            <p:nvPr/>
          </p:nvSpPr>
          <p:spPr>
            <a:xfrm>
              <a:off x="6559900" y="3971500"/>
              <a:ext cx="15625" cy="15650"/>
            </a:xfrm>
            <a:custGeom>
              <a:avLst/>
              <a:gdLst/>
              <a:ahLst/>
              <a:cxnLst/>
              <a:rect l="l" t="t" r="r" b="b"/>
              <a:pathLst>
                <a:path w="625" h="626" extrusionOk="0">
                  <a:moveTo>
                    <a:pt x="312" y="1"/>
                  </a:moveTo>
                  <a:cubicBezTo>
                    <a:pt x="140" y="1"/>
                    <a:pt x="0" y="140"/>
                    <a:pt x="0" y="313"/>
                  </a:cubicBezTo>
                  <a:cubicBezTo>
                    <a:pt x="0" y="484"/>
                    <a:pt x="140" y="625"/>
                    <a:pt x="312" y="625"/>
                  </a:cubicBezTo>
                  <a:cubicBezTo>
                    <a:pt x="485" y="625"/>
                    <a:pt x="625" y="484"/>
                    <a:pt x="625" y="313"/>
                  </a:cubicBezTo>
                  <a:cubicBezTo>
                    <a:pt x="625" y="140"/>
                    <a:pt x="485" y="1"/>
                    <a:pt x="3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4" name="Google Shape;10344;p48"/>
            <p:cNvSpPr/>
            <p:nvPr/>
          </p:nvSpPr>
          <p:spPr>
            <a:xfrm>
              <a:off x="6536550" y="3951450"/>
              <a:ext cx="15625" cy="15650"/>
            </a:xfrm>
            <a:custGeom>
              <a:avLst/>
              <a:gdLst/>
              <a:ahLst/>
              <a:cxnLst/>
              <a:rect l="l" t="t" r="r" b="b"/>
              <a:pathLst>
                <a:path w="625" h="626" extrusionOk="0">
                  <a:moveTo>
                    <a:pt x="313" y="1"/>
                  </a:moveTo>
                  <a:cubicBezTo>
                    <a:pt x="140" y="1"/>
                    <a:pt x="0" y="142"/>
                    <a:pt x="0" y="313"/>
                  </a:cubicBezTo>
                  <a:cubicBezTo>
                    <a:pt x="0" y="486"/>
                    <a:pt x="140" y="625"/>
                    <a:pt x="313" y="625"/>
                  </a:cubicBezTo>
                  <a:cubicBezTo>
                    <a:pt x="486" y="625"/>
                    <a:pt x="625" y="486"/>
                    <a:pt x="625" y="313"/>
                  </a:cubicBezTo>
                  <a:cubicBezTo>
                    <a:pt x="625" y="142"/>
                    <a:pt x="486" y="1"/>
                    <a:pt x="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5" name="Google Shape;10345;p48"/>
            <p:cNvSpPr/>
            <p:nvPr/>
          </p:nvSpPr>
          <p:spPr>
            <a:xfrm>
              <a:off x="6536550" y="3931450"/>
              <a:ext cx="15625" cy="15625"/>
            </a:xfrm>
            <a:custGeom>
              <a:avLst/>
              <a:gdLst/>
              <a:ahLst/>
              <a:cxnLst/>
              <a:rect l="l" t="t" r="r" b="b"/>
              <a:pathLst>
                <a:path w="625" h="625" extrusionOk="0">
                  <a:moveTo>
                    <a:pt x="313" y="0"/>
                  </a:moveTo>
                  <a:cubicBezTo>
                    <a:pt x="140" y="0"/>
                    <a:pt x="0" y="141"/>
                    <a:pt x="0" y="313"/>
                  </a:cubicBezTo>
                  <a:cubicBezTo>
                    <a:pt x="0" y="485"/>
                    <a:pt x="140" y="625"/>
                    <a:pt x="313" y="625"/>
                  </a:cubicBezTo>
                  <a:cubicBezTo>
                    <a:pt x="486" y="625"/>
                    <a:pt x="625" y="485"/>
                    <a:pt x="625" y="313"/>
                  </a:cubicBezTo>
                  <a:cubicBezTo>
                    <a:pt x="625" y="141"/>
                    <a:pt x="486" y="0"/>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46" name="Google Shape;10346;p48"/>
          <p:cNvSpPr/>
          <p:nvPr/>
        </p:nvSpPr>
        <p:spPr>
          <a:xfrm rot="5400000">
            <a:off x="-1592507" y="1301717"/>
            <a:ext cx="3232040" cy="3232125"/>
          </a:xfrm>
          <a:custGeom>
            <a:avLst/>
            <a:gdLst/>
            <a:ahLst/>
            <a:cxnLst/>
            <a:rect l="l" t="t" r="r" b="b"/>
            <a:pathLst>
              <a:path w="76048" h="76050" extrusionOk="0">
                <a:moveTo>
                  <a:pt x="38024" y="210"/>
                </a:moveTo>
                <a:cubicBezTo>
                  <a:pt x="58874" y="210"/>
                  <a:pt x="75838" y="17174"/>
                  <a:pt x="75838" y="38024"/>
                </a:cubicBezTo>
                <a:cubicBezTo>
                  <a:pt x="75838" y="58876"/>
                  <a:pt x="58874" y="75840"/>
                  <a:pt x="38024" y="75840"/>
                </a:cubicBezTo>
                <a:cubicBezTo>
                  <a:pt x="17173" y="75840"/>
                  <a:pt x="209" y="58876"/>
                  <a:pt x="209" y="38024"/>
                </a:cubicBezTo>
                <a:cubicBezTo>
                  <a:pt x="209" y="17174"/>
                  <a:pt x="17173" y="210"/>
                  <a:pt x="38024" y="210"/>
                </a:cubicBezTo>
                <a:close/>
                <a:moveTo>
                  <a:pt x="38024" y="1"/>
                </a:moveTo>
                <a:cubicBezTo>
                  <a:pt x="17058" y="1"/>
                  <a:pt x="0" y="17059"/>
                  <a:pt x="0" y="38024"/>
                </a:cubicBezTo>
                <a:cubicBezTo>
                  <a:pt x="0" y="58992"/>
                  <a:pt x="17058" y="76049"/>
                  <a:pt x="38024" y="76049"/>
                </a:cubicBezTo>
                <a:cubicBezTo>
                  <a:pt x="58989" y="76049"/>
                  <a:pt x="76047" y="58992"/>
                  <a:pt x="76047" y="38024"/>
                </a:cubicBezTo>
                <a:cubicBezTo>
                  <a:pt x="76047" y="17059"/>
                  <a:pt x="58989" y="1"/>
                  <a:pt x="380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7" name="Google Shape;10347;p48"/>
          <p:cNvSpPr/>
          <p:nvPr/>
        </p:nvSpPr>
        <p:spPr>
          <a:xfrm rot="5400000">
            <a:off x="-610068" y="562448"/>
            <a:ext cx="1900005" cy="1900005"/>
          </a:xfrm>
          <a:custGeom>
            <a:avLst/>
            <a:gdLst/>
            <a:ahLst/>
            <a:cxnLst/>
            <a:rect l="l" t="t" r="r" b="b"/>
            <a:pathLst>
              <a:path w="44706" h="44706" extrusionOk="0">
                <a:moveTo>
                  <a:pt x="22353" y="211"/>
                </a:moveTo>
                <a:cubicBezTo>
                  <a:pt x="34563" y="211"/>
                  <a:pt x="44496" y="10143"/>
                  <a:pt x="44496" y="22353"/>
                </a:cubicBezTo>
                <a:cubicBezTo>
                  <a:pt x="44496" y="34565"/>
                  <a:pt x="34563" y="44496"/>
                  <a:pt x="22353" y="44496"/>
                </a:cubicBezTo>
                <a:cubicBezTo>
                  <a:pt x="10144" y="44496"/>
                  <a:pt x="209" y="34563"/>
                  <a:pt x="209" y="22355"/>
                </a:cubicBezTo>
                <a:cubicBezTo>
                  <a:pt x="209" y="10144"/>
                  <a:pt x="10143" y="211"/>
                  <a:pt x="22353" y="211"/>
                </a:cubicBezTo>
                <a:close/>
                <a:moveTo>
                  <a:pt x="22353" y="0"/>
                </a:moveTo>
                <a:cubicBezTo>
                  <a:pt x="10028" y="0"/>
                  <a:pt x="0" y="10028"/>
                  <a:pt x="0" y="22353"/>
                </a:cubicBezTo>
                <a:cubicBezTo>
                  <a:pt x="0" y="34678"/>
                  <a:pt x="10028" y="44706"/>
                  <a:pt x="22353" y="44706"/>
                </a:cubicBezTo>
                <a:cubicBezTo>
                  <a:pt x="34678" y="44706"/>
                  <a:pt x="44706" y="34678"/>
                  <a:pt x="44706" y="22353"/>
                </a:cubicBezTo>
                <a:cubicBezTo>
                  <a:pt x="44706" y="10028"/>
                  <a:pt x="34678" y="0"/>
                  <a:pt x="22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8" name="Google Shape;10348;p48"/>
          <p:cNvSpPr/>
          <p:nvPr/>
        </p:nvSpPr>
        <p:spPr>
          <a:xfrm flipH="1">
            <a:off x="8644553" y="3546011"/>
            <a:ext cx="445241" cy="385621"/>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9" name="Google Shape;10349;p48"/>
          <p:cNvSpPr/>
          <p:nvPr/>
        </p:nvSpPr>
        <p:spPr>
          <a:xfrm flipH="1">
            <a:off x="7976006" y="3412263"/>
            <a:ext cx="1247936" cy="1094228"/>
          </a:xfrm>
          <a:custGeom>
            <a:avLst/>
            <a:gdLst/>
            <a:ahLst/>
            <a:cxnLst/>
            <a:rect l="l" t="t" r="r" b="b"/>
            <a:pathLst>
              <a:path w="28132" h="24667" extrusionOk="0">
                <a:moveTo>
                  <a:pt x="14066" y="424"/>
                </a:moveTo>
                <a:lnTo>
                  <a:pt x="27770" y="24457"/>
                </a:lnTo>
                <a:lnTo>
                  <a:pt x="359" y="24457"/>
                </a:lnTo>
                <a:lnTo>
                  <a:pt x="14066" y="424"/>
                </a:lnTo>
                <a:close/>
                <a:moveTo>
                  <a:pt x="14066" y="1"/>
                </a:moveTo>
                <a:lnTo>
                  <a:pt x="88" y="24511"/>
                </a:lnTo>
                <a:lnTo>
                  <a:pt x="0" y="24667"/>
                </a:lnTo>
                <a:lnTo>
                  <a:pt x="28131" y="24667"/>
                </a:lnTo>
                <a:lnTo>
                  <a:pt x="140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p48"/>
          <p:cNvSpPr/>
          <p:nvPr/>
        </p:nvSpPr>
        <p:spPr>
          <a:xfrm flipH="1">
            <a:off x="7323944" y="3810713"/>
            <a:ext cx="1247936" cy="1094228"/>
          </a:xfrm>
          <a:custGeom>
            <a:avLst/>
            <a:gdLst/>
            <a:ahLst/>
            <a:cxnLst/>
            <a:rect l="l" t="t" r="r" b="b"/>
            <a:pathLst>
              <a:path w="28132" h="24667" extrusionOk="0">
                <a:moveTo>
                  <a:pt x="14067" y="423"/>
                </a:moveTo>
                <a:lnTo>
                  <a:pt x="27772" y="24458"/>
                </a:lnTo>
                <a:lnTo>
                  <a:pt x="361" y="24458"/>
                </a:lnTo>
                <a:lnTo>
                  <a:pt x="14067" y="423"/>
                </a:lnTo>
                <a:close/>
                <a:moveTo>
                  <a:pt x="14067" y="0"/>
                </a:moveTo>
                <a:lnTo>
                  <a:pt x="90" y="24510"/>
                </a:lnTo>
                <a:lnTo>
                  <a:pt x="0" y="24666"/>
                </a:lnTo>
                <a:lnTo>
                  <a:pt x="28131" y="24666"/>
                </a:lnTo>
                <a:lnTo>
                  <a:pt x="140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1" name="Google Shape;10351;p48"/>
          <p:cNvSpPr/>
          <p:nvPr/>
        </p:nvSpPr>
        <p:spPr>
          <a:xfrm flipH="1">
            <a:off x="8572785" y="674614"/>
            <a:ext cx="895831" cy="775779"/>
          </a:xfrm>
          <a:custGeom>
            <a:avLst/>
            <a:gdLst/>
            <a:ahLst/>
            <a:cxnLst/>
            <a:rect l="l" t="t" r="r" b="b"/>
            <a:pathLst>
              <a:path w="21416" h="18546" extrusionOk="0">
                <a:moveTo>
                  <a:pt x="15940" y="210"/>
                </a:moveTo>
                <a:lnTo>
                  <a:pt x="21173" y="9273"/>
                </a:lnTo>
                <a:lnTo>
                  <a:pt x="15940" y="18336"/>
                </a:lnTo>
                <a:lnTo>
                  <a:pt x="5475" y="18336"/>
                </a:lnTo>
                <a:lnTo>
                  <a:pt x="242" y="9273"/>
                </a:lnTo>
                <a:lnTo>
                  <a:pt x="5475" y="210"/>
                </a:lnTo>
                <a:close/>
                <a:moveTo>
                  <a:pt x="5355" y="0"/>
                </a:moveTo>
                <a:lnTo>
                  <a:pt x="1" y="9273"/>
                </a:lnTo>
                <a:lnTo>
                  <a:pt x="5325" y="18494"/>
                </a:lnTo>
                <a:lnTo>
                  <a:pt x="5355" y="18545"/>
                </a:lnTo>
                <a:lnTo>
                  <a:pt x="16061" y="18545"/>
                </a:lnTo>
                <a:lnTo>
                  <a:pt x="21415" y="9273"/>
                </a:lnTo>
                <a:lnTo>
                  <a:pt x="16092" y="53"/>
                </a:lnTo>
                <a:lnTo>
                  <a:pt x="160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2" name="Google Shape;10352;p48"/>
          <p:cNvSpPr/>
          <p:nvPr/>
        </p:nvSpPr>
        <p:spPr>
          <a:xfrm flipH="1">
            <a:off x="8268879" y="1451741"/>
            <a:ext cx="277040" cy="252486"/>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3" name="Google Shape;10353;p48"/>
          <p:cNvGrpSpPr/>
          <p:nvPr/>
        </p:nvGrpSpPr>
        <p:grpSpPr>
          <a:xfrm flipH="1">
            <a:off x="7568646" y="2219231"/>
            <a:ext cx="1019815" cy="944312"/>
            <a:chOff x="2113525" y="2880575"/>
            <a:chExt cx="609500" cy="564375"/>
          </a:xfrm>
        </p:grpSpPr>
        <p:sp>
          <p:nvSpPr>
            <p:cNvPr id="10354" name="Google Shape;10354;p48"/>
            <p:cNvSpPr/>
            <p:nvPr/>
          </p:nvSpPr>
          <p:spPr>
            <a:xfrm>
              <a:off x="2159100" y="3015125"/>
              <a:ext cx="58125" cy="55900"/>
            </a:xfrm>
            <a:custGeom>
              <a:avLst/>
              <a:gdLst/>
              <a:ahLst/>
              <a:cxnLst/>
              <a:rect l="l" t="t" r="r" b="b"/>
              <a:pathLst>
                <a:path w="2325" h="2236" extrusionOk="0">
                  <a:moveTo>
                    <a:pt x="1206" y="0"/>
                  </a:moveTo>
                  <a:cubicBezTo>
                    <a:pt x="754" y="0"/>
                    <a:pt x="347" y="271"/>
                    <a:pt x="174" y="690"/>
                  </a:cubicBezTo>
                  <a:cubicBezTo>
                    <a:pt x="1" y="1107"/>
                    <a:pt x="96" y="1589"/>
                    <a:pt x="416" y="1907"/>
                  </a:cubicBezTo>
                  <a:cubicBezTo>
                    <a:pt x="630" y="2121"/>
                    <a:pt x="916" y="2235"/>
                    <a:pt x="1207" y="2235"/>
                  </a:cubicBezTo>
                  <a:cubicBezTo>
                    <a:pt x="1351" y="2235"/>
                    <a:pt x="1496" y="2207"/>
                    <a:pt x="1634" y="2150"/>
                  </a:cubicBezTo>
                  <a:cubicBezTo>
                    <a:pt x="2052" y="1977"/>
                    <a:pt x="2325" y="1569"/>
                    <a:pt x="2325" y="1117"/>
                  </a:cubicBezTo>
                  <a:cubicBezTo>
                    <a:pt x="2325" y="500"/>
                    <a:pt x="1823" y="0"/>
                    <a:pt x="12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5" name="Google Shape;10355;p48"/>
            <p:cNvSpPr/>
            <p:nvPr/>
          </p:nvSpPr>
          <p:spPr>
            <a:xfrm>
              <a:off x="2113525" y="2967325"/>
              <a:ext cx="151450" cy="151450"/>
            </a:xfrm>
            <a:custGeom>
              <a:avLst/>
              <a:gdLst/>
              <a:ahLst/>
              <a:cxnLst/>
              <a:rect l="l" t="t" r="r" b="b"/>
              <a:pathLst>
                <a:path w="6058" h="6058" extrusionOk="0">
                  <a:moveTo>
                    <a:pt x="3029" y="210"/>
                  </a:moveTo>
                  <a:cubicBezTo>
                    <a:pt x="4583" y="210"/>
                    <a:pt x="5849" y="1476"/>
                    <a:pt x="5849" y="3029"/>
                  </a:cubicBezTo>
                  <a:cubicBezTo>
                    <a:pt x="5849" y="4583"/>
                    <a:pt x="4583" y="5849"/>
                    <a:pt x="3029" y="5849"/>
                  </a:cubicBezTo>
                  <a:cubicBezTo>
                    <a:pt x="1474" y="5849"/>
                    <a:pt x="210" y="4583"/>
                    <a:pt x="210" y="3029"/>
                  </a:cubicBezTo>
                  <a:cubicBezTo>
                    <a:pt x="210" y="1476"/>
                    <a:pt x="1475" y="210"/>
                    <a:pt x="3029" y="210"/>
                  </a:cubicBezTo>
                  <a:close/>
                  <a:moveTo>
                    <a:pt x="3029" y="1"/>
                  </a:moveTo>
                  <a:cubicBezTo>
                    <a:pt x="1359" y="1"/>
                    <a:pt x="0" y="1359"/>
                    <a:pt x="0" y="3029"/>
                  </a:cubicBezTo>
                  <a:cubicBezTo>
                    <a:pt x="0" y="4700"/>
                    <a:pt x="1359" y="6058"/>
                    <a:pt x="3029" y="6058"/>
                  </a:cubicBezTo>
                  <a:cubicBezTo>
                    <a:pt x="4700" y="6058"/>
                    <a:pt x="6058" y="4700"/>
                    <a:pt x="6058" y="3029"/>
                  </a:cubicBezTo>
                  <a:cubicBezTo>
                    <a:pt x="6058" y="1360"/>
                    <a:pt x="4700" y="1"/>
                    <a:pt x="3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6" name="Google Shape;10356;p48"/>
            <p:cNvSpPr/>
            <p:nvPr/>
          </p:nvSpPr>
          <p:spPr>
            <a:xfrm>
              <a:off x="2158650" y="2880575"/>
              <a:ext cx="564375" cy="564375"/>
            </a:xfrm>
            <a:custGeom>
              <a:avLst/>
              <a:gdLst/>
              <a:ahLst/>
              <a:cxnLst/>
              <a:rect l="l" t="t" r="r" b="b"/>
              <a:pathLst>
                <a:path w="22575" h="22575" extrusionOk="0">
                  <a:moveTo>
                    <a:pt x="11288" y="210"/>
                  </a:moveTo>
                  <a:cubicBezTo>
                    <a:pt x="17395" y="210"/>
                    <a:pt x="22366" y="5181"/>
                    <a:pt x="22366" y="11289"/>
                  </a:cubicBezTo>
                  <a:cubicBezTo>
                    <a:pt x="22366" y="17397"/>
                    <a:pt x="17397" y="22367"/>
                    <a:pt x="11288" y="22367"/>
                  </a:cubicBezTo>
                  <a:cubicBezTo>
                    <a:pt x="5179" y="22367"/>
                    <a:pt x="210" y="17397"/>
                    <a:pt x="210" y="11288"/>
                  </a:cubicBezTo>
                  <a:cubicBezTo>
                    <a:pt x="210" y="5181"/>
                    <a:pt x="5179" y="210"/>
                    <a:pt x="11288" y="210"/>
                  </a:cubicBezTo>
                  <a:close/>
                  <a:moveTo>
                    <a:pt x="11288" y="1"/>
                  </a:moveTo>
                  <a:cubicBezTo>
                    <a:pt x="5064" y="1"/>
                    <a:pt x="1" y="5064"/>
                    <a:pt x="1" y="11288"/>
                  </a:cubicBezTo>
                  <a:cubicBezTo>
                    <a:pt x="1" y="17512"/>
                    <a:pt x="5064" y="22575"/>
                    <a:pt x="11288" y="22575"/>
                  </a:cubicBezTo>
                  <a:cubicBezTo>
                    <a:pt x="17512" y="22575"/>
                    <a:pt x="22575" y="17512"/>
                    <a:pt x="22575" y="11288"/>
                  </a:cubicBezTo>
                  <a:cubicBezTo>
                    <a:pt x="22575" y="5064"/>
                    <a:pt x="17512" y="1"/>
                    <a:pt x="11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7" name="Google Shape;10357;p48"/>
            <p:cNvSpPr/>
            <p:nvPr/>
          </p:nvSpPr>
          <p:spPr>
            <a:xfrm>
              <a:off x="2542800" y="2882550"/>
              <a:ext cx="55925" cy="55925"/>
            </a:xfrm>
            <a:custGeom>
              <a:avLst/>
              <a:gdLst/>
              <a:ahLst/>
              <a:cxnLst/>
              <a:rect l="l" t="t" r="r" b="b"/>
              <a:pathLst>
                <a:path w="2237" h="2237" extrusionOk="0">
                  <a:moveTo>
                    <a:pt x="1118" y="1"/>
                  </a:moveTo>
                  <a:cubicBezTo>
                    <a:pt x="501" y="1"/>
                    <a:pt x="1" y="501"/>
                    <a:pt x="1" y="1118"/>
                  </a:cubicBezTo>
                  <a:cubicBezTo>
                    <a:pt x="1" y="1736"/>
                    <a:pt x="501" y="2237"/>
                    <a:pt x="1118" y="2237"/>
                  </a:cubicBezTo>
                  <a:cubicBezTo>
                    <a:pt x="1737" y="2237"/>
                    <a:pt x="2237" y="1736"/>
                    <a:pt x="2237" y="1118"/>
                  </a:cubicBezTo>
                  <a:cubicBezTo>
                    <a:pt x="2237" y="501"/>
                    <a:pt x="1737" y="1"/>
                    <a:pt x="1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8" name="Google Shape;10358;p48"/>
          <p:cNvGrpSpPr/>
          <p:nvPr/>
        </p:nvGrpSpPr>
        <p:grpSpPr>
          <a:xfrm flipH="1">
            <a:off x="8692175" y="1058192"/>
            <a:ext cx="349968" cy="2052568"/>
            <a:chOff x="1037125" y="2236325"/>
            <a:chExt cx="149100" cy="874475"/>
          </a:xfrm>
        </p:grpSpPr>
        <p:sp>
          <p:nvSpPr>
            <p:cNvPr id="10359" name="Google Shape;10359;p48"/>
            <p:cNvSpPr/>
            <p:nvPr/>
          </p:nvSpPr>
          <p:spPr>
            <a:xfrm>
              <a:off x="1171575" y="2471400"/>
              <a:ext cx="14650" cy="12600"/>
            </a:xfrm>
            <a:custGeom>
              <a:avLst/>
              <a:gdLst/>
              <a:ahLst/>
              <a:cxnLst/>
              <a:rect l="l" t="t" r="r" b="b"/>
              <a:pathLst>
                <a:path w="586" h="504" extrusionOk="0">
                  <a:moveTo>
                    <a:pt x="333" y="0"/>
                  </a:moveTo>
                  <a:cubicBezTo>
                    <a:pt x="272" y="0"/>
                    <a:pt x="209" y="23"/>
                    <a:pt x="158" y="74"/>
                  </a:cubicBezTo>
                  <a:cubicBezTo>
                    <a:pt x="0" y="232"/>
                    <a:pt x="111" y="503"/>
                    <a:pt x="335" y="503"/>
                  </a:cubicBezTo>
                  <a:cubicBezTo>
                    <a:pt x="473"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0" name="Google Shape;10360;p48"/>
            <p:cNvSpPr/>
            <p:nvPr/>
          </p:nvSpPr>
          <p:spPr>
            <a:xfrm>
              <a:off x="1171575" y="2549750"/>
              <a:ext cx="14650" cy="12575"/>
            </a:xfrm>
            <a:custGeom>
              <a:avLst/>
              <a:gdLst/>
              <a:ahLst/>
              <a:cxnLst/>
              <a:rect l="l" t="t" r="r" b="b"/>
              <a:pathLst>
                <a:path w="586" h="503" extrusionOk="0">
                  <a:moveTo>
                    <a:pt x="334" y="0"/>
                  </a:moveTo>
                  <a:cubicBezTo>
                    <a:pt x="272" y="0"/>
                    <a:pt x="209" y="23"/>
                    <a:pt x="158" y="75"/>
                  </a:cubicBezTo>
                  <a:cubicBezTo>
                    <a:pt x="0" y="233"/>
                    <a:pt x="113" y="502"/>
                    <a:pt x="335" y="502"/>
                  </a:cubicBezTo>
                  <a:cubicBezTo>
                    <a:pt x="473" y="502"/>
                    <a:pt x="586" y="390"/>
                    <a:pt x="586" y="252"/>
                  </a:cubicBezTo>
                  <a:cubicBezTo>
                    <a:pt x="586" y="101"/>
                    <a:pt x="462"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1" name="Google Shape;10361;p48"/>
            <p:cNvSpPr/>
            <p:nvPr/>
          </p:nvSpPr>
          <p:spPr>
            <a:xfrm>
              <a:off x="1171575" y="2628100"/>
              <a:ext cx="14650" cy="12600"/>
            </a:xfrm>
            <a:custGeom>
              <a:avLst/>
              <a:gdLst/>
              <a:ahLst/>
              <a:cxnLst/>
              <a:rect l="l" t="t" r="r" b="b"/>
              <a:pathLst>
                <a:path w="586" h="504" extrusionOk="0">
                  <a:moveTo>
                    <a:pt x="333" y="0"/>
                  </a:moveTo>
                  <a:cubicBezTo>
                    <a:pt x="272" y="0"/>
                    <a:pt x="209" y="23"/>
                    <a:pt x="158" y="74"/>
                  </a:cubicBezTo>
                  <a:cubicBezTo>
                    <a:pt x="0" y="232"/>
                    <a:pt x="113" y="503"/>
                    <a:pt x="335" y="503"/>
                  </a:cubicBezTo>
                  <a:cubicBezTo>
                    <a:pt x="473" y="503"/>
                    <a:pt x="586" y="391"/>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2" name="Google Shape;10362;p48"/>
            <p:cNvSpPr/>
            <p:nvPr/>
          </p:nvSpPr>
          <p:spPr>
            <a:xfrm>
              <a:off x="1171575" y="2706475"/>
              <a:ext cx="14650" cy="12550"/>
            </a:xfrm>
            <a:custGeom>
              <a:avLst/>
              <a:gdLst/>
              <a:ahLst/>
              <a:cxnLst/>
              <a:rect l="l" t="t" r="r" b="b"/>
              <a:pathLst>
                <a:path w="586" h="502" extrusionOk="0">
                  <a:moveTo>
                    <a:pt x="333" y="0"/>
                  </a:moveTo>
                  <a:cubicBezTo>
                    <a:pt x="272" y="0"/>
                    <a:pt x="209" y="23"/>
                    <a:pt x="158" y="74"/>
                  </a:cubicBezTo>
                  <a:cubicBezTo>
                    <a:pt x="0" y="232"/>
                    <a:pt x="113" y="501"/>
                    <a:pt x="335" y="501"/>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48"/>
            <p:cNvSpPr/>
            <p:nvPr/>
          </p:nvSpPr>
          <p:spPr>
            <a:xfrm>
              <a:off x="1171575" y="2784825"/>
              <a:ext cx="14650" cy="12600"/>
            </a:xfrm>
            <a:custGeom>
              <a:avLst/>
              <a:gdLst/>
              <a:ahLst/>
              <a:cxnLst/>
              <a:rect l="l" t="t" r="r" b="b"/>
              <a:pathLst>
                <a:path w="586" h="504" extrusionOk="0">
                  <a:moveTo>
                    <a:pt x="333" y="1"/>
                  </a:moveTo>
                  <a:cubicBezTo>
                    <a:pt x="272" y="1"/>
                    <a:pt x="209" y="24"/>
                    <a:pt x="158" y="75"/>
                  </a:cubicBezTo>
                  <a:cubicBezTo>
                    <a:pt x="0" y="232"/>
                    <a:pt x="111" y="504"/>
                    <a:pt x="335" y="504"/>
                  </a:cubicBezTo>
                  <a:cubicBezTo>
                    <a:pt x="473" y="504"/>
                    <a:pt x="586" y="390"/>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48"/>
            <p:cNvSpPr/>
            <p:nvPr/>
          </p:nvSpPr>
          <p:spPr>
            <a:xfrm>
              <a:off x="1104350" y="24714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48"/>
            <p:cNvSpPr/>
            <p:nvPr/>
          </p:nvSpPr>
          <p:spPr>
            <a:xfrm>
              <a:off x="1104350" y="2549750"/>
              <a:ext cx="14675" cy="12575"/>
            </a:xfrm>
            <a:custGeom>
              <a:avLst/>
              <a:gdLst/>
              <a:ahLst/>
              <a:cxnLst/>
              <a:rect l="l" t="t" r="r" b="b"/>
              <a:pathLst>
                <a:path w="587" h="503" extrusionOk="0">
                  <a:moveTo>
                    <a:pt x="334" y="0"/>
                  </a:moveTo>
                  <a:cubicBezTo>
                    <a:pt x="272" y="0"/>
                    <a:pt x="209" y="23"/>
                    <a:pt x="158" y="75"/>
                  </a:cubicBezTo>
                  <a:cubicBezTo>
                    <a:pt x="0" y="233"/>
                    <a:pt x="112" y="502"/>
                    <a:pt x="335" y="502"/>
                  </a:cubicBezTo>
                  <a:cubicBezTo>
                    <a:pt x="475" y="502"/>
                    <a:pt x="587" y="390"/>
                    <a:pt x="587" y="252"/>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6" name="Google Shape;10366;p48"/>
            <p:cNvSpPr/>
            <p:nvPr/>
          </p:nvSpPr>
          <p:spPr>
            <a:xfrm>
              <a:off x="1104350" y="26281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91"/>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7" name="Google Shape;10367;p48"/>
            <p:cNvSpPr/>
            <p:nvPr/>
          </p:nvSpPr>
          <p:spPr>
            <a:xfrm>
              <a:off x="1104350" y="2706475"/>
              <a:ext cx="14675" cy="12550"/>
            </a:xfrm>
            <a:custGeom>
              <a:avLst/>
              <a:gdLst/>
              <a:ahLst/>
              <a:cxnLst/>
              <a:rect l="l" t="t" r="r" b="b"/>
              <a:pathLst>
                <a:path w="587" h="502" extrusionOk="0">
                  <a:moveTo>
                    <a:pt x="334" y="0"/>
                  </a:moveTo>
                  <a:cubicBezTo>
                    <a:pt x="272" y="0"/>
                    <a:pt x="209" y="23"/>
                    <a:pt x="158" y="74"/>
                  </a:cubicBezTo>
                  <a:cubicBezTo>
                    <a:pt x="0" y="232"/>
                    <a:pt x="112" y="501"/>
                    <a:pt x="335" y="501"/>
                  </a:cubicBezTo>
                  <a:cubicBezTo>
                    <a:pt x="475" y="501"/>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p48"/>
            <p:cNvSpPr/>
            <p:nvPr/>
          </p:nvSpPr>
          <p:spPr>
            <a:xfrm>
              <a:off x="1104350" y="2784825"/>
              <a:ext cx="14675" cy="12600"/>
            </a:xfrm>
            <a:custGeom>
              <a:avLst/>
              <a:gdLst/>
              <a:ahLst/>
              <a:cxnLst/>
              <a:rect l="l" t="t" r="r" b="b"/>
              <a:pathLst>
                <a:path w="587" h="504" extrusionOk="0">
                  <a:moveTo>
                    <a:pt x="334" y="1"/>
                  </a:moveTo>
                  <a:cubicBezTo>
                    <a:pt x="272" y="1"/>
                    <a:pt x="209" y="24"/>
                    <a:pt x="158" y="75"/>
                  </a:cubicBezTo>
                  <a:cubicBezTo>
                    <a:pt x="0" y="232"/>
                    <a:pt x="112" y="504"/>
                    <a:pt x="335" y="504"/>
                  </a:cubicBezTo>
                  <a:cubicBezTo>
                    <a:pt x="475" y="504"/>
                    <a:pt x="587" y="390"/>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p48"/>
            <p:cNvSpPr/>
            <p:nvPr/>
          </p:nvSpPr>
          <p:spPr>
            <a:xfrm>
              <a:off x="1037125" y="2471400"/>
              <a:ext cx="14675" cy="12600"/>
            </a:xfrm>
            <a:custGeom>
              <a:avLst/>
              <a:gdLst/>
              <a:ahLst/>
              <a:cxnLst/>
              <a:rect l="l" t="t" r="r" b="b"/>
              <a:pathLst>
                <a:path w="587" h="504" extrusionOk="0">
                  <a:moveTo>
                    <a:pt x="334" y="0"/>
                  </a:moveTo>
                  <a:cubicBezTo>
                    <a:pt x="273" y="0"/>
                    <a:pt x="210" y="23"/>
                    <a:pt x="159" y="74"/>
                  </a:cubicBezTo>
                  <a:cubicBezTo>
                    <a:pt x="0" y="232"/>
                    <a:pt x="112" y="503"/>
                    <a:pt x="337" y="503"/>
                  </a:cubicBezTo>
                  <a:cubicBezTo>
                    <a:pt x="475" y="503"/>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0" name="Google Shape;10370;p48"/>
            <p:cNvSpPr/>
            <p:nvPr/>
          </p:nvSpPr>
          <p:spPr>
            <a:xfrm>
              <a:off x="1037125" y="2549750"/>
              <a:ext cx="14675" cy="12575"/>
            </a:xfrm>
            <a:custGeom>
              <a:avLst/>
              <a:gdLst/>
              <a:ahLst/>
              <a:cxnLst/>
              <a:rect l="l" t="t" r="r" b="b"/>
              <a:pathLst>
                <a:path w="587" h="503" extrusionOk="0">
                  <a:moveTo>
                    <a:pt x="335" y="0"/>
                  </a:moveTo>
                  <a:cubicBezTo>
                    <a:pt x="273" y="0"/>
                    <a:pt x="210" y="23"/>
                    <a:pt x="159" y="75"/>
                  </a:cubicBezTo>
                  <a:cubicBezTo>
                    <a:pt x="0" y="233"/>
                    <a:pt x="112" y="502"/>
                    <a:pt x="337" y="502"/>
                  </a:cubicBezTo>
                  <a:cubicBezTo>
                    <a:pt x="475" y="502"/>
                    <a:pt x="587" y="390"/>
                    <a:pt x="587" y="252"/>
                  </a:cubicBezTo>
                  <a:cubicBezTo>
                    <a:pt x="587" y="101"/>
                    <a:pt x="464"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1" name="Google Shape;10371;p48"/>
            <p:cNvSpPr/>
            <p:nvPr/>
          </p:nvSpPr>
          <p:spPr>
            <a:xfrm>
              <a:off x="1037150" y="2628100"/>
              <a:ext cx="14650" cy="12600"/>
            </a:xfrm>
            <a:custGeom>
              <a:avLst/>
              <a:gdLst/>
              <a:ahLst/>
              <a:cxnLst/>
              <a:rect l="l" t="t" r="r" b="b"/>
              <a:pathLst>
                <a:path w="586" h="504" extrusionOk="0">
                  <a:moveTo>
                    <a:pt x="333" y="0"/>
                  </a:moveTo>
                  <a:cubicBezTo>
                    <a:pt x="272" y="0"/>
                    <a:pt x="209" y="23"/>
                    <a:pt x="158" y="74"/>
                  </a:cubicBezTo>
                  <a:cubicBezTo>
                    <a:pt x="1" y="232"/>
                    <a:pt x="113" y="503"/>
                    <a:pt x="336" y="503"/>
                  </a:cubicBezTo>
                  <a:cubicBezTo>
                    <a:pt x="474" y="503"/>
                    <a:pt x="586" y="391"/>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2" name="Google Shape;10372;p48"/>
            <p:cNvSpPr/>
            <p:nvPr/>
          </p:nvSpPr>
          <p:spPr>
            <a:xfrm>
              <a:off x="1037150" y="2706475"/>
              <a:ext cx="14650" cy="12550"/>
            </a:xfrm>
            <a:custGeom>
              <a:avLst/>
              <a:gdLst/>
              <a:ahLst/>
              <a:cxnLst/>
              <a:rect l="l" t="t" r="r" b="b"/>
              <a:pathLst>
                <a:path w="586" h="502" extrusionOk="0">
                  <a:moveTo>
                    <a:pt x="333" y="0"/>
                  </a:moveTo>
                  <a:cubicBezTo>
                    <a:pt x="272" y="0"/>
                    <a:pt x="209" y="23"/>
                    <a:pt x="158" y="74"/>
                  </a:cubicBezTo>
                  <a:cubicBezTo>
                    <a:pt x="1" y="232"/>
                    <a:pt x="113" y="501"/>
                    <a:pt x="336" y="501"/>
                  </a:cubicBezTo>
                  <a:cubicBezTo>
                    <a:pt x="474"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3" name="Google Shape;10373;p48"/>
            <p:cNvSpPr/>
            <p:nvPr/>
          </p:nvSpPr>
          <p:spPr>
            <a:xfrm>
              <a:off x="1171575" y="2236325"/>
              <a:ext cx="14650" cy="12600"/>
            </a:xfrm>
            <a:custGeom>
              <a:avLst/>
              <a:gdLst/>
              <a:ahLst/>
              <a:cxnLst/>
              <a:rect l="l" t="t" r="r" b="b"/>
              <a:pathLst>
                <a:path w="586" h="504" extrusionOk="0">
                  <a:moveTo>
                    <a:pt x="333" y="1"/>
                  </a:moveTo>
                  <a:cubicBezTo>
                    <a:pt x="272" y="1"/>
                    <a:pt x="209" y="23"/>
                    <a:pt x="158" y="74"/>
                  </a:cubicBezTo>
                  <a:cubicBezTo>
                    <a:pt x="0" y="232"/>
                    <a:pt x="113" y="503"/>
                    <a:pt x="335" y="503"/>
                  </a:cubicBezTo>
                  <a:cubicBezTo>
                    <a:pt x="473" y="503"/>
                    <a:pt x="586" y="391"/>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4" name="Google Shape;10374;p48"/>
            <p:cNvSpPr/>
            <p:nvPr/>
          </p:nvSpPr>
          <p:spPr>
            <a:xfrm>
              <a:off x="1171575" y="2314700"/>
              <a:ext cx="14650" cy="12550"/>
            </a:xfrm>
            <a:custGeom>
              <a:avLst/>
              <a:gdLst/>
              <a:ahLst/>
              <a:cxnLst/>
              <a:rect l="l" t="t" r="r" b="b"/>
              <a:pathLst>
                <a:path w="586" h="502" extrusionOk="0">
                  <a:moveTo>
                    <a:pt x="333" y="0"/>
                  </a:moveTo>
                  <a:cubicBezTo>
                    <a:pt x="272" y="0"/>
                    <a:pt x="209" y="23"/>
                    <a:pt x="158" y="74"/>
                  </a:cubicBezTo>
                  <a:cubicBezTo>
                    <a:pt x="0" y="232"/>
                    <a:pt x="113" y="502"/>
                    <a:pt x="335" y="502"/>
                  </a:cubicBezTo>
                  <a:cubicBezTo>
                    <a:pt x="473"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p48"/>
            <p:cNvSpPr/>
            <p:nvPr/>
          </p:nvSpPr>
          <p:spPr>
            <a:xfrm>
              <a:off x="1171575" y="2393025"/>
              <a:ext cx="14650" cy="12600"/>
            </a:xfrm>
            <a:custGeom>
              <a:avLst/>
              <a:gdLst/>
              <a:ahLst/>
              <a:cxnLst/>
              <a:rect l="l" t="t" r="r" b="b"/>
              <a:pathLst>
                <a:path w="586" h="504" extrusionOk="0">
                  <a:moveTo>
                    <a:pt x="333" y="1"/>
                  </a:moveTo>
                  <a:cubicBezTo>
                    <a:pt x="271" y="1"/>
                    <a:pt x="209" y="23"/>
                    <a:pt x="158" y="74"/>
                  </a:cubicBezTo>
                  <a:cubicBezTo>
                    <a:pt x="0" y="233"/>
                    <a:pt x="111" y="503"/>
                    <a:pt x="335" y="503"/>
                  </a:cubicBezTo>
                  <a:cubicBezTo>
                    <a:pt x="473" y="503"/>
                    <a:pt x="586" y="391"/>
                    <a:pt x="586" y="253"/>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6" name="Google Shape;10376;p48"/>
            <p:cNvSpPr/>
            <p:nvPr/>
          </p:nvSpPr>
          <p:spPr>
            <a:xfrm>
              <a:off x="1104350" y="2236325"/>
              <a:ext cx="14675" cy="12600"/>
            </a:xfrm>
            <a:custGeom>
              <a:avLst/>
              <a:gdLst/>
              <a:ahLst/>
              <a:cxnLst/>
              <a:rect l="l" t="t" r="r" b="b"/>
              <a:pathLst>
                <a:path w="587" h="504" extrusionOk="0">
                  <a:moveTo>
                    <a:pt x="334" y="1"/>
                  </a:moveTo>
                  <a:cubicBezTo>
                    <a:pt x="272" y="1"/>
                    <a:pt x="209" y="23"/>
                    <a:pt x="158" y="74"/>
                  </a:cubicBezTo>
                  <a:cubicBezTo>
                    <a:pt x="0" y="232"/>
                    <a:pt x="112" y="503"/>
                    <a:pt x="335" y="503"/>
                  </a:cubicBezTo>
                  <a:cubicBezTo>
                    <a:pt x="475" y="503"/>
                    <a:pt x="587" y="391"/>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7" name="Google Shape;10377;p48"/>
            <p:cNvSpPr/>
            <p:nvPr/>
          </p:nvSpPr>
          <p:spPr>
            <a:xfrm>
              <a:off x="1104350" y="2314700"/>
              <a:ext cx="14675" cy="12550"/>
            </a:xfrm>
            <a:custGeom>
              <a:avLst/>
              <a:gdLst/>
              <a:ahLst/>
              <a:cxnLst/>
              <a:rect l="l" t="t" r="r" b="b"/>
              <a:pathLst>
                <a:path w="587" h="502" extrusionOk="0">
                  <a:moveTo>
                    <a:pt x="334" y="0"/>
                  </a:moveTo>
                  <a:cubicBezTo>
                    <a:pt x="272" y="0"/>
                    <a:pt x="209" y="23"/>
                    <a:pt x="158" y="74"/>
                  </a:cubicBezTo>
                  <a:cubicBezTo>
                    <a:pt x="0" y="232"/>
                    <a:pt x="112" y="502"/>
                    <a:pt x="335" y="502"/>
                  </a:cubicBezTo>
                  <a:cubicBezTo>
                    <a:pt x="475" y="502"/>
                    <a:pt x="587" y="389"/>
                    <a:pt x="587" y="251"/>
                  </a:cubicBezTo>
                  <a:cubicBezTo>
                    <a:pt x="587" y="101"/>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8" name="Google Shape;10378;p48"/>
            <p:cNvSpPr/>
            <p:nvPr/>
          </p:nvSpPr>
          <p:spPr>
            <a:xfrm>
              <a:off x="1104350" y="2393025"/>
              <a:ext cx="14675" cy="12600"/>
            </a:xfrm>
            <a:custGeom>
              <a:avLst/>
              <a:gdLst/>
              <a:ahLst/>
              <a:cxnLst/>
              <a:rect l="l" t="t" r="r" b="b"/>
              <a:pathLst>
                <a:path w="587" h="504" extrusionOk="0">
                  <a:moveTo>
                    <a:pt x="334" y="1"/>
                  </a:moveTo>
                  <a:cubicBezTo>
                    <a:pt x="272" y="1"/>
                    <a:pt x="209" y="23"/>
                    <a:pt x="158" y="74"/>
                  </a:cubicBezTo>
                  <a:cubicBezTo>
                    <a:pt x="0" y="233"/>
                    <a:pt x="112" y="503"/>
                    <a:pt x="335"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9" name="Google Shape;10379;p48"/>
            <p:cNvSpPr/>
            <p:nvPr/>
          </p:nvSpPr>
          <p:spPr>
            <a:xfrm>
              <a:off x="1037150" y="2236325"/>
              <a:ext cx="14650" cy="12600"/>
            </a:xfrm>
            <a:custGeom>
              <a:avLst/>
              <a:gdLst/>
              <a:ahLst/>
              <a:cxnLst/>
              <a:rect l="l" t="t" r="r" b="b"/>
              <a:pathLst>
                <a:path w="586" h="504" extrusionOk="0">
                  <a:moveTo>
                    <a:pt x="333" y="1"/>
                  </a:moveTo>
                  <a:cubicBezTo>
                    <a:pt x="272" y="1"/>
                    <a:pt x="209" y="23"/>
                    <a:pt x="158" y="74"/>
                  </a:cubicBezTo>
                  <a:cubicBezTo>
                    <a:pt x="1" y="232"/>
                    <a:pt x="113" y="503"/>
                    <a:pt x="336" y="503"/>
                  </a:cubicBezTo>
                  <a:cubicBezTo>
                    <a:pt x="474" y="503"/>
                    <a:pt x="586" y="391"/>
                    <a:pt x="586" y="252"/>
                  </a:cubicBezTo>
                  <a:cubicBezTo>
                    <a:pt x="586" y="101"/>
                    <a:pt x="462"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0" name="Google Shape;10380;p48"/>
            <p:cNvSpPr/>
            <p:nvPr/>
          </p:nvSpPr>
          <p:spPr>
            <a:xfrm>
              <a:off x="1037150" y="2314700"/>
              <a:ext cx="14650" cy="12550"/>
            </a:xfrm>
            <a:custGeom>
              <a:avLst/>
              <a:gdLst/>
              <a:ahLst/>
              <a:cxnLst/>
              <a:rect l="l" t="t" r="r" b="b"/>
              <a:pathLst>
                <a:path w="586" h="502" extrusionOk="0">
                  <a:moveTo>
                    <a:pt x="333" y="0"/>
                  </a:moveTo>
                  <a:cubicBezTo>
                    <a:pt x="272" y="0"/>
                    <a:pt x="209" y="23"/>
                    <a:pt x="158" y="74"/>
                  </a:cubicBezTo>
                  <a:cubicBezTo>
                    <a:pt x="1" y="232"/>
                    <a:pt x="113" y="502"/>
                    <a:pt x="336" y="502"/>
                  </a:cubicBezTo>
                  <a:cubicBezTo>
                    <a:pt x="474" y="502"/>
                    <a:pt x="586" y="389"/>
                    <a:pt x="586" y="251"/>
                  </a:cubicBezTo>
                  <a:cubicBezTo>
                    <a:pt x="586" y="101"/>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1" name="Google Shape;10381;p48"/>
            <p:cNvSpPr/>
            <p:nvPr/>
          </p:nvSpPr>
          <p:spPr>
            <a:xfrm>
              <a:off x="1037125" y="239302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2" name="Google Shape;10382;p48"/>
            <p:cNvSpPr/>
            <p:nvPr/>
          </p:nvSpPr>
          <p:spPr>
            <a:xfrm>
              <a:off x="1037125" y="2784825"/>
              <a:ext cx="14675" cy="12600"/>
            </a:xfrm>
            <a:custGeom>
              <a:avLst/>
              <a:gdLst/>
              <a:ahLst/>
              <a:cxnLst/>
              <a:rect l="l" t="t" r="r" b="b"/>
              <a:pathLst>
                <a:path w="587" h="504" extrusionOk="0">
                  <a:moveTo>
                    <a:pt x="334" y="1"/>
                  </a:moveTo>
                  <a:cubicBezTo>
                    <a:pt x="273" y="1"/>
                    <a:pt x="210" y="24"/>
                    <a:pt x="159" y="75"/>
                  </a:cubicBezTo>
                  <a:cubicBezTo>
                    <a:pt x="0" y="232"/>
                    <a:pt x="112" y="504"/>
                    <a:pt x="337" y="504"/>
                  </a:cubicBezTo>
                  <a:cubicBezTo>
                    <a:pt x="475" y="504"/>
                    <a:pt x="587" y="390"/>
                    <a:pt x="587" y="252"/>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3" name="Google Shape;10383;p48"/>
            <p:cNvSpPr/>
            <p:nvPr/>
          </p:nvSpPr>
          <p:spPr>
            <a:xfrm>
              <a:off x="1171575" y="2863175"/>
              <a:ext cx="14650" cy="12575"/>
            </a:xfrm>
            <a:custGeom>
              <a:avLst/>
              <a:gdLst/>
              <a:ahLst/>
              <a:cxnLst/>
              <a:rect l="l" t="t" r="r" b="b"/>
              <a:pathLst>
                <a:path w="586" h="503" extrusionOk="0">
                  <a:moveTo>
                    <a:pt x="333" y="0"/>
                  </a:moveTo>
                  <a:cubicBezTo>
                    <a:pt x="272" y="0"/>
                    <a:pt x="209" y="23"/>
                    <a:pt x="158" y="74"/>
                  </a:cubicBezTo>
                  <a:cubicBezTo>
                    <a:pt x="0" y="232"/>
                    <a:pt x="111" y="503"/>
                    <a:pt x="335" y="503"/>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4" name="Google Shape;10384;p48"/>
            <p:cNvSpPr/>
            <p:nvPr/>
          </p:nvSpPr>
          <p:spPr>
            <a:xfrm>
              <a:off x="1171575" y="2941500"/>
              <a:ext cx="14650" cy="12600"/>
            </a:xfrm>
            <a:custGeom>
              <a:avLst/>
              <a:gdLst/>
              <a:ahLst/>
              <a:cxnLst/>
              <a:rect l="l" t="t" r="r" b="b"/>
              <a:pathLst>
                <a:path w="586" h="504" extrusionOk="0">
                  <a:moveTo>
                    <a:pt x="334" y="1"/>
                  </a:moveTo>
                  <a:cubicBezTo>
                    <a:pt x="272" y="1"/>
                    <a:pt x="209" y="24"/>
                    <a:pt x="158" y="76"/>
                  </a:cubicBezTo>
                  <a:cubicBezTo>
                    <a:pt x="0" y="233"/>
                    <a:pt x="113" y="503"/>
                    <a:pt x="335" y="503"/>
                  </a:cubicBezTo>
                  <a:cubicBezTo>
                    <a:pt x="473" y="503"/>
                    <a:pt x="586" y="391"/>
                    <a:pt x="586" y="253"/>
                  </a:cubicBezTo>
                  <a:cubicBezTo>
                    <a:pt x="586" y="101"/>
                    <a:pt x="462"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p48"/>
            <p:cNvSpPr/>
            <p:nvPr/>
          </p:nvSpPr>
          <p:spPr>
            <a:xfrm>
              <a:off x="1171575" y="3019875"/>
              <a:ext cx="14650" cy="12575"/>
            </a:xfrm>
            <a:custGeom>
              <a:avLst/>
              <a:gdLst/>
              <a:ahLst/>
              <a:cxnLst/>
              <a:rect l="l" t="t" r="r" b="b"/>
              <a:pathLst>
                <a:path w="586" h="503" extrusionOk="0">
                  <a:moveTo>
                    <a:pt x="333" y="0"/>
                  </a:moveTo>
                  <a:cubicBezTo>
                    <a:pt x="272" y="0"/>
                    <a:pt x="209" y="23"/>
                    <a:pt x="158" y="74"/>
                  </a:cubicBezTo>
                  <a:cubicBezTo>
                    <a:pt x="0" y="232"/>
                    <a:pt x="113" y="503"/>
                    <a:pt x="335" y="503"/>
                  </a:cubicBezTo>
                  <a:cubicBezTo>
                    <a:pt x="473" y="503"/>
                    <a:pt x="586" y="391"/>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6" name="Google Shape;10386;p48"/>
            <p:cNvSpPr/>
            <p:nvPr/>
          </p:nvSpPr>
          <p:spPr>
            <a:xfrm>
              <a:off x="1171575" y="3098250"/>
              <a:ext cx="14650" cy="12550"/>
            </a:xfrm>
            <a:custGeom>
              <a:avLst/>
              <a:gdLst/>
              <a:ahLst/>
              <a:cxnLst/>
              <a:rect l="l" t="t" r="r" b="b"/>
              <a:pathLst>
                <a:path w="586" h="502" extrusionOk="0">
                  <a:moveTo>
                    <a:pt x="333" y="0"/>
                  </a:moveTo>
                  <a:cubicBezTo>
                    <a:pt x="272" y="0"/>
                    <a:pt x="209" y="23"/>
                    <a:pt x="158" y="74"/>
                  </a:cubicBezTo>
                  <a:cubicBezTo>
                    <a:pt x="0" y="231"/>
                    <a:pt x="113" y="501"/>
                    <a:pt x="335" y="501"/>
                  </a:cubicBezTo>
                  <a:cubicBezTo>
                    <a:pt x="473"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7" name="Google Shape;10387;p48"/>
            <p:cNvSpPr/>
            <p:nvPr/>
          </p:nvSpPr>
          <p:spPr>
            <a:xfrm>
              <a:off x="1104350" y="28631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8" name="Google Shape;10388;p48"/>
            <p:cNvSpPr/>
            <p:nvPr/>
          </p:nvSpPr>
          <p:spPr>
            <a:xfrm>
              <a:off x="1104350" y="2941500"/>
              <a:ext cx="14675" cy="12600"/>
            </a:xfrm>
            <a:custGeom>
              <a:avLst/>
              <a:gdLst/>
              <a:ahLst/>
              <a:cxnLst/>
              <a:rect l="l" t="t" r="r" b="b"/>
              <a:pathLst>
                <a:path w="587" h="504" extrusionOk="0">
                  <a:moveTo>
                    <a:pt x="334" y="1"/>
                  </a:moveTo>
                  <a:cubicBezTo>
                    <a:pt x="272" y="1"/>
                    <a:pt x="209" y="24"/>
                    <a:pt x="158" y="76"/>
                  </a:cubicBezTo>
                  <a:cubicBezTo>
                    <a:pt x="0" y="233"/>
                    <a:pt x="112" y="503"/>
                    <a:pt x="335" y="503"/>
                  </a:cubicBezTo>
                  <a:cubicBezTo>
                    <a:pt x="475" y="503"/>
                    <a:pt x="587" y="391"/>
                    <a:pt x="587" y="253"/>
                  </a:cubicBezTo>
                  <a:cubicBezTo>
                    <a:pt x="587" y="101"/>
                    <a:pt x="463" y="1"/>
                    <a:pt x="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9" name="Google Shape;10389;p48"/>
            <p:cNvSpPr/>
            <p:nvPr/>
          </p:nvSpPr>
          <p:spPr>
            <a:xfrm>
              <a:off x="1104350" y="30198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91"/>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0" name="Google Shape;10390;p48"/>
            <p:cNvSpPr/>
            <p:nvPr/>
          </p:nvSpPr>
          <p:spPr>
            <a:xfrm>
              <a:off x="1104350" y="3098250"/>
              <a:ext cx="14675" cy="12550"/>
            </a:xfrm>
            <a:custGeom>
              <a:avLst/>
              <a:gdLst/>
              <a:ahLst/>
              <a:cxnLst/>
              <a:rect l="l" t="t" r="r" b="b"/>
              <a:pathLst>
                <a:path w="587" h="502" extrusionOk="0">
                  <a:moveTo>
                    <a:pt x="334" y="0"/>
                  </a:moveTo>
                  <a:cubicBezTo>
                    <a:pt x="272" y="0"/>
                    <a:pt x="209" y="23"/>
                    <a:pt x="158" y="74"/>
                  </a:cubicBezTo>
                  <a:cubicBezTo>
                    <a:pt x="0" y="231"/>
                    <a:pt x="112" y="501"/>
                    <a:pt x="335" y="501"/>
                  </a:cubicBezTo>
                  <a:cubicBezTo>
                    <a:pt x="475" y="501"/>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1" name="Google Shape;10391;p48"/>
            <p:cNvSpPr/>
            <p:nvPr/>
          </p:nvSpPr>
          <p:spPr>
            <a:xfrm>
              <a:off x="1037125" y="2863175"/>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2" name="Google Shape;10392;p48"/>
            <p:cNvSpPr/>
            <p:nvPr/>
          </p:nvSpPr>
          <p:spPr>
            <a:xfrm>
              <a:off x="1037125" y="2941500"/>
              <a:ext cx="14675" cy="12600"/>
            </a:xfrm>
            <a:custGeom>
              <a:avLst/>
              <a:gdLst/>
              <a:ahLst/>
              <a:cxnLst/>
              <a:rect l="l" t="t" r="r" b="b"/>
              <a:pathLst>
                <a:path w="587" h="504" extrusionOk="0">
                  <a:moveTo>
                    <a:pt x="335" y="1"/>
                  </a:moveTo>
                  <a:cubicBezTo>
                    <a:pt x="273" y="1"/>
                    <a:pt x="210" y="24"/>
                    <a:pt x="159" y="76"/>
                  </a:cubicBezTo>
                  <a:cubicBezTo>
                    <a:pt x="0" y="233"/>
                    <a:pt x="112" y="503"/>
                    <a:pt x="337" y="503"/>
                  </a:cubicBezTo>
                  <a:cubicBezTo>
                    <a:pt x="475" y="503"/>
                    <a:pt x="587" y="391"/>
                    <a:pt x="587" y="253"/>
                  </a:cubicBezTo>
                  <a:cubicBezTo>
                    <a:pt x="587" y="101"/>
                    <a:pt x="464"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3" name="Google Shape;10393;p48"/>
            <p:cNvSpPr/>
            <p:nvPr/>
          </p:nvSpPr>
          <p:spPr>
            <a:xfrm>
              <a:off x="1037150" y="3019875"/>
              <a:ext cx="14650" cy="12575"/>
            </a:xfrm>
            <a:custGeom>
              <a:avLst/>
              <a:gdLst/>
              <a:ahLst/>
              <a:cxnLst/>
              <a:rect l="l" t="t" r="r" b="b"/>
              <a:pathLst>
                <a:path w="586" h="503" extrusionOk="0">
                  <a:moveTo>
                    <a:pt x="333" y="0"/>
                  </a:moveTo>
                  <a:cubicBezTo>
                    <a:pt x="272" y="0"/>
                    <a:pt x="209" y="23"/>
                    <a:pt x="158" y="74"/>
                  </a:cubicBezTo>
                  <a:cubicBezTo>
                    <a:pt x="1" y="232"/>
                    <a:pt x="113" y="503"/>
                    <a:pt x="336" y="503"/>
                  </a:cubicBezTo>
                  <a:cubicBezTo>
                    <a:pt x="474" y="503"/>
                    <a:pt x="586" y="391"/>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4" name="Google Shape;10394;p48"/>
            <p:cNvSpPr/>
            <p:nvPr/>
          </p:nvSpPr>
          <p:spPr>
            <a:xfrm>
              <a:off x="1037150" y="3098250"/>
              <a:ext cx="14650" cy="12550"/>
            </a:xfrm>
            <a:custGeom>
              <a:avLst/>
              <a:gdLst/>
              <a:ahLst/>
              <a:cxnLst/>
              <a:rect l="l" t="t" r="r" b="b"/>
              <a:pathLst>
                <a:path w="586" h="502" extrusionOk="0">
                  <a:moveTo>
                    <a:pt x="333" y="0"/>
                  </a:moveTo>
                  <a:cubicBezTo>
                    <a:pt x="272" y="0"/>
                    <a:pt x="209" y="23"/>
                    <a:pt x="158" y="74"/>
                  </a:cubicBezTo>
                  <a:cubicBezTo>
                    <a:pt x="1" y="231"/>
                    <a:pt x="113" y="501"/>
                    <a:pt x="336" y="501"/>
                  </a:cubicBezTo>
                  <a:cubicBezTo>
                    <a:pt x="474" y="501"/>
                    <a:pt x="586" y="389"/>
                    <a:pt x="586" y="251"/>
                  </a:cubicBezTo>
                  <a:cubicBezTo>
                    <a:pt x="586" y="100"/>
                    <a:pt x="462" y="0"/>
                    <a:pt x="3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00775" y="431402"/>
            <a:ext cx="5742600" cy="478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1800"/>
              <a:buFont typeface="Poppins"/>
              <a:buNone/>
              <a:defRPr sz="1800" b="1">
                <a:solidFill>
                  <a:schemeClr val="accent2"/>
                </a:solidFill>
                <a:latin typeface="Poppins"/>
                <a:ea typeface="Poppins"/>
                <a:cs typeface="Poppins"/>
                <a:sym typeface="Poppins"/>
              </a:defRPr>
            </a:lvl1pPr>
            <a:lvl2pPr lvl="1" algn="ctr" rtl="0">
              <a:spcBef>
                <a:spcPts val="0"/>
              </a:spcBef>
              <a:spcAft>
                <a:spcPts val="0"/>
              </a:spcAft>
              <a:buClr>
                <a:schemeClr val="accent2"/>
              </a:buClr>
              <a:buSzPts val="1800"/>
              <a:buFont typeface="Poppins"/>
              <a:buNone/>
              <a:defRPr sz="1800" b="1">
                <a:solidFill>
                  <a:schemeClr val="accent2"/>
                </a:solidFill>
                <a:latin typeface="Poppins"/>
                <a:ea typeface="Poppins"/>
                <a:cs typeface="Poppins"/>
                <a:sym typeface="Poppins"/>
              </a:defRPr>
            </a:lvl2pPr>
            <a:lvl3pPr lvl="2" algn="ctr" rtl="0">
              <a:spcBef>
                <a:spcPts val="0"/>
              </a:spcBef>
              <a:spcAft>
                <a:spcPts val="0"/>
              </a:spcAft>
              <a:buClr>
                <a:schemeClr val="accent2"/>
              </a:buClr>
              <a:buSzPts val="1800"/>
              <a:buFont typeface="Poppins"/>
              <a:buNone/>
              <a:defRPr sz="1800" b="1">
                <a:solidFill>
                  <a:schemeClr val="accent2"/>
                </a:solidFill>
                <a:latin typeface="Poppins"/>
                <a:ea typeface="Poppins"/>
                <a:cs typeface="Poppins"/>
                <a:sym typeface="Poppins"/>
              </a:defRPr>
            </a:lvl3pPr>
            <a:lvl4pPr lvl="3" algn="ctr" rtl="0">
              <a:spcBef>
                <a:spcPts val="0"/>
              </a:spcBef>
              <a:spcAft>
                <a:spcPts val="0"/>
              </a:spcAft>
              <a:buClr>
                <a:schemeClr val="accent2"/>
              </a:buClr>
              <a:buSzPts val="1800"/>
              <a:buFont typeface="Poppins"/>
              <a:buNone/>
              <a:defRPr sz="1800" b="1">
                <a:solidFill>
                  <a:schemeClr val="accent2"/>
                </a:solidFill>
                <a:latin typeface="Poppins"/>
                <a:ea typeface="Poppins"/>
                <a:cs typeface="Poppins"/>
                <a:sym typeface="Poppins"/>
              </a:defRPr>
            </a:lvl4pPr>
            <a:lvl5pPr lvl="4" algn="ctr" rtl="0">
              <a:spcBef>
                <a:spcPts val="0"/>
              </a:spcBef>
              <a:spcAft>
                <a:spcPts val="0"/>
              </a:spcAft>
              <a:buClr>
                <a:schemeClr val="accent2"/>
              </a:buClr>
              <a:buSzPts val="1800"/>
              <a:buFont typeface="Poppins"/>
              <a:buNone/>
              <a:defRPr sz="1800" b="1">
                <a:solidFill>
                  <a:schemeClr val="accent2"/>
                </a:solidFill>
                <a:latin typeface="Poppins"/>
                <a:ea typeface="Poppins"/>
                <a:cs typeface="Poppins"/>
                <a:sym typeface="Poppins"/>
              </a:defRPr>
            </a:lvl5pPr>
            <a:lvl6pPr lvl="5" algn="ctr" rtl="0">
              <a:spcBef>
                <a:spcPts val="0"/>
              </a:spcBef>
              <a:spcAft>
                <a:spcPts val="0"/>
              </a:spcAft>
              <a:buClr>
                <a:schemeClr val="accent2"/>
              </a:buClr>
              <a:buSzPts val="1800"/>
              <a:buFont typeface="Poppins"/>
              <a:buNone/>
              <a:defRPr sz="1800" b="1">
                <a:solidFill>
                  <a:schemeClr val="accent2"/>
                </a:solidFill>
                <a:latin typeface="Poppins"/>
                <a:ea typeface="Poppins"/>
                <a:cs typeface="Poppins"/>
                <a:sym typeface="Poppins"/>
              </a:defRPr>
            </a:lvl6pPr>
            <a:lvl7pPr lvl="6" algn="ctr" rtl="0">
              <a:spcBef>
                <a:spcPts val="0"/>
              </a:spcBef>
              <a:spcAft>
                <a:spcPts val="0"/>
              </a:spcAft>
              <a:buClr>
                <a:schemeClr val="accent2"/>
              </a:buClr>
              <a:buSzPts val="1800"/>
              <a:buFont typeface="Poppins"/>
              <a:buNone/>
              <a:defRPr sz="1800" b="1">
                <a:solidFill>
                  <a:schemeClr val="accent2"/>
                </a:solidFill>
                <a:latin typeface="Poppins"/>
                <a:ea typeface="Poppins"/>
                <a:cs typeface="Poppins"/>
                <a:sym typeface="Poppins"/>
              </a:defRPr>
            </a:lvl7pPr>
            <a:lvl8pPr lvl="7" algn="ctr" rtl="0">
              <a:spcBef>
                <a:spcPts val="0"/>
              </a:spcBef>
              <a:spcAft>
                <a:spcPts val="0"/>
              </a:spcAft>
              <a:buClr>
                <a:schemeClr val="accent2"/>
              </a:buClr>
              <a:buSzPts val="1800"/>
              <a:buFont typeface="Poppins"/>
              <a:buNone/>
              <a:defRPr sz="1800" b="1">
                <a:solidFill>
                  <a:schemeClr val="accent2"/>
                </a:solidFill>
                <a:latin typeface="Poppins"/>
                <a:ea typeface="Poppins"/>
                <a:cs typeface="Poppins"/>
                <a:sym typeface="Poppins"/>
              </a:defRPr>
            </a:lvl8pPr>
            <a:lvl9pPr lvl="8" algn="ctr" rtl="0">
              <a:spcBef>
                <a:spcPts val="0"/>
              </a:spcBef>
              <a:spcAft>
                <a:spcPts val="0"/>
              </a:spcAft>
              <a:buClr>
                <a:schemeClr val="accent2"/>
              </a:buClr>
              <a:buSzPts val="1800"/>
              <a:buFont typeface="Poppins"/>
              <a:buNone/>
              <a:defRPr sz="1800" b="1">
                <a:solidFill>
                  <a:schemeClr val="accent2"/>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22375" y="1360975"/>
            <a:ext cx="7699200" cy="32079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2"/>
              </a:buClr>
              <a:buSzPts val="1400"/>
              <a:buFont typeface="Poppins Light"/>
              <a:buChar char="●"/>
              <a:defRPr>
                <a:solidFill>
                  <a:schemeClr val="accent2"/>
                </a:solidFill>
                <a:latin typeface="Poppins Light"/>
                <a:ea typeface="Poppins Light"/>
                <a:cs typeface="Poppins Light"/>
                <a:sym typeface="Poppins Light"/>
              </a:defRPr>
            </a:lvl1pPr>
            <a:lvl2pPr marL="914400" lvl="1"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2pPr>
            <a:lvl3pPr marL="1371600" lvl="2"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3pPr>
            <a:lvl4pPr marL="1828800" lvl="3"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4pPr>
            <a:lvl5pPr marL="2286000" lvl="4"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5pPr>
            <a:lvl6pPr marL="2743200" lvl="5"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6pPr>
            <a:lvl7pPr marL="3200400" lvl="6"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7pPr>
            <a:lvl8pPr marL="3657600" lvl="7" indent="-317500">
              <a:lnSpc>
                <a:spcPct val="115000"/>
              </a:lnSpc>
              <a:spcBef>
                <a:spcPts val="1600"/>
              </a:spcBef>
              <a:spcAft>
                <a:spcPts val="0"/>
              </a:spcAft>
              <a:buClr>
                <a:schemeClr val="accent2"/>
              </a:buClr>
              <a:buSzPts val="1400"/>
              <a:buFont typeface="Poppins"/>
              <a:buChar char="○"/>
              <a:defRPr>
                <a:solidFill>
                  <a:schemeClr val="accent2"/>
                </a:solidFill>
                <a:latin typeface="Poppins"/>
                <a:ea typeface="Poppins"/>
                <a:cs typeface="Poppins"/>
                <a:sym typeface="Poppins"/>
              </a:defRPr>
            </a:lvl8pPr>
            <a:lvl9pPr marL="4114800" lvl="8" indent="-317500">
              <a:lnSpc>
                <a:spcPct val="115000"/>
              </a:lnSpc>
              <a:spcBef>
                <a:spcPts val="1600"/>
              </a:spcBef>
              <a:spcAft>
                <a:spcPts val="1600"/>
              </a:spcAft>
              <a:buClr>
                <a:schemeClr val="accent2"/>
              </a:buClr>
              <a:buSzPts val="1400"/>
              <a:buFont typeface="Poppins"/>
              <a:buChar char="■"/>
              <a:defRPr>
                <a:solidFill>
                  <a:schemeClr val="accent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8" r:id="rId5"/>
    <p:sldLayoutId id="2147483660" r:id="rId6"/>
    <p:sldLayoutId id="2147483672" r:id="rId7"/>
    <p:sldLayoutId id="2147483694" r:id="rId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17"/>
        <p:cNvGrpSpPr/>
        <p:nvPr/>
      </p:nvGrpSpPr>
      <p:grpSpPr>
        <a:xfrm>
          <a:off x="0" y="0"/>
          <a:ext cx="0" cy="0"/>
          <a:chOff x="0" y="0"/>
          <a:chExt cx="0" cy="0"/>
        </a:xfrm>
      </p:grpSpPr>
      <p:sp>
        <p:nvSpPr>
          <p:cNvPr id="11418" name="Google Shape;11418;p52"/>
          <p:cNvSpPr txBox="1">
            <a:spLocks noGrp="1"/>
          </p:cNvSpPr>
          <p:nvPr>
            <p:ph type="ctrTitle"/>
          </p:nvPr>
        </p:nvSpPr>
        <p:spPr>
          <a:xfrm>
            <a:off x="271462" y="2250281"/>
            <a:ext cx="8422481" cy="964407"/>
          </a:xfrm>
          <a:prstGeom prst="rect">
            <a:avLst/>
          </a:prstGeom>
        </p:spPr>
        <p:txBody>
          <a:bodyPr spcFirstLastPara="1" wrap="square" lIns="91425" tIns="91425" rIns="91425" bIns="91425" anchor="b" anchorCtr="0">
            <a:noAutofit/>
          </a:bodyPr>
          <a:lstStyle/>
          <a:p>
            <a:pPr marL="0" lvl="0" indent="0" rtl="0">
              <a:spcBef>
                <a:spcPts val="0"/>
              </a:spcBef>
              <a:spcAft>
                <a:spcPts val="0"/>
              </a:spcAft>
              <a:buClr>
                <a:schemeClr val="dk1"/>
              </a:buClr>
              <a:buSzPts val="1100"/>
              <a:buFont typeface="Arial"/>
              <a:buNone/>
            </a:pPr>
            <a:r>
              <a:rPr lang="es-AR" sz="4400" u="sng" dirty="0">
                <a:solidFill>
                  <a:srgbClr val="E5AC77"/>
                </a:solidFill>
              </a:rPr>
              <a:t>Medición e instrumentos de medición (Unidad 6)</a:t>
            </a:r>
            <a:endParaRPr sz="4400" u="sng" dirty="0">
              <a:solidFill>
                <a:srgbClr val="E5AC77"/>
              </a:solidFill>
            </a:endParaRPr>
          </a:p>
        </p:txBody>
      </p:sp>
      <p:sp>
        <p:nvSpPr>
          <p:cNvPr id="3" name="Marcador de pie de página 3">
            <a:extLst>
              <a:ext uri="{FF2B5EF4-FFF2-40B4-BE49-F238E27FC236}">
                <a16:creationId xmlns:a16="http://schemas.microsoft.com/office/drawing/2014/main" id="{6719CE80-6382-978F-CD21-24C241234A41}"/>
              </a:ext>
            </a:extLst>
          </p:cNvPr>
          <p:cNvSpPr txBox="1">
            <a:spLocks/>
          </p:cNvSpPr>
          <p:nvPr/>
        </p:nvSpPr>
        <p:spPr>
          <a:xfrm>
            <a:off x="3208733" y="4778375"/>
            <a:ext cx="2547938"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dirty="0">
                <a:solidFill>
                  <a:srgbClr val="E5AC77"/>
                </a:solidFill>
              </a:rPr>
              <a:t>UTN FRH Ing. Claudio Rossi</a:t>
            </a:r>
            <a:endParaRPr lang="es-AR" dirty="0">
              <a:solidFill>
                <a:srgbClr val="E5AC77"/>
              </a:solidFill>
            </a:endParaRPr>
          </a:p>
        </p:txBody>
      </p:sp>
      <p:pic>
        <p:nvPicPr>
          <p:cNvPr id="2" name="Imagen 1" descr="Texto">
            <a:extLst>
              <a:ext uri="{FF2B5EF4-FFF2-40B4-BE49-F238E27FC236}">
                <a16:creationId xmlns:a16="http://schemas.microsoft.com/office/drawing/2014/main" id="{221770C5-DFAB-9B51-2FF5-4111B3B79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82112" cy="7786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56"/>
        <p:cNvGrpSpPr/>
        <p:nvPr/>
      </p:nvGrpSpPr>
      <p:grpSpPr>
        <a:xfrm>
          <a:off x="0" y="0"/>
          <a:ext cx="0" cy="0"/>
          <a:chOff x="0" y="0"/>
          <a:chExt cx="0" cy="0"/>
        </a:xfrm>
      </p:grpSpPr>
      <p:grpSp>
        <p:nvGrpSpPr>
          <p:cNvPr id="6" name="Google Shape;21986;p98">
            <a:extLst>
              <a:ext uri="{FF2B5EF4-FFF2-40B4-BE49-F238E27FC236}">
                <a16:creationId xmlns:a16="http://schemas.microsoft.com/office/drawing/2014/main" id="{1130A8B9-AFC7-E471-AF05-F3E3CC537A12}"/>
              </a:ext>
            </a:extLst>
          </p:cNvPr>
          <p:cNvGrpSpPr/>
          <p:nvPr/>
        </p:nvGrpSpPr>
        <p:grpSpPr>
          <a:xfrm>
            <a:off x="6136382" y="2989290"/>
            <a:ext cx="2685710" cy="1899998"/>
            <a:chOff x="6243538" y="3345720"/>
            <a:chExt cx="2685710" cy="1899998"/>
          </a:xfrm>
        </p:grpSpPr>
        <p:sp>
          <p:nvSpPr>
            <p:cNvPr id="7" name="Google Shape;21987;p98">
              <a:extLst>
                <a:ext uri="{FF2B5EF4-FFF2-40B4-BE49-F238E27FC236}">
                  <a16:creationId xmlns:a16="http://schemas.microsoft.com/office/drawing/2014/main" id="{303A43B8-59C1-B02C-5181-47DF52F9732B}"/>
                </a:ext>
              </a:extLst>
            </p:cNvPr>
            <p:cNvSpPr/>
            <p:nvPr/>
          </p:nvSpPr>
          <p:spPr>
            <a:xfrm rot="-5400000" flipH="1">
              <a:off x="7540508" y="3509677"/>
              <a:ext cx="445241" cy="385621"/>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988;p98">
              <a:extLst>
                <a:ext uri="{FF2B5EF4-FFF2-40B4-BE49-F238E27FC236}">
                  <a16:creationId xmlns:a16="http://schemas.microsoft.com/office/drawing/2014/main" id="{64F8D449-AFB9-B14F-4B2C-56F25932AEF0}"/>
                </a:ext>
              </a:extLst>
            </p:cNvPr>
            <p:cNvSpPr/>
            <p:nvPr/>
          </p:nvSpPr>
          <p:spPr>
            <a:xfrm rot="-5400000" flipH="1">
              <a:off x="7359716" y="3422573"/>
              <a:ext cx="1247936" cy="1094228"/>
            </a:xfrm>
            <a:custGeom>
              <a:avLst/>
              <a:gdLst/>
              <a:ahLst/>
              <a:cxnLst/>
              <a:rect l="l" t="t" r="r" b="b"/>
              <a:pathLst>
                <a:path w="28132" h="24667" extrusionOk="0">
                  <a:moveTo>
                    <a:pt x="14066" y="424"/>
                  </a:moveTo>
                  <a:lnTo>
                    <a:pt x="27770" y="24457"/>
                  </a:lnTo>
                  <a:lnTo>
                    <a:pt x="359" y="24457"/>
                  </a:lnTo>
                  <a:lnTo>
                    <a:pt x="14066" y="424"/>
                  </a:lnTo>
                  <a:close/>
                  <a:moveTo>
                    <a:pt x="14066" y="1"/>
                  </a:moveTo>
                  <a:lnTo>
                    <a:pt x="88" y="24511"/>
                  </a:lnTo>
                  <a:lnTo>
                    <a:pt x="0" y="24667"/>
                  </a:lnTo>
                  <a:lnTo>
                    <a:pt x="28131" y="24667"/>
                  </a:lnTo>
                  <a:lnTo>
                    <a:pt x="140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989;p98">
              <a:extLst>
                <a:ext uri="{FF2B5EF4-FFF2-40B4-BE49-F238E27FC236}">
                  <a16:creationId xmlns:a16="http://schemas.microsoft.com/office/drawing/2014/main" id="{C7F0F92E-B46F-5693-0B40-0453A58CFE1D}"/>
                </a:ext>
              </a:extLst>
            </p:cNvPr>
            <p:cNvSpPr/>
            <p:nvPr/>
          </p:nvSpPr>
          <p:spPr>
            <a:xfrm rot="-5400000" flipH="1">
              <a:off x="7758166" y="4074635"/>
              <a:ext cx="1247936" cy="1094228"/>
            </a:xfrm>
            <a:custGeom>
              <a:avLst/>
              <a:gdLst/>
              <a:ahLst/>
              <a:cxnLst/>
              <a:rect l="l" t="t" r="r" b="b"/>
              <a:pathLst>
                <a:path w="28132" h="24667" extrusionOk="0">
                  <a:moveTo>
                    <a:pt x="14067" y="423"/>
                  </a:moveTo>
                  <a:lnTo>
                    <a:pt x="27772" y="24458"/>
                  </a:lnTo>
                  <a:lnTo>
                    <a:pt x="361" y="24458"/>
                  </a:lnTo>
                  <a:lnTo>
                    <a:pt x="14067" y="423"/>
                  </a:lnTo>
                  <a:close/>
                  <a:moveTo>
                    <a:pt x="14067" y="0"/>
                  </a:moveTo>
                  <a:lnTo>
                    <a:pt x="90" y="24510"/>
                  </a:lnTo>
                  <a:lnTo>
                    <a:pt x="0" y="24666"/>
                  </a:lnTo>
                  <a:lnTo>
                    <a:pt x="28131" y="24666"/>
                  </a:lnTo>
                  <a:lnTo>
                    <a:pt x="140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21990;p98">
              <a:extLst>
                <a:ext uri="{FF2B5EF4-FFF2-40B4-BE49-F238E27FC236}">
                  <a16:creationId xmlns:a16="http://schemas.microsoft.com/office/drawing/2014/main" id="{90B3BD24-0FB5-6EEF-E6D0-DB13C3B6E478}"/>
                </a:ext>
              </a:extLst>
            </p:cNvPr>
            <p:cNvGrpSpPr/>
            <p:nvPr/>
          </p:nvGrpSpPr>
          <p:grpSpPr>
            <a:xfrm rot="-5400000" flipH="1">
              <a:off x="6205787" y="4018951"/>
              <a:ext cx="1019815" cy="944312"/>
              <a:chOff x="2113525" y="2880575"/>
              <a:chExt cx="609500" cy="564375"/>
            </a:xfrm>
          </p:grpSpPr>
          <p:sp>
            <p:nvSpPr>
              <p:cNvPr id="11" name="Google Shape;21991;p98">
                <a:extLst>
                  <a:ext uri="{FF2B5EF4-FFF2-40B4-BE49-F238E27FC236}">
                    <a16:creationId xmlns:a16="http://schemas.microsoft.com/office/drawing/2014/main" id="{E642844D-6C9D-2082-9B57-2D18043F7E6F}"/>
                  </a:ext>
                </a:extLst>
              </p:cNvPr>
              <p:cNvSpPr/>
              <p:nvPr/>
            </p:nvSpPr>
            <p:spPr>
              <a:xfrm>
                <a:off x="2159100" y="3015125"/>
                <a:ext cx="58125" cy="55900"/>
              </a:xfrm>
              <a:custGeom>
                <a:avLst/>
                <a:gdLst/>
                <a:ahLst/>
                <a:cxnLst/>
                <a:rect l="l" t="t" r="r" b="b"/>
                <a:pathLst>
                  <a:path w="2325" h="2236" extrusionOk="0">
                    <a:moveTo>
                      <a:pt x="1206" y="0"/>
                    </a:moveTo>
                    <a:cubicBezTo>
                      <a:pt x="754" y="0"/>
                      <a:pt x="347" y="271"/>
                      <a:pt x="174" y="690"/>
                    </a:cubicBezTo>
                    <a:cubicBezTo>
                      <a:pt x="1" y="1107"/>
                      <a:pt x="96" y="1589"/>
                      <a:pt x="416" y="1907"/>
                    </a:cubicBezTo>
                    <a:cubicBezTo>
                      <a:pt x="630" y="2121"/>
                      <a:pt x="916" y="2235"/>
                      <a:pt x="1207" y="2235"/>
                    </a:cubicBezTo>
                    <a:cubicBezTo>
                      <a:pt x="1351" y="2235"/>
                      <a:pt x="1496" y="2207"/>
                      <a:pt x="1634" y="2150"/>
                    </a:cubicBezTo>
                    <a:cubicBezTo>
                      <a:pt x="2052" y="1977"/>
                      <a:pt x="2325" y="1569"/>
                      <a:pt x="2325" y="1117"/>
                    </a:cubicBezTo>
                    <a:cubicBezTo>
                      <a:pt x="2325" y="500"/>
                      <a:pt x="1823" y="0"/>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992;p98">
                <a:extLst>
                  <a:ext uri="{FF2B5EF4-FFF2-40B4-BE49-F238E27FC236}">
                    <a16:creationId xmlns:a16="http://schemas.microsoft.com/office/drawing/2014/main" id="{0BCB071A-D356-4121-5BAD-ECF66DA11D59}"/>
                  </a:ext>
                </a:extLst>
              </p:cNvPr>
              <p:cNvSpPr/>
              <p:nvPr/>
            </p:nvSpPr>
            <p:spPr>
              <a:xfrm>
                <a:off x="2113525" y="2967325"/>
                <a:ext cx="151450" cy="151450"/>
              </a:xfrm>
              <a:custGeom>
                <a:avLst/>
                <a:gdLst/>
                <a:ahLst/>
                <a:cxnLst/>
                <a:rect l="l" t="t" r="r" b="b"/>
                <a:pathLst>
                  <a:path w="6058" h="6058" extrusionOk="0">
                    <a:moveTo>
                      <a:pt x="3029" y="210"/>
                    </a:moveTo>
                    <a:cubicBezTo>
                      <a:pt x="4583" y="210"/>
                      <a:pt x="5849" y="1476"/>
                      <a:pt x="5849" y="3029"/>
                    </a:cubicBezTo>
                    <a:cubicBezTo>
                      <a:pt x="5849" y="4583"/>
                      <a:pt x="4583" y="5849"/>
                      <a:pt x="3029" y="5849"/>
                    </a:cubicBezTo>
                    <a:cubicBezTo>
                      <a:pt x="1474" y="5849"/>
                      <a:pt x="210" y="4583"/>
                      <a:pt x="210" y="3029"/>
                    </a:cubicBezTo>
                    <a:cubicBezTo>
                      <a:pt x="210" y="1476"/>
                      <a:pt x="1475" y="210"/>
                      <a:pt x="3029" y="210"/>
                    </a:cubicBezTo>
                    <a:close/>
                    <a:moveTo>
                      <a:pt x="3029" y="1"/>
                    </a:moveTo>
                    <a:cubicBezTo>
                      <a:pt x="1359" y="1"/>
                      <a:pt x="0" y="1359"/>
                      <a:pt x="0" y="3029"/>
                    </a:cubicBezTo>
                    <a:cubicBezTo>
                      <a:pt x="0" y="4700"/>
                      <a:pt x="1359" y="6058"/>
                      <a:pt x="3029" y="6058"/>
                    </a:cubicBezTo>
                    <a:cubicBezTo>
                      <a:pt x="4700" y="6058"/>
                      <a:pt x="6058" y="4700"/>
                      <a:pt x="6058" y="3029"/>
                    </a:cubicBezTo>
                    <a:cubicBezTo>
                      <a:pt x="6058" y="1360"/>
                      <a:pt x="4700" y="1"/>
                      <a:pt x="3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993;p98">
                <a:extLst>
                  <a:ext uri="{FF2B5EF4-FFF2-40B4-BE49-F238E27FC236}">
                    <a16:creationId xmlns:a16="http://schemas.microsoft.com/office/drawing/2014/main" id="{D05DFCD6-0370-5939-8D52-422E4F538B10}"/>
                  </a:ext>
                </a:extLst>
              </p:cNvPr>
              <p:cNvSpPr/>
              <p:nvPr/>
            </p:nvSpPr>
            <p:spPr>
              <a:xfrm>
                <a:off x="2158650" y="2880575"/>
                <a:ext cx="564375" cy="564375"/>
              </a:xfrm>
              <a:custGeom>
                <a:avLst/>
                <a:gdLst/>
                <a:ahLst/>
                <a:cxnLst/>
                <a:rect l="l" t="t" r="r" b="b"/>
                <a:pathLst>
                  <a:path w="22575" h="22575" extrusionOk="0">
                    <a:moveTo>
                      <a:pt x="11288" y="210"/>
                    </a:moveTo>
                    <a:cubicBezTo>
                      <a:pt x="17395" y="210"/>
                      <a:pt x="22366" y="5181"/>
                      <a:pt x="22366" y="11289"/>
                    </a:cubicBezTo>
                    <a:cubicBezTo>
                      <a:pt x="22366" y="17397"/>
                      <a:pt x="17397" y="22367"/>
                      <a:pt x="11288" y="22367"/>
                    </a:cubicBezTo>
                    <a:cubicBezTo>
                      <a:pt x="5179" y="22367"/>
                      <a:pt x="210" y="17397"/>
                      <a:pt x="210" y="11288"/>
                    </a:cubicBezTo>
                    <a:cubicBezTo>
                      <a:pt x="210" y="5181"/>
                      <a:pt x="5179" y="210"/>
                      <a:pt x="11288" y="210"/>
                    </a:cubicBezTo>
                    <a:close/>
                    <a:moveTo>
                      <a:pt x="11288" y="1"/>
                    </a:moveTo>
                    <a:cubicBezTo>
                      <a:pt x="5064" y="1"/>
                      <a:pt x="1" y="5064"/>
                      <a:pt x="1" y="11288"/>
                    </a:cubicBezTo>
                    <a:cubicBezTo>
                      <a:pt x="1" y="17512"/>
                      <a:pt x="5064" y="22575"/>
                      <a:pt x="11288" y="22575"/>
                    </a:cubicBezTo>
                    <a:cubicBezTo>
                      <a:pt x="17512" y="22575"/>
                      <a:pt x="22575" y="17512"/>
                      <a:pt x="22575" y="11288"/>
                    </a:cubicBezTo>
                    <a:cubicBezTo>
                      <a:pt x="22575" y="5064"/>
                      <a:pt x="17512" y="1"/>
                      <a:pt x="11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994;p98">
                <a:extLst>
                  <a:ext uri="{FF2B5EF4-FFF2-40B4-BE49-F238E27FC236}">
                    <a16:creationId xmlns:a16="http://schemas.microsoft.com/office/drawing/2014/main" id="{B2B20434-C42D-36D6-836A-9B13E89C6E9D}"/>
                  </a:ext>
                </a:extLst>
              </p:cNvPr>
              <p:cNvSpPr/>
              <p:nvPr/>
            </p:nvSpPr>
            <p:spPr>
              <a:xfrm>
                <a:off x="2542800" y="2882550"/>
                <a:ext cx="55925" cy="55925"/>
              </a:xfrm>
              <a:custGeom>
                <a:avLst/>
                <a:gdLst/>
                <a:ahLst/>
                <a:cxnLst/>
                <a:rect l="l" t="t" r="r" b="b"/>
                <a:pathLst>
                  <a:path w="2237" h="2237" extrusionOk="0">
                    <a:moveTo>
                      <a:pt x="1118" y="1"/>
                    </a:moveTo>
                    <a:cubicBezTo>
                      <a:pt x="501" y="1"/>
                      <a:pt x="1" y="501"/>
                      <a:pt x="1" y="1118"/>
                    </a:cubicBezTo>
                    <a:cubicBezTo>
                      <a:pt x="1" y="1736"/>
                      <a:pt x="501" y="2237"/>
                      <a:pt x="1118" y="2237"/>
                    </a:cubicBezTo>
                    <a:cubicBezTo>
                      <a:pt x="1737" y="2237"/>
                      <a:pt x="2237" y="1736"/>
                      <a:pt x="2237" y="1118"/>
                    </a:cubicBezTo>
                    <a:cubicBezTo>
                      <a:pt x="2237" y="501"/>
                      <a:pt x="1737"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 name="CuadroTexto 14">
            <a:extLst>
              <a:ext uri="{FF2B5EF4-FFF2-40B4-BE49-F238E27FC236}">
                <a16:creationId xmlns:a16="http://schemas.microsoft.com/office/drawing/2014/main" id="{D6263165-3634-8AFC-01E0-F2512D945D50}"/>
              </a:ext>
            </a:extLst>
          </p:cNvPr>
          <p:cNvSpPr txBox="1"/>
          <p:nvPr/>
        </p:nvSpPr>
        <p:spPr>
          <a:xfrm>
            <a:off x="600075" y="171450"/>
            <a:ext cx="3128963" cy="584775"/>
          </a:xfrm>
          <a:prstGeom prst="rect">
            <a:avLst/>
          </a:prstGeom>
          <a:noFill/>
        </p:spPr>
        <p:txBody>
          <a:bodyPr wrap="square" rtlCol="0">
            <a:spAutoFit/>
          </a:bodyPr>
          <a:lstStyle/>
          <a:p>
            <a:pPr algn="ctr"/>
            <a:r>
              <a:rPr lang="es-AR" sz="3200" dirty="0">
                <a:solidFill>
                  <a:srgbClr val="E5AC77"/>
                </a:solidFill>
                <a:latin typeface="Poppins" panose="00000500000000000000" pitchFamily="2" charset="0"/>
                <a:cs typeface="Poppins" panose="00000500000000000000" pitchFamily="2" charset="0"/>
              </a:rPr>
              <a:t>CALIBRES</a:t>
            </a:r>
            <a:endParaRPr lang="it-IT" sz="3200" dirty="0">
              <a:solidFill>
                <a:srgbClr val="E5AC77"/>
              </a:solidFill>
              <a:latin typeface="Poppins" panose="00000500000000000000" pitchFamily="2" charset="0"/>
              <a:cs typeface="Poppins" panose="00000500000000000000" pitchFamily="2" charset="0"/>
            </a:endParaRPr>
          </a:p>
        </p:txBody>
      </p:sp>
      <p:sp>
        <p:nvSpPr>
          <p:cNvPr id="16" name="CuadroTexto 15">
            <a:extLst>
              <a:ext uri="{FF2B5EF4-FFF2-40B4-BE49-F238E27FC236}">
                <a16:creationId xmlns:a16="http://schemas.microsoft.com/office/drawing/2014/main" id="{96261191-72DD-375F-C531-D9C4A9A0EA23}"/>
              </a:ext>
            </a:extLst>
          </p:cNvPr>
          <p:cNvSpPr txBox="1"/>
          <p:nvPr/>
        </p:nvSpPr>
        <p:spPr>
          <a:xfrm>
            <a:off x="0" y="958731"/>
            <a:ext cx="4572000" cy="3477875"/>
          </a:xfrm>
          <a:prstGeom prst="rect">
            <a:avLst/>
          </a:prstGeom>
          <a:noFill/>
        </p:spPr>
        <p:txBody>
          <a:bodyPr wrap="square" rtlCol="0">
            <a:spAutoFit/>
          </a:bodyPr>
          <a:lstStyle/>
          <a:p>
            <a:pPr algn="just"/>
            <a:r>
              <a:rPr lang="es-AR" sz="2000" dirty="0">
                <a:solidFill>
                  <a:srgbClr val="E5AC77"/>
                </a:solidFill>
              </a:rPr>
              <a:t>El calibre es un instrumento de medición directa, que se usa ampliamente debido a su versatilidad de aplicación. Con él es posible medir exteriores, interiores y profundidades. Los calibres más corrientes, consisten de una regla graduada que forma una escuadra, en esta regla se desliza otra escuadra más pequeña también graduada llamada vernier, como se muestra en la figura.</a:t>
            </a:r>
            <a:endParaRPr lang="it-IT" sz="2000" dirty="0">
              <a:solidFill>
                <a:srgbClr val="E5AC77"/>
              </a:solidFill>
            </a:endParaRPr>
          </a:p>
        </p:txBody>
      </p:sp>
      <p:pic>
        <p:nvPicPr>
          <p:cNvPr id="18" name="Imagen 17">
            <a:extLst>
              <a:ext uri="{FF2B5EF4-FFF2-40B4-BE49-F238E27FC236}">
                <a16:creationId xmlns:a16="http://schemas.microsoft.com/office/drawing/2014/main" id="{A7C061CA-26A2-C53F-F610-D22F28C22934}"/>
              </a:ext>
            </a:extLst>
          </p:cNvPr>
          <p:cNvPicPr>
            <a:picLocks noChangeAspect="1"/>
          </p:cNvPicPr>
          <p:nvPr/>
        </p:nvPicPr>
        <p:blipFill>
          <a:blip r:embed="rId3"/>
          <a:stretch>
            <a:fillRect/>
          </a:stretch>
        </p:blipFill>
        <p:spPr>
          <a:xfrm>
            <a:off x="4572000" y="0"/>
            <a:ext cx="4572000" cy="5143500"/>
          </a:xfrm>
          <a:prstGeom prst="rect">
            <a:avLst/>
          </a:prstGeom>
        </p:spPr>
      </p:pic>
      <p:pic>
        <p:nvPicPr>
          <p:cNvPr id="20" name="Imagen 19">
            <a:extLst>
              <a:ext uri="{FF2B5EF4-FFF2-40B4-BE49-F238E27FC236}">
                <a16:creationId xmlns:a16="http://schemas.microsoft.com/office/drawing/2014/main" id="{6E20DAC4-C550-F741-EE57-B725A8B5FA0E}"/>
              </a:ext>
            </a:extLst>
          </p:cNvPr>
          <p:cNvPicPr>
            <a:picLocks noChangeAspect="1"/>
          </p:cNvPicPr>
          <p:nvPr/>
        </p:nvPicPr>
        <p:blipFill>
          <a:blip r:embed="rId4"/>
          <a:stretch>
            <a:fillRect/>
          </a:stretch>
        </p:blipFill>
        <p:spPr>
          <a:xfrm>
            <a:off x="6815138" y="2679307"/>
            <a:ext cx="2228850" cy="1557918"/>
          </a:xfrm>
          <a:prstGeom prst="rect">
            <a:avLst/>
          </a:prstGeom>
        </p:spPr>
      </p:pic>
      <p:cxnSp>
        <p:nvCxnSpPr>
          <p:cNvPr id="27" name="Conector recto de flecha 26">
            <a:extLst>
              <a:ext uri="{FF2B5EF4-FFF2-40B4-BE49-F238E27FC236}">
                <a16:creationId xmlns:a16="http://schemas.microsoft.com/office/drawing/2014/main" id="{DA5EE1A3-A797-F98B-0108-B7A1B8AF8339}"/>
              </a:ext>
            </a:extLst>
          </p:cNvPr>
          <p:cNvCxnSpPr/>
          <p:nvPr/>
        </p:nvCxnSpPr>
        <p:spPr>
          <a:xfrm>
            <a:off x="4768948" y="14068"/>
            <a:ext cx="52753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15ED8413-01A8-4C26-80A7-526165430299}"/>
              </a:ext>
            </a:extLst>
          </p:cNvPr>
          <p:cNvCxnSpPr/>
          <p:nvPr/>
        </p:nvCxnSpPr>
        <p:spPr>
          <a:xfrm>
            <a:off x="4921348" y="2220351"/>
            <a:ext cx="52753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B8A65DD3-1A1A-6F59-B045-767F9C0F57C8}"/>
              </a:ext>
            </a:extLst>
          </p:cNvPr>
          <p:cNvCxnSpPr/>
          <p:nvPr/>
        </p:nvCxnSpPr>
        <p:spPr>
          <a:xfrm>
            <a:off x="8558323" y="1242647"/>
            <a:ext cx="52753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06811C92-8BCF-3A2B-2A50-8B0CA85665D2}"/>
              </a:ext>
            </a:extLst>
          </p:cNvPr>
          <p:cNvSpPr txBox="1"/>
          <p:nvPr/>
        </p:nvSpPr>
        <p:spPr>
          <a:xfrm>
            <a:off x="6884796" y="4184637"/>
            <a:ext cx="2259203" cy="954107"/>
          </a:xfrm>
          <a:prstGeom prst="rect">
            <a:avLst/>
          </a:prstGeom>
          <a:solidFill>
            <a:schemeClr val="tx1"/>
          </a:solidFill>
        </p:spPr>
        <p:txBody>
          <a:bodyPr wrap="square" rtlCol="0">
            <a:spAutoFit/>
          </a:bodyPr>
          <a:lstStyle/>
          <a:p>
            <a:r>
              <a:rPr lang="es-AR" dirty="0">
                <a:solidFill>
                  <a:srgbClr val="E5AC77"/>
                </a:solidFill>
              </a:rPr>
              <a:t>Calibres de mayor sensibilidad pueden llegar a medir 0,05 mm y hasta 0,02 mm</a:t>
            </a:r>
            <a:endParaRPr lang="it-IT" dirty="0">
              <a:solidFill>
                <a:srgbClr val="E5AC77"/>
              </a:solidFill>
            </a:endParaRPr>
          </a:p>
        </p:txBody>
      </p:sp>
      <p:sp>
        <p:nvSpPr>
          <p:cNvPr id="2" name="Marcador de pie de página 3">
            <a:extLst>
              <a:ext uri="{FF2B5EF4-FFF2-40B4-BE49-F238E27FC236}">
                <a16:creationId xmlns:a16="http://schemas.microsoft.com/office/drawing/2014/main" id="{AD683C19-3463-8978-AE92-39B51FB2ACAC}"/>
              </a:ext>
            </a:extLst>
          </p:cNvPr>
          <p:cNvSpPr txBox="1">
            <a:spLocks/>
          </p:cNvSpPr>
          <p:nvPr/>
        </p:nvSpPr>
        <p:spPr>
          <a:xfrm>
            <a:off x="3208733" y="4778375"/>
            <a:ext cx="2547938"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dirty="0">
                <a:solidFill>
                  <a:srgbClr val="E5AC77"/>
                </a:solidFill>
              </a:rPr>
              <a:t>UTN FRH Ing. Claudio Rossi</a:t>
            </a:r>
            <a:endParaRPr lang="es-AR" dirty="0">
              <a:solidFill>
                <a:srgbClr val="E5AC7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B70FD46-E640-31EC-2D96-E6803D090A6D}"/>
              </a:ext>
            </a:extLst>
          </p:cNvPr>
          <p:cNvSpPr txBox="1"/>
          <p:nvPr/>
        </p:nvSpPr>
        <p:spPr>
          <a:xfrm>
            <a:off x="1" y="171450"/>
            <a:ext cx="4572000" cy="584775"/>
          </a:xfrm>
          <a:prstGeom prst="rect">
            <a:avLst/>
          </a:prstGeom>
          <a:noFill/>
        </p:spPr>
        <p:txBody>
          <a:bodyPr wrap="square" rtlCol="0">
            <a:spAutoFit/>
          </a:bodyPr>
          <a:lstStyle/>
          <a:p>
            <a:pPr algn="ctr"/>
            <a:r>
              <a:rPr lang="es-AR" sz="3200" dirty="0">
                <a:solidFill>
                  <a:srgbClr val="E5AC77"/>
                </a:solidFill>
                <a:latin typeface="Poppins" panose="00000500000000000000" pitchFamily="2" charset="0"/>
                <a:cs typeface="Poppins" panose="00000500000000000000" pitchFamily="2" charset="0"/>
              </a:rPr>
              <a:t>TIPOS DE CALIBRES</a:t>
            </a:r>
            <a:endParaRPr lang="it-IT" sz="3200" dirty="0">
              <a:solidFill>
                <a:srgbClr val="E5AC77"/>
              </a:solidFill>
              <a:latin typeface="Poppins" panose="00000500000000000000" pitchFamily="2" charset="0"/>
              <a:cs typeface="Poppins" panose="00000500000000000000" pitchFamily="2" charset="0"/>
            </a:endParaRPr>
          </a:p>
        </p:txBody>
      </p:sp>
      <p:pic>
        <p:nvPicPr>
          <p:cNvPr id="8" name="Imagen 7">
            <a:extLst>
              <a:ext uri="{FF2B5EF4-FFF2-40B4-BE49-F238E27FC236}">
                <a16:creationId xmlns:a16="http://schemas.microsoft.com/office/drawing/2014/main" id="{931A4D8B-F92E-C995-8CB5-936E619CE49F}"/>
              </a:ext>
            </a:extLst>
          </p:cNvPr>
          <p:cNvPicPr>
            <a:picLocks noChangeAspect="1"/>
          </p:cNvPicPr>
          <p:nvPr/>
        </p:nvPicPr>
        <p:blipFill>
          <a:blip r:embed="rId2"/>
          <a:stretch>
            <a:fillRect/>
          </a:stretch>
        </p:blipFill>
        <p:spPr>
          <a:xfrm>
            <a:off x="0" y="1209820"/>
            <a:ext cx="4572000" cy="1583495"/>
          </a:xfrm>
          <a:prstGeom prst="rect">
            <a:avLst/>
          </a:prstGeom>
        </p:spPr>
      </p:pic>
      <p:pic>
        <p:nvPicPr>
          <p:cNvPr id="10" name="Imagen 9">
            <a:extLst>
              <a:ext uri="{FF2B5EF4-FFF2-40B4-BE49-F238E27FC236}">
                <a16:creationId xmlns:a16="http://schemas.microsoft.com/office/drawing/2014/main" id="{BAEDDE28-5CB9-B285-5743-1DF8F8BB8497}"/>
              </a:ext>
            </a:extLst>
          </p:cNvPr>
          <p:cNvPicPr>
            <a:picLocks noChangeAspect="1"/>
          </p:cNvPicPr>
          <p:nvPr/>
        </p:nvPicPr>
        <p:blipFill>
          <a:blip r:embed="rId3"/>
          <a:stretch>
            <a:fillRect/>
          </a:stretch>
        </p:blipFill>
        <p:spPr>
          <a:xfrm>
            <a:off x="4571998" y="-1"/>
            <a:ext cx="4360984" cy="2518117"/>
          </a:xfrm>
          <a:prstGeom prst="rect">
            <a:avLst/>
          </a:prstGeom>
        </p:spPr>
      </p:pic>
      <p:pic>
        <p:nvPicPr>
          <p:cNvPr id="12" name="Imagen 11">
            <a:extLst>
              <a:ext uri="{FF2B5EF4-FFF2-40B4-BE49-F238E27FC236}">
                <a16:creationId xmlns:a16="http://schemas.microsoft.com/office/drawing/2014/main" id="{F45160DC-D06F-283D-3458-E8D864508DBE}"/>
              </a:ext>
            </a:extLst>
          </p:cNvPr>
          <p:cNvPicPr>
            <a:picLocks noChangeAspect="1"/>
          </p:cNvPicPr>
          <p:nvPr/>
        </p:nvPicPr>
        <p:blipFill>
          <a:blip r:embed="rId4"/>
          <a:stretch>
            <a:fillRect/>
          </a:stretch>
        </p:blipFill>
        <p:spPr>
          <a:xfrm>
            <a:off x="4571999" y="2518116"/>
            <a:ext cx="2602524" cy="2625383"/>
          </a:xfrm>
          <a:prstGeom prst="rect">
            <a:avLst/>
          </a:prstGeom>
        </p:spPr>
      </p:pic>
      <p:pic>
        <p:nvPicPr>
          <p:cNvPr id="14" name="Imagen 13">
            <a:extLst>
              <a:ext uri="{FF2B5EF4-FFF2-40B4-BE49-F238E27FC236}">
                <a16:creationId xmlns:a16="http://schemas.microsoft.com/office/drawing/2014/main" id="{2FD2C897-589D-7601-626D-5EDC999DC829}"/>
              </a:ext>
            </a:extLst>
          </p:cNvPr>
          <p:cNvPicPr>
            <a:picLocks noChangeAspect="1"/>
          </p:cNvPicPr>
          <p:nvPr/>
        </p:nvPicPr>
        <p:blipFill>
          <a:blip r:embed="rId5"/>
          <a:stretch>
            <a:fillRect/>
          </a:stretch>
        </p:blipFill>
        <p:spPr>
          <a:xfrm rot="5400000">
            <a:off x="6698856" y="2839036"/>
            <a:ext cx="2625385" cy="1983545"/>
          </a:xfrm>
          <a:prstGeom prst="rect">
            <a:avLst/>
          </a:prstGeom>
        </p:spPr>
      </p:pic>
      <p:pic>
        <p:nvPicPr>
          <p:cNvPr id="16" name="Imagen 15">
            <a:extLst>
              <a:ext uri="{FF2B5EF4-FFF2-40B4-BE49-F238E27FC236}">
                <a16:creationId xmlns:a16="http://schemas.microsoft.com/office/drawing/2014/main" id="{3593820C-354A-4526-655D-9509F4787131}"/>
              </a:ext>
            </a:extLst>
          </p:cNvPr>
          <p:cNvPicPr>
            <a:picLocks noChangeAspect="1"/>
          </p:cNvPicPr>
          <p:nvPr/>
        </p:nvPicPr>
        <p:blipFill>
          <a:blip r:embed="rId6"/>
          <a:stretch>
            <a:fillRect/>
          </a:stretch>
        </p:blipFill>
        <p:spPr>
          <a:xfrm>
            <a:off x="0" y="2793315"/>
            <a:ext cx="4571998" cy="2385448"/>
          </a:xfrm>
          <a:prstGeom prst="rect">
            <a:avLst/>
          </a:prstGeom>
        </p:spPr>
      </p:pic>
    </p:spTree>
    <p:extLst>
      <p:ext uri="{BB962C8B-B14F-4D97-AF65-F5344CB8AC3E}">
        <p14:creationId xmlns:p14="http://schemas.microsoft.com/office/powerpoint/2010/main" val="3173736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0A9CAEB-D8E4-8B3C-716A-DE67F3B590B3}"/>
              </a:ext>
            </a:extLst>
          </p:cNvPr>
          <p:cNvSpPr txBox="1"/>
          <p:nvPr/>
        </p:nvSpPr>
        <p:spPr>
          <a:xfrm>
            <a:off x="1" y="171450"/>
            <a:ext cx="4572000" cy="584775"/>
          </a:xfrm>
          <a:prstGeom prst="rect">
            <a:avLst/>
          </a:prstGeom>
          <a:noFill/>
        </p:spPr>
        <p:txBody>
          <a:bodyPr wrap="square" rtlCol="0">
            <a:spAutoFit/>
          </a:bodyPr>
          <a:lstStyle/>
          <a:p>
            <a:pPr algn="ctr"/>
            <a:r>
              <a:rPr lang="es-AR" sz="3200" dirty="0">
                <a:solidFill>
                  <a:srgbClr val="E5AC77"/>
                </a:solidFill>
                <a:latin typeface="Poppins" panose="00000500000000000000" pitchFamily="2" charset="0"/>
                <a:cs typeface="Poppins" panose="00000500000000000000" pitchFamily="2" charset="0"/>
              </a:rPr>
              <a:t>MODO DE LECTURA</a:t>
            </a:r>
            <a:endParaRPr lang="it-IT" sz="3200" dirty="0">
              <a:solidFill>
                <a:srgbClr val="E5AC77"/>
              </a:solidFill>
              <a:latin typeface="Poppins" panose="00000500000000000000" pitchFamily="2" charset="0"/>
              <a:cs typeface="Poppins" panose="00000500000000000000" pitchFamily="2" charset="0"/>
            </a:endParaRPr>
          </a:p>
        </p:txBody>
      </p:sp>
      <p:pic>
        <p:nvPicPr>
          <p:cNvPr id="6" name="Imagen 5">
            <a:extLst>
              <a:ext uri="{FF2B5EF4-FFF2-40B4-BE49-F238E27FC236}">
                <a16:creationId xmlns:a16="http://schemas.microsoft.com/office/drawing/2014/main" id="{A27B2D01-B4EB-FA52-8181-E69CFFE5FBBB}"/>
              </a:ext>
            </a:extLst>
          </p:cNvPr>
          <p:cNvPicPr>
            <a:picLocks noChangeAspect="1"/>
          </p:cNvPicPr>
          <p:nvPr/>
        </p:nvPicPr>
        <p:blipFill>
          <a:blip r:embed="rId3"/>
          <a:stretch>
            <a:fillRect/>
          </a:stretch>
        </p:blipFill>
        <p:spPr>
          <a:xfrm>
            <a:off x="4571999" y="0"/>
            <a:ext cx="4572000" cy="5143500"/>
          </a:xfrm>
          <a:prstGeom prst="rect">
            <a:avLst/>
          </a:prstGeom>
        </p:spPr>
      </p:pic>
      <p:sp>
        <p:nvSpPr>
          <p:cNvPr id="7" name="CuadroTexto 6">
            <a:extLst>
              <a:ext uri="{FF2B5EF4-FFF2-40B4-BE49-F238E27FC236}">
                <a16:creationId xmlns:a16="http://schemas.microsoft.com/office/drawing/2014/main" id="{C77D0942-16DA-4657-207A-A7FC8ED09D6E}"/>
              </a:ext>
            </a:extLst>
          </p:cNvPr>
          <p:cNvSpPr txBox="1"/>
          <p:nvPr/>
        </p:nvSpPr>
        <p:spPr>
          <a:xfrm>
            <a:off x="1" y="3314125"/>
            <a:ext cx="4571999" cy="1323439"/>
          </a:xfrm>
          <a:prstGeom prst="rect">
            <a:avLst/>
          </a:prstGeom>
          <a:noFill/>
        </p:spPr>
        <p:txBody>
          <a:bodyPr wrap="square" rtlCol="0">
            <a:spAutoFit/>
          </a:bodyPr>
          <a:lstStyle/>
          <a:p>
            <a:r>
              <a:rPr lang="es-AR" sz="1600" dirty="0">
                <a:solidFill>
                  <a:srgbClr val="E5AC77"/>
                </a:solidFill>
              </a:rPr>
              <a:t>La medida queda definida observando la posición del cero de la escala móvil respecto a la escala fija, si la línea del cero queda exactamente coincidiendo con alguna división de la escala fija, el valor es inmediato.</a:t>
            </a:r>
            <a:endParaRPr lang="it-IT" sz="1600" dirty="0">
              <a:solidFill>
                <a:srgbClr val="E5AC77"/>
              </a:solidFill>
            </a:endParaRPr>
          </a:p>
        </p:txBody>
      </p:sp>
      <p:sp>
        <p:nvSpPr>
          <p:cNvPr id="8" name="CuadroTexto 7">
            <a:extLst>
              <a:ext uri="{FF2B5EF4-FFF2-40B4-BE49-F238E27FC236}">
                <a16:creationId xmlns:a16="http://schemas.microsoft.com/office/drawing/2014/main" id="{79542C70-FFF0-A235-7E60-49CBEB60E0EF}"/>
              </a:ext>
            </a:extLst>
          </p:cNvPr>
          <p:cNvSpPr txBox="1"/>
          <p:nvPr/>
        </p:nvSpPr>
        <p:spPr>
          <a:xfrm>
            <a:off x="0" y="964704"/>
            <a:ext cx="4571999" cy="2308324"/>
          </a:xfrm>
          <a:prstGeom prst="rect">
            <a:avLst/>
          </a:prstGeom>
          <a:noFill/>
          <a:ln>
            <a:solidFill>
              <a:schemeClr val="bg1">
                <a:lumMod val="95000"/>
              </a:schemeClr>
            </a:solidFill>
          </a:ln>
        </p:spPr>
        <p:txBody>
          <a:bodyPr wrap="square" rtlCol="0">
            <a:spAutoFit/>
          </a:bodyPr>
          <a:lstStyle/>
          <a:p>
            <a:r>
              <a:rPr lang="es-AR" sz="1600" dirty="0">
                <a:solidFill>
                  <a:srgbClr val="E5AC77"/>
                </a:solidFill>
              </a:rPr>
              <a:t>La medida queda definida observando la posición del cero de la escala móvil respecto a la escala fija, cuando el cero de la escala móvil se encuentra ligeramente desplazado de alguna división de la escala fija, se toma como lectura inmediata el valor de la división anterior al cero de la escala fija y se le agrega el valor de la escala móvil que coincide en algún lugar con la fija.</a:t>
            </a:r>
            <a:endParaRPr lang="it-IT" sz="1600" dirty="0">
              <a:solidFill>
                <a:srgbClr val="E5AC77"/>
              </a:solidFill>
            </a:endParaRPr>
          </a:p>
        </p:txBody>
      </p:sp>
      <p:sp>
        <p:nvSpPr>
          <p:cNvPr id="9" name="CuadroTexto 8">
            <a:extLst>
              <a:ext uri="{FF2B5EF4-FFF2-40B4-BE49-F238E27FC236}">
                <a16:creationId xmlns:a16="http://schemas.microsoft.com/office/drawing/2014/main" id="{86096CD8-E264-602D-5495-6DB2CA4E2574}"/>
              </a:ext>
            </a:extLst>
          </p:cNvPr>
          <p:cNvSpPr txBox="1"/>
          <p:nvPr/>
        </p:nvSpPr>
        <p:spPr>
          <a:xfrm>
            <a:off x="1664995" y="4731844"/>
            <a:ext cx="2588944" cy="317375"/>
          </a:xfrm>
          <a:prstGeom prst="rect">
            <a:avLst/>
          </a:prstGeom>
          <a:noFill/>
        </p:spPr>
        <p:txBody>
          <a:bodyPr wrap="square" rtlCol="0">
            <a:spAutoFit/>
          </a:bodyPr>
          <a:lstStyle/>
          <a:p>
            <a:r>
              <a:rPr lang="it-IT" u="sng" dirty="0">
                <a:solidFill>
                  <a:srgbClr val="00B0F0"/>
                </a:solidFill>
              </a:rPr>
              <a:t>https://www.stefanelli.eng.br/</a:t>
            </a:r>
          </a:p>
        </p:txBody>
      </p:sp>
      <p:sp>
        <p:nvSpPr>
          <p:cNvPr id="10" name="Flecha: a la derecha 9">
            <a:extLst>
              <a:ext uri="{FF2B5EF4-FFF2-40B4-BE49-F238E27FC236}">
                <a16:creationId xmlns:a16="http://schemas.microsoft.com/office/drawing/2014/main" id="{38956F67-8160-18D3-AAFE-BE864CE48B04}"/>
              </a:ext>
            </a:extLst>
          </p:cNvPr>
          <p:cNvSpPr/>
          <p:nvPr/>
        </p:nvSpPr>
        <p:spPr>
          <a:xfrm>
            <a:off x="140676" y="4831206"/>
            <a:ext cx="1524317" cy="158688"/>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2145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8810522-4AE1-6D29-8910-29B197613C6E}"/>
              </a:ext>
            </a:extLst>
          </p:cNvPr>
          <p:cNvSpPr txBox="1"/>
          <p:nvPr/>
        </p:nvSpPr>
        <p:spPr>
          <a:xfrm>
            <a:off x="600075" y="171450"/>
            <a:ext cx="3128963" cy="584775"/>
          </a:xfrm>
          <a:prstGeom prst="rect">
            <a:avLst/>
          </a:prstGeom>
          <a:noFill/>
        </p:spPr>
        <p:txBody>
          <a:bodyPr wrap="square" rtlCol="0">
            <a:spAutoFit/>
          </a:bodyPr>
          <a:lstStyle/>
          <a:p>
            <a:pPr algn="ctr"/>
            <a:r>
              <a:rPr lang="es-AR" sz="3200" dirty="0">
                <a:solidFill>
                  <a:srgbClr val="E5AC77"/>
                </a:solidFill>
                <a:latin typeface="Poppins" panose="00000500000000000000" pitchFamily="2" charset="0"/>
                <a:cs typeface="Poppins" panose="00000500000000000000" pitchFamily="2" charset="0"/>
              </a:rPr>
              <a:t>MICROMETRO</a:t>
            </a:r>
            <a:endParaRPr lang="it-IT" sz="3200" dirty="0">
              <a:solidFill>
                <a:srgbClr val="E5AC77"/>
              </a:solidFill>
              <a:latin typeface="Poppins" panose="00000500000000000000" pitchFamily="2" charset="0"/>
              <a:cs typeface="Poppins" panose="00000500000000000000" pitchFamily="2" charset="0"/>
            </a:endParaRPr>
          </a:p>
        </p:txBody>
      </p:sp>
      <p:sp>
        <p:nvSpPr>
          <p:cNvPr id="5" name="CuadroTexto 4">
            <a:extLst>
              <a:ext uri="{FF2B5EF4-FFF2-40B4-BE49-F238E27FC236}">
                <a16:creationId xmlns:a16="http://schemas.microsoft.com/office/drawing/2014/main" id="{59E38A49-1C9E-AF72-F8BA-7BDB547F736C}"/>
              </a:ext>
            </a:extLst>
          </p:cNvPr>
          <p:cNvSpPr txBox="1"/>
          <p:nvPr/>
        </p:nvSpPr>
        <p:spPr>
          <a:xfrm>
            <a:off x="0" y="1132449"/>
            <a:ext cx="4572000" cy="1200329"/>
          </a:xfrm>
          <a:prstGeom prst="rect">
            <a:avLst/>
          </a:prstGeom>
          <a:noFill/>
        </p:spPr>
        <p:txBody>
          <a:bodyPr wrap="square" rtlCol="0">
            <a:spAutoFit/>
          </a:bodyPr>
          <a:lstStyle/>
          <a:p>
            <a:pPr algn="just"/>
            <a:r>
              <a:rPr lang="es-AR" sz="1800" dirty="0">
                <a:solidFill>
                  <a:srgbClr val="E5AC77"/>
                </a:solidFill>
              </a:rPr>
              <a:t>El micrómetro es un instrumento de medición directa que se utiliza cuando se requiere hacer lecturas del orden de los 0.01 mm y hasta 0,001 mm.</a:t>
            </a:r>
            <a:endParaRPr lang="it-IT" sz="1800" dirty="0">
              <a:solidFill>
                <a:srgbClr val="E5AC77"/>
              </a:solidFill>
            </a:endParaRPr>
          </a:p>
        </p:txBody>
      </p:sp>
      <p:pic>
        <p:nvPicPr>
          <p:cNvPr id="7" name="Imagen 6">
            <a:extLst>
              <a:ext uri="{FF2B5EF4-FFF2-40B4-BE49-F238E27FC236}">
                <a16:creationId xmlns:a16="http://schemas.microsoft.com/office/drawing/2014/main" id="{F42333DB-8D0D-631D-0B9D-C12E8D7FA24D}"/>
              </a:ext>
            </a:extLst>
          </p:cNvPr>
          <p:cNvPicPr>
            <a:picLocks noChangeAspect="1"/>
          </p:cNvPicPr>
          <p:nvPr/>
        </p:nvPicPr>
        <p:blipFill>
          <a:blip r:embed="rId2"/>
          <a:stretch>
            <a:fillRect/>
          </a:stretch>
        </p:blipFill>
        <p:spPr>
          <a:xfrm>
            <a:off x="4572000" y="2421402"/>
            <a:ext cx="4571999" cy="2722098"/>
          </a:xfrm>
          <a:prstGeom prst="rect">
            <a:avLst/>
          </a:prstGeom>
        </p:spPr>
      </p:pic>
      <p:sp>
        <p:nvSpPr>
          <p:cNvPr id="8" name="CuadroTexto 7">
            <a:extLst>
              <a:ext uri="{FF2B5EF4-FFF2-40B4-BE49-F238E27FC236}">
                <a16:creationId xmlns:a16="http://schemas.microsoft.com/office/drawing/2014/main" id="{6E88B510-304B-DD74-8CBE-0F8D5DCE900C}"/>
              </a:ext>
            </a:extLst>
          </p:cNvPr>
          <p:cNvSpPr txBox="1"/>
          <p:nvPr/>
        </p:nvSpPr>
        <p:spPr>
          <a:xfrm>
            <a:off x="0" y="2899403"/>
            <a:ext cx="4572000" cy="2031325"/>
          </a:xfrm>
          <a:prstGeom prst="rect">
            <a:avLst/>
          </a:prstGeom>
          <a:noFill/>
        </p:spPr>
        <p:txBody>
          <a:bodyPr wrap="square" rtlCol="0">
            <a:spAutoFit/>
          </a:bodyPr>
          <a:lstStyle/>
          <a:p>
            <a:pPr algn="just"/>
            <a:r>
              <a:rPr lang="es-AR" sz="1800" dirty="0">
                <a:solidFill>
                  <a:srgbClr val="E5AC77"/>
                </a:solidFill>
              </a:rPr>
              <a:t>El principio de funcionamiento consiste en tener un tornillo montado sobre una tuerca que permanece fija y lo que se acciona es el tornillo, una vuelta en el sentido horario equivalente al paso de la rosca del tornillo, si se dan dos vueltas al tornillo, este habrá avanzado dos veces el paso de la rosca</a:t>
            </a:r>
            <a:endParaRPr lang="it-IT" sz="1800" dirty="0">
              <a:solidFill>
                <a:srgbClr val="E5AC77"/>
              </a:solidFill>
            </a:endParaRPr>
          </a:p>
        </p:txBody>
      </p:sp>
      <p:pic>
        <p:nvPicPr>
          <p:cNvPr id="10" name="Imagen 9">
            <a:extLst>
              <a:ext uri="{FF2B5EF4-FFF2-40B4-BE49-F238E27FC236}">
                <a16:creationId xmlns:a16="http://schemas.microsoft.com/office/drawing/2014/main" id="{DB35F529-EE6E-6CAD-6CDD-2146A5E73ECB}"/>
              </a:ext>
            </a:extLst>
          </p:cNvPr>
          <p:cNvPicPr>
            <a:picLocks noChangeAspect="1"/>
          </p:cNvPicPr>
          <p:nvPr/>
        </p:nvPicPr>
        <p:blipFill>
          <a:blip r:embed="rId3"/>
          <a:stretch>
            <a:fillRect/>
          </a:stretch>
        </p:blipFill>
        <p:spPr>
          <a:xfrm>
            <a:off x="4572000" y="0"/>
            <a:ext cx="4572000" cy="2421402"/>
          </a:xfrm>
          <a:prstGeom prst="rect">
            <a:avLst/>
          </a:prstGeom>
        </p:spPr>
      </p:pic>
    </p:spTree>
    <p:extLst>
      <p:ext uri="{BB962C8B-B14F-4D97-AF65-F5344CB8AC3E}">
        <p14:creationId xmlns:p14="http://schemas.microsoft.com/office/powerpoint/2010/main" val="397417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EE5695-D557-5A57-039E-903A6655A0BA}"/>
              </a:ext>
            </a:extLst>
          </p:cNvPr>
          <p:cNvSpPr txBox="1"/>
          <p:nvPr/>
        </p:nvSpPr>
        <p:spPr>
          <a:xfrm>
            <a:off x="600075" y="171450"/>
            <a:ext cx="3128963" cy="1077218"/>
          </a:xfrm>
          <a:prstGeom prst="rect">
            <a:avLst/>
          </a:prstGeom>
          <a:noFill/>
        </p:spPr>
        <p:txBody>
          <a:bodyPr wrap="square" rtlCol="0">
            <a:spAutoFit/>
          </a:bodyPr>
          <a:lstStyle/>
          <a:p>
            <a:pPr algn="ctr"/>
            <a:r>
              <a:rPr lang="es-AR" sz="3200" dirty="0">
                <a:solidFill>
                  <a:srgbClr val="E5AC77"/>
                </a:solidFill>
                <a:latin typeface="Poppins" panose="00000500000000000000" pitchFamily="2" charset="0"/>
                <a:cs typeface="Poppins" panose="00000500000000000000" pitchFamily="2" charset="0"/>
              </a:rPr>
              <a:t>Tipos de Micrómetro </a:t>
            </a:r>
            <a:endParaRPr lang="it-IT" sz="3200" dirty="0">
              <a:solidFill>
                <a:srgbClr val="E5AC77"/>
              </a:solidFill>
              <a:latin typeface="Poppins" panose="00000500000000000000" pitchFamily="2" charset="0"/>
              <a:cs typeface="Poppins" panose="00000500000000000000" pitchFamily="2" charset="0"/>
            </a:endParaRPr>
          </a:p>
        </p:txBody>
      </p:sp>
      <p:pic>
        <p:nvPicPr>
          <p:cNvPr id="6" name="Imagen 5">
            <a:extLst>
              <a:ext uri="{FF2B5EF4-FFF2-40B4-BE49-F238E27FC236}">
                <a16:creationId xmlns:a16="http://schemas.microsoft.com/office/drawing/2014/main" id="{522D0631-C317-06A0-E071-92DF3CE832B3}"/>
              </a:ext>
            </a:extLst>
          </p:cNvPr>
          <p:cNvPicPr>
            <a:picLocks noChangeAspect="1"/>
          </p:cNvPicPr>
          <p:nvPr/>
        </p:nvPicPr>
        <p:blipFill>
          <a:blip r:embed="rId2"/>
          <a:stretch>
            <a:fillRect/>
          </a:stretch>
        </p:blipFill>
        <p:spPr>
          <a:xfrm>
            <a:off x="0" y="1203512"/>
            <a:ext cx="4572000" cy="2143125"/>
          </a:xfrm>
          <a:prstGeom prst="rect">
            <a:avLst/>
          </a:prstGeom>
        </p:spPr>
      </p:pic>
      <p:pic>
        <p:nvPicPr>
          <p:cNvPr id="8" name="Imagen 7">
            <a:extLst>
              <a:ext uri="{FF2B5EF4-FFF2-40B4-BE49-F238E27FC236}">
                <a16:creationId xmlns:a16="http://schemas.microsoft.com/office/drawing/2014/main" id="{1911A952-7D57-5EA1-1423-14028FBD360E}"/>
              </a:ext>
            </a:extLst>
          </p:cNvPr>
          <p:cNvPicPr>
            <a:picLocks noChangeAspect="1"/>
          </p:cNvPicPr>
          <p:nvPr/>
        </p:nvPicPr>
        <p:blipFill>
          <a:blip r:embed="rId3"/>
          <a:stretch>
            <a:fillRect/>
          </a:stretch>
        </p:blipFill>
        <p:spPr>
          <a:xfrm>
            <a:off x="4572000" y="2321030"/>
            <a:ext cx="1969150" cy="2822470"/>
          </a:xfrm>
          <a:prstGeom prst="rect">
            <a:avLst/>
          </a:prstGeom>
        </p:spPr>
      </p:pic>
      <p:pic>
        <p:nvPicPr>
          <p:cNvPr id="10" name="Imagen 9">
            <a:extLst>
              <a:ext uri="{FF2B5EF4-FFF2-40B4-BE49-F238E27FC236}">
                <a16:creationId xmlns:a16="http://schemas.microsoft.com/office/drawing/2014/main" id="{E7B5DF9F-A94B-7869-90AA-E3099EBCC105}"/>
              </a:ext>
            </a:extLst>
          </p:cNvPr>
          <p:cNvPicPr>
            <a:picLocks noChangeAspect="1"/>
          </p:cNvPicPr>
          <p:nvPr/>
        </p:nvPicPr>
        <p:blipFill>
          <a:blip r:embed="rId4"/>
          <a:stretch>
            <a:fillRect/>
          </a:stretch>
        </p:blipFill>
        <p:spPr>
          <a:xfrm>
            <a:off x="-3479" y="3346637"/>
            <a:ext cx="4572000" cy="1796862"/>
          </a:xfrm>
          <a:prstGeom prst="rect">
            <a:avLst/>
          </a:prstGeom>
        </p:spPr>
      </p:pic>
      <p:pic>
        <p:nvPicPr>
          <p:cNvPr id="12" name="Imagen 11">
            <a:extLst>
              <a:ext uri="{FF2B5EF4-FFF2-40B4-BE49-F238E27FC236}">
                <a16:creationId xmlns:a16="http://schemas.microsoft.com/office/drawing/2014/main" id="{75632D42-FDBB-6E47-67C4-9DB2745C0499}"/>
              </a:ext>
            </a:extLst>
          </p:cNvPr>
          <p:cNvPicPr>
            <a:picLocks noChangeAspect="1"/>
          </p:cNvPicPr>
          <p:nvPr/>
        </p:nvPicPr>
        <p:blipFill>
          <a:blip r:embed="rId5"/>
          <a:stretch>
            <a:fillRect/>
          </a:stretch>
        </p:blipFill>
        <p:spPr>
          <a:xfrm>
            <a:off x="4568521" y="1"/>
            <a:ext cx="4575479" cy="2264898"/>
          </a:xfrm>
          <a:prstGeom prst="rect">
            <a:avLst/>
          </a:prstGeom>
        </p:spPr>
      </p:pic>
      <p:pic>
        <p:nvPicPr>
          <p:cNvPr id="14" name="Imagen 13">
            <a:extLst>
              <a:ext uri="{FF2B5EF4-FFF2-40B4-BE49-F238E27FC236}">
                <a16:creationId xmlns:a16="http://schemas.microsoft.com/office/drawing/2014/main" id="{B744E6C5-7723-D4F8-664D-809DD2588678}"/>
              </a:ext>
            </a:extLst>
          </p:cNvPr>
          <p:cNvPicPr>
            <a:picLocks noChangeAspect="1"/>
          </p:cNvPicPr>
          <p:nvPr/>
        </p:nvPicPr>
        <p:blipFill>
          <a:blip r:embed="rId6"/>
          <a:stretch>
            <a:fillRect/>
          </a:stretch>
        </p:blipFill>
        <p:spPr>
          <a:xfrm>
            <a:off x="6611815" y="2321029"/>
            <a:ext cx="2525226" cy="2822470"/>
          </a:xfrm>
          <a:prstGeom prst="rect">
            <a:avLst/>
          </a:prstGeom>
        </p:spPr>
      </p:pic>
      <p:sp>
        <p:nvSpPr>
          <p:cNvPr id="2" name="Marcador de pie de página 3">
            <a:extLst>
              <a:ext uri="{FF2B5EF4-FFF2-40B4-BE49-F238E27FC236}">
                <a16:creationId xmlns:a16="http://schemas.microsoft.com/office/drawing/2014/main" id="{77819763-BFC7-D064-E6F2-BF5BB481268F}"/>
              </a:ext>
            </a:extLst>
          </p:cNvPr>
          <p:cNvSpPr txBox="1">
            <a:spLocks/>
          </p:cNvSpPr>
          <p:nvPr/>
        </p:nvSpPr>
        <p:spPr>
          <a:xfrm>
            <a:off x="3208733" y="4778375"/>
            <a:ext cx="2547938"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dirty="0">
                <a:solidFill>
                  <a:srgbClr val="E5AC77"/>
                </a:solidFill>
              </a:rPr>
              <a:t>UTN FRH Ing. Claudio Rossi</a:t>
            </a:r>
            <a:endParaRPr lang="es-AR" dirty="0">
              <a:solidFill>
                <a:srgbClr val="E5AC77"/>
              </a:solidFill>
            </a:endParaRPr>
          </a:p>
        </p:txBody>
      </p:sp>
    </p:spTree>
    <p:extLst>
      <p:ext uri="{BB962C8B-B14F-4D97-AF65-F5344CB8AC3E}">
        <p14:creationId xmlns:p14="http://schemas.microsoft.com/office/powerpoint/2010/main" val="2415208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FC05A85-558A-BC1F-8817-41264535CF5E}"/>
              </a:ext>
            </a:extLst>
          </p:cNvPr>
          <p:cNvSpPr txBox="1"/>
          <p:nvPr/>
        </p:nvSpPr>
        <p:spPr>
          <a:xfrm>
            <a:off x="12823" y="171450"/>
            <a:ext cx="4559177" cy="584775"/>
          </a:xfrm>
          <a:prstGeom prst="rect">
            <a:avLst/>
          </a:prstGeom>
          <a:noFill/>
        </p:spPr>
        <p:txBody>
          <a:bodyPr wrap="square" rtlCol="0">
            <a:spAutoFit/>
          </a:bodyPr>
          <a:lstStyle/>
          <a:p>
            <a:pPr algn="ctr"/>
            <a:r>
              <a:rPr lang="es-AR" sz="3200" dirty="0">
                <a:solidFill>
                  <a:srgbClr val="E5AC77"/>
                </a:solidFill>
                <a:latin typeface="Poppins" panose="00000500000000000000" pitchFamily="2" charset="0"/>
                <a:cs typeface="Poppins" panose="00000500000000000000" pitchFamily="2" charset="0"/>
              </a:rPr>
              <a:t>MODO DE LECTURA</a:t>
            </a:r>
            <a:endParaRPr lang="it-IT" sz="3200" dirty="0">
              <a:solidFill>
                <a:srgbClr val="E5AC77"/>
              </a:solidFill>
              <a:latin typeface="Poppins" panose="00000500000000000000" pitchFamily="2" charset="0"/>
              <a:cs typeface="Poppins" panose="00000500000000000000" pitchFamily="2" charset="0"/>
            </a:endParaRPr>
          </a:p>
        </p:txBody>
      </p:sp>
      <p:pic>
        <p:nvPicPr>
          <p:cNvPr id="8" name="Imagen 7">
            <a:extLst>
              <a:ext uri="{FF2B5EF4-FFF2-40B4-BE49-F238E27FC236}">
                <a16:creationId xmlns:a16="http://schemas.microsoft.com/office/drawing/2014/main" id="{5625688A-F9F2-61CC-4E01-B6A4899746CD}"/>
              </a:ext>
            </a:extLst>
          </p:cNvPr>
          <p:cNvPicPr>
            <a:picLocks noChangeAspect="1"/>
          </p:cNvPicPr>
          <p:nvPr/>
        </p:nvPicPr>
        <p:blipFill>
          <a:blip r:embed="rId3"/>
          <a:stretch>
            <a:fillRect/>
          </a:stretch>
        </p:blipFill>
        <p:spPr>
          <a:xfrm>
            <a:off x="0" y="756225"/>
            <a:ext cx="4572000" cy="2521547"/>
          </a:xfrm>
          <a:prstGeom prst="rect">
            <a:avLst/>
          </a:prstGeom>
        </p:spPr>
      </p:pic>
      <p:pic>
        <p:nvPicPr>
          <p:cNvPr id="10" name="Imagen 9">
            <a:extLst>
              <a:ext uri="{FF2B5EF4-FFF2-40B4-BE49-F238E27FC236}">
                <a16:creationId xmlns:a16="http://schemas.microsoft.com/office/drawing/2014/main" id="{AC45CC6F-1BAF-EDB6-E0B5-A8CA4BF46C2D}"/>
              </a:ext>
            </a:extLst>
          </p:cNvPr>
          <p:cNvPicPr>
            <a:picLocks noChangeAspect="1"/>
          </p:cNvPicPr>
          <p:nvPr/>
        </p:nvPicPr>
        <p:blipFill>
          <a:blip r:embed="rId4"/>
          <a:stretch>
            <a:fillRect/>
          </a:stretch>
        </p:blipFill>
        <p:spPr>
          <a:xfrm>
            <a:off x="4584823" y="0"/>
            <a:ext cx="4572001" cy="2515281"/>
          </a:xfrm>
          <a:prstGeom prst="rect">
            <a:avLst/>
          </a:prstGeom>
        </p:spPr>
      </p:pic>
      <p:sp>
        <p:nvSpPr>
          <p:cNvPr id="12" name="CuadroTexto 11">
            <a:extLst>
              <a:ext uri="{FF2B5EF4-FFF2-40B4-BE49-F238E27FC236}">
                <a16:creationId xmlns:a16="http://schemas.microsoft.com/office/drawing/2014/main" id="{D8B076D0-8DE8-371E-F364-264B29C5D608}"/>
              </a:ext>
            </a:extLst>
          </p:cNvPr>
          <p:cNvSpPr txBox="1"/>
          <p:nvPr/>
        </p:nvSpPr>
        <p:spPr>
          <a:xfrm>
            <a:off x="5065200" y="0"/>
            <a:ext cx="2311200" cy="230832"/>
          </a:xfrm>
          <a:prstGeom prst="rect">
            <a:avLst/>
          </a:prstGeom>
          <a:solidFill>
            <a:schemeClr val="bg1"/>
          </a:solidFill>
        </p:spPr>
        <p:txBody>
          <a:bodyPr wrap="square" rtlCol="0">
            <a:spAutoFit/>
          </a:bodyPr>
          <a:lstStyle/>
          <a:p>
            <a:r>
              <a:rPr lang="es-AR" sz="900" b="1" dirty="0"/>
              <a:t>Incrementos de milésimas (0,001 mm)</a:t>
            </a:r>
            <a:endParaRPr lang="it-IT" sz="900" b="1" dirty="0"/>
          </a:p>
        </p:txBody>
      </p:sp>
      <p:cxnSp>
        <p:nvCxnSpPr>
          <p:cNvPr id="14" name="Conector recto de flecha 13">
            <a:extLst>
              <a:ext uri="{FF2B5EF4-FFF2-40B4-BE49-F238E27FC236}">
                <a16:creationId xmlns:a16="http://schemas.microsoft.com/office/drawing/2014/main" id="{9C819ACA-FBC4-915D-BFB9-CB8A1C756124}"/>
              </a:ext>
            </a:extLst>
          </p:cNvPr>
          <p:cNvCxnSpPr>
            <a:cxnSpLocks/>
          </p:cNvCxnSpPr>
          <p:nvPr/>
        </p:nvCxnSpPr>
        <p:spPr>
          <a:xfrm>
            <a:off x="5997600" y="230832"/>
            <a:ext cx="410400" cy="60436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17" name="Rectángulo 16">
            <a:extLst>
              <a:ext uri="{FF2B5EF4-FFF2-40B4-BE49-F238E27FC236}">
                <a16:creationId xmlns:a16="http://schemas.microsoft.com/office/drawing/2014/main" id="{C31866DF-2533-18DC-FD75-FA0D4247C860}"/>
              </a:ext>
            </a:extLst>
          </p:cNvPr>
          <p:cNvSpPr/>
          <p:nvPr/>
        </p:nvSpPr>
        <p:spPr>
          <a:xfrm>
            <a:off x="7848000" y="2164719"/>
            <a:ext cx="1296000" cy="316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Imagen 18">
            <a:extLst>
              <a:ext uri="{FF2B5EF4-FFF2-40B4-BE49-F238E27FC236}">
                <a16:creationId xmlns:a16="http://schemas.microsoft.com/office/drawing/2014/main" id="{6D872706-C604-6F2F-43D6-B884B631116E}"/>
              </a:ext>
            </a:extLst>
          </p:cNvPr>
          <p:cNvPicPr>
            <a:picLocks noChangeAspect="1"/>
          </p:cNvPicPr>
          <p:nvPr/>
        </p:nvPicPr>
        <p:blipFill>
          <a:blip r:embed="rId5"/>
          <a:stretch>
            <a:fillRect/>
          </a:stretch>
        </p:blipFill>
        <p:spPr>
          <a:xfrm>
            <a:off x="12823" y="3307930"/>
            <a:ext cx="4572000" cy="1865728"/>
          </a:xfrm>
          <a:prstGeom prst="rect">
            <a:avLst/>
          </a:prstGeom>
        </p:spPr>
      </p:pic>
      <p:pic>
        <p:nvPicPr>
          <p:cNvPr id="21" name="Imagen 20">
            <a:extLst>
              <a:ext uri="{FF2B5EF4-FFF2-40B4-BE49-F238E27FC236}">
                <a16:creationId xmlns:a16="http://schemas.microsoft.com/office/drawing/2014/main" id="{D8BAA154-DAD2-A9BA-C49B-B183277C4241}"/>
              </a:ext>
            </a:extLst>
          </p:cNvPr>
          <p:cNvPicPr>
            <a:picLocks noChangeAspect="1"/>
          </p:cNvPicPr>
          <p:nvPr/>
        </p:nvPicPr>
        <p:blipFill>
          <a:blip r:embed="rId6"/>
          <a:stretch>
            <a:fillRect/>
          </a:stretch>
        </p:blipFill>
        <p:spPr>
          <a:xfrm>
            <a:off x="4572001" y="2515500"/>
            <a:ext cx="4584824" cy="2627999"/>
          </a:xfrm>
          <a:prstGeom prst="rect">
            <a:avLst/>
          </a:prstGeom>
        </p:spPr>
      </p:pic>
      <p:pic>
        <p:nvPicPr>
          <p:cNvPr id="25" name="Imagen 24">
            <a:extLst>
              <a:ext uri="{FF2B5EF4-FFF2-40B4-BE49-F238E27FC236}">
                <a16:creationId xmlns:a16="http://schemas.microsoft.com/office/drawing/2014/main" id="{4E642FA7-E10F-049E-72C1-025D8DD017D6}"/>
              </a:ext>
            </a:extLst>
          </p:cNvPr>
          <p:cNvPicPr>
            <a:picLocks noChangeAspect="1"/>
          </p:cNvPicPr>
          <p:nvPr/>
        </p:nvPicPr>
        <p:blipFill>
          <a:blip r:embed="rId7"/>
          <a:stretch>
            <a:fillRect/>
          </a:stretch>
        </p:blipFill>
        <p:spPr>
          <a:xfrm>
            <a:off x="7209472" y="3593094"/>
            <a:ext cx="1857375" cy="1295400"/>
          </a:xfrm>
          <a:prstGeom prst="rect">
            <a:avLst/>
          </a:prstGeom>
        </p:spPr>
      </p:pic>
      <p:sp>
        <p:nvSpPr>
          <p:cNvPr id="26" name="Elipse 25">
            <a:extLst>
              <a:ext uri="{FF2B5EF4-FFF2-40B4-BE49-F238E27FC236}">
                <a16:creationId xmlns:a16="http://schemas.microsoft.com/office/drawing/2014/main" id="{D78F5F9A-02D7-8CE8-1F5D-600335DA1CCA}"/>
              </a:ext>
            </a:extLst>
          </p:cNvPr>
          <p:cNvSpPr/>
          <p:nvPr/>
        </p:nvSpPr>
        <p:spPr>
          <a:xfrm>
            <a:off x="8138159" y="3924271"/>
            <a:ext cx="858349" cy="534572"/>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Marcador de pie de página 3">
            <a:extLst>
              <a:ext uri="{FF2B5EF4-FFF2-40B4-BE49-F238E27FC236}">
                <a16:creationId xmlns:a16="http://schemas.microsoft.com/office/drawing/2014/main" id="{1D649E5B-D2C9-7486-0FF0-328D8E0A24AD}"/>
              </a:ext>
            </a:extLst>
          </p:cNvPr>
          <p:cNvSpPr txBox="1">
            <a:spLocks/>
          </p:cNvSpPr>
          <p:nvPr/>
        </p:nvSpPr>
        <p:spPr>
          <a:xfrm>
            <a:off x="3449662" y="4789487"/>
            <a:ext cx="2547938"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dirty="0">
                <a:solidFill>
                  <a:srgbClr val="E5AC77"/>
                </a:solidFill>
              </a:rPr>
              <a:t>UTN FRH Ing. Claudio Rossi</a:t>
            </a:r>
            <a:endParaRPr lang="es-AR" dirty="0">
              <a:solidFill>
                <a:srgbClr val="E5AC77"/>
              </a:solidFill>
            </a:endParaRPr>
          </a:p>
        </p:txBody>
      </p:sp>
    </p:spTree>
    <p:extLst>
      <p:ext uri="{BB962C8B-B14F-4D97-AF65-F5344CB8AC3E}">
        <p14:creationId xmlns:p14="http://schemas.microsoft.com/office/powerpoint/2010/main" val="107874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1F051A-C2F3-1E29-5F93-EF2BCC2C4A2E}"/>
              </a:ext>
            </a:extLst>
          </p:cNvPr>
          <p:cNvSpPr>
            <a:spLocks noGrp="1"/>
          </p:cNvSpPr>
          <p:nvPr>
            <p:ph type="title"/>
          </p:nvPr>
        </p:nvSpPr>
        <p:spPr/>
        <p:txBody>
          <a:bodyPr/>
          <a:lstStyle/>
          <a:p>
            <a:endParaRPr lang="it-IT"/>
          </a:p>
        </p:txBody>
      </p:sp>
      <p:sp>
        <p:nvSpPr>
          <p:cNvPr id="3" name="Subtítulo 2">
            <a:extLst>
              <a:ext uri="{FF2B5EF4-FFF2-40B4-BE49-F238E27FC236}">
                <a16:creationId xmlns:a16="http://schemas.microsoft.com/office/drawing/2014/main" id="{DD91F445-87F6-2CDC-E86E-69BF6F1DE654}"/>
              </a:ext>
            </a:extLst>
          </p:cNvPr>
          <p:cNvSpPr>
            <a:spLocks noGrp="1"/>
          </p:cNvSpPr>
          <p:nvPr>
            <p:ph type="subTitle" idx="1"/>
          </p:nvPr>
        </p:nvSpPr>
        <p:spPr/>
        <p:txBody>
          <a:bodyPr/>
          <a:lstStyle/>
          <a:p>
            <a:endParaRPr lang="it-IT" dirty="0"/>
          </a:p>
        </p:txBody>
      </p:sp>
      <p:sp>
        <p:nvSpPr>
          <p:cNvPr id="4" name="CuadroTexto 3">
            <a:extLst>
              <a:ext uri="{FF2B5EF4-FFF2-40B4-BE49-F238E27FC236}">
                <a16:creationId xmlns:a16="http://schemas.microsoft.com/office/drawing/2014/main" id="{A0F9D3E9-A7B4-9B86-1504-7D7D4C001C50}"/>
              </a:ext>
            </a:extLst>
          </p:cNvPr>
          <p:cNvSpPr txBox="1"/>
          <p:nvPr/>
        </p:nvSpPr>
        <p:spPr>
          <a:xfrm>
            <a:off x="600075" y="171450"/>
            <a:ext cx="3128963" cy="584775"/>
          </a:xfrm>
          <a:prstGeom prst="rect">
            <a:avLst/>
          </a:prstGeom>
          <a:noFill/>
        </p:spPr>
        <p:txBody>
          <a:bodyPr wrap="square" rtlCol="0">
            <a:spAutoFit/>
          </a:bodyPr>
          <a:lstStyle/>
          <a:p>
            <a:pPr algn="ctr"/>
            <a:r>
              <a:rPr lang="es-AR" sz="3200" dirty="0">
                <a:solidFill>
                  <a:srgbClr val="E5AC77"/>
                </a:solidFill>
                <a:latin typeface="Poppins" panose="00000500000000000000" pitchFamily="2" charset="0"/>
                <a:cs typeface="Poppins" panose="00000500000000000000" pitchFamily="2" charset="0"/>
              </a:rPr>
              <a:t>GONIOMETRO</a:t>
            </a:r>
            <a:endParaRPr lang="it-IT" sz="3200" dirty="0">
              <a:solidFill>
                <a:srgbClr val="E5AC77"/>
              </a:solidFill>
              <a:latin typeface="Poppins" panose="00000500000000000000" pitchFamily="2" charset="0"/>
              <a:cs typeface="Poppins" panose="00000500000000000000" pitchFamily="2" charset="0"/>
            </a:endParaRPr>
          </a:p>
        </p:txBody>
      </p:sp>
      <p:pic>
        <p:nvPicPr>
          <p:cNvPr id="6" name="Imagen 5">
            <a:extLst>
              <a:ext uri="{FF2B5EF4-FFF2-40B4-BE49-F238E27FC236}">
                <a16:creationId xmlns:a16="http://schemas.microsoft.com/office/drawing/2014/main" id="{2D3E010E-A7B6-FD13-7229-C33A4CB86461}"/>
              </a:ext>
            </a:extLst>
          </p:cNvPr>
          <p:cNvPicPr>
            <a:picLocks noChangeAspect="1"/>
          </p:cNvPicPr>
          <p:nvPr/>
        </p:nvPicPr>
        <p:blipFill>
          <a:blip r:embed="rId3"/>
          <a:stretch>
            <a:fillRect/>
          </a:stretch>
        </p:blipFill>
        <p:spPr>
          <a:xfrm>
            <a:off x="0" y="2461846"/>
            <a:ext cx="4572000" cy="2681654"/>
          </a:xfrm>
          <a:prstGeom prst="rect">
            <a:avLst/>
          </a:prstGeom>
        </p:spPr>
      </p:pic>
      <p:sp>
        <p:nvSpPr>
          <p:cNvPr id="7" name="Rectángulo 6">
            <a:extLst>
              <a:ext uri="{FF2B5EF4-FFF2-40B4-BE49-F238E27FC236}">
                <a16:creationId xmlns:a16="http://schemas.microsoft.com/office/drawing/2014/main" id="{1F53A6E8-2F75-7F32-1CA8-C2C40CCB073D}"/>
              </a:ext>
            </a:extLst>
          </p:cNvPr>
          <p:cNvSpPr/>
          <p:nvPr/>
        </p:nvSpPr>
        <p:spPr>
          <a:xfrm>
            <a:off x="0" y="4972050"/>
            <a:ext cx="4572000" cy="171450"/>
          </a:xfrm>
          <a:prstGeom prst="rect">
            <a:avLst/>
          </a:prstGeom>
          <a:solidFill>
            <a:srgbClr val="B9B9B9"/>
          </a:solidFill>
          <a:ln>
            <a:solidFill>
              <a:srgbClr val="B9B9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Triángulo isósceles 13">
            <a:extLst>
              <a:ext uri="{FF2B5EF4-FFF2-40B4-BE49-F238E27FC236}">
                <a16:creationId xmlns:a16="http://schemas.microsoft.com/office/drawing/2014/main" id="{7512EA3F-8CED-1FB2-569B-872BB6CFA3FF}"/>
              </a:ext>
            </a:extLst>
          </p:cNvPr>
          <p:cNvSpPr/>
          <p:nvPr/>
        </p:nvSpPr>
        <p:spPr>
          <a:xfrm rot="15339942">
            <a:off x="1009289" y="4840312"/>
            <a:ext cx="490568" cy="290455"/>
          </a:xfrm>
          <a:prstGeom prst="triangle">
            <a:avLst/>
          </a:prstGeom>
          <a:solidFill>
            <a:srgbClr val="818181"/>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riángulo isósceles 14">
            <a:extLst>
              <a:ext uri="{FF2B5EF4-FFF2-40B4-BE49-F238E27FC236}">
                <a16:creationId xmlns:a16="http://schemas.microsoft.com/office/drawing/2014/main" id="{B28DD040-2C53-7E93-A5C8-349F56DAFDD0}"/>
              </a:ext>
            </a:extLst>
          </p:cNvPr>
          <p:cNvSpPr/>
          <p:nvPr/>
        </p:nvSpPr>
        <p:spPr>
          <a:xfrm rot="4045374">
            <a:off x="1325774" y="4761583"/>
            <a:ext cx="419405" cy="335304"/>
          </a:xfrm>
          <a:prstGeom prst="triangle">
            <a:avLst/>
          </a:prstGeom>
          <a:solidFill>
            <a:srgbClr val="828282"/>
          </a:solidFill>
          <a:ln>
            <a:solidFill>
              <a:srgbClr val="8383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agen 16">
            <a:extLst>
              <a:ext uri="{FF2B5EF4-FFF2-40B4-BE49-F238E27FC236}">
                <a16:creationId xmlns:a16="http://schemas.microsoft.com/office/drawing/2014/main" id="{167E2B55-8A57-CA08-8BFD-FAFAC2CA0044}"/>
              </a:ext>
            </a:extLst>
          </p:cNvPr>
          <p:cNvPicPr>
            <a:picLocks noChangeAspect="1"/>
          </p:cNvPicPr>
          <p:nvPr/>
        </p:nvPicPr>
        <p:blipFill>
          <a:blip r:embed="rId4"/>
          <a:stretch>
            <a:fillRect/>
          </a:stretch>
        </p:blipFill>
        <p:spPr>
          <a:xfrm>
            <a:off x="4572000" y="379828"/>
            <a:ext cx="4572000" cy="4417254"/>
          </a:xfrm>
          <a:prstGeom prst="rect">
            <a:avLst/>
          </a:prstGeom>
        </p:spPr>
      </p:pic>
      <p:sp>
        <p:nvSpPr>
          <p:cNvPr id="18" name="CuadroTexto 17">
            <a:extLst>
              <a:ext uri="{FF2B5EF4-FFF2-40B4-BE49-F238E27FC236}">
                <a16:creationId xmlns:a16="http://schemas.microsoft.com/office/drawing/2014/main" id="{43027C60-8682-8779-DEA1-3778728E0F3A}"/>
              </a:ext>
            </a:extLst>
          </p:cNvPr>
          <p:cNvSpPr txBox="1"/>
          <p:nvPr/>
        </p:nvSpPr>
        <p:spPr>
          <a:xfrm>
            <a:off x="0" y="837927"/>
            <a:ext cx="4571999" cy="1477328"/>
          </a:xfrm>
          <a:prstGeom prst="rect">
            <a:avLst/>
          </a:prstGeom>
          <a:noFill/>
        </p:spPr>
        <p:txBody>
          <a:bodyPr wrap="square" rtlCol="0">
            <a:spAutoFit/>
          </a:bodyPr>
          <a:lstStyle/>
          <a:p>
            <a:r>
              <a:rPr lang="es-AR" sz="1800" dirty="0">
                <a:solidFill>
                  <a:srgbClr val="E5AC77"/>
                </a:solidFill>
              </a:rPr>
              <a:t>Es un instrumento para medir ángulos con precisión, consta de una escala graduada fija separada en cuatro sectores de 90° y una escala móvil o Nonio con divisiones que nos permiten lee los 1´ (minutos).</a:t>
            </a:r>
            <a:endParaRPr lang="it-IT" sz="1800" dirty="0">
              <a:solidFill>
                <a:srgbClr val="E5AC77"/>
              </a:solidFill>
            </a:endParaRPr>
          </a:p>
        </p:txBody>
      </p:sp>
      <p:sp>
        <p:nvSpPr>
          <p:cNvPr id="19" name="Rectángulo 18">
            <a:extLst>
              <a:ext uri="{FF2B5EF4-FFF2-40B4-BE49-F238E27FC236}">
                <a16:creationId xmlns:a16="http://schemas.microsoft.com/office/drawing/2014/main" id="{C07E5786-0272-3945-CDD6-FE517B4165E0}"/>
              </a:ext>
            </a:extLst>
          </p:cNvPr>
          <p:cNvSpPr/>
          <p:nvPr/>
        </p:nvSpPr>
        <p:spPr>
          <a:xfrm>
            <a:off x="6093619" y="4200525"/>
            <a:ext cx="1279590" cy="3143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Marcador de pie de página 3">
            <a:extLst>
              <a:ext uri="{FF2B5EF4-FFF2-40B4-BE49-F238E27FC236}">
                <a16:creationId xmlns:a16="http://schemas.microsoft.com/office/drawing/2014/main" id="{32F7FB77-F48D-7BF6-229F-D08055D4C1ED}"/>
              </a:ext>
            </a:extLst>
          </p:cNvPr>
          <p:cNvSpPr txBox="1">
            <a:spLocks/>
          </p:cNvSpPr>
          <p:nvPr/>
        </p:nvSpPr>
        <p:spPr>
          <a:xfrm>
            <a:off x="3208733" y="4778375"/>
            <a:ext cx="2547938"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dirty="0">
                <a:solidFill>
                  <a:srgbClr val="E5AC77"/>
                </a:solidFill>
              </a:rPr>
              <a:t>UTN FRH Ing. Claudio Rossi</a:t>
            </a:r>
            <a:endParaRPr lang="es-AR" dirty="0">
              <a:solidFill>
                <a:srgbClr val="E5AC77"/>
              </a:solidFill>
            </a:endParaRPr>
          </a:p>
        </p:txBody>
      </p:sp>
    </p:spTree>
    <p:extLst>
      <p:ext uri="{BB962C8B-B14F-4D97-AF65-F5344CB8AC3E}">
        <p14:creationId xmlns:p14="http://schemas.microsoft.com/office/powerpoint/2010/main" val="3451679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AD5D7A-1C59-1115-2059-41EADF59B44C}"/>
              </a:ext>
            </a:extLst>
          </p:cNvPr>
          <p:cNvPicPr>
            <a:picLocks noChangeAspect="1"/>
          </p:cNvPicPr>
          <p:nvPr/>
        </p:nvPicPr>
        <p:blipFill>
          <a:blip r:embed="rId3"/>
          <a:stretch>
            <a:fillRect/>
          </a:stretch>
        </p:blipFill>
        <p:spPr>
          <a:xfrm>
            <a:off x="0" y="839572"/>
            <a:ext cx="4572000" cy="4299172"/>
          </a:xfrm>
          <a:prstGeom prst="rect">
            <a:avLst/>
          </a:prstGeom>
        </p:spPr>
      </p:pic>
      <p:sp>
        <p:nvSpPr>
          <p:cNvPr id="6" name="CuadroTexto 5">
            <a:extLst>
              <a:ext uri="{FF2B5EF4-FFF2-40B4-BE49-F238E27FC236}">
                <a16:creationId xmlns:a16="http://schemas.microsoft.com/office/drawing/2014/main" id="{541E21FA-59BA-7C86-8341-F47AB6855197}"/>
              </a:ext>
            </a:extLst>
          </p:cNvPr>
          <p:cNvSpPr txBox="1"/>
          <p:nvPr/>
        </p:nvSpPr>
        <p:spPr>
          <a:xfrm>
            <a:off x="12823" y="171450"/>
            <a:ext cx="4559177" cy="584775"/>
          </a:xfrm>
          <a:prstGeom prst="rect">
            <a:avLst/>
          </a:prstGeom>
          <a:noFill/>
        </p:spPr>
        <p:txBody>
          <a:bodyPr wrap="square" rtlCol="0">
            <a:spAutoFit/>
          </a:bodyPr>
          <a:lstStyle/>
          <a:p>
            <a:pPr algn="ctr"/>
            <a:r>
              <a:rPr lang="es-AR" sz="3200" dirty="0">
                <a:solidFill>
                  <a:srgbClr val="E5AC77"/>
                </a:solidFill>
                <a:latin typeface="Poppins" panose="00000500000000000000" pitchFamily="2" charset="0"/>
                <a:cs typeface="Poppins" panose="00000500000000000000" pitchFamily="2" charset="0"/>
              </a:rPr>
              <a:t>MODO DE LECTURA</a:t>
            </a:r>
            <a:endParaRPr lang="it-IT" sz="3200" dirty="0">
              <a:solidFill>
                <a:srgbClr val="E5AC77"/>
              </a:solidFill>
              <a:latin typeface="Poppins" panose="00000500000000000000" pitchFamily="2" charset="0"/>
              <a:cs typeface="Poppins" panose="00000500000000000000" pitchFamily="2" charset="0"/>
            </a:endParaRPr>
          </a:p>
        </p:txBody>
      </p:sp>
      <p:sp>
        <p:nvSpPr>
          <p:cNvPr id="7" name="Rectángulo 6">
            <a:extLst>
              <a:ext uri="{FF2B5EF4-FFF2-40B4-BE49-F238E27FC236}">
                <a16:creationId xmlns:a16="http://schemas.microsoft.com/office/drawing/2014/main" id="{A3DAB122-78D1-100F-2356-1BA6B6982E5A}"/>
              </a:ext>
            </a:extLst>
          </p:cNvPr>
          <p:cNvSpPr/>
          <p:nvPr/>
        </p:nvSpPr>
        <p:spPr>
          <a:xfrm>
            <a:off x="0" y="4951828"/>
            <a:ext cx="1280160" cy="186916"/>
          </a:xfrm>
          <a:prstGeom prst="rect">
            <a:avLst/>
          </a:prstGeom>
          <a:solidFill>
            <a:srgbClr val="BEBDBE"/>
          </a:solidFill>
          <a:ln>
            <a:solidFill>
              <a:srgbClr val="C0BE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ctángulo 7">
            <a:extLst>
              <a:ext uri="{FF2B5EF4-FFF2-40B4-BE49-F238E27FC236}">
                <a16:creationId xmlns:a16="http://schemas.microsoft.com/office/drawing/2014/main" id="{1ACFCF0B-8EFC-6599-8F84-49C313324C17}"/>
              </a:ext>
            </a:extLst>
          </p:cNvPr>
          <p:cNvSpPr/>
          <p:nvPr/>
        </p:nvSpPr>
        <p:spPr>
          <a:xfrm>
            <a:off x="1597856" y="4959791"/>
            <a:ext cx="2903806" cy="178953"/>
          </a:xfrm>
          <a:prstGeom prst="rect">
            <a:avLst/>
          </a:prstGeom>
          <a:solidFill>
            <a:srgbClr val="BEBDBE"/>
          </a:solidFill>
          <a:ln>
            <a:solidFill>
              <a:srgbClr val="C0BE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0" name="Conector recto 9">
            <a:extLst>
              <a:ext uri="{FF2B5EF4-FFF2-40B4-BE49-F238E27FC236}">
                <a16:creationId xmlns:a16="http://schemas.microsoft.com/office/drawing/2014/main" id="{D3727F68-AD30-86B7-8C05-39AF1CD23BC0}"/>
              </a:ext>
            </a:extLst>
          </p:cNvPr>
          <p:cNvCxnSpPr>
            <a:endCxn id="8" idx="1"/>
          </p:cNvCxnSpPr>
          <p:nvPr/>
        </p:nvCxnSpPr>
        <p:spPr>
          <a:xfrm flipV="1">
            <a:off x="1280160" y="5049268"/>
            <a:ext cx="317696" cy="1034"/>
          </a:xfrm>
          <a:prstGeom prst="line">
            <a:avLst/>
          </a:prstGeom>
          <a:ln w="57150">
            <a:solidFill>
              <a:srgbClr val="BEBDBE"/>
            </a:solidFill>
          </a:ln>
        </p:spPr>
        <p:style>
          <a:lnRef idx="1">
            <a:schemeClr val="accent3"/>
          </a:lnRef>
          <a:fillRef idx="0">
            <a:schemeClr val="accent3"/>
          </a:fillRef>
          <a:effectRef idx="0">
            <a:schemeClr val="accent3"/>
          </a:effectRef>
          <a:fontRef idx="minor">
            <a:schemeClr val="tx1"/>
          </a:fontRef>
        </p:style>
      </p:cxnSp>
      <p:cxnSp>
        <p:nvCxnSpPr>
          <p:cNvPr id="12" name="Conector recto 11">
            <a:extLst>
              <a:ext uri="{FF2B5EF4-FFF2-40B4-BE49-F238E27FC236}">
                <a16:creationId xmlns:a16="http://schemas.microsoft.com/office/drawing/2014/main" id="{770BF731-B0E4-E2E3-741B-AB0977BEFAF0}"/>
              </a:ext>
            </a:extLst>
          </p:cNvPr>
          <p:cNvCxnSpPr/>
          <p:nvPr/>
        </p:nvCxnSpPr>
        <p:spPr>
          <a:xfrm>
            <a:off x="1364566" y="5049268"/>
            <a:ext cx="0" cy="0"/>
          </a:xfrm>
          <a:prstGeom prst="line">
            <a:avLst/>
          </a:prstGeom>
          <a:ln w="28575">
            <a:solidFill>
              <a:srgbClr val="01579A"/>
            </a:solidFill>
          </a:ln>
        </p:spPr>
        <p:style>
          <a:lnRef idx="1">
            <a:schemeClr val="accent1"/>
          </a:lnRef>
          <a:fillRef idx="0">
            <a:schemeClr val="accent1"/>
          </a:fillRef>
          <a:effectRef idx="0">
            <a:schemeClr val="accent1"/>
          </a:effectRef>
          <a:fontRef idx="minor">
            <a:schemeClr val="tx1"/>
          </a:fontRef>
        </p:style>
      </p:cxnSp>
      <p:pic>
        <p:nvPicPr>
          <p:cNvPr id="14" name="Imagen 13">
            <a:extLst>
              <a:ext uri="{FF2B5EF4-FFF2-40B4-BE49-F238E27FC236}">
                <a16:creationId xmlns:a16="http://schemas.microsoft.com/office/drawing/2014/main" id="{4E311C84-DA2A-1967-B8EB-46EDA8315507}"/>
              </a:ext>
            </a:extLst>
          </p:cNvPr>
          <p:cNvPicPr>
            <a:picLocks noChangeAspect="1"/>
          </p:cNvPicPr>
          <p:nvPr/>
        </p:nvPicPr>
        <p:blipFill>
          <a:blip r:embed="rId4"/>
          <a:stretch>
            <a:fillRect/>
          </a:stretch>
        </p:blipFill>
        <p:spPr>
          <a:xfrm>
            <a:off x="1216855" y="4897183"/>
            <a:ext cx="493616" cy="246317"/>
          </a:xfrm>
          <a:prstGeom prst="rect">
            <a:avLst/>
          </a:prstGeom>
        </p:spPr>
      </p:pic>
      <p:pic>
        <p:nvPicPr>
          <p:cNvPr id="16" name="Imagen 15">
            <a:extLst>
              <a:ext uri="{FF2B5EF4-FFF2-40B4-BE49-F238E27FC236}">
                <a16:creationId xmlns:a16="http://schemas.microsoft.com/office/drawing/2014/main" id="{03357D94-49A7-969C-70A6-EAC50700C908}"/>
              </a:ext>
            </a:extLst>
          </p:cNvPr>
          <p:cNvPicPr>
            <a:picLocks noChangeAspect="1"/>
          </p:cNvPicPr>
          <p:nvPr/>
        </p:nvPicPr>
        <p:blipFill>
          <a:blip r:embed="rId5"/>
          <a:stretch>
            <a:fillRect/>
          </a:stretch>
        </p:blipFill>
        <p:spPr>
          <a:xfrm>
            <a:off x="4572000" y="0"/>
            <a:ext cx="4559177" cy="2571750"/>
          </a:xfrm>
          <a:prstGeom prst="rect">
            <a:avLst/>
          </a:prstGeom>
        </p:spPr>
      </p:pic>
      <p:pic>
        <p:nvPicPr>
          <p:cNvPr id="18" name="Imagen 17">
            <a:extLst>
              <a:ext uri="{FF2B5EF4-FFF2-40B4-BE49-F238E27FC236}">
                <a16:creationId xmlns:a16="http://schemas.microsoft.com/office/drawing/2014/main" id="{BFB703A4-05BC-B5B4-F82E-450050BA863D}"/>
              </a:ext>
            </a:extLst>
          </p:cNvPr>
          <p:cNvPicPr>
            <a:picLocks noChangeAspect="1"/>
          </p:cNvPicPr>
          <p:nvPr/>
        </p:nvPicPr>
        <p:blipFill>
          <a:blip r:embed="rId6"/>
          <a:stretch>
            <a:fillRect/>
          </a:stretch>
        </p:blipFill>
        <p:spPr>
          <a:xfrm>
            <a:off x="4572000" y="2571750"/>
            <a:ext cx="4572000" cy="2571750"/>
          </a:xfrm>
          <a:prstGeom prst="rect">
            <a:avLst/>
          </a:prstGeom>
        </p:spPr>
      </p:pic>
      <p:sp>
        <p:nvSpPr>
          <p:cNvPr id="2" name="Marcador de pie de página 3">
            <a:extLst>
              <a:ext uri="{FF2B5EF4-FFF2-40B4-BE49-F238E27FC236}">
                <a16:creationId xmlns:a16="http://schemas.microsoft.com/office/drawing/2014/main" id="{6E0375EC-78AB-6DBE-F919-1881D7F6C858}"/>
              </a:ext>
            </a:extLst>
          </p:cNvPr>
          <p:cNvSpPr txBox="1">
            <a:spLocks/>
          </p:cNvSpPr>
          <p:nvPr/>
        </p:nvSpPr>
        <p:spPr>
          <a:xfrm>
            <a:off x="3208733" y="4778375"/>
            <a:ext cx="2547938"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dirty="0">
                <a:solidFill>
                  <a:srgbClr val="E5AC77"/>
                </a:solidFill>
              </a:rPr>
              <a:t>UTN FRH Ing. Claudio Rossi</a:t>
            </a:r>
            <a:endParaRPr lang="es-AR" dirty="0">
              <a:solidFill>
                <a:srgbClr val="E5AC77"/>
              </a:solidFill>
            </a:endParaRPr>
          </a:p>
        </p:txBody>
      </p:sp>
    </p:spTree>
    <p:extLst>
      <p:ext uri="{BB962C8B-B14F-4D97-AF65-F5344CB8AC3E}">
        <p14:creationId xmlns:p14="http://schemas.microsoft.com/office/powerpoint/2010/main" val="386607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69DD53E-C5FE-9443-5926-304B2EB89641}"/>
              </a:ext>
            </a:extLst>
          </p:cNvPr>
          <p:cNvSpPr txBox="1"/>
          <p:nvPr/>
        </p:nvSpPr>
        <p:spPr>
          <a:xfrm>
            <a:off x="12823" y="171450"/>
            <a:ext cx="4559177" cy="584775"/>
          </a:xfrm>
          <a:prstGeom prst="rect">
            <a:avLst/>
          </a:prstGeom>
          <a:noFill/>
        </p:spPr>
        <p:txBody>
          <a:bodyPr wrap="square" rtlCol="0">
            <a:spAutoFit/>
          </a:bodyPr>
          <a:lstStyle/>
          <a:p>
            <a:pPr algn="ctr"/>
            <a:r>
              <a:rPr lang="es-AR" sz="3200" dirty="0">
                <a:solidFill>
                  <a:srgbClr val="E5AC77"/>
                </a:solidFill>
                <a:latin typeface="Poppins" panose="00000500000000000000" pitchFamily="2" charset="0"/>
                <a:cs typeface="Poppins" panose="00000500000000000000" pitchFamily="2" charset="0"/>
              </a:rPr>
              <a:t>RELOJ COMPARADOR</a:t>
            </a:r>
            <a:endParaRPr lang="it-IT" sz="3200" dirty="0">
              <a:solidFill>
                <a:srgbClr val="E5AC77"/>
              </a:solidFill>
              <a:latin typeface="Poppins" panose="00000500000000000000" pitchFamily="2" charset="0"/>
              <a:cs typeface="Poppins" panose="00000500000000000000" pitchFamily="2" charset="0"/>
            </a:endParaRPr>
          </a:p>
        </p:txBody>
      </p:sp>
      <p:sp>
        <p:nvSpPr>
          <p:cNvPr id="6" name="CuadroTexto 5">
            <a:extLst>
              <a:ext uri="{FF2B5EF4-FFF2-40B4-BE49-F238E27FC236}">
                <a16:creationId xmlns:a16="http://schemas.microsoft.com/office/drawing/2014/main" id="{03EA4E4D-8A90-E36E-D10F-62D2B342D489}"/>
              </a:ext>
            </a:extLst>
          </p:cNvPr>
          <p:cNvSpPr txBox="1"/>
          <p:nvPr/>
        </p:nvSpPr>
        <p:spPr>
          <a:xfrm>
            <a:off x="12823" y="637902"/>
            <a:ext cx="4559177" cy="2185214"/>
          </a:xfrm>
          <a:prstGeom prst="rect">
            <a:avLst/>
          </a:prstGeom>
          <a:noFill/>
        </p:spPr>
        <p:txBody>
          <a:bodyPr wrap="square" rtlCol="0">
            <a:spAutoFit/>
          </a:bodyPr>
          <a:lstStyle/>
          <a:p>
            <a:pPr algn="just"/>
            <a:r>
              <a:rPr lang="es-AR" sz="1700" dirty="0">
                <a:solidFill>
                  <a:srgbClr val="E5AC77"/>
                </a:solidFill>
              </a:rPr>
              <a:t>Es un instrumento de medición indirecta, muy utilizado para verificación y control dimensional de piezas, para alineación de carros de máquina y mordazas, verificación de la excentricidad de ejes, de cilindricidad, de paralelismos, para alinear y centrar piezas antes de su mecanizado con resoluciones de 0,01 mm y 0,001 mm.</a:t>
            </a:r>
            <a:endParaRPr lang="it-IT" sz="1700" dirty="0">
              <a:solidFill>
                <a:srgbClr val="E5AC77"/>
              </a:solidFill>
            </a:endParaRPr>
          </a:p>
        </p:txBody>
      </p:sp>
      <p:pic>
        <p:nvPicPr>
          <p:cNvPr id="8" name="Imagen 7">
            <a:extLst>
              <a:ext uri="{FF2B5EF4-FFF2-40B4-BE49-F238E27FC236}">
                <a16:creationId xmlns:a16="http://schemas.microsoft.com/office/drawing/2014/main" id="{2E03A6F7-9524-9A6A-E400-6BBFE1D50E38}"/>
              </a:ext>
            </a:extLst>
          </p:cNvPr>
          <p:cNvPicPr>
            <a:picLocks noChangeAspect="1"/>
          </p:cNvPicPr>
          <p:nvPr/>
        </p:nvPicPr>
        <p:blipFill>
          <a:blip r:embed="rId2"/>
          <a:stretch>
            <a:fillRect/>
          </a:stretch>
        </p:blipFill>
        <p:spPr>
          <a:xfrm>
            <a:off x="1000125" y="2823115"/>
            <a:ext cx="2328863" cy="2320383"/>
          </a:xfrm>
          <a:prstGeom prst="rect">
            <a:avLst/>
          </a:prstGeom>
        </p:spPr>
      </p:pic>
      <p:pic>
        <p:nvPicPr>
          <p:cNvPr id="12" name="Imagen 11">
            <a:extLst>
              <a:ext uri="{FF2B5EF4-FFF2-40B4-BE49-F238E27FC236}">
                <a16:creationId xmlns:a16="http://schemas.microsoft.com/office/drawing/2014/main" id="{578839CF-558F-4AC0-A59D-7A76475E246B}"/>
              </a:ext>
            </a:extLst>
          </p:cNvPr>
          <p:cNvPicPr>
            <a:picLocks noChangeAspect="1"/>
          </p:cNvPicPr>
          <p:nvPr/>
        </p:nvPicPr>
        <p:blipFill>
          <a:blip r:embed="rId3"/>
          <a:stretch>
            <a:fillRect/>
          </a:stretch>
        </p:blipFill>
        <p:spPr>
          <a:xfrm>
            <a:off x="4572000" y="1"/>
            <a:ext cx="4536282" cy="2700337"/>
          </a:xfrm>
          <a:prstGeom prst="rect">
            <a:avLst/>
          </a:prstGeom>
        </p:spPr>
      </p:pic>
      <p:pic>
        <p:nvPicPr>
          <p:cNvPr id="16" name="Imagen 15">
            <a:extLst>
              <a:ext uri="{FF2B5EF4-FFF2-40B4-BE49-F238E27FC236}">
                <a16:creationId xmlns:a16="http://schemas.microsoft.com/office/drawing/2014/main" id="{EE077DD9-EF2D-D299-8C80-6A587863E50F}"/>
              </a:ext>
            </a:extLst>
          </p:cNvPr>
          <p:cNvPicPr>
            <a:picLocks noChangeAspect="1"/>
          </p:cNvPicPr>
          <p:nvPr/>
        </p:nvPicPr>
        <p:blipFill>
          <a:blip r:embed="rId4"/>
          <a:stretch>
            <a:fillRect/>
          </a:stretch>
        </p:blipFill>
        <p:spPr>
          <a:xfrm>
            <a:off x="5467350" y="2700338"/>
            <a:ext cx="2676525" cy="2443161"/>
          </a:xfrm>
          <a:prstGeom prst="rect">
            <a:avLst/>
          </a:prstGeom>
        </p:spPr>
      </p:pic>
      <p:sp>
        <p:nvSpPr>
          <p:cNvPr id="2" name="Marcador de pie de página 3">
            <a:extLst>
              <a:ext uri="{FF2B5EF4-FFF2-40B4-BE49-F238E27FC236}">
                <a16:creationId xmlns:a16="http://schemas.microsoft.com/office/drawing/2014/main" id="{E885553F-E6B2-042A-1C2A-9E1185E64E39}"/>
              </a:ext>
            </a:extLst>
          </p:cNvPr>
          <p:cNvSpPr txBox="1">
            <a:spLocks/>
          </p:cNvSpPr>
          <p:nvPr/>
        </p:nvSpPr>
        <p:spPr>
          <a:xfrm>
            <a:off x="3208733" y="4778375"/>
            <a:ext cx="2547938"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dirty="0">
                <a:solidFill>
                  <a:srgbClr val="E5AC77"/>
                </a:solidFill>
              </a:rPr>
              <a:t>UTN FRH Ing. Claudio Rossi</a:t>
            </a:r>
            <a:endParaRPr lang="es-AR" dirty="0">
              <a:solidFill>
                <a:srgbClr val="E5AC77"/>
              </a:solidFill>
            </a:endParaRPr>
          </a:p>
        </p:txBody>
      </p:sp>
    </p:spTree>
    <p:extLst>
      <p:ext uri="{BB962C8B-B14F-4D97-AF65-F5344CB8AC3E}">
        <p14:creationId xmlns:p14="http://schemas.microsoft.com/office/powerpoint/2010/main" val="1792196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1C3FAD-59E9-34CA-3FD2-55A0CE28542B}"/>
              </a:ext>
            </a:extLst>
          </p:cNvPr>
          <p:cNvSpPr txBox="1"/>
          <p:nvPr/>
        </p:nvSpPr>
        <p:spPr>
          <a:xfrm>
            <a:off x="12823" y="171450"/>
            <a:ext cx="4559177" cy="584775"/>
          </a:xfrm>
          <a:prstGeom prst="rect">
            <a:avLst/>
          </a:prstGeom>
          <a:noFill/>
        </p:spPr>
        <p:txBody>
          <a:bodyPr wrap="square" rtlCol="0">
            <a:spAutoFit/>
          </a:bodyPr>
          <a:lstStyle/>
          <a:p>
            <a:pPr algn="ctr"/>
            <a:r>
              <a:rPr lang="es-AR" sz="3200" dirty="0">
                <a:solidFill>
                  <a:srgbClr val="E5AC77"/>
                </a:solidFill>
                <a:latin typeface="Poppins" panose="00000500000000000000" pitchFamily="2" charset="0"/>
                <a:cs typeface="Poppins" panose="00000500000000000000" pitchFamily="2" charset="0"/>
              </a:rPr>
              <a:t>MODO DE LECTURA</a:t>
            </a:r>
            <a:endParaRPr lang="it-IT" sz="3200" dirty="0">
              <a:solidFill>
                <a:srgbClr val="E5AC77"/>
              </a:solidFill>
              <a:latin typeface="Poppins" panose="00000500000000000000" pitchFamily="2" charset="0"/>
              <a:cs typeface="Poppins" panose="00000500000000000000" pitchFamily="2" charset="0"/>
            </a:endParaRPr>
          </a:p>
        </p:txBody>
      </p:sp>
      <p:pic>
        <p:nvPicPr>
          <p:cNvPr id="8" name="Imagen 7" descr="Un reloj de pulso">
            <a:extLst>
              <a:ext uri="{FF2B5EF4-FFF2-40B4-BE49-F238E27FC236}">
                <a16:creationId xmlns:a16="http://schemas.microsoft.com/office/drawing/2014/main" id="{06FCF3E4-928D-6F02-D70C-8CE023BA1222}"/>
              </a:ext>
            </a:extLst>
          </p:cNvPr>
          <p:cNvPicPr>
            <a:picLocks noChangeAspect="1"/>
          </p:cNvPicPr>
          <p:nvPr/>
        </p:nvPicPr>
        <p:blipFill>
          <a:blip r:embed="rId2"/>
          <a:stretch>
            <a:fillRect/>
          </a:stretch>
        </p:blipFill>
        <p:spPr>
          <a:xfrm>
            <a:off x="0" y="756225"/>
            <a:ext cx="5839337" cy="3327973"/>
          </a:xfrm>
          <a:prstGeom prst="rect">
            <a:avLst/>
          </a:prstGeom>
        </p:spPr>
      </p:pic>
      <p:pic>
        <p:nvPicPr>
          <p:cNvPr id="10" name="Imagen 9">
            <a:extLst>
              <a:ext uri="{FF2B5EF4-FFF2-40B4-BE49-F238E27FC236}">
                <a16:creationId xmlns:a16="http://schemas.microsoft.com/office/drawing/2014/main" id="{71989D01-3AF4-21CB-F7CA-A80911A99165}"/>
              </a:ext>
            </a:extLst>
          </p:cNvPr>
          <p:cNvPicPr>
            <a:picLocks noChangeAspect="1"/>
          </p:cNvPicPr>
          <p:nvPr/>
        </p:nvPicPr>
        <p:blipFill>
          <a:blip r:embed="rId3"/>
          <a:stretch>
            <a:fillRect/>
          </a:stretch>
        </p:blipFill>
        <p:spPr>
          <a:xfrm>
            <a:off x="5062463" y="4084198"/>
            <a:ext cx="776874" cy="268639"/>
          </a:xfrm>
          <a:prstGeom prst="rect">
            <a:avLst/>
          </a:prstGeom>
        </p:spPr>
      </p:pic>
      <p:sp>
        <p:nvSpPr>
          <p:cNvPr id="11" name="Rectángulo 10">
            <a:extLst>
              <a:ext uri="{FF2B5EF4-FFF2-40B4-BE49-F238E27FC236}">
                <a16:creationId xmlns:a16="http://schemas.microsoft.com/office/drawing/2014/main" id="{F93B8F6D-202F-697B-2993-BF7819524DD5}"/>
              </a:ext>
            </a:extLst>
          </p:cNvPr>
          <p:cNvSpPr/>
          <p:nvPr/>
        </p:nvSpPr>
        <p:spPr>
          <a:xfrm>
            <a:off x="12823" y="4084198"/>
            <a:ext cx="5049640" cy="268639"/>
          </a:xfrm>
          <a:prstGeom prst="rect">
            <a:avLst/>
          </a:prstGeom>
          <a:solidFill>
            <a:srgbClr val="E0E0E0"/>
          </a:solidFill>
          <a:ln>
            <a:solidFill>
              <a:srgbClr val="DFDF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ctángulo 11">
            <a:extLst>
              <a:ext uri="{FF2B5EF4-FFF2-40B4-BE49-F238E27FC236}">
                <a16:creationId xmlns:a16="http://schemas.microsoft.com/office/drawing/2014/main" id="{60FED280-53AB-C723-A100-79F2B369894D}"/>
              </a:ext>
            </a:extLst>
          </p:cNvPr>
          <p:cNvSpPr/>
          <p:nvPr/>
        </p:nvSpPr>
        <p:spPr>
          <a:xfrm>
            <a:off x="12822" y="3882683"/>
            <a:ext cx="1710469" cy="201515"/>
          </a:xfrm>
          <a:prstGeom prst="rect">
            <a:avLst/>
          </a:prstGeom>
          <a:solidFill>
            <a:srgbClr val="C8C8C8"/>
          </a:solidFill>
          <a:ln>
            <a:solidFill>
              <a:srgbClr val="C6C6C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agen 13">
            <a:extLst>
              <a:ext uri="{FF2B5EF4-FFF2-40B4-BE49-F238E27FC236}">
                <a16:creationId xmlns:a16="http://schemas.microsoft.com/office/drawing/2014/main" id="{FA1E3192-FFDA-768D-316C-CAB6E8944E86}"/>
              </a:ext>
            </a:extLst>
          </p:cNvPr>
          <p:cNvPicPr>
            <a:picLocks noChangeAspect="1"/>
          </p:cNvPicPr>
          <p:nvPr/>
        </p:nvPicPr>
        <p:blipFill>
          <a:blip r:embed="rId4"/>
          <a:stretch>
            <a:fillRect/>
          </a:stretch>
        </p:blipFill>
        <p:spPr>
          <a:xfrm>
            <a:off x="5627076" y="0"/>
            <a:ext cx="3516923" cy="2352675"/>
          </a:xfrm>
          <a:prstGeom prst="rect">
            <a:avLst/>
          </a:prstGeom>
        </p:spPr>
      </p:pic>
      <p:pic>
        <p:nvPicPr>
          <p:cNvPr id="16" name="Imagen 15">
            <a:extLst>
              <a:ext uri="{FF2B5EF4-FFF2-40B4-BE49-F238E27FC236}">
                <a16:creationId xmlns:a16="http://schemas.microsoft.com/office/drawing/2014/main" id="{8D6F60A0-2532-7B31-3B52-E911EA889FFE}"/>
              </a:ext>
            </a:extLst>
          </p:cNvPr>
          <p:cNvPicPr>
            <a:picLocks noChangeAspect="1"/>
          </p:cNvPicPr>
          <p:nvPr/>
        </p:nvPicPr>
        <p:blipFill>
          <a:blip r:embed="rId5"/>
          <a:stretch>
            <a:fillRect/>
          </a:stretch>
        </p:blipFill>
        <p:spPr>
          <a:xfrm>
            <a:off x="5839337" y="2352675"/>
            <a:ext cx="3291840" cy="2790825"/>
          </a:xfrm>
          <a:prstGeom prst="rect">
            <a:avLst/>
          </a:prstGeom>
        </p:spPr>
      </p:pic>
      <p:sp>
        <p:nvSpPr>
          <p:cNvPr id="17" name="Rectángulo 16">
            <a:extLst>
              <a:ext uri="{FF2B5EF4-FFF2-40B4-BE49-F238E27FC236}">
                <a16:creationId xmlns:a16="http://schemas.microsoft.com/office/drawing/2014/main" id="{F34E573C-125F-FF3D-0DA8-D229E8FC6EAE}"/>
              </a:ext>
            </a:extLst>
          </p:cNvPr>
          <p:cNvSpPr/>
          <p:nvPr/>
        </p:nvSpPr>
        <p:spPr>
          <a:xfrm>
            <a:off x="12823" y="4236598"/>
            <a:ext cx="4559178" cy="906902"/>
          </a:xfrm>
          <a:prstGeom prst="rect">
            <a:avLst/>
          </a:prstGeom>
          <a:solidFill>
            <a:srgbClr val="E0E0E0"/>
          </a:solidFill>
          <a:ln>
            <a:solidFill>
              <a:srgbClr val="DFDF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Marcador de pie de página 3">
            <a:extLst>
              <a:ext uri="{FF2B5EF4-FFF2-40B4-BE49-F238E27FC236}">
                <a16:creationId xmlns:a16="http://schemas.microsoft.com/office/drawing/2014/main" id="{73FBF50E-176E-A054-DF75-7315EF3B846E}"/>
              </a:ext>
            </a:extLst>
          </p:cNvPr>
          <p:cNvSpPr txBox="1">
            <a:spLocks/>
          </p:cNvSpPr>
          <p:nvPr/>
        </p:nvSpPr>
        <p:spPr>
          <a:xfrm>
            <a:off x="3208733" y="4778375"/>
            <a:ext cx="2547938"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dirty="0">
                <a:solidFill>
                  <a:srgbClr val="E5AC77"/>
                </a:solidFill>
              </a:rPr>
              <a:t>UTN FRH Ing. Claudio Rossi</a:t>
            </a:r>
            <a:endParaRPr lang="es-AR" dirty="0">
              <a:solidFill>
                <a:srgbClr val="E5AC77"/>
              </a:solidFill>
            </a:endParaRPr>
          </a:p>
        </p:txBody>
      </p:sp>
    </p:spTree>
    <p:extLst>
      <p:ext uri="{BB962C8B-B14F-4D97-AF65-F5344CB8AC3E}">
        <p14:creationId xmlns:p14="http://schemas.microsoft.com/office/powerpoint/2010/main" val="1459714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96"/>
        <p:cNvGrpSpPr/>
        <p:nvPr/>
      </p:nvGrpSpPr>
      <p:grpSpPr>
        <a:xfrm>
          <a:off x="0" y="0"/>
          <a:ext cx="0" cy="0"/>
          <a:chOff x="0" y="0"/>
          <a:chExt cx="0" cy="0"/>
        </a:xfrm>
      </p:grpSpPr>
      <p:sp>
        <p:nvSpPr>
          <p:cNvPr id="11497" name="Google Shape;11497;p55"/>
          <p:cNvSpPr/>
          <p:nvPr/>
        </p:nvSpPr>
        <p:spPr>
          <a:xfrm>
            <a:off x="0" y="539500"/>
            <a:ext cx="4300800" cy="4599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8" name="Google Shape;11498;p55"/>
          <p:cNvSpPr txBox="1">
            <a:spLocks noGrp="1"/>
          </p:cNvSpPr>
          <p:nvPr>
            <p:ph type="title"/>
          </p:nvPr>
        </p:nvSpPr>
        <p:spPr>
          <a:xfrm>
            <a:off x="3365300" y="903890"/>
            <a:ext cx="1320300" cy="541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01.</a:t>
            </a:r>
            <a:endParaRPr/>
          </a:p>
        </p:txBody>
      </p:sp>
      <p:sp>
        <p:nvSpPr>
          <p:cNvPr id="11499" name="Google Shape;11499;p55"/>
          <p:cNvSpPr txBox="1">
            <a:spLocks noGrp="1"/>
          </p:cNvSpPr>
          <p:nvPr>
            <p:ph type="title" idx="2"/>
          </p:nvPr>
        </p:nvSpPr>
        <p:spPr>
          <a:xfrm>
            <a:off x="3365300" y="1931365"/>
            <a:ext cx="1320300" cy="541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02.</a:t>
            </a:r>
            <a:endParaRPr/>
          </a:p>
        </p:txBody>
      </p:sp>
      <p:sp>
        <p:nvSpPr>
          <p:cNvPr id="11500" name="Google Shape;11500;p55"/>
          <p:cNvSpPr txBox="1">
            <a:spLocks noGrp="1"/>
          </p:cNvSpPr>
          <p:nvPr>
            <p:ph type="title" idx="3"/>
          </p:nvPr>
        </p:nvSpPr>
        <p:spPr>
          <a:xfrm>
            <a:off x="3365300" y="2958840"/>
            <a:ext cx="1320300" cy="541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03.</a:t>
            </a:r>
            <a:endParaRPr/>
          </a:p>
        </p:txBody>
      </p:sp>
      <p:sp>
        <p:nvSpPr>
          <p:cNvPr id="11501" name="Google Shape;11501;p55"/>
          <p:cNvSpPr txBox="1">
            <a:spLocks noGrp="1"/>
          </p:cNvSpPr>
          <p:nvPr>
            <p:ph type="title" idx="4"/>
          </p:nvPr>
        </p:nvSpPr>
        <p:spPr>
          <a:xfrm>
            <a:off x="4907350" y="852220"/>
            <a:ext cx="2752200" cy="43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Metrología</a:t>
            </a:r>
            <a:endParaRPr dirty="0"/>
          </a:p>
        </p:txBody>
      </p:sp>
      <p:sp>
        <p:nvSpPr>
          <p:cNvPr id="11503" name="Google Shape;11503;p55"/>
          <p:cNvSpPr txBox="1">
            <a:spLocks noGrp="1"/>
          </p:cNvSpPr>
          <p:nvPr>
            <p:ph type="title" idx="5"/>
          </p:nvPr>
        </p:nvSpPr>
        <p:spPr>
          <a:xfrm>
            <a:off x="4907350" y="1850116"/>
            <a:ext cx="2752200" cy="43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Magnitud y Medida</a:t>
            </a:r>
            <a:endParaRPr dirty="0"/>
          </a:p>
        </p:txBody>
      </p:sp>
      <p:sp>
        <p:nvSpPr>
          <p:cNvPr id="11505" name="Google Shape;11505;p55"/>
          <p:cNvSpPr txBox="1">
            <a:spLocks noGrp="1"/>
          </p:cNvSpPr>
          <p:nvPr>
            <p:ph type="title" idx="7"/>
          </p:nvPr>
        </p:nvSpPr>
        <p:spPr>
          <a:xfrm>
            <a:off x="4845152" y="2730642"/>
            <a:ext cx="3381272" cy="997896"/>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Unidad base de longitud en el Sistema Internacional de Unidades (SI) ,“el metro”</a:t>
            </a:r>
            <a:endParaRPr dirty="0"/>
          </a:p>
        </p:txBody>
      </p:sp>
      <p:sp>
        <p:nvSpPr>
          <p:cNvPr id="11507" name="Google Shape;11507;p55"/>
          <p:cNvSpPr txBox="1">
            <a:spLocks noGrp="1"/>
          </p:cNvSpPr>
          <p:nvPr>
            <p:ph type="title" idx="9"/>
          </p:nvPr>
        </p:nvSpPr>
        <p:spPr>
          <a:xfrm>
            <a:off x="3365300" y="3986315"/>
            <a:ext cx="1320300" cy="541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04.</a:t>
            </a:r>
            <a:endParaRPr/>
          </a:p>
        </p:txBody>
      </p:sp>
      <p:sp>
        <p:nvSpPr>
          <p:cNvPr id="11508" name="Google Shape;11508;p55"/>
          <p:cNvSpPr txBox="1">
            <a:spLocks noGrp="1"/>
          </p:cNvSpPr>
          <p:nvPr>
            <p:ph type="title" idx="13"/>
          </p:nvPr>
        </p:nvSpPr>
        <p:spPr>
          <a:xfrm>
            <a:off x="4984513" y="3927703"/>
            <a:ext cx="2752200" cy="43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Instrumentos de medición</a:t>
            </a:r>
            <a:endParaRPr dirty="0"/>
          </a:p>
        </p:txBody>
      </p:sp>
      <p:grpSp>
        <p:nvGrpSpPr>
          <p:cNvPr id="11510" name="Google Shape;11510;p55"/>
          <p:cNvGrpSpPr/>
          <p:nvPr/>
        </p:nvGrpSpPr>
        <p:grpSpPr>
          <a:xfrm>
            <a:off x="-683712" y="452341"/>
            <a:ext cx="4421105" cy="4851251"/>
            <a:chOff x="-683712" y="452341"/>
            <a:chExt cx="4421105" cy="4851251"/>
          </a:xfrm>
        </p:grpSpPr>
        <p:sp>
          <p:nvSpPr>
            <p:cNvPr id="11511" name="Google Shape;11511;p55"/>
            <p:cNvSpPr/>
            <p:nvPr/>
          </p:nvSpPr>
          <p:spPr>
            <a:xfrm>
              <a:off x="1949648" y="1512731"/>
              <a:ext cx="1392602" cy="1392602"/>
            </a:xfrm>
            <a:custGeom>
              <a:avLst/>
              <a:gdLst/>
              <a:ahLst/>
              <a:cxnLst/>
              <a:rect l="l" t="t" r="r" b="b"/>
              <a:pathLst>
                <a:path w="44649" h="44649" extrusionOk="0">
                  <a:moveTo>
                    <a:pt x="22324" y="296"/>
                  </a:moveTo>
                  <a:lnTo>
                    <a:pt x="44353" y="22325"/>
                  </a:lnTo>
                  <a:lnTo>
                    <a:pt x="22324" y="44351"/>
                  </a:lnTo>
                  <a:lnTo>
                    <a:pt x="296" y="22325"/>
                  </a:lnTo>
                  <a:lnTo>
                    <a:pt x="22324" y="296"/>
                  </a:lnTo>
                  <a:close/>
                  <a:moveTo>
                    <a:pt x="22324" y="1"/>
                  </a:moveTo>
                  <a:lnTo>
                    <a:pt x="0" y="22325"/>
                  </a:lnTo>
                  <a:lnTo>
                    <a:pt x="22324" y="44648"/>
                  </a:lnTo>
                  <a:lnTo>
                    <a:pt x="44648" y="22325"/>
                  </a:lnTo>
                  <a:lnTo>
                    <a:pt x="223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2" name="Google Shape;11512;p55"/>
            <p:cNvSpPr/>
            <p:nvPr/>
          </p:nvSpPr>
          <p:spPr>
            <a:xfrm>
              <a:off x="2219886" y="1489681"/>
              <a:ext cx="1145422" cy="1424884"/>
            </a:xfrm>
            <a:custGeom>
              <a:avLst/>
              <a:gdLst/>
              <a:ahLst/>
              <a:cxnLst/>
              <a:rect l="l" t="t" r="r" b="b"/>
              <a:pathLst>
                <a:path w="36724" h="45684" extrusionOk="0">
                  <a:moveTo>
                    <a:pt x="13660" y="0"/>
                  </a:moveTo>
                  <a:lnTo>
                    <a:pt x="1" y="13659"/>
                  </a:lnTo>
                  <a:lnTo>
                    <a:pt x="888" y="14548"/>
                  </a:lnTo>
                  <a:lnTo>
                    <a:pt x="13660" y="1775"/>
                  </a:lnTo>
                  <a:lnTo>
                    <a:pt x="34947" y="23064"/>
                  </a:lnTo>
                  <a:lnTo>
                    <a:pt x="13216" y="44795"/>
                  </a:lnTo>
                  <a:lnTo>
                    <a:pt x="14104" y="45683"/>
                  </a:lnTo>
                  <a:lnTo>
                    <a:pt x="36724" y="23064"/>
                  </a:lnTo>
                  <a:lnTo>
                    <a:pt x="136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3" name="Google Shape;11513;p55"/>
            <p:cNvSpPr/>
            <p:nvPr/>
          </p:nvSpPr>
          <p:spPr>
            <a:xfrm>
              <a:off x="2155227" y="1718311"/>
              <a:ext cx="981456" cy="981456"/>
            </a:xfrm>
            <a:custGeom>
              <a:avLst/>
              <a:gdLst/>
              <a:ahLst/>
              <a:cxnLst/>
              <a:rect l="l" t="t" r="r" b="b"/>
              <a:pathLst>
                <a:path w="31467" h="31467" extrusionOk="0">
                  <a:moveTo>
                    <a:pt x="31362" y="105"/>
                  </a:moveTo>
                  <a:lnTo>
                    <a:pt x="31362" y="31362"/>
                  </a:lnTo>
                  <a:lnTo>
                    <a:pt x="105" y="31362"/>
                  </a:lnTo>
                  <a:lnTo>
                    <a:pt x="105" y="105"/>
                  </a:lnTo>
                  <a:close/>
                  <a:moveTo>
                    <a:pt x="0" y="1"/>
                  </a:moveTo>
                  <a:lnTo>
                    <a:pt x="0" y="31467"/>
                  </a:lnTo>
                  <a:lnTo>
                    <a:pt x="31466" y="31467"/>
                  </a:lnTo>
                  <a:lnTo>
                    <a:pt x="31466" y="1"/>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14" name="Google Shape;11514;p55"/>
            <p:cNvGrpSpPr/>
            <p:nvPr/>
          </p:nvGrpSpPr>
          <p:grpSpPr>
            <a:xfrm>
              <a:off x="2205979" y="1770191"/>
              <a:ext cx="879375" cy="877452"/>
              <a:chOff x="6378300" y="2596400"/>
              <a:chExt cx="754375" cy="752725"/>
            </a:xfrm>
          </p:grpSpPr>
          <p:sp>
            <p:nvSpPr>
              <p:cNvPr id="11515" name="Google Shape;11515;p55"/>
              <p:cNvSpPr/>
              <p:nvPr/>
            </p:nvSpPr>
            <p:spPr>
              <a:xfrm>
                <a:off x="6408850" y="2932325"/>
                <a:ext cx="9675" cy="9675"/>
              </a:xfrm>
              <a:custGeom>
                <a:avLst/>
                <a:gdLst/>
                <a:ahLst/>
                <a:cxnLst/>
                <a:rect l="l" t="t" r="r" b="b"/>
                <a:pathLst>
                  <a:path w="387" h="387" extrusionOk="0">
                    <a:moveTo>
                      <a:pt x="193" y="0"/>
                    </a:moveTo>
                    <a:cubicBezTo>
                      <a:pt x="86" y="0"/>
                      <a:pt x="0" y="86"/>
                      <a:pt x="0" y="193"/>
                    </a:cubicBezTo>
                    <a:cubicBezTo>
                      <a:pt x="0" y="300"/>
                      <a:pt x="86" y="387"/>
                      <a:pt x="193" y="387"/>
                    </a:cubicBezTo>
                    <a:cubicBezTo>
                      <a:pt x="300" y="387"/>
                      <a:pt x="387" y="300"/>
                      <a:pt x="387" y="193"/>
                    </a:cubicBezTo>
                    <a:cubicBezTo>
                      <a:pt x="387" y="86"/>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6" name="Google Shape;11516;p55"/>
              <p:cNvSpPr/>
              <p:nvPr/>
            </p:nvSpPr>
            <p:spPr>
              <a:xfrm>
                <a:off x="6469925" y="2871225"/>
                <a:ext cx="9700" cy="9700"/>
              </a:xfrm>
              <a:custGeom>
                <a:avLst/>
                <a:gdLst/>
                <a:ahLst/>
                <a:cxnLst/>
                <a:rect l="l" t="t" r="r" b="b"/>
                <a:pathLst>
                  <a:path w="388" h="388" extrusionOk="0">
                    <a:moveTo>
                      <a:pt x="193" y="0"/>
                    </a:moveTo>
                    <a:cubicBezTo>
                      <a:pt x="87" y="0"/>
                      <a:pt x="1" y="87"/>
                      <a:pt x="1" y="195"/>
                    </a:cubicBezTo>
                    <a:cubicBezTo>
                      <a:pt x="1" y="301"/>
                      <a:pt x="87" y="387"/>
                      <a:pt x="193" y="387"/>
                    </a:cubicBezTo>
                    <a:cubicBezTo>
                      <a:pt x="299" y="387"/>
                      <a:pt x="387" y="301"/>
                      <a:pt x="387" y="195"/>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7" name="Google Shape;11517;p55"/>
              <p:cNvSpPr/>
              <p:nvPr/>
            </p:nvSpPr>
            <p:spPr>
              <a:xfrm>
                <a:off x="6530975" y="2810175"/>
                <a:ext cx="9700" cy="9650"/>
              </a:xfrm>
              <a:custGeom>
                <a:avLst/>
                <a:gdLst/>
                <a:ahLst/>
                <a:cxnLst/>
                <a:rect l="l" t="t" r="r" b="b"/>
                <a:pathLst>
                  <a:path w="388" h="386" extrusionOk="0">
                    <a:moveTo>
                      <a:pt x="195" y="0"/>
                    </a:moveTo>
                    <a:cubicBezTo>
                      <a:pt x="87" y="0"/>
                      <a:pt x="1" y="87"/>
                      <a:pt x="1" y="193"/>
                    </a:cubicBezTo>
                    <a:cubicBezTo>
                      <a:pt x="1" y="299"/>
                      <a:pt x="87" y="385"/>
                      <a:pt x="195" y="385"/>
                    </a:cubicBezTo>
                    <a:cubicBezTo>
                      <a:pt x="301" y="385"/>
                      <a:pt x="387" y="299"/>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8" name="Google Shape;11518;p55"/>
              <p:cNvSpPr/>
              <p:nvPr/>
            </p:nvSpPr>
            <p:spPr>
              <a:xfrm>
                <a:off x="6622600" y="2718550"/>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300" y="387"/>
                      <a:pt x="386" y="300"/>
                      <a:pt x="386" y="194"/>
                    </a:cubicBezTo>
                    <a:cubicBezTo>
                      <a:pt x="386"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9" name="Google Shape;11519;p55"/>
              <p:cNvSpPr/>
              <p:nvPr/>
            </p:nvSpPr>
            <p:spPr>
              <a:xfrm>
                <a:off x="6378300" y="2962850"/>
                <a:ext cx="9675" cy="9700"/>
              </a:xfrm>
              <a:custGeom>
                <a:avLst/>
                <a:gdLst/>
                <a:ahLst/>
                <a:cxnLst/>
                <a:rect l="l" t="t" r="r" b="b"/>
                <a:pathLst>
                  <a:path w="387" h="388" extrusionOk="0">
                    <a:moveTo>
                      <a:pt x="194" y="1"/>
                    </a:moveTo>
                    <a:cubicBezTo>
                      <a:pt x="87" y="1"/>
                      <a:pt x="0" y="87"/>
                      <a:pt x="0" y="193"/>
                    </a:cubicBezTo>
                    <a:cubicBezTo>
                      <a:pt x="0" y="299"/>
                      <a:pt x="87" y="387"/>
                      <a:pt x="194" y="387"/>
                    </a:cubicBezTo>
                    <a:cubicBezTo>
                      <a:pt x="300" y="387"/>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0" name="Google Shape;11520;p55"/>
              <p:cNvSpPr/>
              <p:nvPr/>
            </p:nvSpPr>
            <p:spPr>
              <a:xfrm>
                <a:off x="6437750" y="2901775"/>
                <a:ext cx="12950" cy="9675"/>
              </a:xfrm>
              <a:custGeom>
                <a:avLst/>
                <a:gdLst/>
                <a:ahLst/>
                <a:cxnLst/>
                <a:rect l="l" t="t" r="r" b="b"/>
                <a:pathLst>
                  <a:path w="518" h="387" extrusionOk="0">
                    <a:moveTo>
                      <a:pt x="259" y="1"/>
                    </a:moveTo>
                    <a:cubicBezTo>
                      <a:pt x="209" y="1"/>
                      <a:pt x="160" y="19"/>
                      <a:pt x="122" y="56"/>
                    </a:cubicBezTo>
                    <a:cubicBezTo>
                      <a:pt x="1" y="179"/>
                      <a:pt x="87" y="387"/>
                      <a:pt x="258" y="387"/>
                    </a:cubicBezTo>
                    <a:cubicBezTo>
                      <a:pt x="431" y="387"/>
                      <a:pt x="518" y="179"/>
                      <a:pt x="396" y="56"/>
                    </a:cubicBezTo>
                    <a:cubicBezTo>
                      <a:pt x="358" y="19"/>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1" name="Google Shape;11521;p55"/>
              <p:cNvSpPr/>
              <p:nvPr/>
            </p:nvSpPr>
            <p:spPr>
              <a:xfrm>
                <a:off x="6500475" y="2840675"/>
                <a:ext cx="9650" cy="9700"/>
              </a:xfrm>
              <a:custGeom>
                <a:avLst/>
                <a:gdLst/>
                <a:ahLst/>
                <a:cxnLst/>
                <a:rect l="l" t="t" r="r" b="b"/>
                <a:pathLst>
                  <a:path w="386" h="388" extrusionOk="0">
                    <a:moveTo>
                      <a:pt x="193" y="1"/>
                    </a:moveTo>
                    <a:cubicBezTo>
                      <a:pt x="87" y="1"/>
                      <a:pt x="0" y="89"/>
                      <a:pt x="0" y="195"/>
                    </a:cubicBezTo>
                    <a:cubicBezTo>
                      <a:pt x="0" y="301"/>
                      <a:pt x="87" y="387"/>
                      <a:pt x="193" y="387"/>
                    </a:cubicBezTo>
                    <a:cubicBezTo>
                      <a:pt x="299" y="387"/>
                      <a:pt x="385" y="301"/>
                      <a:pt x="385" y="195"/>
                    </a:cubicBezTo>
                    <a:cubicBezTo>
                      <a:pt x="385" y="89"/>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2" name="Google Shape;11522;p55"/>
              <p:cNvSpPr/>
              <p:nvPr/>
            </p:nvSpPr>
            <p:spPr>
              <a:xfrm>
                <a:off x="6592075" y="2749075"/>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3" name="Google Shape;11523;p55"/>
              <p:cNvSpPr/>
              <p:nvPr/>
            </p:nvSpPr>
            <p:spPr>
              <a:xfrm>
                <a:off x="6653150" y="2688025"/>
                <a:ext cx="9650" cy="9650"/>
              </a:xfrm>
              <a:custGeom>
                <a:avLst/>
                <a:gdLst/>
                <a:ahLst/>
                <a:cxnLst/>
                <a:rect l="l" t="t" r="r" b="b"/>
                <a:pathLst>
                  <a:path w="386" h="386" extrusionOk="0">
                    <a:moveTo>
                      <a:pt x="193" y="1"/>
                    </a:moveTo>
                    <a:cubicBezTo>
                      <a:pt x="87" y="1"/>
                      <a:pt x="1" y="87"/>
                      <a:pt x="1" y="193"/>
                    </a:cubicBezTo>
                    <a:cubicBezTo>
                      <a:pt x="1" y="300"/>
                      <a:pt x="87" y="386"/>
                      <a:pt x="193" y="386"/>
                    </a:cubicBezTo>
                    <a:cubicBezTo>
                      <a:pt x="299" y="386"/>
                      <a:pt x="386" y="300"/>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4" name="Google Shape;11524;p55"/>
              <p:cNvSpPr/>
              <p:nvPr/>
            </p:nvSpPr>
            <p:spPr>
              <a:xfrm>
                <a:off x="6683650" y="2657500"/>
                <a:ext cx="9700" cy="9650"/>
              </a:xfrm>
              <a:custGeom>
                <a:avLst/>
                <a:gdLst/>
                <a:ahLst/>
                <a:cxnLst/>
                <a:rect l="l" t="t" r="r" b="b"/>
                <a:pathLst>
                  <a:path w="388" h="386" extrusionOk="0">
                    <a:moveTo>
                      <a:pt x="195" y="0"/>
                    </a:moveTo>
                    <a:cubicBezTo>
                      <a:pt x="87" y="0"/>
                      <a:pt x="1" y="87"/>
                      <a:pt x="1" y="193"/>
                    </a:cubicBezTo>
                    <a:cubicBezTo>
                      <a:pt x="1" y="299"/>
                      <a:pt x="87" y="385"/>
                      <a:pt x="195" y="385"/>
                    </a:cubicBezTo>
                    <a:cubicBezTo>
                      <a:pt x="301" y="385"/>
                      <a:pt x="388" y="299"/>
                      <a:pt x="388" y="193"/>
                    </a:cubicBezTo>
                    <a:cubicBezTo>
                      <a:pt x="388"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5" name="Google Shape;11525;p55"/>
              <p:cNvSpPr/>
              <p:nvPr/>
            </p:nvSpPr>
            <p:spPr>
              <a:xfrm>
                <a:off x="6714200" y="2626950"/>
                <a:ext cx="9700" cy="9675"/>
              </a:xfrm>
              <a:custGeom>
                <a:avLst/>
                <a:gdLst/>
                <a:ahLst/>
                <a:cxnLst/>
                <a:rect l="l" t="t" r="r" b="b"/>
                <a:pathLst>
                  <a:path w="388" h="387" extrusionOk="0">
                    <a:moveTo>
                      <a:pt x="195" y="0"/>
                    </a:moveTo>
                    <a:cubicBezTo>
                      <a:pt x="87" y="0"/>
                      <a:pt x="1" y="87"/>
                      <a:pt x="1" y="193"/>
                    </a:cubicBezTo>
                    <a:cubicBezTo>
                      <a:pt x="1" y="301"/>
                      <a:pt x="87" y="387"/>
                      <a:pt x="195" y="387"/>
                    </a:cubicBezTo>
                    <a:cubicBezTo>
                      <a:pt x="301" y="387"/>
                      <a:pt x="387" y="301"/>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6" name="Google Shape;11526;p55"/>
              <p:cNvSpPr/>
              <p:nvPr/>
            </p:nvSpPr>
            <p:spPr>
              <a:xfrm>
                <a:off x="6744750" y="2596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7" name="Google Shape;11527;p55"/>
              <p:cNvSpPr/>
              <p:nvPr/>
            </p:nvSpPr>
            <p:spPr>
              <a:xfrm>
                <a:off x="6561525" y="2779625"/>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1" y="387"/>
                      <a:pt x="387" y="301"/>
                      <a:pt x="387" y="193"/>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8" name="Google Shape;11528;p55"/>
              <p:cNvSpPr/>
              <p:nvPr/>
            </p:nvSpPr>
            <p:spPr>
              <a:xfrm>
                <a:off x="6437825" y="29612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9" name="Google Shape;11529;p55"/>
              <p:cNvSpPr/>
              <p:nvPr/>
            </p:nvSpPr>
            <p:spPr>
              <a:xfrm>
                <a:off x="6497250" y="2900200"/>
                <a:ext cx="12950" cy="9675"/>
              </a:xfrm>
              <a:custGeom>
                <a:avLst/>
                <a:gdLst/>
                <a:ahLst/>
                <a:cxnLst/>
                <a:rect l="l" t="t" r="r" b="b"/>
                <a:pathLst>
                  <a:path w="518" h="387" extrusionOk="0">
                    <a:moveTo>
                      <a:pt x="259" y="0"/>
                    </a:moveTo>
                    <a:cubicBezTo>
                      <a:pt x="210" y="0"/>
                      <a:pt x="160" y="19"/>
                      <a:pt x="123" y="57"/>
                    </a:cubicBezTo>
                    <a:cubicBezTo>
                      <a:pt x="1" y="178"/>
                      <a:pt x="87" y="386"/>
                      <a:pt x="260" y="386"/>
                    </a:cubicBezTo>
                    <a:cubicBezTo>
                      <a:pt x="431" y="386"/>
                      <a:pt x="517" y="178"/>
                      <a:pt x="396" y="57"/>
                    </a:cubicBezTo>
                    <a:cubicBezTo>
                      <a:pt x="358"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0" name="Google Shape;11530;p55"/>
              <p:cNvSpPr/>
              <p:nvPr/>
            </p:nvSpPr>
            <p:spPr>
              <a:xfrm>
                <a:off x="6559975" y="2839125"/>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1" name="Google Shape;11531;p55"/>
              <p:cNvSpPr/>
              <p:nvPr/>
            </p:nvSpPr>
            <p:spPr>
              <a:xfrm>
                <a:off x="6651575" y="2747525"/>
                <a:ext cx="9675" cy="9700"/>
              </a:xfrm>
              <a:custGeom>
                <a:avLst/>
                <a:gdLst/>
                <a:ahLst/>
                <a:cxnLst/>
                <a:rect l="l" t="t" r="r" b="b"/>
                <a:pathLst>
                  <a:path w="387" h="388" extrusionOk="0">
                    <a:moveTo>
                      <a:pt x="194" y="1"/>
                    </a:moveTo>
                    <a:cubicBezTo>
                      <a:pt x="86" y="1"/>
                      <a:pt x="0" y="87"/>
                      <a:pt x="0" y="193"/>
                    </a:cubicBezTo>
                    <a:cubicBezTo>
                      <a:pt x="0" y="299"/>
                      <a:pt x="86" y="387"/>
                      <a:pt x="194" y="387"/>
                    </a:cubicBezTo>
                    <a:cubicBezTo>
                      <a:pt x="300" y="387"/>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2" name="Google Shape;11532;p55"/>
              <p:cNvSpPr/>
              <p:nvPr/>
            </p:nvSpPr>
            <p:spPr>
              <a:xfrm>
                <a:off x="6407275" y="29918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3" name="Google Shape;11533;p55"/>
              <p:cNvSpPr/>
              <p:nvPr/>
            </p:nvSpPr>
            <p:spPr>
              <a:xfrm>
                <a:off x="6468325" y="2930725"/>
                <a:ext cx="9700" cy="9675"/>
              </a:xfrm>
              <a:custGeom>
                <a:avLst/>
                <a:gdLst/>
                <a:ahLst/>
                <a:cxnLst/>
                <a:rect l="l" t="t" r="r" b="b"/>
                <a:pathLst>
                  <a:path w="388" h="387" extrusionOk="0">
                    <a:moveTo>
                      <a:pt x="195" y="0"/>
                    </a:moveTo>
                    <a:cubicBezTo>
                      <a:pt x="89" y="0"/>
                      <a:pt x="1" y="88"/>
                      <a:pt x="1" y="194"/>
                    </a:cubicBezTo>
                    <a:cubicBezTo>
                      <a:pt x="1" y="301"/>
                      <a:pt x="89" y="387"/>
                      <a:pt x="195" y="387"/>
                    </a:cubicBezTo>
                    <a:cubicBezTo>
                      <a:pt x="301" y="387"/>
                      <a:pt x="387" y="301"/>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4" name="Google Shape;11534;p55"/>
              <p:cNvSpPr/>
              <p:nvPr/>
            </p:nvSpPr>
            <p:spPr>
              <a:xfrm>
                <a:off x="6529425" y="2869675"/>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301" y="387"/>
                      <a:pt x="387" y="300"/>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5" name="Google Shape;11535;p55"/>
              <p:cNvSpPr/>
              <p:nvPr/>
            </p:nvSpPr>
            <p:spPr>
              <a:xfrm>
                <a:off x="6621025" y="2778075"/>
                <a:ext cx="9675" cy="9650"/>
              </a:xfrm>
              <a:custGeom>
                <a:avLst/>
                <a:gdLst/>
                <a:ahLst/>
                <a:cxnLst/>
                <a:rect l="l" t="t" r="r" b="b"/>
                <a:pathLst>
                  <a:path w="387" h="386" extrusionOk="0">
                    <a:moveTo>
                      <a:pt x="194" y="1"/>
                    </a:moveTo>
                    <a:cubicBezTo>
                      <a:pt x="88" y="1"/>
                      <a:pt x="0" y="87"/>
                      <a:pt x="0" y="193"/>
                    </a:cubicBezTo>
                    <a:cubicBezTo>
                      <a:pt x="0" y="299"/>
                      <a:pt x="88" y="386"/>
                      <a:pt x="194" y="386"/>
                    </a:cubicBezTo>
                    <a:cubicBezTo>
                      <a:pt x="300" y="386"/>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6" name="Google Shape;11536;p55"/>
              <p:cNvSpPr/>
              <p:nvPr/>
            </p:nvSpPr>
            <p:spPr>
              <a:xfrm>
                <a:off x="6682100" y="2717000"/>
                <a:ext cx="9700" cy="9675"/>
              </a:xfrm>
              <a:custGeom>
                <a:avLst/>
                <a:gdLst/>
                <a:ahLst/>
                <a:cxnLst/>
                <a:rect l="l" t="t" r="r" b="b"/>
                <a:pathLst>
                  <a:path w="388" h="387" extrusionOk="0">
                    <a:moveTo>
                      <a:pt x="193" y="0"/>
                    </a:moveTo>
                    <a:cubicBezTo>
                      <a:pt x="87" y="0"/>
                      <a:pt x="1" y="86"/>
                      <a:pt x="1" y="193"/>
                    </a:cubicBezTo>
                    <a:cubicBezTo>
                      <a:pt x="1" y="300"/>
                      <a:pt x="87" y="387"/>
                      <a:pt x="193" y="387"/>
                    </a:cubicBezTo>
                    <a:cubicBezTo>
                      <a:pt x="301" y="387"/>
                      <a:pt x="387" y="300"/>
                      <a:pt x="387" y="193"/>
                    </a:cubicBezTo>
                    <a:cubicBezTo>
                      <a:pt x="387" y="86"/>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7" name="Google Shape;11537;p55"/>
              <p:cNvSpPr/>
              <p:nvPr/>
            </p:nvSpPr>
            <p:spPr>
              <a:xfrm>
                <a:off x="6712650" y="26864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8" name="Google Shape;11538;p55"/>
              <p:cNvSpPr/>
              <p:nvPr/>
            </p:nvSpPr>
            <p:spPr>
              <a:xfrm>
                <a:off x="6741575" y="2655925"/>
                <a:ext cx="12900" cy="9675"/>
              </a:xfrm>
              <a:custGeom>
                <a:avLst/>
                <a:gdLst/>
                <a:ahLst/>
                <a:cxnLst/>
                <a:rect l="l" t="t" r="r" b="b"/>
                <a:pathLst>
                  <a:path w="516" h="387" extrusionOk="0">
                    <a:moveTo>
                      <a:pt x="258" y="0"/>
                    </a:moveTo>
                    <a:cubicBezTo>
                      <a:pt x="209" y="0"/>
                      <a:pt x="159" y="19"/>
                      <a:pt x="121" y="57"/>
                    </a:cubicBezTo>
                    <a:cubicBezTo>
                      <a:pt x="0" y="178"/>
                      <a:pt x="87" y="386"/>
                      <a:pt x="258" y="386"/>
                    </a:cubicBezTo>
                    <a:cubicBezTo>
                      <a:pt x="431" y="386"/>
                      <a:pt x="516" y="178"/>
                      <a:pt x="394" y="57"/>
                    </a:cubicBezTo>
                    <a:cubicBezTo>
                      <a:pt x="356" y="19"/>
                      <a:pt x="307"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9" name="Google Shape;11539;p55"/>
              <p:cNvSpPr/>
              <p:nvPr/>
            </p:nvSpPr>
            <p:spPr>
              <a:xfrm>
                <a:off x="6773750" y="2625350"/>
                <a:ext cx="9650" cy="9700"/>
              </a:xfrm>
              <a:custGeom>
                <a:avLst/>
                <a:gdLst/>
                <a:ahLst/>
                <a:cxnLst/>
                <a:rect l="l" t="t" r="r" b="b"/>
                <a:pathLst>
                  <a:path w="386" h="388" extrusionOk="0">
                    <a:moveTo>
                      <a:pt x="193" y="1"/>
                    </a:moveTo>
                    <a:cubicBezTo>
                      <a:pt x="87" y="1"/>
                      <a:pt x="0" y="89"/>
                      <a:pt x="0" y="195"/>
                    </a:cubicBezTo>
                    <a:cubicBezTo>
                      <a:pt x="0" y="301"/>
                      <a:pt x="87" y="387"/>
                      <a:pt x="193" y="387"/>
                    </a:cubicBezTo>
                    <a:cubicBezTo>
                      <a:pt x="299" y="387"/>
                      <a:pt x="385" y="301"/>
                      <a:pt x="385" y="195"/>
                    </a:cubicBezTo>
                    <a:cubicBezTo>
                      <a:pt x="385" y="89"/>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0" name="Google Shape;11540;p55"/>
              <p:cNvSpPr/>
              <p:nvPr/>
            </p:nvSpPr>
            <p:spPr>
              <a:xfrm>
                <a:off x="6590525" y="2808575"/>
                <a:ext cx="9650" cy="9700"/>
              </a:xfrm>
              <a:custGeom>
                <a:avLst/>
                <a:gdLst/>
                <a:ahLst/>
                <a:cxnLst/>
                <a:rect l="l" t="t" r="r" b="b"/>
                <a:pathLst>
                  <a:path w="386" h="388" extrusionOk="0">
                    <a:moveTo>
                      <a:pt x="193" y="1"/>
                    </a:moveTo>
                    <a:cubicBezTo>
                      <a:pt x="86" y="1"/>
                      <a:pt x="0" y="87"/>
                      <a:pt x="0" y="195"/>
                    </a:cubicBezTo>
                    <a:cubicBezTo>
                      <a:pt x="0" y="301"/>
                      <a:pt x="86"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1" name="Google Shape;11541;p55"/>
              <p:cNvSpPr/>
              <p:nvPr/>
            </p:nvSpPr>
            <p:spPr>
              <a:xfrm>
                <a:off x="6465150" y="2990250"/>
                <a:ext cx="12950" cy="9700"/>
              </a:xfrm>
              <a:custGeom>
                <a:avLst/>
                <a:gdLst/>
                <a:ahLst/>
                <a:cxnLst/>
                <a:rect l="l" t="t" r="r" b="b"/>
                <a:pathLst>
                  <a:path w="518" h="388" extrusionOk="0">
                    <a:moveTo>
                      <a:pt x="259" y="0"/>
                    </a:moveTo>
                    <a:cubicBezTo>
                      <a:pt x="209" y="0"/>
                      <a:pt x="160" y="19"/>
                      <a:pt x="122" y="57"/>
                    </a:cubicBezTo>
                    <a:cubicBezTo>
                      <a:pt x="1" y="178"/>
                      <a:pt x="87" y="387"/>
                      <a:pt x="260" y="387"/>
                    </a:cubicBezTo>
                    <a:cubicBezTo>
                      <a:pt x="431" y="387"/>
                      <a:pt x="517" y="178"/>
                      <a:pt x="396" y="57"/>
                    </a:cubicBezTo>
                    <a:cubicBezTo>
                      <a:pt x="358"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2" name="Google Shape;11542;p55"/>
              <p:cNvSpPr/>
              <p:nvPr/>
            </p:nvSpPr>
            <p:spPr>
              <a:xfrm>
                <a:off x="6527875" y="2929175"/>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3" name="Google Shape;11543;p55"/>
              <p:cNvSpPr/>
              <p:nvPr/>
            </p:nvSpPr>
            <p:spPr>
              <a:xfrm>
                <a:off x="6588925" y="2868125"/>
                <a:ext cx="9675" cy="9650"/>
              </a:xfrm>
              <a:custGeom>
                <a:avLst/>
                <a:gdLst/>
                <a:ahLst/>
                <a:cxnLst/>
                <a:rect l="l" t="t" r="r" b="b"/>
                <a:pathLst>
                  <a:path w="387" h="386" extrusionOk="0">
                    <a:moveTo>
                      <a:pt x="194" y="0"/>
                    </a:moveTo>
                    <a:cubicBezTo>
                      <a:pt x="87" y="0"/>
                      <a:pt x="0" y="87"/>
                      <a:pt x="0" y="193"/>
                    </a:cubicBezTo>
                    <a:cubicBezTo>
                      <a:pt x="0" y="299"/>
                      <a:pt x="87" y="385"/>
                      <a:pt x="194" y="385"/>
                    </a:cubicBezTo>
                    <a:cubicBezTo>
                      <a:pt x="300" y="385"/>
                      <a:pt x="387" y="299"/>
                      <a:pt x="387" y="193"/>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4" name="Google Shape;11544;p55"/>
              <p:cNvSpPr/>
              <p:nvPr/>
            </p:nvSpPr>
            <p:spPr>
              <a:xfrm>
                <a:off x="6680550" y="2776475"/>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299" y="387"/>
                      <a:pt x="387" y="301"/>
                      <a:pt x="387" y="195"/>
                    </a:cubicBezTo>
                    <a:cubicBezTo>
                      <a:pt x="387"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5" name="Google Shape;11545;p55"/>
              <p:cNvSpPr/>
              <p:nvPr/>
            </p:nvSpPr>
            <p:spPr>
              <a:xfrm>
                <a:off x="6436225" y="3020800"/>
                <a:ext cx="9700" cy="9650"/>
              </a:xfrm>
              <a:custGeom>
                <a:avLst/>
                <a:gdLst/>
                <a:ahLst/>
                <a:cxnLst/>
                <a:rect l="l" t="t" r="r" b="b"/>
                <a:pathLst>
                  <a:path w="388" h="386" extrusionOk="0">
                    <a:moveTo>
                      <a:pt x="195" y="1"/>
                    </a:moveTo>
                    <a:cubicBezTo>
                      <a:pt x="87" y="1"/>
                      <a:pt x="1" y="87"/>
                      <a:pt x="1" y="193"/>
                    </a:cubicBezTo>
                    <a:cubicBezTo>
                      <a:pt x="1" y="299"/>
                      <a:pt x="87" y="386"/>
                      <a:pt x="195" y="386"/>
                    </a:cubicBezTo>
                    <a:cubicBezTo>
                      <a:pt x="301" y="386"/>
                      <a:pt x="388" y="299"/>
                      <a:pt x="388" y="193"/>
                    </a:cubicBezTo>
                    <a:cubicBezTo>
                      <a:pt x="388"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6" name="Google Shape;11546;p55"/>
              <p:cNvSpPr/>
              <p:nvPr/>
            </p:nvSpPr>
            <p:spPr>
              <a:xfrm>
                <a:off x="6497325" y="2959700"/>
                <a:ext cx="9700" cy="9700"/>
              </a:xfrm>
              <a:custGeom>
                <a:avLst/>
                <a:gdLst/>
                <a:ahLst/>
                <a:cxnLst/>
                <a:rect l="l" t="t" r="r" b="b"/>
                <a:pathLst>
                  <a:path w="388" h="388" extrusionOk="0">
                    <a:moveTo>
                      <a:pt x="193" y="1"/>
                    </a:moveTo>
                    <a:cubicBezTo>
                      <a:pt x="87" y="1"/>
                      <a:pt x="1" y="87"/>
                      <a:pt x="1" y="194"/>
                    </a:cubicBezTo>
                    <a:cubicBezTo>
                      <a:pt x="1" y="301"/>
                      <a:pt x="87" y="388"/>
                      <a:pt x="193" y="388"/>
                    </a:cubicBezTo>
                    <a:cubicBezTo>
                      <a:pt x="301" y="388"/>
                      <a:pt x="387" y="301"/>
                      <a:pt x="387" y="194"/>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7" name="Google Shape;11547;p55"/>
              <p:cNvSpPr/>
              <p:nvPr/>
            </p:nvSpPr>
            <p:spPr>
              <a:xfrm>
                <a:off x="6558375" y="2898625"/>
                <a:ext cx="9700" cy="9675"/>
              </a:xfrm>
              <a:custGeom>
                <a:avLst/>
                <a:gdLst/>
                <a:ahLst/>
                <a:cxnLst/>
                <a:rect l="l" t="t" r="r" b="b"/>
                <a:pathLst>
                  <a:path w="388" h="387" extrusionOk="0">
                    <a:moveTo>
                      <a:pt x="195" y="0"/>
                    </a:moveTo>
                    <a:cubicBezTo>
                      <a:pt x="88" y="0"/>
                      <a:pt x="1" y="87"/>
                      <a:pt x="1" y="194"/>
                    </a:cubicBezTo>
                    <a:cubicBezTo>
                      <a:pt x="1" y="301"/>
                      <a:pt x="88" y="387"/>
                      <a:pt x="195" y="387"/>
                    </a:cubicBezTo>
                    <a:cubicBezTo>
                      <a:pt x="301" y="387"/>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8" name="Google Shape;11548;p55"/>
              <p:cNvSpPr/>
              <p:nvPr/>
            </p:nvSpPr>
            <p:spPr>
              <a:xfrm>
                <a:off x="6650000" y="2807025"/>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9" name="Google Shape;11549;p55"/>
              <p:cNvSpPr/>
              <p:nvPr/>
            </p:nvSpPr>
            <p:spPr>
              <a:xfrm>
                <a:off x="6709425" y="2745950"/>
                <a:ext cx="12950" cy="9675"/>
              </a:xfrm>
              <a:custGeom>
                <a:avLst/>
                <a:gdLst/>
                <a:ahLst/>
                <a:cxnLst/>
                <a:rect l="l" t="t" r="r" b="b"/>
                <a:pathLst>
                  <a:path w="518" h="387" extrusionOk="0">
                    <a:moveTo>
                      <a:pt x="260" y="1"/>
                    </a:moveTo>
                    <a:cubicBezTo>
                      <a:pt x="211" y="1"/>
                      <a:pt x="161" y="20"/>
                      <a:pt x="124" y="58"/>
                    </a:cubicBezTo>
                    <a:cubicBezTo>
                      <a:pt x="1" y="179"/>
                      <a:pt x="87" y="387"/>
                      <a:pt x="260" y="387"/>
                    </a:cubicBezTo>
                    <a:cubicBezTo>
                      <a:pt x="431" y="387"/>
                      <a:pt x="518" y="179"/>
                      <a:pt x="396" y="58"/>
                    </a:cubicBezTo>
                    <a:cubicBezTo>
                      <a:pt x="359" y="20"/>
                      <a:pt x="309"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0" name="Google Shape;11550;p55"/>
              <p:cNvSpPr/>
              <p:nvPr/>
            </p:nvSpPr>
            <p:spPr>
              <a:xfrm>
                <a:off x="6741600" y="2715425"/>
                <a:ext cx="9700" cy="9650"/>
              </a:xfrm>
              <a:custGeom>
                <a:avLst/>
                <a:gdLst/>
                <a:ahLst/>
                <a:cxnLst/>
                <a:rect l="l" t="t" r="r" b="b"/>
                <a:pathLst>
                  <a:path w="388" h="386" extrusionOk="0">
                    <a:moveTo>
                      <a:pt x="195" y="1"/>
                    </a:moveTo>
                    <a:cubicBezTo>
                      <a:pt x="87" y="1"/>
                      <a:pt x="1" y="87"/>
                      <a:pt x="1" y="193"/>
                    </a:cubicBezTo>
                    <a:cubicBezTo>
                      <a:pt x="1" y="299"/>
                      <a:pt x="87" y="386"/>
                      <a:pt x="195" y="386"/>
                    </a:cubicBezTo>
                    <a:cubicBezTo>
                      <a:pt x="301" y="386"/>
                      <a:pt x="387" y="299"/>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1" name="Google Shape;11551;p55"/>
              <p:cNvSpPr/>
              <p:nvPr/>
            </p:nvSpPr>
            <p:spPr>
              <a:xfrm>
                <a:off x="6772150" y="2684900"/>
                <a:ext cx="9700" cy="9650"/>
              </a:xfrm>
              <a:custGeom>
                <a:avLst/>
                <a:gdLst/>
                <a:ahLst/>
                <a:cxnLst/>
                <a:rect l="l" t="t" r="r" b="b"/>
                <a:pathLst>
                  <a:path w="388" h="386" extrusionOk="0">
                    <a:moveTo>
                      <a:pt x="193" y="0"/>
                    </a:moveTo>
                    <a:cubicBezTo>
                      <a:pt x="87" y="0"/>
                      <a:pt x="0" y="86"/>
                      <a:pt x="0" y="193"/>
                    </a:cubicBezTo>
                    <a:cubicBezTo>
                      <a:pt x="0" y="299"/>
                      <a:pt x="87" y="385"/>
                      <a:pt x="193" y="385"/>
                    </a:cubicBezTo>
                    <a:cubicBezTo>
                      <a:pt x="301" y="385"/>
                      <a:pt x="387" y="299"/>
                      <a:pt x="387" y="193"/>
                    </a:cubicBezTo>
                    <a:cubicBezTo>
                      <a:pt x="387" y="86"/>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2" name="Google Shape;11552;p55"/>
              <p:cNvSpPr/>
              <p:nvPr/>
            </p:nvSpPr>
            <p:spPr>
              <a:xfrm>
                <a:off x="6802700" y="2654350"/>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300" y="387"/>
                      <a:pt x="387" y="300"/>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3" name="Google Shape;11553;p55"/>
              <p:cNvSpPr/>
              <p:nvPr/>
            </p:nvSpPr>
            <p:spPr>
              <a:xfrm>
                <a:off x="6617825" y="2837550"/>
                <a:ext cx="12950" cy="9700"/>
              </a:xfrm>
              <a:custGeom>
                <a:avLst/>
                <a:gdLst/>
                <a:ahLst/>
                <a:cxnLst/>
                <a:rect l="l" t="t" r="r" b="b"/>
                <a:pathLst>
                  <a:path w="518" h="388" extrusionOk="0">
                    <a:moveTo>
                      <a:pt x="259" y="1"/>
                    </a:moveTo>
                    <a:cubicBezTo>
                      <a:pt x="210" y="1"/>
                      <a:pt x="160" y="20"/>
                      <a:pt x="122" y="58"/>
                    </a:cubicBezTo>
                    <a:cubicBezTo>
                      <a:pt x="1" y="179"/>
                      <a:pt x="87" y="388"/>
                      <a:pt x="260" y="388"/>
                    </a:cubicBezTo>
                    <a:cubicBezTo>
                      <a:pt x="431" y="388"/>
                      <a:pt x="518" y="179"/>
                      <a:pt x="397" y="58"/>
                    </a:cubicBezTo>
                    <a:cubicBezTo>
                      <a:pt x="359"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4" name="Google Shape;11554;p55"/>
              <p:cNvSpPr/>
              <p:nvPr/>
            </p:nvSpPr>
            <p:spPr>
              <a:xfrm>
                <a:off x="6495775" y="3019200"/>
                <a:ext cx="9650" cy="9700"/>
              </a:xfrm>
              <a:custGeom>
                <a:avLst/>
                <a:gdLst/>
                <a:ahLst/>
                <a:cxnLst/>
                <a:rect l="l" t="t" r="r" b="b"/>
                <a:pathLst>
                  <a:path w="386" h="388" extrusionOk="0">
                    <a:moveTo>
                      <a:pt x="193" y="1"/>
                    </a:moveTo>
                    <a:cubicBezTo>
                      <a:pt x="87" y="1"/>
                      <a:pt x="0" y="87"/>
                      <a:pt x="0" y="195"/>
                    </a:cubicBezTo>
                    <a:cubicBezTo>
                      <a:pt x="0" y="301"/>
                      <a:pt x="87"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5" name="Google Shape;11555;p55"/>
              <p:cNvSpPr/>
              <p:nvPr/>
            </p:nvSpPr>
            <p:spPr>
              <a:xfrm>
                <a:off x="6556825" y="2958150"/>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1" y="386"/>
                      <a:pt x="387" y="299"/>
                      <a:pt x="387" y="193"/>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6" name="Google Shape;11556;p55"/>
              <p:cNvSpPr/>
              <p:nvPr/>
            </p:nvSpPr>
            <p:spPr>
              <a:xfrm>
                <a:off x="6617900" y="28970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300" y="387"/>
                      <a:pt x="386" y="300"/>
                      <a:pt x="386" y="194"/>
                    </a:cubicBezTo>
                    <a:cubicBezTo>
                      <a:pt x="386"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7" name="Google Shape;11557;p55"/>
              <p:cNvSpPr/>
              <p:nvPr/>
            </p:nvSpPr>
            <p:spPr>
              <a:xfrm>
                <a:off x="6707875" y="2805450"/>
                <a:ext cx="12950" cy="9675"/>
              </a:xfrm>
              <a:custGeom>
                <a:avLst/>
                <a:gdLst/>
                <a:ahLst/>
                <a:cxnLst/>
                <a:rect l="l" t="t" r="r" b="b"/>
                <a:pathLst>
                  <a:path w="518" h="387" extrusionOk="0">
                    <a:moveTo>
                      <a:pt x="259" y="1"/>
                    </a:moveTo>
                    <a:cubicBezTo>
                      <a:pt x="210" y="1"/>
                      <a:pt x="161" y="20"/>
                      <a:pt x="123" y="58"/>
                    </a:cubicBezTo>
                    <a:cubicBezTo>
                      <a:pt x="1" y="179"/>
                      <a:pt x="87" y="387"/>
                      <a:pt x="260" y="387"/>
                    </a:cubicBezTo>
                    <a:cubicBezTo>
                      <a:pt x="431" y="387"/>
                      <a:pt x="518" y="179"/>
                      <a:pt x="396" y="58"/>
                    </a:cubicBezTo>
                    <a:cubicBezTo>
                      <a:pt x="358"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8" name="Google Shape;11558;p55"/>
              <p:cNvSpPr/>
              <p:nvPr/>
            </p:nvSpPr>
            <p:spPr>
              <a:xfrm>
                <a:off x="6465225" y="3049750"/>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9" name="Google Shape;11559;p55"/>
              <p:cNvSpPr/>
              <p:nvPr/>
            </p:nvSpPr>
            <p:spPr>
              <a:xfrm>
                <a:off x="6526275" y="2988675"/>
                <a:ext cx="9700" cy="9675"/>
              </a:xfrm>
              <a:custGeom>
                <a:avLst/>
                <a:gdLst/>
                <a:ahLst/>
                <a:cxnLst/>
                <a:rect l="l" t="t" r="r" b="b"/>
                <a:pathLst>
                  <a:path w="388" h="387" extrusionOk="0">
                    <a:moveTo>
                      <a:pt x="195" y="0"/>
                    </a:moveTo>
                    <a:cubicBezTo>
                      <a:pt x="87" y="0"/>
                      <a:pt x="1" y="88"/>
                      <a:pt x="1" y="194"/>
                    </a:cubicBezTo>
                    <a:cubicBezTo>
                      <a:pt x="1" y="300"/>
                      <a:pt x="87" y="387"/>
                      <a:pt x="195" y="387"/>
                    </a:cubicBezTo>
                    <a:cubicBezTo>
                      <a:pt x="301" y="387"/>
                      <a:pt x="387" y="300"/>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0" name="Google Shape;11560;p55"/>
              <p:cNvSpPr/>
              <p:nvPr/>
            </p:nvSpPr>
            <p:spPr>
              <a:xfrm>
                <a:off x="6587375" y="2927625"/>
                <a:ext cx="9675" cy="9675"/>
              </a:xfrm>
              <a:custGeom>
                <a:avLst/>
                <a:gdLst/>
                <a:ahLst/>
                <a:cxnLst/>
                <a:rect l="l" t="t" r="r" b="b"/>
                <a:pathLst>
                  <a:path w="387" h="387" extrusionOk="0">
                    <a:moveTo>
                      <a:pt x="193" y="0"/>
                    </a:moveTo>
                    <a:cubicBezTo>
                      <a:pt x="87" y="0"/>
                      <a:pt x="0" y="86"/>
                      <a:pt x="0" y="193"/>
                    </a:cubicBezTo>
                    <a:cubicBezTo>
                      <a:pt x="0" y="300"/>
                      <a:pt x="87" y="387"/>
                      <a:pt x="193" y="387"/>
                    </a:cubicBezTo>
                    <a:cubicBezTo>
                      <a:pt x="300" y="387"/>
                      <a:pt x="387" y="300"/>
                      <a:pt x="387" y="193"/>
                    </a:cubicBezTo>
                    <a:cubicBezTo>
                      <a:pt x="387" y="86"/>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1" name="Google Shape;11561;p55"/>
              <p:cNvSpPr/>
              <p:nvPr/>
            </p:nvSpPr>
            <p:spPr>
              <a:xfrm>
                <a:off x="6677325" y="2836000"/>
                <a:ext cx="12950" cy="9675"/>
              </a:xfrm>
              <a:custGeom>
                <a:avLst/>
                <a:gdLst/>
                <a:ahLst/>
                <a:cxnLst/>
                <a:rect l="l" t="t" r="r" b="b"/>
                <a:pathLst>
                  <a:path w="518" h="387" extrusionOk="0">
                    <a:moveTo>
                      <a:pt x="259" y="1"/>
                    </a:moveTo>
                    <a:cubicBezTo>
                      <a:pt x="210" y="1"/>
                      <a:pt x="161" y="19"/>
                      <a:pt x="124" y="57"/>
                    </a:cubicBezTo>
                    <a:cubicBezTo>
                      <a:pt x="1" y="179"/>
                      <a:pt x="87" y="386"/>
                      <a:pt x="260" y="386"/>
                    </a:cubicBezTo>
                    <a:cubicBezTo>
                      <a:pt x="431" y="386"/>
                      <a:pt x="518" y="179"/>
                      <a:pt x="396" y="57"/>
                    </a:cubicBezTo>
                    <a:cubicBezTo>
                      <a:pt x="359" y="19"/>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2" name="Google Shape;11562;p55"/>
              <p:cNvSpPr/>
              <p:nvPr/>
            </p:nvSpPr>
            <p:spPr>
              <a:xfrm>
                <a:off x="6740050" y="2774925"/>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3" name="Google Shape;11563;p55"/>
              <p:cNvSpPr/>
              <p:nvPr/>
            </p:nvSpPr>
            <p:spPr>
              <a:xfrm>
                <a:off x="6770600" y="2744375"/>
                <a:ext cx="9675" cy="9700"/>
              </a:xfrm>
              <a:custGeom>
                <a:avLst/>
                <a:gdLst/>
                <a:ahLst/>
                <a:cxnLst/>
                <a:rect l="l" t="t" r="r" b="b"/>
                <a:pathLst>
                  <a:path w="387" h="388" extrusionOk="0">
                    <a:moveTo>
                      <a:pt x="193" y="1"/>
                    </a:moveTo>
                    <a:cubicBezTo>
                      <a:pt x="87" y="1"/>
                      <a:pt x="0" y="87"/>
                      <a:pt x="0" y="193"/>
                    </a:cubicBezTo>
                    <a:cubicBezTo>
                      <a:pt x="0" y="301"/>
                      <a:pt x="87" y="388"/>
                      <a:pt x="193" y="388"/>
                    </a:cubicBezTo>
                    <a:cubicBezTo>
                      <a:pt x="299" y="388"/>
                      <a:pt x="387" y="301"/>
                      <a:pt x="387" y="193"/>
                    </a:cubicBezTo>
                    <a:cubicBezTo>
                      <a:pt x="387"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4" name="Google Shape;11564;p55"/>
              <p:cNvSpPr/>
              <p:nvPr/>
            </p:nvSpPr>
            <p:spPr>
              <a:xfrm>
                <a:off x="6801150" y="2713850"/>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5" name="Google Shape;11565;p55"/>
              <p:cNvSpPr/>
              <p:nvPr/>
            </p:nvSpPr>
            <p:spPr>
              <a:xfrm>
                <a:off x="6831650" y="2683325"/>
                <a:ext cx="9675" cy="9650"/>
              </a:xfrm>
              <a:custGeom>
                <a:avLst/>
                <a:gdLst/>
                <a:ahLst/>
                <a:cxnLst/>
                <a:rect l="l" t="t" r="r" b="b"/>
                <a:pathLst>
                  <a:path w="387" h="386" extrusionOk="0">
                    <a:moveTo>
                      <a:pt x="194" y="1"/>
                    </a:moveTo>
                    <a:cubicBezTo>
                      <a:pt x="87" y="1"/>
                      <a:pt x="0" y="87"/>
                      <a:pt x="0" y="193"/>
                    </a:cubicBezTo>
                    <a:cubicBezTo>
                      <a:pt x="0" y="300"/>
                      <a:pt x="87" y="386"/>
                      <a:pt x="194" y="386"/>
                    </a:cubicBezTo>
                    <a:cubicBezTo>
                      <a:pt x="301" y="386"/>
                      <a:pt x="387" y="300"/>
                      <a:pt x="387" y="193"/>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6" name="Google Shape;11566;p55"/>
              <p:cNvSpPr/>
              <p:nvPr/>
            </p:nvSpPr>
            <p:spPr>
              <a:xfrm>
                <a:off x="6648450" y="2866525"/>
                <a:ext cx="9650" cy="9700"/>
              </a:xfrm>
              <a:custGeom>
                <a:avLst/>
                <a:gdLst/>
                <a:ahLst/>
                <a:cxnLst/>
                <a:rect l="l" t="t" r="r" b="b"/>
                <a:pathLst>
                  <a:path w="386" h="388" extrusionOk="0">
                    <a:moveTo>
                      <a:pt x="193" y="1"/>
                    </a:moveTo>
                    <a:cubicBezTo>
                      <a:pt x="87" y="1"/>
                      <a:pt x="1" y="87"/>
                      <a:pt x="1" y="195"/>
                    </a:cubicBezTo>
                    <a:cubicBezTo>
                      <a:pt x="1" y="301"/>
                      <a:pt x="87" y="387"/>
                      <a:pt x="193" y="387"/>
                    </a:cubicBezTo>
                    <a:cubicBezTo>
                      <a:pt x="299" y="387"/>
                      <a:pt x="386" y="301"/>
                      <a:pt x="386" y="195"/>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7" name="Google Shape;11567;p55"/>
              <p:cNvSpPr/>
              <p:nvPr/>
            </p:nvSpPr>
            <p:spPr>
              <a:xfrm>
                <a:off x="6524725" y="3048200"/>
                <a:ext cx="9700" cy="9650"/>
              </a:xfrm>
              <a:custGeom>
                <a:avLst/>
                <a:gdLst/>
                <a:ahLst/>
                <a:cxnLst/>
                <a:rect l="l" t="t" r="r" b="b"/>
                <a:pathLst>
                  <a:path w="388" h="386" extrusionOk="0">
                    <a:moveTo>
                      <a:pt x="193" y="0"/>
                    </a:moveTo>
                    <a:cubicBezTo>
                      <a:pt x="87" y="0"/>
                      <a:pt x="0" y="87"/>
                      <a:pt x="0" y="193"/>
                    </a:cubicBezTo>
                    <a:cubicBezTo>
                      <a:pt x="0" y="299"/>
                      <a:pt x="87" y="386"/>
                      <a:pt x="193" y="386"/>
                    </a:cubicBezTo>
                    <a:cubicBezTo>
                      <a:pt x="301" y="386"/>
                      <a:pt x="387" y="299"/>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8" name="Google Shape;11568;p55"/>
              <p:cNvSpPr/>
              <p:nvPr/>
            </p:nvSpPr>
            <p:spPr>
              <a:xfrm>
                <a:off x="6585825" y="2987100"/>
                <a:ext cx="9650" cy="9700"/>
              </a:xfrm>
              <a:custGeom>
                <a:avLst/>
                <a:gdLst/>
                <a:ahLst/>
                <a:cxnLst/>
                <a:rect l="l" t="t" r="r" b="b"/>
                <a:pathLst>
                  <a:path w="386" h="388" extrusionOk="0">
                    <a:moveTo>
                      <a:pt x="193" y="1"/>
                    </a:moveTo>
                    <a:cubicBezTo>
                      <a:pt x="86" y="1"/>
                      <a:pt x="0" y="87"/>
                      <a:pt x="0" y="195"/>
                    </a:cubicBezTo>
                    <a:cubicBezTo>
                      <a:pt x="0" y="301"/>
                      <a:pt x="86"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9" name="Google Shape;11569;p55"/>
              <p:cNvSpPr/>
              <p:nvPr/>
            </p:nvSpPr>
            <p:spPr>
              <a:xfrm>
                <a:off x="6646875" y="2926050"/>
                <a:ext cx="9675" cy="9650"/>
              </a:xfrm>
              <a:custGeom>
                <a:avLst/>
                <a:gdLst/>
                <a:ahLst/>
                <a:cxnLst/>
                <a:rect l="l" t="t" r="r" b="b"/>
                <a:pathLst>
                  <a:path w="387" h="386" extrusionOk="0">
                    <a:moveTo>
                      <a:pt x="194" y="1"/>
                    </a:moveTo>
                    <a:cubicBezTo>
                      <a:pt x="86" y="1"/>
                      <a:pt x="0" y="87"/>
                      <a:pt x="0" y="193"/>
                    </a:cubicBezTo>
                    <a:cubicBezTo>
                      <a:pt x="0" y="300"/>
                      <a:pt x="86" y="386"/>
                      <a:pt x="194" y="386"/>
                    </a:cubicBezTo>
                    <a:cubicBezTo>
                      <a:pt x="300" y="386"/>
                      <a:pt x="387" y="300"/>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0" name="Google Shape;11570;p55"/>
              <p:cNvSpPr/>
              <p:nvPr/>
            </p:nvSpPr>
            <p:spPr>
              <a:xfrm>
                <a:off x="6736875" y="2834425"/>
                <a:ext cx="12900" cy="9700"/>
              </a:xfrm>
              <a:custGeom>
                <a:avLst/>
                <a:gdLst/>
                <a:ahLst/>
                <a:cxnLst/>
                <a:rect l="l" t="t" r="r" b="b"/>
                <a:pathLst>
                  <a:path w="516" h="388" extrusionOk="0">
                    <a:moveTo>
                      <a:pt x="258" y="1"/>
                    </a:moveTo>
                    <a:cubicBezTo>
                      <a:pt x="209" y="1"/>
                      <a:pt x="159" y="20"/>
                      <a:pt x="122" y="57"/>
                    </a:cubicBezTo>
                    <a:cubicBezTo>
                      <a:pt x="0" y="179"/>
                      <a:pt x="87" y="387"/>
                      <a:pt x="258" y="387"/>
                    </a:cubicBezTo>
                    <a:cubicBezTo>
                      <a:pt x="431" y="387"/>
                      <a:pt x="516" y="179"/>
                      <a:pt x="394" y="57"/>
                    </a:cubicBezTo>
                    <a:cubicBezTo>
                      <a:pt x="356" y="20"/>
                      <a:pt x="307" y="1"/>
                      <a:pt x="25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1" name="Google Shape;11571;p55"/>
              <p:cNvSpPr/>
              <p:nvPr/>
            </p:nvSpPr>
            <p:spPr>
              <a:xfrm>
                <a:off x="6494175" y="3078700"/>
                <a:ext cx="9700" cy="9700"/>
              </a:xfrm>
              <a:custGeom>
                <a:avLst/>
                <a:gdLst/>
                <a:ahLst/>
                <a:cxnLst/>
                <a:rect l="l" t="t" r="r" b="b"/>
                <a:pathLst>
                  <a:path w="388" h="388" extrusionOk="0">
                    <a:moveTo>
                      <a:pt x="195" y="1"/>
                    </a:moveTo>
                    <a:cubicBezTo>
                      <a:pt x="87" y="1"/>
                      <a:pt x="1" y="89"/>
                      <a:pt x="1" y="195"/>
                    </a:cubicBezTo>
                    <a:cubicBezTo>
                      <a:pt x="1" y="301"/>
                      <a:pt x="87" y="387"/>
                      <a:pt x="195" y="387"/>
                    </a:cubicBezTo>
                    <a:cubicBezTo>
                      <a:pt x="301" y="387"/>
                      <a:pt x="387" y="301"/>
                      <a:pt x="387" y="195"/>
                    </a:cubicBezTo>
                    <a:cubicBezTo>
                      <a:pt x="387" y="89"/>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2" name="Google Shape;11572;p55"/>
              <p:cNvSpPr/>
              <p:nvPr/>
            </p:nvSpPr>
            <p:spPr>
              <a:xfrm>
                <a:off x="6555275" y="301765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3" name="Google Shape;11573;p55"/>
              <p:cNvSpPr/>
              <p:nvPr/>
            </p:nvSpPr>
            <p:spPr>
              <a:xfrm>
                <a:off x="6616350" y="2956575"/>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4" name="Google Shape;11574;p55"/>
              <p:cNvSpPr/>
              <p:nvPr/>
            </p:nvSpPr>
            <p:spPr>
              <a:xfrm>
                <a:off x="6707950" y="2864975"/>
                <a:ext cx="9700" cy="9675"/>
              </a:xfrm>
              <a:custGeom>
                <a:avLst/>
                <a:gdLst/>
                <a:ahLst/>
                <a:cxnLst/>
                <a:rect l="l" t="t" r="r" b="b"/>
                <a:pathLst>
                  <a:path w="388" h="387" extrusionOk="0">
                    <a:moveTo>
                      <a:pt x="193" y="0"/>
                    </a:moveTo>
                    <a:cubicBezTo>
                      <a:pt x="87" y="0"/>
                      <a:pt x="1" y="87"/>
                      <a:pt x="1" y="193"/>
                    </a:cubicBezTo>
                    <a:cubicBezTo>
                      <a:pt x="1" y="301"/>
                      <a:pt x="87" y="387"/>
                      <a:pt x="193" y="387"/>
                    </a:cubicBezTo>
                    <a:cubicBezTo>
                      <a:pt x="301" y="387"/>
                      <a:pt x="387" y="301"/>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5" name="Google Shape;11575;p55"/>
              <p:cNvSpPr/>
              <p:nvPr/>
            </p:nvSpPr>
            <p:spPr>
              <a:xfrm>
                <a:off x="6769050" y="2803875"/>
                <a:ext cx="9650" cy="9700"/>
              </a:xfrm>
              <a:custGeom>
                <a:avLst/>
                <a:gdLst/>
                <a:ahLst/>
                <a:cxnLst/>
                <a:rect l="l" t="t" r="r" b="b"/>
                <a:pathLst>
                  <a:path w="386" h="388" extrusionOk="0">
                    <a:moveTo>
                      <a:pt x="193" y="1"/>
                    </a:moveTo>
                    <a:cubicBezTo>
                      <a:pt x="87" y="1"/>
                      <a:pt x="0" y="87"/>
                      <a:pt x="0" y="195"/>
                    </a:cubicBezTo>
                    <a:cubicBezTo>
                      <a:pt x="0" y="301"/>
                      <a:pt x="87" y="387"/>
                      <a:pt x="193" y="387"/>
                    </a:cubicBezTo>
                    <a:cubicBezTo>
                      <a:pt x="299" y="387"/>
                      <a:pt x="385" y="301"/>
                      <a:pt x="385" y="195"/>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6" name="Google Shape;11576;p55"/>
              <p:cNvSpPr/>
              <p:nvPr/>
            </p:nvSpPr>
            <p:spPr>
              <a:xfrm>
                <a:off x="6797925" y="2773350"/>
                <a:ext cx="12950" cy="9675"/>
              </a:xfrm>
              <a:custGeom>
                <a:avLst/>
                <a:gdLst/>
                <a:ahLst/>
                <a:cxnLst/>
                <a:rect l="l" t="t" r="r" b="b"/>
                <a:pathLst>
                  <a:path w="518" h="387" extrusionOk="0">
                    <a:moveTo>
                      <a:pt x="259" y="1"/>
                    </a:moveTo>
                    <a:cubicBezTo>
                      <a:pt x="209" y="1"/>
                      <a:pt x="160" y="20"/>
                      <a:pt x="123" y="58"/>
                    </a:cubicBezTo>
                    <a:cubicBezTo>
                      <a:pt x="0" y="179"/>
                      <a:pt x="87" y="387"/>
                      <a:pt x="259" y="387"/>
                    </a:cubicBezTo>
                    <a:cubicBezTo>
                      <a:pt x="431" y="387"/>
                      <a:pt x="517" y="179"/>
                      <a:pt x="396" y="58"/>
                    </a:cubicBezTo>
                    <a:cubicBezTo>
                      <a:pt x="358" y="20"/>
                      <a:pt x="308"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7" name="Google Shape;11577;p55"/>
              <p:cNvSpPr/>
              <p:nvPr/>
            </p:nvSpPr>
            <p:spPr>
              <a:xfrm>
                <a:off x="6830100" y="2742825"/>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0" y="386"/>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8" name="Google Shape;11578;p55"/>
              <p:cNvSpPr/>
              <p:nvPr/>
            </p:nvSpPr>
            <p:spPr>
              <a:xfrm>
                <a:off x="6860650" y="2712300"/>
                <a:ext cx="9675" cy="9675"/>
              </a:xfrm>
              <a:custGeom>
                <a:avLst/>
                <a:gdLst/>
                <a:ahLst/>
                <a:cxnLst/>
                <a:rect l="l" t="t" r="r" b="b"/>
                <a:pathLst>
                  <a:path w="387" h="387" extrusionOk="0">
                    <a:moveTo>
                      <a:pt x="193" y="0"/>
                    </a:moveTo>
                    <a:cubicBezTo>
                      <a:pt x="86" y="0"/>
                      <a:pt x="0" y="86"/>
                      <a:pt x="0" y="193"/>
                    </a:cubicBezTo>
                    <a:cubicBezTo>
                      <a:pt x="0" y="300"/>
                      <a:pt x="86" y="387"/>
                      <a:pt x="193" y="387"/>
                    </a:cubicBezTo>
                    <a:cubicBezTo>
                      <a:pt x="300" y="387"/>
                      <a:pt x="387" y="300"/>
                      <a:pt x="387" y="193"/>
                    </a:cubicBezTo>
                    <a:cubicBezTo>
                      <a:pt x="387" y="86"/>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9" name="Google Shape;11579;p55"/>
              <p:cNvSpPr/>
              <p:nvPr/>
            </p:nvSpPr>
            <p:spPr>
              <a:xfrm>
                <a:off x="6677400" y="2895525"/>
                <a:ext cx="9700" cy="9675"/>
              </a:xfrm>
              <a:custGeom>
                <a:avLst/>
                <a:gdLst/>
                <a:ahLst/>
                <a:cxnLst/>
                <a:rect l="l" t="t" r="r" b="b"/>
                <a:pathLst>
                  <a:path w="388" h="387" extrusionOk="0">
                    <a:moveTo>
                      <a:pt x="193" y="0"/>
                    </a:moveTo>
                    <a:cubicBezTo>
                      <a:pt x="87" y="0"/>
                      <a:pt x="1" y="87"/>
                      <a:pt x="1" y="193"/>
                    </a:cubicBezTo>
                    <a:cubicBezTo>
                      <a:pt x="1" y="299"/>
                      <a:pt x="87" y="387"/>
                      <a:pt x="193" y="387"/>
                    </a:cubicBezTo>
                    <a:cubicBezTo>
                      <a:pt x="301" y="387"/>
                      <a:pt x="387" y="299"/>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0" name="Google Shape;11580;p55"/>
              <p:cNvSpPr/>
              <p:nvPr/>
            </p:nvSpPr>
            <p:spPr>
              <a:xfrm>
                <a:off x="6552050" y="3077175"/>
                <a:ext cx="12950" cy="9675"/>
              </a:xfrm>
              <a:custGeom>
                <a:avLst/>
                <a:gdLst/>
                <a:ahLst/>
                <a:cxnLst/>
                <a:rect l="l" t="t" r="r" b="b"/>
                <a:pathLst>
                  <a:path w="518" h="387" extrusionOk="0">
                    <a:moveTo>
                      <a:pt x="260" y="0"/>
                    </a:moveTo>
                    <a:cubicBezTo>
                      <a:pt x="210" y="0"/>
                      <a:pt x="161" y="19"/>
                      <a:pt x="123" y="57"/>
                    </a:cubicBezTo>
                    <a:cubicBezTo>
                      <a:pt x="0" y="178"/>
                      <a:pt x="87" y="386"/>
                      <a:pt x="260" y="386"/>
                    </a:cubicBezTo>
                    <a:cubicBezTo>
                      <a:pt x="431" y="386"/>
                      <a:pt x="517" y="178"/>
                      <a:pt x="396" y="57"/>
                    </a:cubicBezTo>
                    <a:cubicBezTo>
                      <a:pt x="358" y="19"/>
                      <a:pt x="309"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1" name="Google Shape;11581;p55"/>
              <p:cNvSpPr/>
              <p:nvPr/>
            </p:nvSpPr>
            <p:spPr>
              <a:xfrm>
                <a:off x="6614775" y="3016100"/>
                <a:ext cx="9675" cy="9650"/>
              </a:xfrm>
              <a:custGeom>
                <a:avLst/>
                <a:gdLst/>
                <a:ahLst/>
                <a:cxnLst/>
                <a:rect l="l" t="t" r="r" b="b"/>
                <a:pathLst>
                  <a:path w="387" h="386" extrusionOk="0">
                    <a:moveTo>
                      <a:pt x="194" y="1"/>
                    </a:moveTo>
                    <a:cubicBezTo>
                      <a:pt x="87" y="1"/>
                      <a:pt x="0" y="87"/>
                      <a:pt x="0" y="193"/>
                    </a:cubicBezTo>
                    <a:cubicBezTo>
                      <a:pt x="0" y="299"/>
                      <a:pt x="87" y="386"/>
                      <a:pt x="194" y="386"/>
                    </a:cubicBezTo>
                    <a:cubicBezTo>
                      <a:pt x="300" y="386"/>
                      <a:pt x="387" y="299"/>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2" name="Google Shape;11582;p55"/>
              <p:cNvSpPr/>
              <p:nvPr/>
            </p:nvSpPr>
            <p:spPr>
              <a:xfrm>
                <a:off x="6675850" y="2955025"/>
                <a:ext cx="9700" cy="9675"/>
              </a:xfrm>
              <a:custGeom>
                <a:avLst/>
                <a:gdLst/>
                <a:ahLst/>
                <a:cxnLst/>
                <a:rect l="l" t="t" r="r" b="b"/>
                <a:pathLst>
                  <a:path w="388" h="387" extrusionOk="0">
                    <a:moveTo>
                      <a:pt x="193" y="0"/>
                    </a:moveTo>
                    <a:cubicBezTo>
                      <a:pt x="87" y="0"/>
                      <a:pt x="1" y="86"/>
                      <a:pt x="1" y="193"/>
                    </a:cubicBezTo>
                    <a:cubicBezTo>
                      <a:pt x="1" y="300"/>
                      <a:pt x="87" y="387"/>
                      <a:pt x="193" y="387"/>
                    </a:cubicBezTo>
                    <a:cubicBezTo>
                      <a:pt x="299" y="387"/>
                      <a:pt x="387" y="300"/>
                      <a:pt x="387" y="193"/>
                    </a:cubicBezTo>
                    <a:cubicBezTo>
                      <a:pt x="387" y="86"/>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3" name="Google Shape;11583;p55"/>
              <p:cNvSpPr/>
              <p:nvPr/>
            </p:nvSpPr>
            <p:spPr>
              <a:xfrm>
                <a:off x="6767450" y="2863425"/>
                <a:ext cx="9700" cy="9650"/>
              </a:xfrm>
              <a:custGeom>
                <a:avLst/>
                <a:gdLst/>
                <a:ahLst/>
                <a:cxnLst/>
                <a:rect l="l" t="t" r="r" b="b"/>
                <a:pathLst>
                  <a:path w="388" h="386" extrusionOk="0">
                    <a:moveTo>
                      <a:pt x="193" y="0"/>
                    </a:moveTo>
                    <a:cubicBezTo>
                      <a:pt x="87" y="0"/>
                      <a:pt x="1" y="87"/>
                      <a:pt x="1" y="193"/>
                    </a:cubicBezTo>
                    <a:cubicBezTo>
                      <a:pt x="1" y="299"/>
                      <a:pt x="87" y="385"/>
                      <a:pt x="193" y="385"/>
                    </a:cubicBezTo>
                    <a:cubicBezTo>
                      <a:pt x="301" y="385"/>
                      <a:pt x="387" y="299"/>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p55"/>
              <p:cNvSpPr/>
              <p:nvPr/>
            </p:nvSpPr>
            <p:spPr>
              <a:xfrm>
                <a:off x="6523175" y="3107700"/>
                <a:ext cx="9650" cy="9675"/>
              </a:xfrm>
              <a:custGeom>
                <a:avLst/>
                <a:gdLst/>
                <a:ahLst/>
                <a:cxnLst/>
                <a:rect l="l" t="t" r="r" b="b"/>
                <a:pathLst>
                  <a:path w="386" h="387" extrusionOk="0">
                    <a:moveTo>
                      <a:pt x="193" y="0"/>
                    </a:moveTo>
                    <a:cubicBezTo>
                      <a:pt x="87" y="0"/>
                      <a:pt x="0" y="87"/>
                      <a:pt x="0" y="193"/>
                    </a:cubicBezTo>
                    <a:cubicBezTo>
                      <a:pt x="0" y="301"/>
                      <a:pt x="87" y="387"/>
                      <a:pt x="193" y="387"/>
                    </a:cubicBezTo>
                    <a:cubicBezTo>
                      <a:pt x="299" y="387"/>
                      <a:pt x="385" y="301"/>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5" name="Google Shape;11585;p55"/>
              <p:cNvSpPr/>
              <p:nvPr/>
            </p:nvSpPr>
            <p:spPr>
              <a:xfrm>
                <a:off x="6584225" y="304660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6" name="Google Shape;11586;p55"/>
              <p:cNvSpPr/>
              <p:nvPr/>
            </p:nvSpPr>
            <p:spPr>
              <a:xfrm>
                <a:off x="6645300" y="298555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7" name="Google Shape;11587;p55"/>
              <p:cNvSpPr/>
              <p:nvPr/>
            </p:nvSpPr>
            <p:spPr>
              <a:xfrm>
                <a:off x="6736900" y="2893925"/>
                <a:ext cx="9700" cy="9700"/>
              </a:xfrm>
              <a:custGeom>
                <a:avLst/>
                <a:gdLst/>
                <a:ahLst/>
                <a:cxnLst/>
                <a:rect l="l" t="t" r="r" b="b"/>
                <a:pathLst>
                  <a:path w="388" h="388" extrusionOk="0">
                    <a:moveTo>
                      <a:pt x="195" y="0"/>
                    </a:moveTo>
                    <a:cubicBezTo>
                      <a:pt x="87" y="0"/>
                      <a:pt x="1" y="87"/>
                      <a:pt x="1" y="195"/>
                    </a:cubicBezTo>
                    <a:cubicBezTo>
                      <a:pt x="1" y="301"/>
                      <a:pt x="87" y="387"/>
                      <a:pt x="195" y="387"/>
                    </a:cubicBezTo>
                    <a:cubicBezTo>
                      <a:pt x="301" y="387"/>
                      <a:pt x="387" y="301"/>
                      <a:pt x="387" y="195"/>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8" name="Google Shape;11588;p55"/>
              <p:cNvSpPr/>
              <p:nvPr/>
            </p:nvSpPr>
            <p:spPr>
              <a:xfrm>
                <a:off x="6798000" y="2832875"/>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300" y="385"/>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9" name="Google Shape;11589;p55"/>
              <p:cNvSpPr/>
              <p:nvPr/>
            </p:nvSpPr>
            <p:spPr>
              <a:xfrm>
                <a:off x="6828550" y="2802325"/>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299" y="387"/>
                      <a:pt x="387" y="301"/>
                      <a:pt x="387" y="193"/>
                    </a:cubicBezTo>
                    <a:cubicBezTo>
                      <a:pt x="387"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0" name="Google Shape;11590;p55"/>
              <p:cNvSpPr/>
              <p:nvPr/>
            </p:nvSpPr>
            <p:spPr>
              <a:xfrm>
                <a:off x="6859075" y="2771775"/>
                <a:ext cx="9650" cy="9700"/>
              </a:xfrm>
              <a:custGeom>
                <a:avLst/>
                <a:gdLst/>
                <a:ahLst/>
                <a:cxnLst/>
                <a:rect l="l" t="t" r="r" b="b"/>
                <a:pathLst>
                  <a:path w="386" h="388" extrusionOk="0">
                    <a:moveTo>
                      <a:pt x="193" y="1"/>
                    </a:moveTo>
                    <a:cubicBezTo>
                      <a:pt x="87" y="1"/>
                      <a:pt x="1" y="87"/>
                      <a:pt x="1" y="195"/>
                    </a:cubicBezTo>
                    <a:cubicBezTo>
                      <a:pt x="1" y="301"/>
                      <a:pt x="87" y="387"/>
                      <a:pt x="193" y="387"/>
                    </a:cubicBezTo>
                    <a:cubicBezTo>
                      <a:pt x="299" y="387"/>
                      <a:pt x="386" y="301"/>
                      <a:pt x="386" y="195"/>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1" name="Google Shape;11591;p55"/>
              <p:cNvSpPr/>
              <p:nvPr/>
            </p:nvSpPr>
            <p:spPr>
              <a:xfrm>
                <a:off x="6887950" y="2741250"/>
                <a:ext cx="12950" cy="9675"/>
              </a:xfrm>
              <a:custGeom>
                <a:avLst/>
                <a:gdLst/>
                <a:ahLst/>
                <a:cxnLst/>
                <a:rect l="l" t="t" r="r" b="b"/>
                <a:pathLst>
                  <a:path w="518" h="387" extrusionOk="0">
                    <a:moveTo>
                      <a:pt x="260" y="1"/>
                    </a:moveTo>
                    <a:cubicBezTo>
                      <a:pt x="210" y="1"/>
                      <a:pt x="161" y="20"/>
                      <a:pt x="124" y="58"/>
                    </a:cubicBezTo>
                    <a:cubicBezTo>
                      <a:pt x="1" y="179"/>
                      <a:pt x="87" y="387"/>
                      <a:pt x="260" y="387"/>
                    </a:cubicBezTo>
                    <a:cubicBezTo>
                      <a:pt x="431" y="387"/>
                      <a:pt x="518" y="179"/>
                      <a:pt x="397" y="58"/>
                    </a:cubicBezTo>
                    <a:cubicBezTo>
                      <a:pt x="359" y="20"/>
                      <a:pt x="309"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2" name="Google Shape;11592;p55"/>
              <p:cNvSpPr/>
              <p:nvPr/>
            </p:nvSpPr>
            <p:spPr>
              <a:xfrm>
                <a:off x="6704775" y="2924500"/>
                <a:ext cx="12900" cy="9650"/>
              </a:xfrm>
              <a:custGeom>
                <a:avLst/>
                <a:gdLst/>
                <a:ahLst/>
                <a:cxnLst/>
                <a:rect l="l" t="t" r="r" b="b"/>
                <a:pathLst>
                  <a:path w="516" h="386" extrusionOk="0">
                    <a:moveTo>
                      <a:pt x="258" y="0"/>
                    </a:moveTo>
                    <a:cubicBezTo>
                      <a:pt x="209" y="0"/>
                      <a:pt x="159" y="19"/>
                      <a:pt x="122" y="57"/>
                    </a:cubicBezTo>
                    <a:cubicBezTo>
                      <a:pt x="0" y="178"/>
                      <a:pt x="85" y="386"/>
                      <a:pt x="258" y="386"/>
                    </a:cubicBezTo>
                    <a:cubicBezTo>
                      <a:pt x="429" y="386"/>
                      <a:pt x="516" y="178"/>
                      <a:pt x="394" y="57"/>
                    </a:cubicBezTo>
                    <a:cubicBezTo>
                      <a:pt x="357" y="19"/>
                      <a:pt x="307"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3" name="Google Shape;11593;p55"/>
              <p:cNvSpPr/>
              <p:nvPr/>
            </p:nvSpPr>
            <p:spPr>
              <a:xfrm>
                <a:off x="6582675" y="3106150"/>
                <a:ext cx="9675" cy="9675"/>
              </a:xfrm>
              <a:custGeom>
                <a:avLst/>
                <a:gdLst/>
                <a:ahLst/>
                <a:cxnLst/>
                <a:rect l="l" t="t" r="r" b="b"/>
                <a:pathLst>
                  <a:path w="387" h="387" extrusionOk="0">
                    <a:moveTo>
                      <a:pt x="193" y="0"/>
                    </a:moveTo>
                    <a:cubicBezTo>
                      <a:pt x="87" y="0"/>
                      <a:pt x="0" y="87"/>
                      <a:pt x="0" y="193"/>
                    </a:cubicBezTo>
                    <a:cubicBezTo>
                      <a:pt x="0" y="299"/>
                      <a:pt x="87" y="387"/>
                      <a:pt x="193" y="387"/>
                    </a:cubicBezTo>
                    <a:cubicBezTo>
                      <a:pt x="300" y="387"/>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4" name="Google Shape;11594;p55"/>
              <p:cNvSpPr/>
              <p:nvPr/>
            </p:nvSpPr>
            <p:spPr>
              <a:xfrm>
                <a:off x="6642125" y="3045075"/>
                <a:ext cx="12900" cy="9675"/>
              </a:xfrm>
              <a:custGeom>
                <a:avLst/>
                <a:gdLst/>
                <a:ahLst/>
                <a:cxnLst/>
                <a:rect l="l" t="t" r="r" b="b"/>
                <a:pathLst>
                  <a:path w="516" h="387" extrusionOk="0">
                    <a:moveTo>
                      <a:pt x="258" y="0"/>
                    </a:moveTo>
                    <a:cubicBezTo>
                      <a:pt x="209" y="0"/>
                      <a:pt x="160" y="19"/>
                      <a:pt x="122" y="56"/>
                    </a:cubicBezTo>
                    <a:cubicBezTo>
                      <a:pt x="1" y="179"/>
                      <a:pt x="85" y="386"/>
                      <a:pt x="258" y="386"/>
                    </a:cubicBezTo>
                    <a:cubicBezTo>
                      <a:pt x="430" y="386"/>
                      <a:pt x="516" y="179"/>
                      <a:pt x="395" y="56"/>
                    </a:cubicBezTo>
                    <a:cubicBezTo>
                      <a:pt x="357" y="19"/>
                      <a:pt x="308"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5" name="Google Shape;11595;p55"/>
              <p:cNvSpPr/>
              <p:nvPr/>
            </p:nvSpPr>
            <p:spPr>
              <a:xfrm>
                <a:off x="6704800" y="2983975"/>
                <a:ext cx="9700" cy="9675"/>
              </a:xfrm>
              <a:custGeom>
                <a:avLst/>
                <a:gdLst/>
                <a:ahLst/>
                <a:cxnLst/>
                <a:rect l="l" t="t" r="r" b="b"/>
                <a:pathLst>
                  <a:path w="388" h="387" extrusionOk="0">
                    <a:moveTo>
                      <a:pt x="195" y="0"/>
                    </a:moveTo>
                    <a:cubicBezTo>
                      <a:pt x="87" y="0"/>
                      <a:pt x="1" y="88"/>
                      <a:pt x="1" y="194"/>
                    </a:cubicBezTo>
                    <a:cubicBezTo>
                      <a:pt x="1" y="300"/>
                      <a:pt x="87" y="387"/>
                      <a:pt x="195" y="387"/>
                    </a:cubicBezTo>
                    <a:cubicBezTo>
                      <a:pt x="301" y="387"/>
                      <a:pt x="387" y="300"/>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6" name="Google Shape;11596;p55"/>
              <p:cNvSpPr/>
              <p:nvPr/>
            </p:nvSpPr>
            <p:spPr>
              <a:xfrm>
                <a:off x="6796450" y="2892375"/>
                <a:ext cx="9650" cy="9675"/>
              </a:xfrm>
              <a:custGeom>
                <a:avLst/>
                <a:gdLst/>
                <a:ahLst/>
                <a:cxnLst/>
                <a:rect l="l" t="t" r="r" b="b"/>
                <a:pathLst>
                  <a:path w="386" h="387" extrusionOk="0">
                    <a:moveTo>
                      <a:pt x="193" y="0"/>
                    </a:moveTo>
                    <a:cubicBezTo>
                      <a:pt x="87" y="0"/>
                      <a:pt x="0" y="87"/>
                      <a:pt x="0" y="194"/>
                    </a:cubicBezTo>
                    <a:cubicBezTo>
                      <a:pt x="0" y="300"/>
                      <a:pt x="87" y="387"/>
                      <a:pt x="193" y="387"/>
                    </a:cubicBezTo>
                    <a:cubicBezTo>
                      <a:pt x="299" y="387"/>
                      <a:pt x="385" y="300"/>
                      <a:pt x="385" y="194"/>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7" name="Google Shape;11597;p55"/>
              <p:cNvSpPr/>
              <p:nvPr/>
            </p:nvSpPr>
            <p:spPr>
              <a:xfrm>
                <a:off x="6552125" y="3136675"/>
                <a:ext cx="9675" cy="9675"/>
              </a:xfrm>
              <a:custGeom>
                <a:avLst/>
                <a:gdLst/>
                <a:ahLst/>
                <a:cxnLst/>
                <a:rect l="l" t="t" r="r" b="b"/>
                <a:pathLst>
                  <a:path w="387" h="387" extrusionOk="0">
                    <a:moveTo>
                      <a:pt x="194" y="1"/>
                    </a:moveTo>
                    <a:cubicBezTo>
                      <a:pt x="87" y="1"/>
                      <a:pt x="0" y="87"/>
                      <a:pt x="0" y="194"/>
                    </a:cubicBezTo>
                    <a:cubicBezTo>
                      <a:pt x="0" y="300"/>
                      <a:pt x="87" y="386"/>
                      <a:pt x="194" y="386"/>
                    </a:cubicBezTo>
                    <a:cubicBezTo>
                      <a:pt x="301" y="386"/>
                      <a:pt x="387" y="300"/>
                      <a:pt x="387" y="194"/>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8" name="Google Shape;11598;p55"/>
              <p:cNvSpPr/>
              <p:nvPr/>
            </p:nvSpPr>
            <p:spPr>
              <a:xfrm>
                <a:off x="6613225" y="3075600"/>
                <a:ext cx="9650" cy="9675"/>
              </a:xfrm>
              <a:custGeom>
                <a:avLst/>
                <a:gdLst/>
                <a:ahLst/>
                <a:cxnLst/>
                <a:rect l="l" t="t" r="r" b="b"/>
                <a:pathLst>
                  <a:path w="386" h="387" extrusionOk="0">
                    <a:moveTo>
                      <a:pt x="193" y="0"/>
                    </a:moveTo>
                    <a:cubicBezTo>
                      <a:pt x="86" y="0"/>
                      <a:pt x="0" y="87"/>
                      <a:pt x="0" y="193"/>
                    </a:cubicBezTo>
                    <a:cubicBezTo>
                      <a:pt x="0" y="301"/>
                      <a:pt x="86" y="387"/>
                      <a:pt x="193" y="387"/>
                    </a:cubicBezTo>
                    <a:cubicBezTo>
                      <a:pt x="299" y="387"/>
                      <a:pt x="385" y="301"/>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9" name="Google Shape;11599;p55"/>
              <p:cNvSpPr/>
              <p:nvPr/>
            </p:nvSpPr>
            <p:spPr>
              <a:xfrm>
                <a:off x="6672625" y="3014525"/>
                <a:ext cx="12950" cy="9675"/>
              </a:xfrm>
              <a:custGeom>
                <a:avLst/>
                <a:gdLst/>
                <a:ahLst/>
                <a:cxnLst/>
                <a:rect l="l" t="t" r="r" b="b"/>
                <a:pathLst>
                  <a:path w="518" h="387" extrusionOk="0">
                    <a:moveTo>
                      <a:pt x="260" y="1"/>
                    </a:moveTo>
                    <a:cubicBezTo>
                      <a:pt x="210" y="1"/>
                      <a:pt x="161" y="20"/>
                      <a:pt x="124" y="58"/>
                    </a:cubicBezTo>
                    <a:cubicBezTo>
                      <a:pt x="1" y="179"/>
                      <a:pt x="87" y="386"/>
                      <a:pt x="260" y="386"/>
                    </a:cubicBezTo>
                    <a:cubicBezTo>
                      <a:pt x="431" y="386"/>
                      <a:pt x="518" y="179"/>
                      <a:pt x="397" y="58"/>
                    </a:cubicBezTo>
                    <a:cubicBezTo>
                      <a:pt x="359" y="20"/>
                      <a:pt x="309"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0" name="Google Shape;11600;p55"/>
              <p:cNvSpPr/>
              <p:nvPr/>
            </p:nvSpPr>
            <p:spPr>
              <a:xfrm>
                <a:off x="6765900" y="2922925"/>
                <a:ext cx="9675" cy="9675"/>
              </a:xfrm>
              <a:custGeom>
                <a:avLst/>
                <a:gdLst/>
                <a:ahLst/>
                <a:cxnLst/>
                <a:rect l="l" t="t" r="r" b="b"/>
                <a:pathLst>
                  <a:path w="387" h="387" extrusionOk="0">
                    <a:moveTo>
                      <a:pt x="193" y="0"/>
                    </a:moveTo>
                    <a:cubicBezTo>
                      <a:pt x="87" y="0"/>
                      <a:pt x="0" y="87"/>
                      <a:pt x="0" y="193"/>
                    </a:cubicBezTo>
                    <a:cubicBezTo>
                      <a:pt x="0" y="300"/>
                      <a:pt x="87" y="387"/>
                      <a:pt x="193" y="387"/>
                    </a:cubicBezTo>
                    <a:cubicBezTo>
                      <a:pt x="299" y="387"/>
                      <a:pt x="387" y="300"/>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1" name="Google Shape;11601;p55"/>
              <p:cNvSpPr/>
              <p:nvPr/>
            </p:nvSpPr>
            <p:spPr>
              <a:xfrm>
                <a:off x="6826950" y="2861825"/>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2" name="Google Shape;11602;p55"/>
              <p:cNvSpPr/>
              <p:nvPr/>
            </p:nvSpPr>
            <p:spPr>
              <a:xfrm>
                <a:off x="6857500" y="2831325"/>
                <a:ext cx="9675" cy="9650"/>
              </a:xfrm>
              <a:custGeom>
                <a:avLst/>
                <a:gdLst/>
                <a:ahLst/>
                <a:cxnLst/>
                <a:rect l="l" t="t" r="r" b="b"/>
                <a:pathLst>
                  <a:path w="387" h="386" extrusionOk="0">
                    <a:moveTo>
                      <a:pt x="194" y="0"/>
                    </a:moveTo>
                    <a:cubicBezTo>
                      <a:pt x="87" y="0"/>
                      <a:pt x="0" y="87"/>
                      <a:pt x="0" y="193"/>
                    </a:cubicBezTo>
                    <a:cubicBezTo>
                      <a:pt x="0" y="299"/>
                      <a:pt x="87" y="385"/>
                      <a:pt x="194" y="385"/>
                    </a:cubicBezTo>
                    <a:cubicBezTo>
                      <a:pt x="300" y="385"/>
                      <a:pt x="387" y="299"/>
                      <a:pt x="387" y="193"/>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3" name="Google Shape;11603;p55"/>
              <p:cNvSpPr/>
              <p:nvPr/>
            </p:nvSpPr>
            <p:spPr>
              <a:xfrm>
                <a:off x="6888025" y="2800775"/>
                <a:ext cx="9700" cy="9650"/>
              </a:xfrm>
              <a:custGeom>
                <a:avLst/>
                <a:gdLst/>
                <a:ahLst/>
                <a:cxnLst/>
                <a:rect l="l" t="t" r="r" b="b"/>
                <a:pathLst>
                  <a:path w="388" h="386" extrusionOk="0">
                    <a:moveTo>
                      <a:pt x="193" y="1"/>
                    </a:moveTo>
                    <a:cubicBezTo>
                      <a:pt x="87" y="1"/>
                      <a:pt x="1" y="87"/>
                      <a:pt x="1" y="193"/>
                    </a:cubicBezTo>
                    <a:cubicBezTo>
                      <a:pt x="1" y="299"/>
                      <a:pt x="87" y="386"/>
                      <a:pt x="193" y="386"/>
                    </a:cubicBezTo>
                    <a:cubicBezTo>
                      <a:pt x="301" y="386"/>
                      <a:pt x="388" y="299"/>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4" name="Google Shape;11604;p55"/>
              <p:cNvSpPr/>
              <p:nvPr/>
            </p:nvSpPr>
            <p:spPr>
              <a:xfrm>
                <a:off x="6916950" y="2770225"/>
                <a:ext cx="12900" cy="9700"/>
              </a:xfrm>
              <a:custGeom>
                <a:avLst/>
                <a:gdLst/>
                <a:ahLst/>
                <a:cxnLst/>
                <a:rect l="l" t="t" r="r" b="b"/>
                <a:pathLst>
                  <a:path w="516" h="388" extrusionOk="0">
                    <a:moveTo>
                      <a:pt x="258" y="0"/>
                    </a:moveTo>
                    <a:cubicBezTo>
                      <a:pt x="209" y="0"/>
                      <a:pt x="160" y="19"/>
                      <a:pt x="122" y="57"/>
                    </a:cubicBezTo>
                    <a:cubicBezTo>
                      <a:pt x="1" y="178"/>
                      <a:pt x="85" y="387"/>
                      <a:pt x="258" y="387"/>
                    </a:cubicBezTo>
                    <a:cubicBezTo>
                      <a:pt x="430" y="387"/>
                      <a:pt x="516" y="178"/>
                      <a:pt x="395" y="57"/>
                    </a:cubicBezTo>
                    <a:cubicBezTo>
                      <a:pt x="357" y="19"/>
                      <a:pt x="308"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5" name="Google Shape;11605;p55"/>
              <p:cNvSpPr/>
              <p:nvPr/>
            </p:nvSpPr>
            <p:spPr>
              <a:xfrm>
                <a:off x="6735350" y="2953450"/>
                <a:ext cx="9700" cy="9650"/>
              </a:xfrm>
              <a:custGeom>
                <a:avLst/>
                <a:gdLst/>
                <a:ahLst/>
                <a:cxnLst/>
                <a:rect l="l" t="t" r="r" b="b"/>
                <a:pathLst>
                  <a:path w="388" h="386" extrusionOk="0">
                    <a:moveTo>
                      <a:pt x="193" y="1"/>
                    </a:moveTo>
                    <a:cubicBezTo>
                      <a:pt x="87" y="1"/>
                      <a:pt x="1" y="87"/>
                      <a:pt x="1" y="193"/>
                    </a:cubicBezTo>
                    <a:cubicBezTo>
                      <a:pt x="1" y="300"/>
                      <a:pt x="87" y="386"/>
                      <a:pt x="193" y="386"/>
                    </a:cubicBezTo>
                    <a:cubicBezTo>
                      <a:pt x="301" y="386"/>
                      <a:pt x="387" y="300"/>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6" name="Google Shape;11606;p55"/>
              <p:cNvSpPr/>
              <p:nvPr/>
            </p:nvSpPr>
            <p:spPr>
              <a:xfrm>
                <a:off x="6611650" y="3135100"/>
                <a:ext cx="9650" cy="9675"/>
              </a:xfrm>
              <a:custGeom>
                <a:avLst/>
                <a:gdLst/>
                <a:ahLst/>
                <a:cxnLst/>
                <a:rect l="l" t="t" r="r" b="b"/>
                <a:pathLst>
                  <a:path w="386" h="387" extrusionOk="0">
                    <a:moveTo>
                      <a:pt x="193" y="0"/>
                    </a:moveTo>
                    <a:cubicBezTo>
                      <a:pt x="87" y="0"/>
                      <a:pt x="1" y="87"/>
                      <a:pt x="1" y="194"/>
                    </a:cubicBezTo>
                    <a:cubicBezTo>
                      <a:pt x="1" y="300"/>
                      <a:pt x="87" y="387"/>
                      <a:pt x="193" y="387"/>
                    </a:cubicBezTo>
                    <a:cubicBezTo>
                      <a:pt x="299" y="387"/>
                      <a:pt x="386" y="300"/>
                      <a:pt x="386" y="194"/>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7" name="Google Shape;11607;p55"/>
              <p:cNvSpPr/>
              <p:nvPr/>
            </p:nvSpPr>
            <p:spPr>
              <a:xfrm>
                <a:off x="6672700" y="3074000"/>
                <a:ext cx="9700" cy="9700"/>
              </a:xfrm>
              <a:custGeom>
                <a:avLst/>
                <a:gdLst/>
                <a:ahLst/>
                <a:cxnLst/>
                <a:rect l="l" t="t" r="r" b="b"/>
                <a:pathLst>
                  <a:path w="388" h="388" extrusionOk="0">
                    <a:moveTo>
                      <a:pt x="193" y="1"/>
                    </a:moveTo>
                    <a:cubicBezTo>
                      <a:pt x="87" y="1"/>
                      <a:pt x="1" y="89"/>
                      <a:pt x="1" y="195"/>
                    </a:cubicBezTo>
                    <a:cubicBezTo>
                      <a:pt x="1" y="301"/>
                      <a:pt x="87" y="387"/>
                      <a:pt x="193" y="387"/>
                    </a:cubicBezTo>
                    <a:cubicBezTo>
                      <a:pt x="301" y="387"/>
                      <a:pt x="387" y="301"/>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8" name="Google Shape;11608;p55"/>
              <p:cNvSpPr/>
              <p:nvPr/>
            </p:nvSpPr>
            <p:spPr>
              <a:xfrm>
                <a:off x="6732175" y="3012975"/>
                <a:ext cx="12900" cy="9675"/>
              </a:xfrm>
              <a:custGeom>
                <a:avLst/>
                <a:gdLst/>
                <a:ahLst/>
                <a:cxnLst/>
                <a:rect l="l" t="t" r="r" b="b"/>
                <a:pathLst>
                  <a:path w="516" h="387" extrusionOk="0">
                    <a:moveTo>
                      <a:pt x="258" y="0"/>
                    </a:moveTo>
                    <a:cubicBezTo>
                      <a:pt x="209" y="0"/>
                      <a:pt x="159" y="19"/>
                      <a:pt x="122" y="56"/>
                    </a:cubicBezTo>
                    <a:cubicBezTo>
                      <a:pt x="0" y="177"/>
                      <a:pt x="87" y="386"/>
                      <a:pt x="258" y="386"/>
                    </a:cubicBezTo>
                    <a:cubicBezTo>
                      <a:pt x="431" y="386"/>
                      <a:pt x="516" y="177"/>
                      <a:pt x="394" y="56"/>
                    </a:cubicBezTo>
                    <a:cubicBezTo>
                      <a:pt x="356" y="19"/>
                      <a:pt x="307"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9" name="Google Shape;11609;p55"/>
              <p:cNvSpPr/>
              <p:nvPr/>
            </p:nvSpPr>
            <p:spPr>
              <a:xfrm>
                <a:off x="6825400" y="2921350"/>
                <a:ext cx="9675" cy="9650"/>
              </a:xfrm>
              <a:custGeom>
                <a:avLst/>
                <a:gdLst/>
                <a:ahLst/>
                <a:cxnLst/>
                <a:rect l="l" t="t" r="r" b="b"/>
                <a:pathLst>
                  <a:path w="387" h="386" extrusionOk="0">
                    <a:moveTo>
                      <a:pt x="194" y="1"/>
                    </a:moveTo>
                    <a:cubicBezTo>
                      <a:pt x="87" y="1"/>
                      <a:pt x="0" y="87"/>
                      <a:pt x="0" y="193"/>
                    </a:cubicBezTo>
                    <a:cubicBezTo>
                      <a:pt x="0" y="300"/>
                      <a:pt x="87" y="386"/>
                      <a:pt x="194" y="386"/>
                    </a:cubicBezTo>
                    <a:cubicBezTo>
                      <a:pt x="300" y="386"/>
                      <a:pt x="387" y="300"/>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0" name="Google Shape;11610;p55"/>
              <p:cNvSpPr/>
              <p:nvPr/>
            </p:nvSpPr>
            <p:spPr>
              <a:xfrm>
                <a:off x="6581125" y="3165650"/>
                <a:ext cx="9650" cy="9675"/>
              </a:xfrm>
              <a:custGeom>
                <a:avLst/>
                <a:gdLst/>
                <a:ahLst/>
                <a:cxnLst/>
                <a:rect l="l" t="t" r="r" b="b"/>
                <a:pathLst>
                  <a:path w="386" h="387" extrusionOk="0">
                    <a:moveTo>
                      <a:pt x="193" y="0"/>
                    </a:moveTo>
                    <a:cubicBezTo>
                      <a:pt x="86" y="0"/>
                      <a:pt x="0" y="86"/>
                      <a:pt x="0" y="193"/>
                    </a:cubicBezTo>
                    <a:cubicBezTo>
                      <a:pt x="0" y="300"/>
                      <a:pt x="86" y="387"/>
                      <a:pt x="193" y="387"/>
                    </a:cubicBezTo>
                    <a:cubicBezTo>
                      <a:pt x="299" y="387"/>
                      <a:pt x="385" y="300"/>
                      <a:pt x="385" y="193"/>
                    </a:cubicBezTo>
                    <a:cubicBezTo>
                      <a:pt x="385" y="86"/>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1" name="Google Shape;11611;p55"/>
              <p:cNvSpPr/>
              <p:nvPr/>
            </p:nvSpPr>
            <p:spPr>
              <a:xfrm>
                <a:off x="6640525" y="3104575"/>
                <a:ext cx="12950" cy="9675"/>
              </a:xfrm>
              <a:custGeom>
                <a:avLst/>
                <a:gdLst/>
                <a:ahLst/>
                <a:cxnLst/>
                <a:rect l="l" t="t" r="r" b="b"/>
                <a:pathLst>
                  <a:path w="518" h="387" extrusionOk="0">
                    <a:moveTo>
                      <a:pt x="260" y="0"/>
                    </a:moveTo>
                    <a:cubicBezTo>
                      <a:pt x="210" y="0"/>
                      <a:pt x="161" y="19"/>
                      <a:pt x="124" y="57"/>
                    </a:cubicBezTo>
                    <a:cubicBezTo>
                      <a:pt x="1" y="178"/>
                      <a:pt x="87" y="386"/>
                      <a:pt x="260" y="386"/>
                    </a:cubicBezTo>
                    <a:cubicBezTo>
                      <a:pt x="431" y="386"/>
                      <a:pt x="518" y="178"/>
                      <a:pt x="397" y="57"/>
                    </a:cubicBezTo>
                    <a:cubicBezTo>
                      <a:pt x="359" y="19"/>
                      <a:pt x="309"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2" name="Google Shape;11612;p55"/>
              <p:cNvSpPr/>
              <p:nvPr/>
            </p:nvSpPr>
            <p:spPr>
              <a:xfrm>
                <a:off x="6703250" y="3043500"/>
                <a:ext cx="9700" cy="9650"/>
              </a:xfrm>
              <a:custGeom>
                <a:avLst/>
                <a:gdLst/>
                <a:ahLst/>
                <a:cxnLst/>
                <a:rect l="l" t="t" r="r" b="b"/>
                <a:pathLst>
                  <a:path w="388" h="386" extrusionOk="0">
                    <a:moveTo>
                      <a:pt x="193" y="1"/>
                    </a:moveTo>
                    <a:cubicBezTo>
                      <a:pt x="87" y="1"/>
                      <a:pt x="1" y="87"/>
                      <a:pt x="1" y="193"/>
                    </a:cubicBezTo>
                    <a:cubicBezTo>
                      <a:pt x="1" y="299"/>
                      <a:pt x="87" y="386"/>
                      <a:pt x="193" y="386"/>
                    </a:cubicBezTo>
                    <a:cubicBezTo>
                      <a:pt x="301" y="386"/>
                      <a:pt x="387" y="299"/>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3" name="Google Shape;11613;p55"/>
              <p:cNvSpPr/>
              <p:nvPr/>
            </p:nvSpPr>
            <p:spPr>
              <a:xfrm>
                <a:off x="6794850" y="2951875"/>
                <a:ext cx="9675" cy="9675"/>
              </a:xfrm>
              <a:custGeom>
                <a:avLst/>
                <a:gdLst/>
                <a:ahLst/>
                <a:cxnLst/>
                <a:rect l="l" t="t" r="r" b="b"/>
                <a:pathLst>
                  <a:path w="387"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4" name="Google Shape;11614;p55"/>
              <p:cNvSpPr/>
              <p:nvPr/>
            </p:nvSpPr>
            <p:spPr>
              <a:xfrm>
                <a:off x="6855950" y="2890825"/>
                <a:ext cx="9675" cy="9675"/>
              </a:xfrm>
              <a:custGeom>
                <a:avLst/>
                <a:gdLst/>
                <a:ahLst/>
                <a:cxnLst/>
                <a:rect l="l" t="t" r="r" b="b"/>
                <a:pathLst>
                  <a:path w="387" h="387" extrusionOk="0">
                    <a:moveTo>
                      <a:pt x="193" y="0"/>
                    </a:moveTo>
                    <a:cubicBezTo>
                      <a:pt x="86" y="0"/>
                      <a:pt x="0" y="87"/>
                      <a:pt x="0" y="193"/>
                    </a:cubicBezTo>
                    <a:cubicBezTo>
                      <a:pt x="0" y="299"/>
                      <a:pt x="86" y="387"/>
                      <a:pt x="193" y="387"/>
                    </a:cubicBezTo>
                    <a:cubicBezTo>
                      <a:pt x="300" y="387"/>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5" name="Google Shape;11615;p55"/>
              <p:cNvSpPr/>
              <p:nvPr/>
            </p:nvSpPr>
            <p:spPr>
              <a:xfrm>
                <a:off x="6886475" y="2860275"/>
                <a:ext cx="9650" cy="9675"/>
              </a:xfrm>
              <a:custGeom>
                <a:avLst/>
                <a:gdLst/>
                <a:ahLst/>
                <a:cxnLst/>
                <a:rect l="l" t="t" r="r" b="b"/>
                <a:pathLst>
                  <a:path w="386" h="387" extrusionOk="0">
                    <a:moveTo>
                      <a:pt x="193" y="0"/>
                    </a:moveTo>
                    <a:cubicBezTo>
                      <a:pt x="87" y="0"/>
                      <a:pt x="1" y="87"/>
                      <a:pt x="1" y="193"/>
                    </a:cubicBezTo>
                    <a:cubicBezTo>
                      <a:pt x="1" y="301"/>
                      <a:pt x="87" y="387"/>
                      <a:pt x="193" y="387"/>
                    </a:cubicBezTo>
                    <a:cubicBezTo>
                      <a:pt x="299" y="387"/>
                      <a:pt x="386" y="301"/>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6" name="Google Shape;11616;p55"/>
              <p:cNvSpPr/>
              <p:nvPr/>
            </p:nvSpPr>
            <p:spPr>
              <a:xfrm>
                <a:off x="6917000" y="2829725"/>
                <a:ext cx="9675" cy="9700"/>
              </a:xfrm>
              <a:custGeom>
                <a:avLst/>
                <a:gdLst/>
                <a:ahLst/>
                <a:cxnLst/>
                <a:rect l="l" t="t" r="r" b="b"/>
                <a:pathLst>
                  <a:path w="387" h="388" extrusionOk="0">
                    <a:moveTo>
                      <a:pt x="194" y="1"/>
                    </a:moveTo>
                    <a:cubicBezTo>
                      <a:pt x="88" y="1"/>
                      <a:pt x="0" y="87"/>
                      <a:pt x="0" y="193"/>
                    </a:cubicBezTo>
                    <a:cubicBezTo>
                      <a:pt x="0" y="301"/>
                      <a:pt x="88"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7" name="Google Shape;11617;p55"/>
              <p:cNvSpPr/>
              <p:nvPr/>
            </p:nvSpPr>
            <p:spPr>
              <a:xfrm>
                <a:off x="6947525" y="279917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8" name="Google Shape;11618;p55"/>
              <p:cNvSpPr/>
              <p:nvPr/>
            </p:nvSpPr>
            <p:spPr>
              <a:xfrm>
                <a:off x="6764350" y="2982400"/>
                <a:ext cx="9650" cy="9700"/>
              </a:xfrm>
              <a:custGeom>
                <a:avLst/>
                <a:gdLst/>
                <a:ahLst/>
                <a:cxnLst/>
                <a:rect l="l" t="t" r="r" b="b"/>
                <a:pathLst>
                  <a:path w="386" h="388" extrusionOk="0">
                    <a:moveTo>
                      <a:pt x="193" y="1"/>
                    </a:moveTo>
                    <a:cubicBezTo>
                      <a:pt x="87" y="1"/>
                      <a:pt x="0" y="87"/>
                      <a:pt x="0" y="193"/>
                    </a:cubicBezTo>
                    <a:cubicBezTo>
                      <a:pt x="0" y="301"/>
                      <a:pt x="87" y="388"/>
                      <a:pt x="193" y="388"/>
                    </a:cubicBezTo>
                    <a:cubicBezTo>
                      <a:pt x="299" y="388"/>
                      <a:pt x="385" y="301"/>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9" name="Google Shape;11619;p55"/>
              <p:cNvSpPr/>
              <p:nvPr/>
            </p:nvSpPr>
            <p:spPr>
              <a:xfrm>
                <a:off x="6640600" y="3164075"/>
                <a:ext cx="9700" cy="9650"/>
              </a:xfrm>
              <a:custGeom>
                <a:avLst/>
                <a:gdLst/>
                <a:ahLst/>
                <a:cxnLst/>
                <a:rect l="l" t="t" r="r" b="b"/>
                <a:pathLst>
                  <a:path w="388" h="386" extrusionOk="0">
                    <a:moveTo>
                      <a:pt x="193" y="1"/>
                    </a:moveTo>
                    <a:cubicBezTo>
                      <a:pt x="87" y="1"/>
                      <a:pt x="1" y="87"/>
                      <a:pt x="1" y="193"/>
                    </a:cubicBezTo>
                    <a:cubicBezTo>
                      <a:pt x="1" y="300"/>
                      <a:pt x="87" y="386"/>
                      <a:pt x="193" y="386"/>
                    </a:cubicBezTo>
                    <a:cubicBezTo>
                      <a:pt x="301" y="386"/>
                      <a:pt x="388" y="300"/>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0" name="Google Shape;11620;p55"/>
              <p:cNvSpPr/>
              <p:nvPr/>
            </p:nvSpPr>
            <p:spPr>
              <a:xfrm>
                <a:off x="6701700" y="3103000"/>
                <a:ext cx="9650" cy="9675"/>
              </a:xfrm>
              <a:custGeom>
                <a:avLst/>
                <a:gdLst/>
                <a:ahLst/>
                <a:cxnLst/>
                <a:rect l="l" t="t" r="r" b="b"/>
                <a:pathLst>
                  <a:path w="386" h="387" extrusionOk="0">
                    <a:moveTo>
                      <a:pt x="193" y="0"/>
                    </a:moveTo>
                    <a:cubicBezTo>
                      <a:pt x="87" y="0"/>
                      <a:pt x="1" y="87"/>
                      <a:pt x="1" y="193"/>
                    </a:cubicBezTo>
                    <a:cubicBezTo>
                      <a:pt x="1" y="301"/>
                      <a:pt x="87" y="387"/>
                      <a:pt x="193" y="387"/>
                    </a:cubicBezTo>
                    <a:cubicBezTo>
                      <a:pt x="299" y="387"/>
                      <a:pt x="386" y="301"/>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1" name="Google Shape;11621;p55"/>
              <p:cNvSpPr/>
              <p:nvPr/>
            </p:nvSpPr>
            <p:spPr>
              <a:xfrm>
                <a:off x="6762750" y="30419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2" name="Google Shape;11622;p55"/>
              <p:cNvSpPr/>
              <p:nvPr/>
            </p:nvSpPr>
            <p:spPr>
              <a:xfrm>
                <a:off x="6854350" y="2950325"/>
                <a:ext cx="9675" cy="9675"/>
              </a:xfrm>
              <a:custGeom>
                <a:avLst/>
                <a:gdLst/>
                <a:ahLst/>
                <a:cxnLst/>
                <a:rect l="l" t="t" r="r" b="b"/>
                <a:pathLst>
                  <a:path w="387" h="387" extrusionOk="0">
                    <a:moveTo>
                      <a:pt x="194" y="0"/>
                    </a:moveTo>
                    <a:cubicBezTo>
                      <a:pt x="88" y="0"/>
                      <a:pt x="0" y="86"/>
                      <a:pt x="0" y="193"/>
                    </a:cubicBezTo>
                    <a:cubicBezTo>
                      <a:pt x="0" y="300"/>
                      <a:pt x="88" y="387"/>
                      <a:pt x="194" y="387"/>
                    </a:cubicBezTo>
                    <a:cubicBezTo>
                      <a:pt x="301" y="387"/>
                      <a:pt x="387" y="300"/>
                      <a:pt x="387" y="193"/>
                    </a:cubicBezTo>
                    <a:cubicBezTo>
                      <a:pt x="387" y="86"/>
                      <a:pt x="301"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3" name="Google Shape;11623;p55"/>
              <p:cNvSpPr/>
              <p:nvPr/>
            </p:nvSpPr>
            <p:spPr>
              <a:xfrm>
                <a:off x="6608450" y="3194600"/>
                <a:ext cx="12925" cy="9675"/>
              </a:xfrm>
              <a:custGeom>
                <a:avLst/>
                <a:gdLst/>
                <a:ahLst/>
                <a:cxnLst/>
                <a:rect l="l" t="t" r="r" b="b"/>
                <a:pathLst>
                  <a:path w="517" h="387" extrusionOk="0">
                    <a:moveTo>
                      <a:pt x="258" y="1"/>
                    </a:moveTo>
                    <a:cubicBezTo>
                      <a:pt x="209" y="1"/>
                      <a:pt x="159" y="20"/>
                      <a:pt x="121" y="58"/>
                    </a:cubicBezTo>
                    <a:cubicBezTo>
                      <a:pt x="0" y="179"/>
                      <a:pt x="86" y="387"/>
                      <a:pt x="259" y="387"/>
                    </a:cubicBezTo>
                    <a:cubicBezTo>
                      <a:pt x="431" y="387"/>
                      <a:pt x="517" y="179"/>
                      <a:pt x="396" y="58"/>
                    </a:cubicBezTo>
                    <a:cubicBezTo>
                      <a:pt x="358" y="20"/>
                      <a:pt x="308" y="1"/>
                      <a:pt x="25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4" name="Google Shape;11624;p55"/>
              <p:cNvSpPr/>
              <p:nvPr/>
            </p:nvSpPr>
            <p:spPr>
              <a:xfrm>
                <a:off x="6671150" y="3133550"/>
                <a:ext cx="9700" cy="9675"/>
              </a:xfrm>
              <a:custGeom>
                <a:avLst/>
                <a:gdLst/>
                <a:ahLst/>
                <a:cxnLst/>
                <a:rect l="l" t="t" r="r" b="b"/>
                <a:pathLst>
                  <a:path w="388" h="387" extrusionOk="0">
                    <a:moveTo>
                      <a:pt x="193" y="0"/>
                    </a:moveTo>
                    <a:cubicBezTo>
                      <a:pt x="87" y="0"/>
                      <a:pt x="1" y="87"/>
                      <a:pt x="1" y="193"/>
                    </a:cubicBezTo>
                    <a:cubicBezTo>
                      <a:pt x="1" y="300"/>
                      <a:pt x="87" y="387"/>
                      <a:pt x="193" y="387"/>
                    </a:cubicBezTo>
                    <a:cubicBezTo>
                      <a:pt x="299" y="387"/>
                      <a:pt x="387" y="300"/>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5" name="Google Shape;11625;p55"/>
              <p:cNvSpPr/>
              <p:nvPr/>
            </p:nvSpPr>
            <p:spPr>
              <a:xfrm>
                <a:off x="6732200" y="30724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6" name="Google Shape;11626;p55"/>
              <p:cNvSpPr/>
              <p:nvPr/>
            </p:nvSpPr>
            <p:spPr>
              <a:xfrm>
                <a:off x="6822200" y="2980850"/>
                <a:ext cx="12925" cy="9700"/>
              </a:xfrm>
              <a:custGeom>
                <a:avLst/>
                <a:gdLst/>
                <a:ahLst/>
                <a:cxnLst/>
                <a:rect l="l" t="t" r="r" b="b"/>
                <a:pathLst>
                  <a:path w="517" h="388" extrusionOk="0">
                    <a:moveTo>
                      <a:pt x="259" y="0"/>
                    </a:moveTo>
                    <a:cubicBezTo>
                      <a:pt x="209" y="0"/>
                      <a:pt x="160" y="19"/>
                      <a:pt x="122" y="57"/>
                    </a:cubicBezTo>
                    <a:cubicBezTo>
                      <a:pt x="1" y="178"/>
                      <a:pt x="86" y="387"/>
                      <a:pt x="259" y="387"/>
                    </a:cubicBezTo>
                    <a:cubicBezTo>
                      <a:pt x="430" y="387"/>
                      <a:pt x="516" y="178"/>
                      <a:pt x="395" y="57"/>
                    </a:cubicBezTo>
                    <a:cubicBezTo>
                      <a:pt x="357"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7" name="Google Shape;11627;p55"/>
              <p:cNvSpPr/>
              <p:nvPr/>
            </p:nvSpPr>
            <p:spPr>
              <a:xfrm>
                <a:off x="6884900" y="2919775"/>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8" name="Google Shape;11628;p55"/>
              <p:cNvSpPr/>
              <p:nvPr/>
            </p:nvSpPr>
            <p:spPr>
              <a:xfrm>
                <a:off x="6915425" y="288922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9" name="Google Shape;11629;p55"/>
              <p:cNvSpPr/>
              <p:nvPr/>
            </p:nvSpPr>
            <p:spPr>
              <a:xfrm>
                <a:off x="6944350" y="2858700"/>
                <a:ext cx="12950" cy="9675"/>
              </a:xfrm>
              <a:custGeom>
                <a:avLst/>
                <a:gdLst/>
                <a:ahLst/>
                <a:cxnLst/>
                <a:rect l="l" t="t" r="r" b="b"/>
                <a:pathLst>
                  <a:path w="518" h="387" extrusionOk="0">
                    <a:moveTo>
                      <a:pt x="259" y="1"/>
                    </a:moveTo>
                    <a:cubicBezTo>
                      <a:pt x="209" y="1"/>
                      <a:pt x="160" y="19"/>
                      <a:pt x="122" y="57"/>
                    </a:cubicBezTo>
                    <a:cubicBezTo>
                      <a:pt x="1" y="179"/>
                      <a:pt x="87" y="386"/>
                      <a:pt x="258" y="386"/>
                    </a:cubicBezTo>
                    <a:cubicBezTo>
                      <a:pt x="431" y="386"/>
                      <a:pt x="517" y="179"/>
                      <a:pt x="395" y="57"/>
                    </a:cubicBezTo>
                    <a:cubicBezTo>
                      <a:pt x="358" y="19"/>
                      <a:pt x="308"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0" name="Google Shape;11630;p55"/>
              <p:cNvSpPr/>
              <p:nvPr/>
            </p:nvSpPr>
            <p:spPr>
              <a:xfrm>
                <a:off x="6976525" y="2828175"/>
                <a:ext cx="9650" cy="9650"/>
              </a:xfrm>
              <a:custGeom>
                <a:avLst/>
                <a:gdLst/>
                <a:ahLst/>
                <a:cxnLst/>
                <a:rect l="l" t="t" r="r" b="b"/>
                <a:pathLst>
                  <a:path w="386" h="386" extrusionOk="0">
                    <a:moveTo>
                      <a:pt x="193" y="0"/>
                    </a:moveTo>
                    <a:cubicBezTo>
                      <a:pt x="87" y="0"/>
                      <a:pt x="0" y="87"/>
                      <a:pt x="0" y="193"/>
                    </a:cubicBezTo>
                    <a:cubicBezTo>
                      <a:pt x="0" y="299"/>
                      <a:pt x="87" y="386"/>
                      <a:pt x="193" y="386"/>
                    </a:cubicBezTo>
                    <a:cubicBezTo>
                      <a:pt x="299" y="386"/>
                      <a:pt x="386" y="299"/>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1" name="Google Shape;11631;p55"/>
              <p:cNvSpPr/>
              <p:nvPr/>
            </p:nvSpPr>
            <p:spPr>
              <a:xfrm>
                <a:off x="6793300" y="3011400"/>
                <a:ext cx="9675" cy="9650"/>
              </a:xfrm>
              <a:custGeom>
                <a:avLst/>
                <a:gdLst/>
                <a:ahLst/>
                <a:cxnLst/>
                <a:rect l="l" t="t" r="r" b="b"/>
                <a:pathLst>
                  <a:path w="387" h="386" extrusionOk="0">
                    <a:moveTo>
                      <a:pt x="193" y="1"/>
                    </a:moveTo>
                    <a:cubicBezTo>
                      <a:pt x="87" y="1"/>
                      <a:pt x="0" y="87"/>
                      <a:pt x="0" y="193"/>
                    </a:cubicBezTo>
                    <a:cubicBezTo>
                      <a:pt x="0" y="299"/>
                      <a:pt x="87" y="386"/>
                      <a:pt x="193" y="386"/>
                    </a:cubicBezTo>
                    <a:cubicBezTo>
                      <a:pt x="300" y="386"/>
                      <a:pt x="387" y="299"/>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2" name="Google Shape;11632;p55"/>
              <p:cNvSpPr/>
              <p:nvPr/>
            </p:nvSpPr>
            <p:spPr>
              <a:xfrm>
                <a:off x="6669575" y="3193050"/>
                <a:ext cx="9675" cy="9675"/>
              </a:xfrm>
              <a:custGeom>
                <a:avLst/>
                <a:gdLst/>
                <a:ahLst/>
                <a:cxnLst/>
                <a:rect l="l" t="t" r="r" b="b"/>
                <a:pathLst>
                  <a:path w="387" h="387" extrusionOk="0">
                    <a:moveTo>
                      <a:pt x="194" y="0"/>
                    </a:moveTo>
                    <a:cubicBezTo>
                      <a:pt x="86" y="0"/>
                      <a:pt x="0" y="86"/>
                      <a:pt x="0" y="193"/>
                    </a:cubicBezTo>
                    <a:cubicBezTo>
                      <a:pt x="0" y="300"/>
                      <a:pt x="86" y="387"/>
                      <a:pt x="194" y="387"/>
                    </a:cubicBezTo>
                    <a:cubicBezTo>
                      <a:pt x="300" y="387"/>
                      <a:pt x="387" y="300"/>
                      <a:pt x="387" y="193"/>
                    </a:cubicBezTo>
                    <a:cubicBezTo>
                      <a:pt x="387" y="86"/>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3" name="Google Shape;11633;p55"/>
              <p:cNvSpPr/>
              <p:nvPr/>
            </p:nvSpPr>
            <p:spPr>
              <a:xfrm>
                <a:off x="6730650" y="3131950"/>
                <a:ext cx="9700" cy="9700"/>
              </a:xfrm>
              <a:custGeom>
                <a:avLst/>
                <a:gdLst/>
                <a:ahLst/>
                <a:cxnLst/>
                <a:rect l="l" t="t" r="r" b="b"/>
                <a:pathLst>
                  <a:path w="388" h="388" extrusionOk="0">
                    <a:moveTo>
                      <a:pt x="193" y="1"/>
                    </a:moveTo>
                    <a:cubicBezTo>
                      <a:pt x="87" y="1"/>
                      <a:pt x="1" y="88"/>
                      <a:pt x="1" y="195"/>
                    </a:cubicBezTo>
                    <a:cubicBezTo>
                      <a:pt x="1" y="301"/>
                      <a:pt x="87" y="387"/>
                      <a:pt x="193" y="387"/>
                    </a:cubicBezTo>
                    <a:cubicBezTo>
                      <a:pt x="301" y="387"/>
                      <a:pt x="387" y="301"/>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4" name="Google Shape;11634;p55"/>
              <p:cNvSpPr/>
              <p:nvPr/>
            </p:nvSpPr>
            <p:spPr>
              <a:xfrm>
                <a:off x="6791750" y="3070900"/>
                <a:ext cx="9650" cy="9700"/>
              </a:xfrm>
              <a:custGeom>
                <a:avLst/>
                <a:gdLst/>
                <a:ahLst/>
                <a:cxnLst/>
                <a:rect l="l" t="t" r="r" b="b"/>
                <a:pathLst>
                  <a:path w="386" h="388" extrusionOk="0">
                    <a:moveTo>
                      <a:pt x="193" y="0"/>
                    </a:moveTo>
                    <a:cubicBezTo>
                      <a:pt x="87" y="0"/>
                      <a:pt x="0" y="87"/>
                      <a:pt x="0" y="193"/>
                    </a:cubicBezTo>
                    <a:cubicBezTo>
                      <a:pt x="0" y="301"/>
                      <a:pt x="87" y="387"/>
                      <a:pt x="193" y="387"/>
                    </a:cubicBezTo>
                    <a:cubicBezTo>
                      <a:pt x="299" y="387"/>
                      <a:pt x="385" y="301"/>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5" name="Google Shape;11635;p55"/>
              <p:cNvSpPr/>
              <p:nvPr/>
            </p:nvSpPr>
            <p:spPr>
              <a:xfrm>
                <a:off x="6883325" y="2979275"/>
                <a:ext cx="9700" cy="9675"/>
              </a:xfrm>
              <a:custGeom>
                <a:avLst/>
                <a:gdLst/>
                <a:ahLst/>
                <a:cxnLst/>
                <a:rect l="l" t="t" r="r" b="b"/>
                <a:pathLst>
                  <a:path w="388" h="387" extrusionOk="0">
                    <a:moveTo>
                      <a:pt x="194" y="0"/>
                    </a:moveTo>
                    <a:cubicBezTo>
                      <a:pt x="87" y="0"/>
                      <a:pt x="1" y="88"/>
                      <a:pt x="1" y="194"/>
                    </a:cubicBezTo>
                    <a:cubicBezTo>
                      <a:pt x="1" y="300"/>
                      <a:pt x="87" y="387"/>
                      <a:pt x="194" y="387"/>
                    </a:cubicBezTo>
                    <a:cubicBezTo>
                      <a:pt x="301" y="387"/>
                      <a:pt x="388" y="300"/>
                      <a:pt x="388" y="194"/>
                    </a:cubicBezTo>
                    <a:cubicBezTo>
                      <a:pt x="388" y="88"/>
                      <a:pt x="301"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6" name="Google Shape;11636;p55"/>
              <p:cNvSpPr/>
              <p:nvPr/>
            </p:nvSpPr>
            <p:spPr>
              <a:xfrm>
                <a:off x="6639050" y="3223575"/>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7" name="Google Shape;11637;p55"/>
              <p:cNvSpPr/>
              <p:nvPr/>
            </p:nvSpPr>
            <p:spPr>
              <a:xfrm>
                <a:off x="6700100" y="31625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8" name="Google Shape;11638;p55"/>
              <p:cNvSpPr/>
              <p:nvPr/>
            </p:nvSpPr>
            <p:spPr>
              <a:xfrm>
                <a:off x="6761200" y="3101450"/>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299" y="385"/>
                      <a:pt x="387" y="299"/>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9" name="Google Shape;11639;p55"/>
              <p:cNvSpPr/>
              <p:nvPr/>
            </p:nvSpPr>
            <p:spPr>
              <a:xfrm>
                <a:off x="6852800" y="300980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0" name="Google Shape;11640;p55"/>
              <p:cNvSpPr/>
              <p:nvPr/>
            </p:nvSpPr>
            <p:spPr>
              <a:xfrm>
                <a:off x="6912250" y="2948750"/>
                <a:ext cx="12950" cy="9650"/>
              </a:xfrm>
              <a:custGeom>
                <a:avLst/>
                <a:gdLst/>
                <a:ahLst/>
                <a:cxnLst/>
                <a:rect l="l" t="t" r="r" b="b"/>
                <a:pathLst>
                  <a:path w="518" h="386" extrusionOk="0">
                    <a:moveTo>
                      <a:pt x="259" y="0"/>
                    </a:moveTo>
                    <a:cubicBezTo>
                      <a:pt x="209" y="0"/>
                      <a:pt x="160" y="19"/>
                      <a:pt x="122" y="57"/>
                    </a:cubicBezTo>
                    <a:cubicBezTo>
                      <a:pt x="1" y="178"/>
                      <a:pt x="87" y="386"/>
                      <a:pt x="258" y="386"/>
                    </a:cubicBezTo>
                    <a:cubicBezTo>
                      <a:pt x="431" y="386"/>
                      <a:pt x="517" y="178"/>
                      <a:pt x="395" y="57"/>
                    </a:cubicBezTo>
                    <a:cubicBezTo>
                      <a:pt x="358"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1" name="Google Shape;11641;p55"/>
              <p:cNvSpPr/>
              <p:nvPr/>
            </p:nvSpPr>
            <p:spPr>
              <a:xfrm>
                <a:off x="6944425" y="2918225"/>
                <a:ext cx="9650" cy="9675"/>
              </a:xfrm>
              <a:custGeom>
                <a:avLst/>
                <a:gdLst/>
                <a:ahLst/>
                <a:cxnLst/>
                <a:rect l="l" t="t" r="r" b="b"/>
                <a:pathLst>
                  <a:path w="386" h="387" extrusionOk="0">
                    <a:moveTo>
                      <a:pt x="193" y="0"/>
                    </a:moveTo>
                    <a:cubicBezTo>
                      <a:pt x="87" y="0"/>
                      <a:pt x="1" y="87"/>
                      <a:pt x="1" y="193"/>
                    </a:cubicBezTo>
                    <a:cubicBezTo>
                      <a:pt x="1" y="300"/>
                      <a:pt x="87" y="387"/>
                      <a:pt x="193" y="387"/>
                    </a:cubicBezTo>
                    <a:cubicBezTo>
                      <a:pt x="299" y="387"/>
                      <a:pt x="386" y="300"/>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2" name="Google Shape;11642;p55"/>
              <p:cNvSpPr/>
              <p:nvPr/>
            </p:nvSpPr>
            <p:spPr>
              <a:xfrm>
                <a:off x="6974925" y="2887675"/>
                <a:ext cx="9700" cy="9675"/>
              </a:xfrm>
              <a:custGeom>
                <a:avLst/>
                <a:gdLst/>
                <a:ahLst/>
                <a:cxnLst/>
                <a:rect l="l" t="t" r="r" b="b"/>
                <a:pathLst>
                  <a:path w="388" h="387" extrusionOk="0">
                    <a:moveTo>
                      <a:pt x="195" y="0"/>
                    </a:moveTo>
                    <a:cubicBezTo>
                      <a:pt x="87" y="0"/>
                      <a:pt x="1" y="87"/>
                      <a:pt x="1" y="193"/>
                    </a:cubicBezTo>
                    <a:cubicBezTo>
                      <a:pt x="1" y="301"/>
                      <a:pt x="87" y="387"/>
                      <a:pt x="195" y="387"/>
                    </a:cubicBezTo>
                    <a:cubicBezTo>
                      <a:pt x="301" y="387"/>
                      <a:pt x="387" y="301"/>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3" name="Google Shape;11643;p55"/>
              <p:cNvSpPr/>
              <p:nvPr/>
            </p:nvSpPr>
            <p:spPr>
              <a:xfrm>
                <a:off x="7005475" y="2857125"/>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4" name="Google Shape;11644;p55"/>
              <p:cNvSpPr/>
              <p:nvPr/>
            </p:nvSpPr>
            <p:spPr>
              <a:xfrm>
                <a:off x="6822250" y="30403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1" y="387"/>
                      <a:pt x="387" y="301"/>
                      <a:pt x="387" y="195"/>
                    </a:cubicBezTo>
                    <a:cubicBezTo>
                      <a:pt x="387" y="87"/>
                      <a:pt x="301"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5" name="Google Shape;11645;p55"/>
              <p:cNvSpPr/>
              <p:nvPr/>
            </p:nvSpPr>
            <p:spPr>
              <a:xfrm>
                <a:off x="6698550" y="3222000"/>
                <a:ext cx="9700" cy="9675"/>
              </a:xfrm>
              <a:custGeom>
                <a:avLst/>
                <a:gdLst/>
                <a:ahLst/>
                <a:cxnLst/>
                <a:rect l="l" t="t" r="r" b="b"/>
                <a:pathLst>
                  <a:path w="388" h="387" extrusionOk="0">
                    <a:moveTo>
                      <a:pt x="193" y="0"/>
                    </a:moveTo>
                    <a:cubicBezTo>
                      <a:pt x="87" y="0"/>
                      <a:pt x="1" y="88"/>
                      <a:pt x="1" y="194"/>
                    </a:cubicBezTo>
                    <a:cubicBezTo>
                      <a:pt x="1" y="300"/>
                      <a:pt x="87" y="387"/>
                      <a:pt x="193" y="387"/>
                    </a:cubicBezTo>
                    <a:cubicBezTo>
                      <a:pt x="301" y="387"/>
                      <a:pt x="387" y="300"/>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6" name="Google Shape;11646;p55"/>
              <p:cNvSpPr/>
              <p:nvPr/>
            </p:nvSpPr>
            <p:spPr>
              <a:xfrm>
                <a:off x="6759600" y="3160950"/>
                <a:ext cx="9700" cy="9675"/>
              </a:xfrm>
              <a:custGeom>
                <a:avLst/>
                <a:gdLst/>
                <a:ahLst/>
                <a:cxnLst/>
                <a:rect l="l" t="t" r="r" b="b"/>
                <a:pathLst>
                  <a:path w="388" h="387" extrusionOk="0">
                    <a:moveTo>
                      <a:pt x="195" y="0"/>
                    </a:moveTo>
                    <a:cubicBezTo>
                      <a:pt x="89" y="0"/>
                      <a:pt x="1" y="87"/>
                      <a:pt x="1" y="193"/>
                    </a:cubicBezTo>
                    <a:cubicBezTo>
                      <a:pt x="1" y="300"/>
                      <a:pt x="89" y="387"/>
                      <a:pt x="195" y="387"/>
                    </a:cubicBezTo>
                    <a:cubicBezTo>
                      <a:pt x="301" y="387"/>
                      <a:pt x="387" y="300"/>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7" name="Google Shape;11647;p55"/>
              <p:cNvSpPr/>
              <p:nvPr/>
            </p:nvSpPr>
            <p:spPr>
              <a:xfrm>
                <a:off x="6820700" y="30998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8" name="Google Shape;11648;p55"/>
              <p:cNvSpPr/>
              <p:nvPr/>
            </p:nvSpPr>
            <p:spPr>
              <a:xfrm>
                <a:off x="6912300" y="3008250"/>
                <a:ext cx="9675" cy="9700"/>
              </a:xfrm>
              <a:custGeom>
                <a:avLst/>
                <a:gdLst/>
                <a:ahLst/>
                <a:cxnLst/>
                <a:rect l="l" t="t" r="r" b="b"/>
                <a:pathLst>
                  <a:path w="387" h="388" extrusionOk="0">
                    <a:moveTo>
                      <a:pt x="194" y="1"/>
                    </a:moveTo>
                    <a:cubicBezTo>
                      <a:pt x="88" y="1"/>
                      <a:pt x="0" y="87"/>
                      <a:pt x="0" y="193"/>
                    </a:cubicBezTo>
                    <a:cubicBezTo>
                      <a:pt x="0" y="301"/>
                      <a:pt x="88"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9" name="Google Shape;11649;p55"/>
              <p:cNvSpPr/>
              <p:nvPr/>
            </p:nvSpPr>
            <p:spPr>
              <a:xfrm>
                <a:off x="6666375" y="3252550"/>
                <a:ext cx="12950" cy="9675"/>
              </a:xfrm>
              <a:custGeom>
                <a:avLst/>
                <a:gdLst/>
                <a:ahLst/>
                <a:cxnLst/>
                <a:rect l="l" t="t" r="r" b="b"/>
                <a:pathLst>
                  <a:path w="518" h="387" extrusionOk="0">
                    <a:moveTo>
                      <a:pt x="259" y="1"/>
                    </a:moveTo>
                    <a:cubicBezTo>
                      <a:pt x="210" y="1"/>
                      <a:pt x="160" y="20"/>
                      <a:pt x="122" y="58"/>
                    </a:cubicBezTo>
                    <a:cubicBezTo>
                      <a:pt x="1" y="179"/>
                      <a:pt x="87" y="386"/>
                      <a:pt x="258" y="386"/>
                    </a:cubicBezTo>
                    <a:cubicBezTo>
                      <a:pt x="431" y="386"/>
                      <a:pt x="518" y="179"/>
                      <a:pt x="396" y="58"/>
                    </a:cubicBezTo>
                    <a:cubicBezTo>
                      <a:pt x="358"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0" name="Google Shape;11650;p55"/>
              <p:cNvSpPr/>
              <p:nvPr/>
            </p:nvSpPr>
            <p:spPr>
              <a:xfrm>
                <a:off x="6729100" y="3191475"/>
                <a:ext cx="9650" cy="9650"/>
              </a:xfrm>
              <a:custGeom>
                <a:avLst/>
                <a:gdLst/>
                <a:ahLst/>
                <a:cxnLst/>
                <a:rect l="l" t="t" r="r" b="b"/>
                <a:pathLst>
                  <a:path w="386" h="386" extrusionOk="0">
                    <a:moveTo>
                      <a:pt x="193" y="1"/>
                    </a:moveTo>
                    <a:cubicBezTo>
                      <a:pt x="87" y="1"/>
                      <a:pt x="0" y="87"/>
                      <a:pt x="0" y="193"/>
                    </a:cubicBezTo>
                    <a:cubicBezTo>
                      <a:pt x="0" y="300"/>
                      <a:pt x="87" y="386"/>
                      <a:pt x="193" y="386"/>
                    </a:cubicBezTo>
                    <a:cubicBezTo>
                      <a:pt x="299" y="386"/>
                      <a:pt x="386" y="300"/>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1" name="Google Shape;11651;p55"/>
              <p:cNvSpPr/>
              <p:nvPr/>
            </p:nvSpPr>
            <p:spPr>
              <a:xfrm>
                <a:off x="6790150" y="3130400"/>
                <a:ext cx="9700" cy="9675"/>
              </a:xfrm>
              <a:custGeom>
                <a:avLst/>
                <a:gdLst/>
                <a:ahLst/>
                <a:cxnLst/>
                <a:rect l="l" t="t" r="r" b="b"/>
                <a:pathLst>
                  <a:path w="388" h="387" extrusionOk="0">
                    <a:moveTo>
                      <a:pt x="195" y="0"/>
                    </a:moveTo>
                    <a:cubicBezTo>
                      <a:pt x="87" y="0"/>
                      <a:pt x="1" y="87"/>
                      <a:pt x="1" y="194"/>
                    </a:cubicBezTo>
                    <a:cubicBezTo>
                      <a:pt x="1"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2" name="Google Shape;11652;p55"/>
              <p:cNvSpPr/>
              <p:nvPr/>
            </p:nvSpPr>
            <p:spPr>
              <a:xfrm>
                <a:off x="6880150" y="3038775"/>
                <a:ext cx="12925" cy="9675"/>
              </a:xfrm>
              <a:custGeom>
                <a:avLst/>
                <a:gdLst/>
                <a:ahLst/>
                <a:cxnLst/>
                <a:rect l="l" t="t" r="r" b="b"/>
                <a:pathLst>
                  <a:path w="517" h="387" extrusionOk="0">
                    <a:moveTo>
                      <a:pt x="258" y="1"/>
                    </a:moveTo>
                    <a:cubicBezTo>
                      <a:pt x="209" y="1"/>
                      <a:pt x="160" y="20"/>
                      <a:pt x="122" y="58"/>
                    </a:cubicBezTo>
                    <a:cubicBezTo>
                      <a:pt x="1" y="179"/>
                      <a:pt x="87" y="387"/>
                      <a:pt x="258" y="387"/>
                    </a:cubicBezTo>
                    <a:cubicBezTo>
                      <a:pt x="431" y="387"/>
                      <a:pt x="516" y="179"/>
                      <a:pt x="395" y="58"/>
                    </a:cubicBezTo>
                    <a:cubicBezTo>
                      <a:pt x="357" y="20"/>
                      <a:pt x="308" y="1"/>
                      <a:pt x="258"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3" name="Google Shape;11653;p55"/>
              <p:cNvSpPr/>
              <p:nvPr/>
            </p:nvSpPr>
            <p:spPr>
              <a:xfrm>
                <a:off x="6942825" y="2977725"/>
                <a:ext cx="9700" cy="9675"/>
              </a:xfrm>
              <a:custGeom>
                <a:avLst/>
                <a:gdLst/>
                <a:ahLst/>
                <a:cxnLst/>
                <a:rect l="l" t="t" r="r" b="b"/>
                <a:pathLst>
                  <a:path w="388" h="387" extrusionOk="0">
                    <a:moveTo>
                      <a:pt x="195" y="0"/>
                    </a:moveTo>
                    <a:cubicBezTo>
                      <a:pt x="87" y="0"/>
                      <a:pt x="1" y="86"/>
                      <a:pt x="1" y="193"/>
                    </a:cubicBezTo>
                    <a:cubicBezTo>
                      <a:pt x="1" y="300"/>
                      <a:pt x="87" y="387"/>
                      <a:pt x="195" y="387"/>
                    </a:cubicBezTo>
                    <a:cubicBezTo>
                      <a:pt x="301" y="387"/>
                      <a:pt x="387" y="300"/>
                      <a:pt x="387" y="193"/>
                    </a:cubicBezTo>
                    <a:cubicBezTo>
                      <a:pt x="387" y="86"/>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4" name="Google Shape;11654;p55"/>
              <p:cNvSpPr/>
              <p:nvPr/>
            </p:nvSpPr>
            <p:spPr>
              <a:xfrm>
                <a:off x="6973375" y="2947175"/>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5" name="Google Shape;11655;p55"/>
              <p:cNvSpPr/>
              <p:nvPr/>
            </p:nvSpPr>
            <p:spPr>
              <a:xfrm>
                <a:off x="7002300" y="2916650"/>
                <a:ext cx="12950" cy="9675"/>
              </a:xfrm>
              <a:custGeom>
                <a:avLst/>
                <a:gdLst/>
                <a:ahLst/>
                <a:cxnLst/>
                <a:rect l="l" t="t" r="r" b="b"/>
                <a:pathLst>
                  <a:path w="518" h="387" extrusionOk="0">
                    <a:moveTo>
                      <a:pt x="259" y="0"/>
                    </a:moveTo>
                    <a:cubicBezTo>
                      <a:pt x="209" y="0"/>
                      <a:pt x="159" y="19"/>
                      <a:pt x="122" y="57"/>
                    </a:cubicBezTo>
                    <a:cubicBezTo>
                      <a:pt x="0" y="178"/>
                      <a:pt x="87" y="386"/>
                      <a:pt x="258" y="386"/>
                    </a:cubicBezTo>
                    <a:cubicBezTo>
                      <a:pt x="431" y="386"/>
                      <a:pt x="517" y="178"/>
                      <a:pt x="394" y="57"/>
                    </a:cubicBezTo>
                    <a:cubicBezTo>
                      <a:pt x="357"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6" name="Google Shape;11656;p55"/>
              <p:cNvSpPr/>
              <p:nvPr/>
            </p:nvSpPr>
            <p:spPr>
              <a:xfrm>
                <a:off x="7034475" y="2886125"/>
                <a:ext cx="9675" cy="9675"/>
              </a:xfrm>
              <a:custGeom>
                <a:avLst/>
                <a:gdLst/>
                <a:ahLst/>
                <a:cxnLst/>
                <a:rect l="l" t="t" r="r" b="b"/>
                <a:pathLst>
                  <a:path w="387" h="387" extrusionOk="0">
                    <a:moveTo>
                      <a:pt x="193" y="0"/>
                    </a:moveTo>
                    <a:cubicBezTo>
                      <a:pt x="87" y="0"/>
                      <a:pt x="0" y="87"/>
                      <a:pt x="0" y="193"/>
                    </a:cubicBezTo>
                    <a:cubicBezTo>
                      <a:pt x="0" y="299"/>
                      <a:pt x="87" y="387"/>
                      <a:pt x="193" y="387"/>
                    </a:cubicBezTo>
                    <a:cubicBezTo>
                      <a:pt x="299" y="387"/>
                      <a:pt x="387" y="299"/>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7" name="Google Shape;11657;p55"/>
              <p:cNvSpPr/>
              <p:nvPr/>
            </p:nvSpPr>
            <p:spPr>
              <a:xfrm>
                <a:off x="6851250" y="3069350"/>
                <a:ext cx="9675" cy="9650"/>
              </a:xfrm>
              <a:custGeom>
                <a:avLst/>
                <a:gdLst/>
                <a:ahLst/>
                <a:cxnLst/>
                <a:rect l="l" t="t" r="r" b="b"/>
                <a:pathLst>
                  <a:path w="387" h="386" extrusionOk="0">
                    <a:moveTo>
                      <a:pt x="193" y="0"/>
                    </a:moveTo>
                    <a:cubicBezTo>
                      <a:pt x="86" y="0"/>
                      <a:pt x="0" y="87"/>
                      <a:pt x="0" y="193"/>
                    </a:cubicBezTo>
                    <a:cubicBezTo>
                      <a:pt x="0" y="299"/>
                      <a:pt x="86" y="385"/>
                      <a:pt x="193" y="385"/>
                    </a:cubicBezTo>
                    <a:cubicBezTo>
                      <a:pt x="300" y="385"/>
                      <a:pt x="387" y="299"/>
                      <a:pt x="387" y="193"/>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8" name="Google Shape;11658;p55"/>
              <p:cNvSpPr/>
              <p:nvPr/>
            </p:nvSpPr>
            <p:spPr>
              <a:xfrm>
                <a:off x="6727500" y="3250975"/>
                <a:ext cx="9700" cy="9700"/>
              </a:xfrm>
              <a:custGeom>
                <a:avLst/>
                <a:gdLst/>
                <a:ahLst/>
                <a:cxnLst/>
                <a:rect l="l" t="t" r="r" b="b"/>
                <a:pathLst>
                  <a:path w="388" h="388" extrusionOk="0">
                    <a:moveTo>
                      <a:pt x="195" y="1"/>
                    </a:moveTo>
                    <a:cubicBezTo>
                      <a:pt x="87" y="1"/>
                      <a:pt x="1" y="87"/>
                      <a:pt x="1" y="193"/>
                    </a:cubicBezTo>
                    <a:cubicBezTo>
                      <a:pt x="1"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9" name="Google Shape;11659;p55"/>
              <p:cNvSpPr/>
              <p:nvPr/>
            </p:nvSpPr>
            <p:spPr>
              <a:xfrm>
                <a:off x="6788600" y="31899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0" name="Google Shape;11660;p55"/>
              <p:cNvSpPr/>
              <p:nvPr/>
            </p:nvSpPr>
            <p:spPr>
              <a:xfrm>
                <a:off x="6848050" y="3128825"/>
                <a:ext cx="12925" cy="9700"/>
              </a:xfrm>
              <a:custGeom>
                <a:avLst/>
                <a:gdLst/>
                <a:ahLst/>
                <a:cxnLst/>
                <a:rect l="l" t="t" r="r" b="b"/>
                <a:pathLst>
                  <a:path w="517" h="388" extrusionOk="0">
                    <a:moveTo>
                      <a:pt x="258" y="0"/>
                    </a:moveTo>
                    <a:cubicBezTo>
                      <a:pt x="209" y="0"/>
                      <a:pt x="160" y="19"/>
                      <a:pt x="122" y="57"/>
                    </a:cubicBezTo>
                    <a:cubicBezTo>
                      <a:pt x="1" y="179"/>
                      <a:pt x="86" y="388"/>
                      <a:pt x="258" y="388"/>
                    </a:cubicBezTo>
                    <a:cubicBezTo>
                      <a:pt x="430" y="388"/>
                      <a:pt x="516" y="179"/>
                      <a:pt x="395" y="57"/>
                    </a:cubicBezTo>
                    <a:cubicBezTo>
                      <a:pt x="357" y="19"/>
                      <a:pt x="308" y="0"/>
                      <a:pt x="258"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1" name="Google Shape;11661;p55"/>
              <p:cNvSpPr/>
              <p:nvPr/>
            </p:nvSpPr>
            <p:spPr>
              <a:xfrm>
                <a:off x="6941275" y="303720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2" name="Google Shape;11662;p55"/>
              <p:cNvSpPr/>
              <p:nvPr/>
            </p:nvSpPr>
            <p:spPr>
              <a:xfrm>
                <a:off x="6697000" y="3281525"/>
                <a:ext cx="9650" cy="9700"/>
              </a:xfrm>
              <a:custGeom>
                <a:avLst/>
                <a:gdLst/>
                <a:ahLst/>
                <a:cxnLst/>
                <a:rect l="l" t="t" r="r" b="b"/>
                <a:pathLst>
                  <a:path w="386" h="388" extrusionOk="0">
                    <a:moveTo>
                      <a:pt x="193" y="1"/>
                    </a:moveTo>
                    <a:cubicBezTo>
                      <a:pt x="87" y="1"/>
                      <a:pt x="1" y="87"/>
                      <a:pt x="1" y="193"/>
                    </a:cubicBezTo>
                    <a:cubicBezTo>
                      <a:pt x="1" y="301"/>
                      <a:pt x="87" y="387"/>
                      <a:pt x="193" y="387"/>
                    </a:cubicBezTo>
                    <a:cubicBezTo>
                      <a:pt x="299" y="387"/>
                      <a:pt x="386" y="301"/>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3" name="Google Shape;11663;p55"/>
              <p:cNvSpPr/>
              <p:nvPr/>
            </p:nvSpPr>
            <p:spPr>
              <a:xfrm>
                <a:off x="6756425" y="3220450"/>
                <a:ext cx="12950" cy="9675"/>
              </a:xfrm>
              <a:custGeom>
                <a:avLst/>
                <a:gdLst/>
                <a:ahLst/>
                <a:cxnLst/>
                <a:rect l="l" t="t" r="r" b="b"/>
                <a:pathLst>
                  <a:path w="518" h="387" extrusionOk="0">
                    <a:moveTo>
                      <a:pt x="259" y="1"/>
                    </a:moveTo>
                    <a:cubicBezTo>
                      <a:pt x="209" y="1"/>
                      <a:pt x="160" y="20"/>
                      <a:pt x="122" y="58"/>
                    </a:cubicBezTo>
                    <a:cubicBezTo>
                      <a:pt x="0" y="179"/>
                      <a:pt x="87" y="387"/>
                      <a:pt x="260" y="387"/>
                    </a:cubicBezTo>
                    <a:cubicBezTo>
                      <a:pt x="431" y="387"/>
                      <a:pt x="517" y="179"/>
                      <a:pt x="396" y="58"/>
                    </a:cubicBezTo>
                    <a:cubicBezTo>
                      <a:pt x="358" y="20"/>
                      <a:pt x="309"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4" name="Google Shape;11664;p55"/>
              <p:cNvSpPr/>
              <p:nvPr/>
            </p:nvSpPr>
            <p:spPr>
              <a:xfrm>
                <a:off x="6819150" y="3159375"/>
                <a:ext cx="9650" cy="9650"/>
              </a:xfrm>
              <a:custGeom>
                <a:avLst/>
                <a:gdLst/>
                <a:ahLst/>
                <a:cxnLst/>
                <a:rect l="l" t="t" r="r" b="b"/>
                <a:pathLst>
                  <a:path w="386" h="386" extrusionOk="0">
                    <a:moveTo>
                      <a:pt x="193" y="1"/>
                    </a:moveTo>
                    <a:cubicBezTo>
                      <a:pt x="87" y="1"/>
                      <a:pt x="0" y="87"/>
                      <a:pt x="0" y="193"/>
                    </a:cubicBezTo>
                    <a:cubicBezTo>
                      <a:pt x="0" y="300"/>
                      <a:pt x="87" y="386"/>
                      <a:pt x="193" y="386"/>
                    </a:cubicBezTo>
                    <a:cubicBezTo>
                      <a:pt x="299" y="386"/>
                      <a:pt x="385" y="300"/>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5" name="Google Shape;11665;p55"/>
              <p:cNvSpPr/>
              <p:nvPr/>
            </p:nvSpPr>
            <p:spPr>
              <a:xfrm>
                <a:off x="6910725" y="30677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8" y="301"/>
                      <a:pt x="388" y="195"/>
                    </a:cubicBezTo>
                    <a:cubicBezTo>
                      <a:pt x="388"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6" name="Google Shape;11666;p55"/>
              <p:cNvSpPr/>
              <p:nvPr/>
            </p:nvSpPr>
            <p:spPr>
              <a:xfrm>
                <a:off x="6971825" y="3006700"/>
                <a:ext cx="9650" cy="9650"/>
              </a:xfrm>
              <a:custGeom>
                <a:avLst/>
                <a:gdLst/>
                <a:ahLst/>
                <a:cxnLst/>
                <a:rect l="l" t="t" r="r" b="b"/>
                <a:pathLst>
                  <a:path w="386" h="386" extrusionOk="0">
                    <a:moveTo>
                      <a:pt x="193" y="1"/>
                    </a:moveTo>
                    <a:cubicBezTo>
                      <a:pt x="87" y="1"/>
                      <a:pt x="1" y="87"/>
                      <a:pt x="1" y="193"/>
                    </a:cubicBezTo>
                    <a:cubicBezTo>
                      <a:pt x="1" y="299"/>
                      <a:pt x="87" y="386"/>
                      <a:pt x="193" y="386"/>
                    </a:cubicBezTo>
                    <a:cubicBezTo>
                      <a:pt x="299" y="386"/>
                      <a:pt x="386" y="299"/>
                      <a:pt x="386" y="193"/>
                    </a:cubicBezTo>
                    <a:cubicBezTo>
                      <a:pt x="386"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7" name="Google Shape;11667;p55"/>
              <p:cNvSpPr/>
              <p:nvPr/>
            </p:nvSpPr>
            <p:spPr>
              <a:xfrm>
                <a:off x="7002325" y="2976150"/>
                <a:ext cx="9700" cy="9650"/>
              </a:xfrm>
              <a:custGeom>
                <a:avLst/>
                <a:gdLst/>
                <a:ahLst/>
                <a:cxnLst/>
                <a:rect l="l" t="t" r="r" b="b"/>
                <a:pathLst>
                  <a:path w="388" h="386" extrusionOk="0">
                    <a:moveTo>
                      <a:pt x="195" y="1"/>
                    </a:moveTo>
                    <a:cubicBezTo>
                      <a:pt x="89" y="1"/>
                      <a:pt x="1" y="87"/>
                      <a:pt x="1" y="193"/>
                    </a:cubicBezTo>
                    <a:cubicBezTo>
                      <a:pt x="1" y="299"/>
                      <a:pt x="89" y="386"/>
                      <a:pt x="195" y="386"/>
                    </a:cubicBezTo>
                    <a:cubicBezTo>
                      <a:pt x="301" y="386"/>
                      <a:pt x="387" y="299"/>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8" name="Google Shape;11668;p55"/>
              <p:cNvSpPr/>
              <p:nvPr/>
            </p:nvSpPr>
            <p:spPr>
              <a:xfrm>
                <a:off x="7032875" y="2945625"/>
                <a:ext cx="9700" cy="9675"/>
              </a:xfrm>
              <a:custGeom>
                <a:avLst/>
                <a:gdLst/>
                <a:ahLst/>
                <a:cxnLst/>
                <a:rect l="l" t="t" r="r" b="b"/>
                <a:pathLst>
                  <a:path w="388" h="387" extrusionOk="0">
                    <a:moveTo>
                      <a:pt x="195" y="0"/>
                    </a:moveTo>
                    <a:cubicBezTo>
                      <a:pt x="87" y="0"/>
                      <a:pt x="1" y="87"/>
                      <a:pt x="1" y="193"/>
                    </a:cubicBezTo>
                    <a:cubicBezTo>
                      <a:pt x="1" y="300"/>
                      <a:pt x="87" y="387"/>
                      <a:pt x="195" y="387"/>
                    </a:cubicBezTo>
                    <a:cubicBezTo>
                      <a:pt x="301" y="387"/>
                      <a:pt x="387" y="300"/>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9" name="Google Shape;11669;p55"/>
              <p:cNvSpPr/>
              <p:nvPr/>
            </p:nvSpPr>
            <p:spPr>
              <a:xfrm>
                <a:off x="7063425" y="2915075"/>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0" name="Google Shape;11670;p55"/>
              <p:cNvSpPr/>
              <p:nvPr/>
            </p:nvSpPr>
            <p:spPr>
              <a:xfrm>
                <a:off x="6880200" y="3098300"/>
                <a:ext cx="9675" cy="9675"/>
              </a:xfrm>
              <a:custGeom>
                <a:avLst/>
                <a:gdLst/>
                <a:ahLst/>
                <a:cxnLst/>
                <a:rect l="l" t="t" r="r" b="b"/>
                <a:pathLst>
                  <a:path w="387" h="387" extrusionOk="0">
                    <a:moveTo>
                      <a:pt x="194" y="0"/>
                    </a:moveTo>
                    <a:cubicBezTo>
                      <a:pt x="87" y="0"/>
                      <a:pt x="0" y="87"/>
                      <a:pt x="0" y="193"/>
                    </a:cubicBezTo>
                    <a:cubicBezTo>
                      <a:pt x="0" y="301"/>
                      <a:pt x="87" y="387"/>
                      <a:pt x="194" y="387"/>
                    </a:cubicBezTo>
                    <a:cubicBezTo>
                      <a:pt x="300" y="387"/>
                      <a:pt x="387" y="301"/>
                      <a:pt x="387" y="193"/>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1" name="Google Shape;11671;p55"/>
              <p:cNvSpPr/>
              <p:nvPr/>
            </p:nvSpPr>
            <p:spPr>
              <a:xfrm>
                <a:off x="6756500" y="3279975"/>
                <a:ext cx="9675" cy="9650"/>
              </a:xfrm>
              <a:custGeom>
                <a:avLst/>
                <a:gdLst/>
                <a:ahLst/>
                <a:cxnLst/>
                <a:rect l="l" t="t" r="r" b="b"/>
                <a:pathLst>
                  <a:path w="387" h="386" extrusionOk="0">
                    <a:moveTo>
                      <a:pt x="193" y="0"/>
                    </a:moveTo>
                    <a:cubicBezTo>
                      <a:pt x="87" y="0"/>
                      <a:pt x="0" y="87"/>
                      <a:pt x="0" y="193"/>
                    </a:cubicBezTo>
                    <a:cubicBezTo>
                      <a:pt x="0" y="299"/>
                      <a:pt x="87" y="385"/>
                      <a:pt x="193" y="385"/>
                    </a:cubicBezTo>
                    <a:cubicBezTo>
                      <a:pt x="299" y="385"/>
                      <a:pt x="387" y="299"/>
                      <a:pt x="387" y="193"/>
                    </a:cubicBezTo>
                    <a:cubicBezTo>
                      <a:pt x="387"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2" name="Google Shape;11672;p55"/>
              <p:cNvSpPr/>
              <p:nvPr/>
            </p:nvSpPr>
            <p:spPr>
              <a:xfrm>
                <a:off x="6815925" y="3218875"/>
                <a:ext cx="12950" cy="9700"/>
              </a:xfrm>
              <a:custGeom>
                <a:avLst/>
                <a:gdLst/>
                <a:ahLst/>
                <a:cxnLst/>
                <a:rect l="l" t="t" r="r" b="b"/>
                <a:pathLst>
                  <a:path w="518" h="388" extrusionOk="0">
                    <a:moveTo>
                      <a:pt x="259" y="0"/>
                    </a:moveTo>
                    <a:cubicBezTo>
                      <a:pt x="209" y="0"/>
                      <a:pt x="160" y="19"/>
                      <a:pt x="123" y="57"/>
                    </a:cubicBezTo>
                    <a:cubicBezTo>
                      <a:pt x="0" y="178"/>
                      <a:pt x="87" y="387"/>
                      <a:pt x="260" y="387"/>
                    </a:cubicBezTo>
                    <a:cubicBezTo>
                      <a:pt x="431" y="387"/>
                      <a:pt x="517" y="178"/>
                      <a:pt x="396" y="57"/>
                    </a:cubicBezTo>
                    <a:cubicBezTo>
                      <a:pt x="358"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3" name="Google Shape;11673;p55"/>
              <p:cNvSpPr/>
              <p:nvPr/>
            </p:nvSpPr>
            <p:spPr>
              <a:xfrm>
                <a:off x="6878650" y="31578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4" name="Google Shape;11674;p55"/>
              <p:cNvSpPr/>
              <p:nvPr/>
            </p:nvSpPr>
            <p:spPr>
              <a:xfrm>
                <a:off x="6970225" y="3066200"/>
                <a:ext cx="9700" cy="9700"/>
              </a:xfrm>
              <a:custGeom>
                <a:avLst/>
                <a:gdLst/>
                <a:ahLst/>
                <a:cxnLst/>
                <a:rect l="l" t="t" r="r" b="b"/>
                <a:pathLst>
                  <a:path w="388" h="388" extrusionOk="0">
                    <a:moveTo>
                      <a:pt x="195" y="1"/>
                    </a:moveTo>
                    <a:cubicBezTo>
                      <a:pt x="87" y="1"/>
                      <a:pt x="1" y="87"/>
                      <a:pt x="1" y="193"/>
                    </a:cubicBezTo>
                    <a:cubicBezTo>
                      <a:pt x="1"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5" name="Google Shape;11675;p55"/>
              <p:cNvSpPr/>
              <p:nvPr/>
            </p:nvSpPr>
            <p:spPr>
              <a:xfrm>
                <a:off x="6725950" y="3310475"/>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6" name="Google Shape;11676;p55"/>
              <p:cNvSpPr/>
              <p:nvPr/>
            </p:nvSpPr>
            <p:spPr>
              <a:xfrm>
                <a:off x="6787050" y="3249425"/>
                <a:ext cx="9650" cy="9700"/>
              </a:xfrm>
              <a:custGeom>
                <a:avLst/>
                <a:gdLst/>
                <a:ahLst/>
                <a:cxnLst/>
                <a:rect l="l" t="t" r="r" b="b"/>
                <a:pathLst>
                  <a:path w="386" h="388" extrusionOk="0">
                    <a:moveTo>
                      <a:pt x="193" y="1"/>
                    </a:moveTo>
                    <a:cubicBezTo>
                      <a:pt x="87" y="1"/>
                      <a:pt x="0" y="87"/>
                      <a:pt x="0" y="193"/>
                    </a:cubicBezTo>
                    <a:cubicBezTo>
                      <a:pt x="0" y="299"/>
                      <a:pt x="87" y="387"/>
                      <a:pt x="193" y="387"/>
                    </a:cubicBezTo>
                    <a:cubicBezTo>
                      <a:pt x="299" y="387"/>
                      <a:pt x="385" y="299"/>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7" name="Google Shape;11677;p55"/>
              <p:cNvSpPr/>
              <p:nvPr/>
            </p:nvSpPr>
            <p:spPr>
              <a:xfrm>
                <a:off x="6846475" y="3188350"/>
                <a:ext cx="12925" cy="9675"/>
              </a:xfrm>
              <a:custGeom>
                <a:avLst/>
                <a:gdLst/>
                <a:ahLst/>
                <a:cxnLst/>
                <a:rect l="l" t="t" r="r" b="b"/>
                <a:pathLst>
                  <a:path w="517" h="387" extrusionOk="0">
                    <a:moveTo>
                      <a:pt x="259" y="0"/>
                    </a:moveTo>
                    <a:cubicBezTo>
                      <a:pt x="209" y="0"/>
                      <a:pt x="160" y="19"/>
                      <a:pt x="123" y="56"/>
                    </a:cubicBezTo>
                    <a:cubicBezTo>
                      <a:pt x="0" y="179"/>
                      <a:pt x="86" y="387"/>
                      <a:pt x="259" y="387"/>
                    </a:cubicBezTo>
                    <a:cubicBezTo>
                      <a:pt x="431" y="387"/>
                      <a:pt x="517" y="179"/>
                      <a:pt x="396" y="56"/>
                    </a:cubicBezTo>
                    <a:cubicBezTo>
                      <a:pt x="358" y="19"/>
                      <a:pt x="308"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8" name="Google Shape;11678;p55"/>
              <p:cNvSpPr/>
              <p:nvPr/>
            </p:nvSpPr>
            <p:spPr>
              <a:xfrm>
                <a:off x="6939725" y="3096750"/>
                <a:ext cx="9650" cy="9650"/>
              </a:xfrm>
              <a:custGeom>
                <a:avLst/>
                <a:gdLst/>
                <a:ahLst/>
                <a:cxnLst/>
                <a:rect l="l" t="t" r="r" b="b"/>
                <a:pathLst>
                  <a:path w="386" h="386" extrusionOk="0">
                    <a:moveTo>
                      <a:pt x="193" y="0"/>
                    </a:moveTo>
                    <a:cubicBezTo>
                      <a:pt x="87" y="0"/>
                      <a:pt x="1" y="87"/>
                      <a:pt x="1" y="193"/>
                    </a:cubicBezTo>
                    <a:cubicBezTo>
                      <a:pt x="1" y="299"/>
                      <a:pt x="87" y="385"/>
                      <a:pt x="193" y="385"/>
                    </a:cubicBezTo>
                    <a:cubicBezTo>
                      <a:pt x="299" y="385"/>
                      <a:pt x="386" y="299"/>
                      <a:pt x="386" y="193"/>
                    </a:cubicBezTo>
                    <a:cubicBezTo>
                      <a:pt x="386"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9" name="Google Shape;11679;p55"/>
              <p:cNvSpPr/>
              <p:nvPr/>
            </p:nvSpPr>
            <p:spPr>
              <a:xfrm>
                <a:off x="7000775" y="3035650"/>
                <a:ext cx="9700" cy="9700"/>
              </a:xfrm>
              <a:custGeom>
                <a:avLst/>
                <a:gdLst/>
                <a:ahLst/>
                <a:cxnLst/>
                <a:rect l="l" t="t" r="r" b="b"/>
                <a:pathLst>
                  <a:path w="388" h="388" extrusionOk="0">
                    <a:moveTo>
                      <a:pt x="195" y="1"/>
                    </a:moveTo>
                    <a:cubicBezTo>
                      <a:pt x="87" y="1"/>
                      <a:pt x="1" y="87"/>
                      <a:pt x="1" y="195"/>
                    </a:cubicBezTo>
                    <a:cubicBezTo>
                      <a:pt x="1" y="301"/>
                      <a:pt x="87" y="387"/>
                      <a:pt x="195" y="387"/>
                    </a:cubicBezTo>
                    <a:cubicBezTo>
                      <a:pt x="301" y="387"/>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0" name="Google Shape;11680;p55"/>
              <p:cNvSpPr/>
              <p:nvPr/>
            </p:nvSpPr>
            <p:spPr>
              <a:xfrm>
                <a:off x="7031325" y="3005100"/>
                <a:ext cx="9675" cy="9700"/>
              </a:xfrm>
              <a:custGeom>
                <a:avLst/>
                <a:gdLst/>
                <a:ahLst/>
                <a:cxnLst/>
                <a:rect l="l" t="t" r="r" b="b"/>
                <a:pathLst>
                  <a:path w="387" h="388" extrusionOk="0">
                    <a:moveTo>
                      <a:pt x="193" y="1"/>
                    </a:moveTo>
                    <a:cubicBezTo>
                      <a:pt x="87" y="1"/>
                      <a:pt x="0" y="87"/>
                      <a:pt x="0" y="195"/>
                    </a:cubicBezTo>
                    <a:cubicBezTo>
                      <a:pt x="0" y="301"/>
                      <a:pt x="87" y="388"/>
                      <a:pt x="193" y="388"/>
                    </a:cubicBezTo>
                    <a:cubicBezTo>
                      <a:pt x="301" y="388"/>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1" name="Google Shape;11681;p55"/>
              <p:cNvSpPr/>
              <p:nvPr/>
            </p:nvSpPr>
            <p:spPr>
              <a:xfrm>
                <a:off x="7061875" y="2974600"/>
                <a:ext cx="9675" cy="9650"/>
              </a:xfrm>
              <a:custGeom>
                <a:avLst/>
                <a:gdLst/>
                <a:ahLst/>
                <a:cxnLst/>
                <a:rect l="l" t="t" r="r" b="b"/>
                <a:pathLst>
                  <a:path w="387" h="386" extrusionOk="0">
                    <a:moveTo>
                      <a:pt x="193" y="1"/>
                    </a:moveTo>
                    <a:cubicBezTo>
                      <a:pt x="87" y="1"/>
                      <a:pt x="0" y="87"/>
                      <a:pt x="0" y="193"/>
                    </a:cubicBezTo>
                    <a:cubicBezTo>
                      <a:pt x="0" y="299"/>
                      <a:pt x="87" y="386"/>
                      <a:pt x="193" y="386"/>
                    </a:cubicBezTo>
                    <a:cubicBezTo>
                      <a:pt x="300" y="386"/>
                      <a:pt x="387" y="299"/>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2" name="Google Shape;11682;p55"/>
              <p:cNvSpPr/>
              <p:nvPr/>
            </p:nvSpPr>
            <p:spPr>
              <a:xfrm>
                <a:off x="7092400" y="2944050"/>
                <a:ext cx="9650" cy="9650"/>
              </a:xfrm>
              <a:custGeom>
                <a:avLst/>
                <a:gdLst/>
                <a:ahLst/>
                <a:cxnLst/>
                <a:rect l="l" t="t" r="r" b="b"/>
                <a:pathLst>
                  <a:path w="386" h="386" extrusionOk="0">
                    <a:moveTo>
                      <a:pt x="193" y="1"/>
                    </a:moveTo>
                    <a:cubicBezTo>
                      <a:pt x="87" y="1"/>
                      <a:pt x="1" y="87"/>
                      <a:pt x="1" y="193"/>
                    </a:cubicBezTo>
                    <a:cubicBezTo>
                      <a:pt x="1" y="300"/>
                      <a:pt x="87" y="386"/>
                      <a:pt x="193" y="386"/>
                    </a:cubicBezTo>
                    <a:cubicBezTo>
                      <a:pt x="300" y="386"/>
                      <a:pt x="386" y="300"/>
                      <a:pt x="386" y="193"/>
                    </a:cubicBezTo>
                    <a:cubicBezTo>
                      <a:pt x="386"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3" name="Google Shape;11683;p55"/>
              <p:cNvSpPr/>
              <p:nvPr/>
            </p:nvSpPr>
            <p:spPr>
              <a:xfrm>
                <a:off x="6909175" y="3127250"/>
                <a:ext cx="9650" cy="9700"/>
              </a:xfrm>
              <a:custGeom>
                <a:avLst/>
                <a:gdLst/>
                <a:ahLst/>
                <a:cxnLst/>
                <a:rect l="l" t="t" r="r" b="b"/>
                <a:pathLst>
                  <a:path w="386" h="388" extrusionOk="0">
                    <a:moveTo>
                      <a:pt x="193" y="1"/>
                    </a:moveTo>
                    <a:cubicBezTo>
                      <a:pt x="87" y="1"/>
                      <a:pt x="1" y="88"/>
                      <a:pt x="1" y="195"/>
                    </a:cubicBezTo>
                    <a:cubicBezTo>
                      <a:pt x="1" y="301"/>
                      <a:pt x="87" y="387"/>
                      <a:pt x="193" y="387"/>
                    </a:cubicBezTo>
                    <a:cubicBezTo>
                      <a:pt x="299" y="387"/>
                      <a:pt x="386" y="301"/>
                      <a:pt x="386" y="195"/>
                    </a:cubicBezTo>
                    <a:cubicBezTo>
                      <a:pt x="386" y="88"/>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4" name="Google Shape;11684;p55"/>
              <p:cNvSpPr/>
              <p:nvPr/>
            </p:nvSpPr>
            <p:spPr>
              <a:xfrm>
                <a:off x="6783825" y="3308900"/>
                <a:ext cx="12950" cy="9725"/>
              </a:xfrm>
              <a:custGeom>
                <a:avLst/>
                <a:gdLst/>
                <a:ahLst/>
                <a:cxnLst/>
                <a:rect l="l" t="t" r="r" b="b"/>
                <a:pathLst>
                  <a:path w="518" h="389" extrusionOk="0">
                    <a:moveTo>
                      <a:pt x="259" y="1"/>
                    </a:moveTo>
                    <a:cubicBezTo>
                      <a:pt x="209" y="1"/>
                      <a:pt x="160" y="20"/>
                      <a:pt x="122" y="58"/>
                    </a:cubicBezTo>
                    <a:cubicBezTo>
                      <a:pt x="0" y="180"/>
                      <a:pt x="87" y="388"/>
                      <a:pt x="258" y="388"/>
                    </a:cubicBezTo>
                    <a:cubicBezTo>
                      <a:pt x="431" y="388"/>
                      <a:pt x="517" y="180"/>
                      <a:pt x="396" y="58"/>
                    </a:cubicBezTo>
                    <a:cubicBezTo>
                      <a:pt x="358" y="20"/>
                      <a:pt x="308"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5" name="Google Shape;11685;p55"/>
              <p:cNvSpPr/>
              <p:nvPr/>
            </p:nvSpPr>
            <p:spPr>
              <a:xfrm>
                <a:off x="6846550" y="3247825"/>
                <a:ext cx="9675" cy="9700"/>
              </a:xfrm>
              <a:custGeom>
                <a:avLst/>
                <a:gdLst/>
                <a:ahLst/>
                <a:cxnLst/>
                <a:rect l="l" t="t" r="r" b="b"/>
                <a:pathLst>
                  <a:path w="387" h="388" extrusionOk="0">
                    <a:moveTo>
                      <a:pt x="193" y="1"/>
                    </a:moveTo>
                    <a:cubicBezTo>
                      <a:pt x="87" y="1"/>
                      <a:pt x="0" y="87"/>
                      <a:pt x="0" y="195"/>
                    </a:cubicBezTo>
                    <a:cubicBezTo>
                      <a:pt x="0" y="301"/>
                      <a:pt x="87" y="388"/>
                      <a:pt x="193" y="388"/>
                    </a:cubicBezTo>
                    <a:cubicBezTo>
                      <a:pt x="300" y="388"/>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6" name="Google Shape;11686;p55"/>
              <p:cNvSpPr/>
              <p:nvPr/>
            </p:nvSpPr>
            <p:spPr>
              <a:xfrm>
                <a:off x="6907600" y="3186775"/>
                <a:ext cx="9675" cy="9650"/>
              </a:xfrm>
              <a:custGeom>
                <a:avLst/>
                <a:gdLst/>
                <a:ahLst/>
                <a:cxnLst/>
                <a:rect l="l" t="t" r="r" b="b"/>
                <a:pathLst>
                  <a:path w="387" h="386" extrusionOk="0">
                    <a:moveTo>
                      <a:pt x="194" y="1"/>
                    </a:moveTo>
                    <a:cubicBezTo>
                      <a:pt x="88" y="1"/>
                      <a:pt x="0" y="87"/>
                      <a:pt x="0" y="193"/>
                    </a:cubicBezTo>
                    <a:cubicBezTo>
                      <a:pt x="0" y="300"/>
                      <a:pt x="88" y="386"/>
                      <a:pt x="194" y="386"/>
                    </a:cubicBezTo>
                    <a:cubicBezTo>
                      <a:pt x="300" y="386"/>
                      <a:pt x="387" y="300"/>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7" name="Google Shape;11687;p55"/>
              <p:cNvSpPr/>
              <p:nvPr/>
            </p:nvSpPr>
            <p:spPr>
              <a:xfrm>
                <a:off x="6999225" y="30951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8" name="Google Shape;11688;p55"/>
              <p:cNvSpPr/>
              <p:nvPr/>
            </p:nvSpPr>
            <p:spPr>
              <a:xfrm>
                <a:off x="6754900" y="3339475"/>
                <a:ext cx="9700" cy="9650"/>
              </a:xfrm>
              <a:custGeom>
                <a:avLst/>
                <a:gdLst/>
                <a:ahLst/>
                <a:cxnLst/>
                <a:rect l="l" t="t" r="r" b="b"/>
                <a:pathLst>
                  <a:path w="388" h="386" extrusionOk="0">
                    <a:moveTo>
                      <a:pt x="195" y="0"/>
                    </a:moveTo>
                    <a:cubicBezTo>
                      <a:pt x="89" y="0"/>
                      <a:pt x="1" y="87"/>
                      <a:pt x="1" y="193"/>
                    </a:cubicBezTo>
                    <a:cubicBezTo>
                      <a:pt x="1" y="299"/>
                      <a:pt x="89" y="385"/>
                      <a:pt x="195" y="385"/>
                    </a:cubicBezTo>
                    <a:cubicBezTo>
                      <a:pt x="301" y="385"/>
                      <a:pt x="387" y="299"/>
                      <a:pt x="387" y="193"/>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9" name="Google Shape;11689;p55"/>
              <p:cNvSpPr/>
              <p:nvPr/>
            </p:nvSpPr>
            <p:spPr>
              <a:xfrm>
                <a:off x="6816000" y="3278375"/>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0" name="Google Shape;11690;p55"/>
              <p:cNvSpPr/>
              <p:nvPr/>
            </p:nvSpPr>
            <p:spPr>
              <a:xfrm>
                <a:off x="6877075" y="3217300"/>
                <a:ext cx="9650" cy="9675"/>
              </a:xfrm>
              <a:custGeom>
                <a:avLst/>
                <a:gdLst/>
                <a:ahLst/>
                <a:cxnLst/>
                <a:rect l="l" t="t" r="r" b="b"/>
                <a:pathLst>
                  <a:path w="386" h="387" extrusionOk="0">
                    <a:moveTo>
                      <a:pt x="193" y="0"/>
                    </a:moveTo>
                    <a:cubicBezTo>
                      <a:pt x="87" y="0"/>
                      <a:pt x="1" y="88"/>
                      <a:pt x="1" y="194"/>
                    </a:cubicBezTo>
                    <a:cubicBezTo>
                      <a:pt x="1" y="300"/>
                      <a:pt x="87" y="387"/>
                      <a:pt x="193" y="387"/>
                    </a:cubicBezTo>
                    <a:cubicBezTo>
                      <a:pt x="300" y="387"/>
                      <a:pt x="386" y="300"/>
                      <a:pt x="386" y="194"/>
                    </a:cubicBezTo>
                    <a:cubicBezTo>
                      <a:pt x="386"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1" name="Google Shape;11691;p55"/>
              <p:cNvSpPr/>
              <p:nvPr/>
            </p:nvSpPr>
            <p:spPr>
              <a:xfrm>
                <a:off x="6968675" y="3125700"/>
                <a:ext cx="9700" cy="9675"/>
              </a:xfrm>
              <a:custGeom>
                <a:avLst/>
                <a:gdLst/>
                <a:ahLst/>
                <a:cxnLst/>
                <a:rect l="l" t="t" r="r" b="b"/>
                <a:pathLst>
                  <a:path w="388" h="387" extrusionOk="0">
                    <a:moveTo>
                      <a:pt x="193" y="0"/>
                    </a:moveTo>
                    <a:cubicBezTo>
                      <a:pt x="87" y="0"/>
                      <a:pt x="1" y="87"/>
                      <a:pt x="1" y="193"/>
                    </a:cubicBezTo>
                    <a:cubicBezTo>
                      <a:pt x="1" y="301"/>
                      <a:pt x="87" y="387"/>
                      <a:pt x="193" y="387"/>
                    </a:cubicBezTo>
                    <a:cubicBezTo>
                      <a:pt x="301" y="387"/>
                      <a:pt x="387" y="301"/>
                      <a:pt x="387" y="193"/>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2" name="Google Shape;11692;p55"/>
              <p:cNvSpPr/>
              <p:nvPr/>
            </p:nvSpPr>
            <p:spPr>
              <a:xfrm>
                <a:off x="7029775" y="3064650"/>
                <a:ext cx="9650" cy="9650"/>
              </a:xfrm>
              <a:custGeom>
                <a:avLst/>
                <a:gdLst/>
                <a:ahLst/>
                <a:cxnLst/>
                <a:rect l="l" t="t" r="r" b="b"/>
                <a:pathLst>
                  <a:path w="386" h="386" extrusionOk="0">
                    <a:moveTo>
                      <a:pt x="193" y="0"/>
                    </a:moveTo>
                    <a:cubicBezTo>
                      <a:pt x="87" y="0"/>
                      <a:pt x="0" y="87"/>
                      <a:pt x="0" y="193"/>
                    </a:cubicBezTo>
                    <a:cubicBezTo>
                      <a:pt x="0" y="299"/>
                      <a:pt x="87" y="385"/>
                      <a:pt x="193" y="385"/>
                    </a:cubicBezTo>
                    <a:cubicBezTo>
                      <a:pt x="299" y="385"/>
                      <a:pt x="385" y="299"/>
                      <a:pt x="385" y="193"/>
                    </a:cubicBezTo>
                    <a:cubicBezTo>
                      <a:pt x="385" y="87"/>
                      <a:pt x="299"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3" name="Google Shape;11693;p55"/>
              <p:cNvSpPr/>
              <p:nvPr/>
            </p:nvSpPr>
            <p:spPr>
              <a:xfrm>
                <a:off x="7060325" y="3034100"/>
                <a:ext cx="9650" cy="9700"/>
              </a:xfrm>
              <a:custGeom>
                <a:avLst/>
                <a:gdLst/>
                <a:ahLst/>
                <a:cxnLst/>
                <a:rect l="l" t="t" r="r" b="b"/>
                <a:pathLst>
                  <a:path w="386" h="388" extrusionOk="0">
                    <a:moveTo>
                      <a:pt x="193" y="1"/>
                    </a:moveTo>
                    <a:cubicBezTo>
                      <a:pt x="86" y="1"/>
                      <a:pt x="0" y="87"/>
                      <a:pt x="0" y="193"/>
                    </a:cubicBezTo>
                    <a:cubicBezTo>
                      <a:pt x="0" y="299"/>
                      <a:pt x="86" y="387"/>
                      <a:pt x="193" y="387"/>
                    </a:cubicBezTo>
                    <a:cubicBezTo>
                      <a:pt x="299" y="387"/>
                      <a:pt x="385" y="299"/>
                      <a:pt x="385" y="193"/>
                    </a:cubicBezTo>
                    <a:cubicBezTo>
                      <a:pt x="385" y="87"/>
                      <a:pt x="299"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4" name="Google Shape;11694;p55"/>
              <p:cNvSpPr/>
              <p:nvPr/>
            </p:nvSpPr>
            <p:spPr>
              <a:xfrm>
                <a:off x="7090825" y="300355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5" name="Google Shape;11695;p55"/>
              <p:cNvSpPr/>
              <p:nvPr/>
            </p:nvSpPr>
            <p:spPr>
              <a:xfrm>
                <a:off x="7119725" y="2973025"/>
                <a:ext cx="12950" cy="9675"/>
              </a:xfrm>
              <a:custGeom>
                <a:avLst/>
                <a:gdLst/>
                <a:ahLst/>
                <a:cxnLst/>
                <a:rect l="l" t="t" r="r" b="b"/>
                <a:pathLst>
                  <a:path w="518" h="387" extrusionOk="0">
                    <a:moveTo>
                      <a:pt x="259" y="0"/>
                    </a:moveTo>
                    <a:cubicBezTo>
                      <a:pt x="210" y="0"/>
                      <a:pt x="160" y="19"/>
                      <a:pt x="122" y="56"/>
                    </a:cubicBezTo>
                    <a:cubicBezTo>
                      <a:pt x="1" y="179"/>
                      <a:pt x="87" y="387"/>
                      <a:pt x="259" y="387"/>
                    </a:cubicBezTo>
                    <a:cubicBezTo>
                      <a:pt x="431" y="387"/>
                      <a:pt x="518" y="179"/>
                      <a:pt x="397" y="56"/>
                    </a:cubicBezTo>
                    <a:cubicBezTo>
                      <a:pt x="359"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6" name="Google Shape;11696;p55"/>
              <p:cNvSpPr/>
              <p:nvPr/>
            </p:nvSpPr>
            <p:spPr>
              <a:xfrm>
                <a:off x="6936500" y="3156225"/>
                <a:ext cx="12950" cy="9700"/>
              </a:xfrm>
              <a:custGeom>
                <a:avLst/>
                <a:gdLst/>
                <a:ahLst/>
                <a:cxnLst/>
                <a:rect l="l" t="t" r="r" b="b"/>
                <a:pathLst>
                  <a:path w="518" h="388" extrusionOk="0">
                    <a:moveTo>
                      <a:pt x="259" y="0"/>
                    </a:moveTo>
                    <a:cubicBezTo>
                      <a:pt x="210" y="0"/>
                      <a:pt x="161" y="19"/>
                      <a:pt x="124" y="57"/>
                    </a:cubicBezTo>
                    <a:cubicBezTo>
                      <a:pt x="1" y="180"/>
                      <a:pt x="87" y="388"/>
                      <a:pt x="260" y="388"/>
                    </a:cubicBezTo>
                    <a:cubicBezTo>
                      <a:pt x="431" y="388"/>
                      <a:pt x="518" y="180"/>
                      <a:pt x="396" y="57"/>
                    </a:cubicBezTo>
                    <a:cubicBezTo>
                      <a:pt x="358" y="19"/>
                      <a:pt x="309"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97" name="Google Shape;11697;p55"/>
            <p:cNvSpPr/>
            <p:nvPr/>
          </p:nvSpPr>
          <p:spPr>
            <a:xfrm rot="-5400000">
              <a:off x="-111602" y="3067061"/>
              <a:ext cx="1891083" cy="1891083"/>
            </a:xfrm>
            <a:custGeom>
              <a:avLst/>
              <a:gdLst/>
              <a:ahLst/>
              <a:cxnLst/>
              <a:rect l="l" t="t" r="r" b="b"/>
              <a:pathLst>
                <a:path w="55702" h="55702" extrusionOk="0">
                  <a:moveTo>
                    <a:pt x="27851" y="210"/>
                  </a:moveTo>
                  <a:cubicBezTo>
                    <a:pt x="43093" y="210"/>
                    <a:pt x="55493" y="12609"/>
                    <a:pt x="55493" y="27851"/>
                  </a:cubicBezTo>
                  <a:cubicBezTo>
                    <a:pt x="55493" y="43093"/>
                    <a:pt x="43093" y="55493"/>
                    <a:pt x="27851" y="55493"/>
                  </a:cubicBezTo>
                  <a:cubicBezTo>
                    <a:pt x="12609" y="55493"/>
                    <a:pt x="210" y="43093"/>
                    <a:pt x="210" y="27851"/>
                  </a:cubicBezTo>
                  <a:cubicBezTo>
                    <a:pt x="210" y="12609"/>
                    <a:pt x="12609" y="210"/>
                    <a:pt x="27851" y="210"/>
                  </a:cubicBezTo>
                  <a:close/>
                  <a:moveTo>
                    <a:pt x="27851" y="1"/>
                  </a:moveTo>
                  <a:cubicBezTo>
                    <a:pt x="12494" y="1"/>
                    <a:pt x="0" y="12494"/>
                    <a:pt x="0" y="27851"/>
                  </a:cubicBezTo>
                  <a:cubicBezTo>
                    <a:pt x="0" y="43208"/>
                    <a:pt x="12494" y="55702"/>
                    <a:pt x="27851" y="55702"/>
                  </a:cubicBezTo>
                  <a:cubicBezTo>
                    <a:pt x="43208" y="55702"/>
                    <a:pt x="55702" y="43208"/>
                    <a:pt x="55702" y="27851"/>
                  </a:cubicBezTo>
                  <a:cubicBezTo>
                    <a:pt x="55702" y="12494"/>
                    <a:pt x="43208" y="1"/>
                    <a:pt x="27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8" name="Google Shape;11698;p55"/>
            <p:cNvSpPr/>
            <p:nvPr/>
          </p:nvSpPr>
          <p:spPr>
            <a:xfrm rot="-5400000">
              <a:off x="-175870" y="3002788"/>
              <a:ext cx="1737934" cy="1644029"/>
            </a:xfrm>
            <a:custGeom>
              <a:avLst/>
              <a:gdLst/>
              <a:ahLst/>
              <a:cxnLst/>
              <a:rect l="l" t="t" r="r" b="b"/>
              <a:pathLst>
                <a:path w="51191" h="48425" extrusionOk="0">
                  <a:moveTo>
                    <a:pt x="20064" y="1"/>
                  </a:moveTo>
                  <a:cubicBezTo>
                    <a:pt x="12798" y="1"/>
                    <a:pt x="5532" y="2766"/>
                    <a:pt x="0" y="8298"/>
                  </a:cubicBezTo>
                  <a:lnTo>
                    <a:pt x="889" y="9186"/>
                  </a:lnTo>
                  <a:cubicBezTo>
                    <a:pt x="6175" y="3899"/>
                    <a:pt x="13120" y="1256"/>
                    <a:pt x="20064" y="1256"/>
                  </a:cubicBezTo>
                  <a:cubicBezTo>
                    <a:pt x="27009" y="1256"/>
                    <a:pt x="33953" y="3899"/>
                    <a:pt x="39240" y="9186"/>
                  </a:cubicBezTo>
                  <a:cubicBezTo>
                    <a:pt x="49813" y="19759"/>
                    <a:pt x="49813" y="36964"/>
                    <a:pt x="39240" y="47537"/>
                  </a:cubicBezTo>
                  <a:lnTo>
                    <a:pt x="40128" y="48425"/>
                  </a:lnTo>
                  <a:cubicBezTo>
                    <a:pt x="51191" y="37361"/>
                    <a:pt x="51191" y="19360"/>
                    <a:pt x="40128" y="8298"/>
                  </a:cubicBezTo>
                  <a:cubicBezTo>
                    <a:pt x="34597" y="2766"/>
                    <a:pt x="27330" y="1"/>
                    <a:pt x="20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99" name="Google Shape;11699;p55"/>
            <p:cNvGrpSpPr/>
            <p:nvPr/>
          </p:nvGrpSpPr>
          <p:grpSpPr>
            <a:xfrm rot="-5400000">
              <a:off x="215619" y="3407184"/>
              <a:ext cx="1236640" cy="1210852"/>
              <a:chOff x="236475" y="527300"/>
              <a:chExt cx="1124525" cy="1101075"/>
            </a:xfrm>
          </p:grpSpPr>
          <p:sp>
            <p:nvSpPr>
              <p:cNvPr id="11700" name="Google Shape;11700;p55"/>
              <p:cNvSpPr/>
              <p:nvPr/>
            </p:nvSpPr>
            <p:spPr>
              <a:xfrm>
                <a:off x="435250" y="1482225"/>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1" name="Google Shape;11701;p55"/>
              <p:cNvSpPr/>
              <p:nvPr/>
            </p:nvSpPr>
            <p:spPr>
              <a:xfrm>
                <a:off x="475000"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2" name="Google Shape;11702;p55"/>
              <p:cNvSpPr/>
              <p:nvPr/>
            </p:nvSpPr>
            <p:spPr>
              <a:xfrm>
                <a:off x="514750" y="1482225"/>
                <a:ext cx="11350" cy="9725"/>
              </a:xfrm>
              <a:custGeom>
                <a:avLst/>
                <a:gdLst/>
                <a:ahLst/>
                <a:cxnLst/>
                <a:rect l="l" t="t" r="r" b="b"/>
                <a:pathLst>
                  <a:path w="454" h="389" extrusionOk="0">
                    <a:moveTo>
                      <a:pt x="260" y="0"/>
                    </a:moveTo>
                    <a:cubicBezTo>
                      <a:pt x="87" y="0"/>
                      <a:pt x="1" y="209"/>
                      <a:pt x="123" y="331"/>
                    </a:cubicBezTo>
                    <a:cubicBezTo>
                      <a:pt x="163" y="371"/>
                      <a:pt x="212" y="388"/>
                      <a:pt x="260"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3" name="Google Shape;11703;p55"/>
              <p:cNvSpPr/>
              <p:nvPr/>
            </p:nvSpPr>
            <p:spPr>
              <a:xfrm>
                <a:off x="554500" y="1482225"/>
                <a:ext cx="11375" cy="9725"/>
              </a:xfrm>
              <a:custGeom>
                <a:avLst/>
                <a:gdLst/>
                <a:ahLst/>
                <a:cxnLst/>
                <a:rect l="l" t="t" r="r" b="b"/>
                <a:pathLst>
                  <a:path w="455" h="389" extrusionOk="0">
                    <a:moveTo>
                      <a:pt x="262" y="0"/>
                    </a:moveTo>
                    <a:cubicBezTo>
                      <a:pt x="87" y="0"/>
                      <a:pt x="1" y="209"/>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4" name="Google Shape;11704;p55"/>
              <p:cNvSpPr/>
              <p:nvPr/>
            </p:nvSpPr>
            <p:spPr>
              <a:xfrm>
                <a:off x="594250" y="14822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5" name="Google Shape;11705;p55"/>
              <p:cNvSpPr/>
              <p:nvPr/>
            </p:nvSpPr>
            <p:spPr>
              <a:xfrm>
                <a:off x="63402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6" name="Google Shape;11706;p55"/>
              <p:cNvSpPr/>
              <p:nvPr/>
            </p:nvSpPr>
            <p:spPr>
              <a:xfrm>
                <a:off x="67377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7" name="Google Shape;11707;p55"/>
              <p:cNvSpPr/>
              <p:nvPr/>
            </p:nvSpPr>
            <p:spPr>
              <a:xfrm>
                <a:off x="713525" y="1482225"/>
                <a:ext cx="11400" cy="9725"/>
              </a:xfrm>
              <a:custGeom>
                <a:avLst/>
                <a:gdLst/>
                <a:ahLst/>
                <a:cxnLst/>
                <a:rect l="l" t="t" r="r" b="b"/>
                <a:pathLst>
                  <a:path w="456" h="389" extrusionOk="0">
                    <a:moveTo>
                      <a:pt x="261" y="0"/>
                    </a:moveTo>
                    <a:cubicBezTo>
                      <a:pt x="88" y="0"/>
                      <a:pt x="0" y="209"/>
                      <a:pt x="123" y="331"/>
                    </a:cubicBezTo>
                    <a:cubicBezTo>
                      <a:pt x="163" y="371"/>
                      <a:pt x="212" y="388"/>
                      <a:pt x="260" y="388"/>
                    </a:cubicBezTo>
                    <a:cubicBezTo>
                      <a:pt x="360"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8" name="Google Shape;11708;p55"/>
              <p:cNvSpPr/>
              <p:nvPr/>
            </p:nvSpPr>
            <p:spPr>
              <a:xfrm>
                <a:off x="753300" y="14822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9" name="Google Shape;11709;p55"/>
              <p:cNvSpPr/>
              <p:nvPr/>
            </p:nvSpPr>
            <p:spPr>
              <a:xfrm>
                <a:off x="793075" y="1482225"/>
                <a:ext cx="11350" cy="9725"/>
              </a:xfrm>
              <a:custGeom>
                <a:avLst/>
                <a:gdLst/>
                <a:ahLst/>
                <a:cxnLst/>
                <a:rect l="l" t="t" r="r" b="b"/>
                <a:pathLst>
                  <a:path w="454" h="389" extrusionOk="0">
                    <a:moveTo>
                      <a:pt x="259" y="0"/>
                    </a:moveTo>
                    <a:cubicBezTo>
                      <a:pt x="87" y="0"/>
                      <a:pt x="0" y="209"/>
                      <a:pt x="121" y="331"/>
                    </a:cubicBezTo>
                    <a:cubicBezTo>
                      <a:pt x="161" y="371"/>
                      <a:pt x="210" y="388"/>
                      <a:pt x="258" y="388"/>
                    </a:cubicBezTo>
                    <a:cubicBezTo>
                      <a:pt x="358" y="388"/>
                      <a:pt x="453" y="311"/>
                      <a:pt x="453" y="194"/>
                    </a:cubicBezTo>
                    <a:cubicBezTo>
                      <a:pt x="453" y="87"/>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0" name="Google Shape;11710;p55"/>
              <p:cNvSpPr/>
              <p:nvPr/>
            </p:nvSpPr>
            <p:spPr>
              <a:xfrm>
                <a:off x="832825" y="14822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1" name="Google Shape;11711;p55"/>
              <p:cNvSpPr/>
              <p:nvPr/>
            </p:nvSpPr>
            <p:spPr>
              <a:xfrm>
                <a:off x="872575" y="1482225"/>
                <a:ext cx="11350" cy="9725"/>
              </a:xfrm>
              <a:custGeom>
                <a:avLst/>
                <a:gdLst/>
                <a:ahLst/>
                <a:cxnLst/>
                <a:rect l="l" t="t" r="r" b="b"/>
                <a:pathLst>
                  <a:path w="454" h="389" extrusionOk="0">
                    <a:moveTo>
                      <a:pt x="260" y="0"/>
                    </a:moveTo>
                    <a:cubicBezTo>
                      <a:pt x="87" y="0"/>
                      <a:pt x="0" y="209"/>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2" name="Google Shape;11712;p55"/>
              <p:cNvSpPr/>
              <p:nvPr/>
            </p:nvSpPr>
            <p:spPr>
              <a:xfrm>
                <a:off x="912325" y="1482225"/>
                <a:ext cx="11350" cy="9725"/>
              </a:xfrm>
              <a:custGeom>
                <a:avLst/>
                <a:gdLst/>
                <a:ahLst/>
                <a:cxnLst/>
                <a:rect l="l" t="t" r="r" b="b"/>
                <a:pathLst>
                  <a:path w="454" h="389" extrusionOk="0">
                    <a:moveTo>
                      <a:pt x="260" y="0"/>
                    </a:moveTo>
                    <a:cubicBezTo>
                      <a:pt x="87" y="0"/>
                      <a:pt x="1"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3" name="Google Shape;11713;p55"/>
              <p:cNvSpPr/>
              <p:nvPr/>
            </p:nvSpPr>
            <p:spPr>
              <a:xfrm>
                <a:off x="952075"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4" name="Google Shape;11714;p55"/>
              <p:cNvSpPr/>
              <p:nvPr/>
            </p:nvSpPr>
            <p:spPr>
              <a:xfrm>
                <a:off x="991825" y="14822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5" name="Google Shape;11715;p55"/>
              <p:cNvSpPr/>
              <p:nvPr/>
            </p:nvSpPr>
            <p:spPr>
              <a:xfrm>
                <a:off x="1031575" y="1482225"/>
                <a:ext cx="11400" cy="9725"/>
              </a:xfrm>
              <a:custGeom>
                <a:avLst/>
                <a:gdLst/>
                <a:ahLst/>
                <a:cxnLst/>
                <a:rect l="l" t="t" r="r" b="b"/>
                <a:pathLst>
                  <a:path w="456" h="389" extrusionOk="0">
                    <a:moveTo>
                      <a:pt x="262" y="0"/>
                    </a:moveTo>
                    <a:cubicBezTo>
                      <a:pt x="89" y="0"/>
                      <a:pt x="1" y="209"/>
                      <a:pt x="124" y="331"/>
                    </a:cubicBezTo>
                    <a:cubicBezTo>
                      <a:pt x="163"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6" name="Google Shape;11716;p55"/>
              <p:cNvSpPr/>
              <p:nvPr/>
            </p:nvSpPr>
            <p:spPr>
              <a:xfrm>
                <a:off x="1071350" y="1482225"/>
                <a:ext cx="11350" cy="9725"/>
              </a:xfrm>
              <a:custGeom>
                <a:avLst/>
                <a:gdLst/>
                <a:ahLst/>
                <a:cxnLst/>
                <a:rect l="l" t="t" r="r" b="b"/>
                <a:pathLst>
                  <a:path w="454" h="389" extrusionOk="0">
                    <a:moveTo>
                      <a:pt x="259" y="0"/>
                    </a:moveTo>
                    <a:cubicBezTo>
                      <a:pt x="86" y="0"/>
                      <a:pt x="0" y="209"/>
                      <a:pt x="123" y="331"/>
                    </a:cubicBezTo>
                    <a:cubicBezTo>
                      <a:pt x="162" y="371"/>
                      <a:pt x="211"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7" name="Google Shape;11717;p55"/>
              <p:cNvSpPr/>
              <p:nvPr/>
            </p:nvSpPr>
            <p:spPr>
              <a:xfrm>
                <a:off x="1111100" y="1482225"/>
                <a:ext cx="11350" cy="9725"/>
              </a:xfrm>
              <a:custGeom>
                <a:avLst/>
                <a:gdLst/>
                <a:ahLst/>
                <a:cxnLst/>
                <a:rect l="l" t="t" r="r" b="b"/>
                <a:pathLst>
                  <a:path w="454" h="389" extrusionOk="0">
                    <a:moveTo>
                      <a:pt x="259" y="0"/>
                    </a:moveTo>
                    <a:cubicBezTo>
                      <a:pt x="87" y="0"/>
                      <a:pt x="0" y="209"/>
                      <a:pt x="123" y="331"/>
                    </a:cubicBezTo>
                    <a:cubicBezTo>
                      <a:pt x="162" y="371"/>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8" name="Google Shape;11718;p55"/>
              <p:cNvSpPr/>
              <p:nvPr/>
            </p:nvSpPr>
            <p:spPr>
              <a:xfrm>
                <a:off x="1150850" y="1482225"/>
                <a:ext cx="11350" cy="9725"/>
              </a:xfrm>
              <a:custGeom>
                <a:avLst/>
                <a:gdLst/>
                <a:ahLst/>
                <a:cxnLst/>
                <a:rect l="l" t="t" r="r" b="b"/>
                <a:pathLst>
                  <a:path w="454" h="389" extrusionOk="0">
                    <a:moveTo>
                      <a:pt x="259" y="0"/>
                    </a:moveTo>
                    <a:cubicBezTo>
                      <a:pt x="87" y="0"/>
                      <a:pt x="0" y="209"/>
                      <a:pt x="123" y="331"/>
                    </a:cubicBezTo>
                    <a:cubicBezTo>
                      <a:pt x="163" y="371"/>
                      <a:pt x="212" y="388"/>
                      <a:pt x="259" y="388"/>
                    </a:cubicBezTo>
                    <a:cubicBezTo>
                      <a:pt x="359" y="388"/>
                      <a:pt x="454" y="311"/>
                      <a:pt x="454" y="194"/>
                    </a:cubicBezTo>
                    <a:cubicBezTo>
                      <a:pt x="454"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9" name="Google Shape;11719;p55"/>
              <p:cNvSpPr/>
              <p:nvPr/>
            </p:nvSpPr>
            <p:spPr>
              <a:xfrm>
                <a:off x="397125" y="1448100"/>
                <a:ext cx="9725" cy="9750"/>
              </a:xfrm>
              <a:custGeom>
                <a:avLst/>
                <a:gdLst/>
                <a:ahLst/>
                <a:cxnLst/>
                <a:rect l="l" t="t" r="r" b="b"/>
                <a:pathLst>
                  <a:path w="389" h="390"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0" name="Google Shape;11720;p55"/>
              <p:cNvSpPr/>
              <p:nvPr/>
            </p:nvSpPr>
            <p:spPr>
              <a:xfrm>
                <a:off x="435250" y="1448100"/>
                <a:ext cx="11350" cy="9750"/>
              </a:xfrm>
              <a:custGeom>
                <a:avLst/>
                <a:gdLst/>
                <a:ahLst/>
                <a:cxnLst/>
                <a:rect l="l" t="t" r="r" b="b"/>
                <a:pathLst>
                  <a:path w="454" h="390"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1" name="Google Shape;11721;p55"/>
              <p:cNvSpPr/>
              <p:nvPr/>
            </p:nvSpPr>
            <p:spPr>
              <a:xfrm>
                <a:off x="475000" y="1448100"/>
                <a:ext cx="11350" cy="9750"/>
              </a:xfrm>
              <a:custGeom>
                <a:avLst/>
                <a:gdLst/>
                <a:ahLst/>
                <a:cxnLst/>
                <a:rect l="l" t="t" r="r" b="b"/>
                <a:pathLst>
                  <a:path w="454" h="390" extrusionOk="0">
                    <a:moveTo>
                      <a:pt x="260" y="1"/>
                    </a:moveTo>
                    <a:cubicBezTo>
                      <a:pt x="87" y="1"/>
                      <a:pt x="1" y="210"/>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2" name="Google Shape;11722;p55"/>
              <p:cNvSpPr/>
              <p:nvPr/>
            </p:nvSpPr>
            <p:spPr>
              <a:xfrm>
                <a:off x="516425" y="1448100"/>
                <a:ext cx="9675" cy="9750"/>
              </a:xfrm>
              <a:custGeom>
                <a:avLst/>
                <a:gdLst/>
                <a:ahLst/>
                <a:cxnLst/>
                <a:rect l="l" t="t" r="r" b="b"/>
                <a:pathLst>
                  <a:path w="387" h="390"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3" name="Google Shape;11723;p55"/>
              <p:cNvSpPr/>
              <p:nvPr/>
            </p:nvSpPr>
            <p:spPr>
              <a:xfrm>
                <a:off x="554500" y="1448100"/>
                <a:ext cx="11375" cy="9750"/>
              </a:xfrm>
              <a:custGeom>
                <a:avLst/>
                <a:gdLst/>
                <a:ahLst/>
                <a:cxnLst/>
                <a:rect l="l" t="t" r="r" b="b"/>
                <a:pathLst>
                  <a:path w="455" h="390" extrusionOk="0">
                    <a:moveTo>
                      <a:pt x="262" y="1"/>
                    </a:moveTo>
                    <a:cubicBezTo>
                      <a:pt x="87" y="1"/>
                      <a:pt x="1" y="210"/>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4" name="Google Shape;11724;p55"/>
              <p:cNvSpPr/>
              <p:nvPr/>
            </p:nvSpPr>
            <p:spPr>
              <a:xfrm>
                <a:off x="595925"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5" name="Google Shape;11725;p55"/>
              <p:cNvSpPr/>
              <p:nvPr/>
            </p:nvSpPr>
            <p:spPr>
              <a:xfrm>
                <a:off x="634025" y="1448100"/>
                <a:ext cx="11375" cy="9750"/>
              </a:xfrm>
              <a:custGeom>
                <a:avLst/>
                <a:gdLst/>
                <a:ahLst/>
                <a:cxnLst/>
                <a:rect l="l" t="t" r="r" b="b"/>
                <a:pathLst>
                  <a:path w="455" h="390" extrusionOk="0">
                    <a:moveTo>
                      <a:pt x="261" y="1"/>
                    </a:moveTo>
                    <a:cubicBezTo>
                      <a:pt x="88" y="1"/>
                      <a:pt x="0" y="210"/>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6" name="Google Shape;11726;p55"/>
              <p:cNvSpPr/>
              <p:nvPr/>
            </p:nvSpPr>
            <p:spPr>
              <a:xfrm>
                <a:off x="673775" y="14481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7" name="Google Shape;11727;p55"/>
              <p:cNvSpPr/>
              <p:nvPr/>
            </p:nvSpPr>
            <p:spPr>
              <a:xfrm>
                <a:off x="475000"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8" name="Google Shape;11728;p55"/>
              <p:cNvSpPr/>
              <p:nvPr/>
            </p:nvSpPr>
            <p:spPr>
              <a:xfrm>
                <a:off x="514750" y="1516325"/>
                <a:ext cx="11350" cy="9725"/>
              </a:xfrm>
              <a:custGeom>
                <a:avLst/>
                <a:gdLst/>
                <a:ahLst/>
                <a:cxnLst/>
                <a:rect l="l" t="t" r="r" b="b"/>
                <a:pathLst>
                  <a:path w="454" h="389" extrusionOk="0">
                    <a:moveTo>
                      <a:pt x="260" y="1"/>
                    </a:moveTo>
                    <a:cubicBezTo>
                      <a:pt x="87" y="1"/>
                      <a:pt x="1" y="208"/>
                      <a:pt x="123" y="331"/>
                    </a:cubicBezTo>
                    <a:cubicBezTo>
                      <a:pt x="163" y="371"/>
                      <a:pt x="212" y="389"/>
                      <a:pt x="260"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9" name="Google Shape;11729;p55"/>
              <p:cNvSpPr/>
              <p:nvPr/>
            </p:nvSpPr>
            <p:spPr>
              <a:xfrm>
                <a:off x="554500" y="151632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0" name="Google Shape;11730;p55"/>
              <p:cNvSpPr/>
              <p:nvPr/>
            </p:nvSpPr>
            <p:spPr>
              <a:xfrm>
                <a:off x="594250" y="15163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1"/>
                      <a:pt x="456"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1" name="Google Shape;11731;p55"/>
              <p:cNvSpPr/>
              <p:nvPr/>
            </p:nvSpPr>
            <p:spPr>
              <a:xfrm>
                <a:off x="63402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2" name="Google Shape;11732;p55"/>
              <p:cNvSpPr/>
              <p:nvPr/>
            </p:nvSpPr>
            <p:spPr>
              <a:xfrm>
                <a:off x="67377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3" name="Google Shape;11733;p55"/>
              <p:cNvSpPr/>
              <p:nvPr/>
            </p:nvSpPr>
            <p:spPr>
              <a:xfrm>
                <a:off x="713525" y="1516325"/>
                <a:ext cx="11400" cy="9725"/>
              </a:xfrm>
              <a:custGeom>
                <a:avLst/>
                <a:gdLst/>
                <a:ahLst/>
                <a:cxnLst/>
                <a:rect l="l" t="t" r="r" b="b"/>
                <a:pathLst>
                  <a:path w="456" h="389" extrusionOk="0">
                    <a:moveTo>
                      <a:pt x="261" y="1"/>
                    </a:moveTo>
                    <a:cubicBezTo>
                      <a:pt x="88" y="1"/>
                      <a:pt x="0" y="210"/>
                      <a:pt x="123" y="331"/>
                    </a:cubicBezTo>
                    <a:cubicBezTo>
                      <a:pt x="163" y="371"/>
                      <a:pt x="212" y="389"/>
                      <a:pt x="260" y="389"/>
                    </a:cubicBezTo>
                    <a:cubicBezTo>
                      <a:pt x="360"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4" name="Google Shape;11734;p55"/>
              <p:cNvSpPr/>
              <p:nvPr/>
            </p:nvSpPr>
            <p:spPr>
              <a:xfrm>
                <a:off x="753300" y="15163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5" name="Google Shape;11735;p55"/>
              <p:cNvSpPr/>
              <p:nvPr/>
            </p:nvSpPr>
            <p:spPr>
              <a:xfrm>
                <a:off x="793075" y="1516325"/>
                <a:ext cx="11350" cy="9725"/>
              </a:xfrm>
              <a:custGeom>
                <a:avLst/>
                <a:gdLst/>
                <a:ahLst/>
                <a:cxnLst/>
                <a:rect l="l" t="t" r="r" b="b"/>
                <a:pathLst>
                  <a:path w="454" h="389" extrusionOk="0">
                    <a:moveTo>
                      <a:pt x="259" y="1"/>
                    </a:moveTo>
                    <a:cubicBezTo>
                      <a:pt x="87" y="1"/>
                      <a:pt x="0" y="210"/>
                      <a:pt x="121" y="331"/>
                    </a:cubicBezTo>
                    <a:cubicBezTo>
                      <a:pt x="161" y="371"/>
                      <a:pt x="210" y="389"/>
                      <a:pt x="258" y="389"/>
                    </a:cubicBezTo>
                    <a:cubicBezTo>
                      <a:pt x="358" y="389"/>
                      <a:pt x="453" y="311"/>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6" name="Google Shape;11736;p55"/>
              <p:cNvSpPr/>
              <p:nvPr/>
            </p:nvSpPr>
            <p:spPr>
              <a:xfrm>
                <a:off x="832825" y="15163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7" name="Google Shape;11737;p55"/>
              <p:cNvSpPr/>
              <p:nvPr/>
            </p:nvSpPr>
            <p:spPr>
              <a:xfrm>
                <a:off x="872575" y="1516325"/>
                <a:ext cx="11350" cy="9725"/>
              </a:xfrm>
              <a:custGeom>
                <a:avLst/>
                <a:gdLst/>
                <a:ahLst/>
                <a:cxnLst/>
                <a:rect l="l" t="t" r="r" b="b"/>
                <a:pathLst>
                  <a:path w="454" h="389" extrusionOk="0">
                    <a:moveTo>
                      <a:pt x="260" y="1"/>
                    </a:moveTo>
                    <a:cubicBezTo>
                      <a:pt x="87" y="1"/>
                      <a:pt x="0" y="210"/>
                      <a:pt x="122" y="331"/>
                    </a:cubicBezTo>
                    <a:cubicBezTo>
                      <a:pt x="161" y="371"/>
                      <a:pt x="210" y="389"/>
                      <a:pt x="258"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8" name="Google Shape;11738;p55"/>
              <p:cNvSpPr/>
              <p:nvPr/>
            </p:nvSpPr>
            <p:spPr>
              <a:xfrm>
                <a:off x="912325" y="1516325"/>
                <a:ext cx="11350" cy="9725"/>
              </a:xfrm>
              <a:custGeom>
                <a:avLst/>
                <a:gdLst/>
                <a:ahLst/>
                <a:cxnLst/>
                <a:rect l="l" t="t" r="r" b="b"/>
                <a:pathLst>
                  <a:path w="454" h="389" extrusionOk="0">
                    <a:moveTo>
                      <a:pt x="260" y="1"/>
                    </a:moveTo>
                    <a:cubicBezTo>
                      <a:pt x="87" y="1"/>
                      <a:pt x="1"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9" name="Google Shape;11739;p55"/>
              <p:cNvSpPr/>
              <p:nvPr/>
            </p:nvSpPr>
            <p:spPr>
              <a:xfrm>
                <a:off x="952075"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0" name="Google Shape;11740;p55"/>
              <p:cNvSpPr/>
              <p:nvPr/>
            </p:nvSpPr>
            <p:spPr>
              <a:xfrm>
                <a:off x="991825" y="15163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1" name="Google Shape;11741;p55"/>
              <p:cNvSpPr/>
              <p:nvPr/>
            </p:nvSpPr>
            <p:spPr>
              <a:xfrm>
                <a:off x="1031575" y="1516325"/>
                <a:ext cx="11400" cy="9725"/>
              </a:xfrm>
              <a:custGeom>
                <a:avLst/>
                <a:gdLst/>
                <a:ahLst/>
                <a:cxnLst/>
                <a:rect l="l" t="t" r="r" b="b"/>
                <a:pathLst>
                  <a:path w="456" h="389" extrusionOk="0">
                    <a:moveTo>
                      <a:pt x="262" y="1"/>
                    </a:moveTo>
                    <a:cubicBezTo>
                      <a:pt x="89" y="1"/>
                      <a:pt x="1" y="210"/>
                      <a:pt x="124" y="331"/>
                    </a:cubicBezTo>
                    <a:cubicBezTo>
                      <a:pt x="163" y="371"/>
                      <a:pt x="212" y="389"/>
                      <a:pt x="260" y="389"/>
                    </a:cubicBezTo>
                    <a:cubicBezTo>
                      <a:pt x="360" y="389"/>
                      <a:pt x="456" y="311"/>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2" name="Google Shape;11742;p55"/>
              <p:cNvSpPr/>
              <p:nvPr/>
            </p:nvSpPr>
            <p:spPr>
              <a:xfrm>
                <a:off x="1071350" y="15163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3" name="Google Shape;11743;p55"/>
              <p:cNvSpPr/>
              <p:nvPr/>
            </p:nvSpPr>
            <p:spPr>
              <a:xfrm>
                <a:off x="1111100" y="15163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4" name="Google Shape;11744;p55"/>
              <p:cNvSpPr/>
              <p:nvPr/>
            </p:nvSpPr>
            <p:spPr>
              <a:xfrm>
                <a:off x="715200" y="1448100"/>
                <a:ext cx="9725" cy="9750"/>
              </a:xfrm>
              <a:custGeom>
                <a:avLst/>
                <a:gdLst/>
                <a:ahLst/>
                <a:cxnLst/>
                <a:rect l="l" t="t" r="r" b="b"/>
                <a:pathLst>
                  <a:path w="389" h="390"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5" name="Google Shape;11745;p55"/>
              <p:cNvSpPr/>
              <p:nvPr/>
            </p:nvSpPr>
            <p:spPr>
              <a:xfrm>
                <a:off x="753300" y="14481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6" name="Google Shape;11746;p55"/>
              <p:cNvSpPr/>
              <p:nvPr/>
            </p:nvSpPr>
            <p:spPr>
              <a:xfrm>
                <a:off x="794700" y="1448100"/>
                <a:ext cx="9725" cy="9750"/>
              </a:xfrm>
              <a:custGeom>
                <a:avLst/>
                <a:gdLst/>
                <a:ahLst/>
                <a:cxnLst/>
                <a:rect l="l" t="t" r="r" b="b"/>
                <a:pathLst>
                  <a:path w="389" h="390"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7" name="Google Shape;11747;p55"/>
              <p:cNvSpPr/>
              <p:nvPr/>
            </p:nvSpPr>
            <p:spPr>
              <a:xfrm>
                <a:off x="832825" y="14481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8" name="Google Shape;11748;p55"/>
              <p:cNvSpPr/>
              <p:nvPr/>
            </p:nvSpPr>
            <p:spPr>
              <a:xfrm>
                <a:off x="872575" y="1448100"/>
                <a:ext cx="11350" cy="9750"/>
              </a:xfrm>
              <a:custGeom>
                <a:avLst/>
                <a:gdLst/>
                <a:ahLst/>
                <a:cxnLst/>
                <a:rect l="l" t="t" r="r" b="b"/>
                <a:pathLst>
                  <a:path w="454" h="390" extrusionOk="0">
                    <a:moveTo>
                      <a:pt x="260" y="1"/>
                    </a:moveTo>
                    <a:cubicBezTo>
                      <a:pt x="87" y="1"/>
                      <a:pt x="0" y="210"/>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9" name="Google Shape;11749;p55"/>
              <p:cNvSpPr/>
              <p:nvPr/>
            </p:nvSpPr>
            <p:spPr>
              <a:xfrm>
                <a:off x="913950" y="1448100"/>
                <a:ext cx="9725" cy="9750"/>
              </a:xfrm>
              <a:custGeom>
                <a:avLst/>
                <a:gdLst/>
                <a:ahLst/>
                <a:cxnLst/>
                <a:rect l="l" t="t" r="r" b="b"/>
                <a:pathLst>
                  <a:path w="389" h="390"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0" name="Google Shape;11750;p55"/>
              <p:cNvSpPr/>
              <p:nvPr/>
            </p:nvSpPr>
            <p:spPr>
              <a:xfrm>
                <a:off x="95370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1" name="Google Shape;11751;p55"/>
              <p:cNvSpPr/>
              <p:nvPr/>
            </p:nvSpPr>
            <p:spPr>
              <a:xfrm>
                <a:off x="99345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2" name="Google Shape;11752;p55"/>
              <p:cNvSpPr/>
              <p:nvPr/>
            </p:nvSpPr>
            <p:spPr>
              <a:xfrm>
                <a:off x="10332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3" name="Google Shape;11753;p55"/>
              <p:cNvSpPr/>
              <p:nvPr/>
            </p:nvSpPr>
            <p:spPr>
              <a:xfrm>
                <a:off x="107297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4" name="Google Shape;11754;p55"/>
              <p:cNvSpPr/>
              <p:nvPr/>
            </p:nvSpPr>
            <p:spPr>
              <a:xfrm>
                <a:off x="11127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5" name="Google Shape;11755;p55"/>
              <p:cNvSpPr/>
              <p:nvPr/>
            </p:nvSpPr>
            <p:spPr>
              <a:xfrm>
                <a:off x="1152500"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6" name="Google Shape;11756;p55"/>
              <p:cNvSpPr/>
              <p:nvPr/>
            </p:nvSpPr>
            <p:spPr>
              <a:xfrm>
                <a:off x="1192275" y="1448100"/>
                <a:ext cx="9675" cy="9750"/>
              </a:xfrm>
              <a:custGeom>
                <a:avLst/>
                <a:gdLst/>
                <a:ahLst/>
                <a:cxnLst/>
                <a:rect l="l" t="t" r="r" b="b"/>
                <a:pathLst>
                  <a:path w="387" h="390"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7" name="Google Shape;11757;p55"/>
              <p:cNvSpPr/>
              <p:nvPr/>
            </p:nvSpPr>
            <p:spPr>
              <a:xfrm>
                <a:off x="355750" y="1414000"/>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8" name="Google Shape;11758;p55"/>
              <p:cNvSpPr/>
              <p:nvPr/>
            </p:nvSpPr>
            <p:spPr>
              <a:xfrm>
                <a:off x="397125" y="141400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9" name="Google Shape;11759;p55"/>
              <p:cNvSpPr/>
              <p:nvPr/>
            </p:nvSpPr>
            <p:spPr>
              <a:xfrm>
                <a:off x="435250" y="1414000"/>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0" name="Google Shape;11760;p55"/>
              <p:cNvSpPr/>
              <p:nvPr/>
            </p:nvSpPr>
            <p:spPr>
              <a:xfrm>
                <a:off x="475000" y="1414000"/>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1" name="Google Shape;11761;p55"/>
              <p:cNvSpPr/>
              <p:nvPr/>
            </p:nvSpPr>
            <p:spPr>
              <a:xfrm>
                <a:off x="516425" y="141400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2" name="Google Shape;11762;p55"/>
              <p:cNvSpPr/>
              <p:nvPr/>
            </p:nvSpPr>
            <p:spPr>
              <a:xfrm>
                <a:off x="554500" y="1414000"/>
                <a:ext cx="11375" cy="9750"/>
              </a:xfrm>
              <a:custGeom>
                <a:avLst/>
                <a:gdLst/>
                <a:ahLst/>
                <a:cxnLst/>
                <a:rect l="l" t="t" r="r" b="b"/>
                <a:pathLst>
                  <a:path w="455" h="390" extrusionOk="0">
                    <a:moveTo>
                      <a:pt x="262" y="1"/>
                    </a:moveTo>
                    <a:cubicBezTo>
                      <a:pt x="87" y="1"/>
                      <a:pt x="1" y="210"/>
                      <a:pt x="124" y="333"/>
                    </a:cubicBezTo>
                    <a:cubicBezTo>
                      <a:pt x="163" y="372"/>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3" name="Google Shape;11763;p55"/>
              <p:cNvSpPr/>
              <p:nvPr/>
            </p:nvSpPr>
            <p:spPr>
              <a:xfrm>
                <a:off x="595925"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4" name="Google Shape;11764;p55"/>
              <p:cNvSpPr/>
              <p:nvPr/>
            </p:nvSpPr>
            <p:spPr>
              <a:xfrm>
                <a:off x="634025" y="1414000"/>
                <a:ext cx="11375" cy="9750"/>
              </a:xfrm>
              <a:custGeom>
                <a:avLst/>
                <a:gdLst/>
                <a:ahLst/>
                <a:cxnLst/>
                <a:rect l="l" t="t" r="r" b="b"/>
                <a:pathLst>
                  <a:path w="455" h="390" extrusionOk="0">
                    <a:moveTo>
                      <a:pt x="261" y="1"/>
                    </a:moveTo>
                    <a:cubicBezTo>
                      <a:pt x="88" y="1"/>
                      <a:pt x="0" y="210"/>
                      <a:pt x="123" y="333"/>
                    </a:cubicBezTo>
                    <a:cubicBezTo>
                      <a:pt x="162" y="372"/>
                      <a:pt x="211" y="389"/>
                      <a:pt x="259"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5" name="Google Shape;11765;p55"/>
              <p:cNvSpPr/>
              <p:nvPr/>
            </p:nvSpPr>
            <p:spPr>
              <a:xfrm>
                <a:off x="673775" y="1414000"/>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6" name="Google Shape;11766;p55"/>
              <p:cNvSpPr/>
              <p:nvPr/>
            </p:nvSpPr>
            <p:spPr>
              <a:xfrm>
                <a:off x="715200" y="141400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7" name="Google Shape;11767;p55"/>
              <p:cNvSpPr/>
              <p:nvPr/>
            </p:nvSpPr>
            <p:spPr>
              <a:xfrm>
                <a:off x="753300" y="1414000"/>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8" name="Google Shape;11768;p55"/>
              <p:cNvSpPr/>
              <p:nvPr/>
            </p:nvSpPr>
            <p:spPr>
              <a:xfrm>
                <a:off x="794700" y="141400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9" name="Google Shape;11769;p55"/>
              <p:cNvSpPr/>
              <p:nvPr/>
            </p:nvSpPr>
            <p:spPr>
              <a:xfrm>
                <a:off x="832825" y="1414000"/>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0" name="Google Shape;11770;p55"/>
              <p:cNvSpPr/>
              <p:nvPr/>
            </p:nvSpPr>
            <p:spPr>
              <a:xfrm>
                <a:off x="872575" y="1414000"/>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1" name="Google Shape;11771;p55"/>
              <p:cNvSpPr/>
              <p:nvPr/>
            </p:nvSpPr>
            <p:spPr>
              <a:xfrm>
                <a:off x="913950" y="141400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2" name="Google Shape;11772;p55"/>
              <p:cNvSpPr/>
              <p:nvPr/>
            </p:nvSpPr>
            <p:spPr>
              <a:xfrm>
                <a:off x="95370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3" name="Google Shape;11773;p55"/>
              <p:cNvSpPr/>
              <p:nvPr/>
            </p:nvSpPr>
            <p:spPr>
              <a:xfrm>
                <a:off x="99345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4" name="Google Shape;11774;p55"/>
              <p:cNvSpPr/>
              <p:nvPr/>
            </p:nvSpPr>
            <p:spPr>
              <a:xfrm>
                <a:off x="10332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5" name="Google Shape;11775;p55"/>
              <p:cNvSpPr/>
              <p:nvPr/>
            </p:nvSpPr>
            <p:spPr>
              <a:xfrm>
                <a:off x="107297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6" name="Google Shape;11776;p55"/>
              <p:cNvSpPr/>
              <p:nvPr/>
            </p:nvSpPr>
            <p:spPr>
              <a:xfrm>
                <a:off x="11127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7" name="Google Shape;11777;p55"/>
              <p:cNvSpPr/>
              <p:nvPr/>
            </p:nvSpPr>
            <p:spPr>
              <a:xfrm>
                <a:off x="1152500"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8" name="Google Shape;11778;p55"/>
              <p:cNvSpPr/>
              <p:nvPr/>
            </p:nvSpPr>
            <p:spPr>
              <a:xfrm>
                <a:off x="1192275" y="141400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9" name="Google Shape;11779;p55"/>
              <p:cNvSpPr/>
              <p:nvPr/>
            </p:nvSpPr>
            <p:spPr>
              <a:xfrm>
                <a:off x="1232025" y="141400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0" name="Google Shape;11780;p55"/>
              <p:cNvSpPr/>
              <p:nvPr/>
            </p:nvSpPr>
            <p:spPr>
              <a:xfrm>
                <a:off x="355750" y="1379900"/>
                <a:ext cx="11350" cy="9725"/>
              </a:xfrm>
              <a:custGeom>
                <a:avLst/>
                <a:gdLst/>
                <a:ahLst/>
                <a:cxnLst/>
                <a:rect l="l" t="t" r="r" b="b"/>
                <a:pathLst>
                  <a:path w="454" h="389" extrusionOk="0">
                    <a:moveTo>
                      <a:pt x="259" y="0"/>
                    </a:moveTo>
                    <a:cubicBezTo>
                      <a:pt x="87" y="0"/>
                      <a:pt x="0" y="210"/>
                      <a:pt x="123" y="331"/>
                    </a:cubicBezTo>
                    <a:cubicBezTo>
                      <a:pt x="162" y="371"/>
                      <a:pt x="211" y="389"/>
                      <a:pt x="259" y="389"/>
                    </a:cubicBezTo>
                    <a:cubicBezTo>
                      <a:pt x="358" y="389"/>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1" name="Google Shape;11781;p55"/>
              <p:cNvSpPr/>
              <p:nvPr/>
            </p:nvSpPr>
            <p:spPr>
              <a:xfrm>
                <a:off x="397125" y="1379900"/>
                <a:ext cx="9725" cy="9725"/>
              </a:xfrm>
              <a:custGeom>
                <a:avLst/>
                <a:gdLst/>
                <a:ahLst/>
                <a:cxnLst/>
                <a:rect l="l" t="t" r="r" b="b"/>
                <a:pathLst>
                  <a:path w="389" h="389" extrusionOk="0">
                    <a:moveTo>
                      <a:pt x="195" y="0"/>
                    </a:moveTo>
                    <a:cubicBezTo>
                      <a:pt x="88" y="0"/>
                      <a:pt x="1" y="87"/>
                      <a:pt x="1" y="194"/>
                    </a:cubicBezTo>
                    <a:cubicBezTo>
                      <a:pt x="1" y="302"/>
                      <a:pt x="88"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2" name="Google Shape;11782;p55"/>
              <p:cNvSpPr/>
              <p:nvPr/>
            </p:nvSpPr>
            <p:spPr>
              <a:xfrm>
                <a:off x="435250" y="1379900"/>
                <a:ext cx="11350" cy="9750"/>
              </a:xfrm>
              <a:custGeom>
                <a:avLst/>
                <a:gdLst/>
                <a:ahLst/>
                <a:cxnLst/>
                <a:rect l="l" t="t" r="r" b="b"/>
                <a:pathLst>
                  <a:path w="454" h="390" extrusionOk="0">
                    <a:moveTo>
                      <a:pt x="260" y="0"/>
                    </a:moveTo>
                    <a:cubicBezTo>
                      <a:pt x="87" y="0"/>
                      <a:pt x="0" y="210"/>
                      <a:pt x="123" y="332"/>
                    </a:cubicBezTo>
                    <a:cubicBezTo>
                      <a:pt x="162" y="372"/>
                      <a:pt x="211" y="389"/>
                      <a:pt x="258" y="389"/>
                    </a:cubicBezTo>
                    <a:cubicBezTo>
                      <a:pt x="358" y="389"/>
                      <a:pt x="454" y="312"/>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3" name="Google Shape;11783;p55"/>
              <p:cNvSpPr/>
              <p:nvPr/>
            </p:nvSpPr>
            <p:spPr>
              <a:xfrm>
                <a:off x="475000" y="1379900"/>
                <a:ext cx="11350" cy="9725"/>
              </a:xfrm>
              <a:custGeom>
                <a:avLst/>
                <a:gdLst/>
                <a:ahLst/>
                <a:cxnLst/>
                <a:rect l="l" t="t" r="r" b="b"/>
                <a:pathLst>
                  <a:path w="454" h="389" extrusionOk="0">
                    <a:moveTo>
                      <a:pt x="260" y="0"/>
                    </a:moveTo>
                    <a:cubicBezTo>
                      <a:pt x="87" y="0"/>
                      <a:pt x="1" y="210"/>
                      <a:pt x="122" y="331"/>
                    </a:cubicBezTo>
                    <a:cubicBezTo>
                      <a:pt x="162" y="371"/>
                      <a:pt x="211" y="389"/>
                      <a:pt x="259"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4" name="Google Shape;11784;p55"/>
              <p:cNvSpPr/>
              <p:nvPr/>
            </p:nvSpPr>
            <p:spPr>
              <a:xfrm>
                <a:off x="516425" y="1379900"/>
                <a:ext cx="9675" cy="9725"/>
              </a:xfrm>
              <a:custGeom>
                <a:avLst/>
                <a:gdLst/>
                <a:ahLst/>
                <a:cxnLst/>
                <a:rect l="l" t="t" r="r" b="b"/>
                <a:pathLst>
                  <a:path w="387" h="389" extrusionOk="0">
                    <a:moveTo>
                      <a:pt x="193" y="0"/>
                    </a:moveTo>
                    <a:cubicBezTo>
                      <a:pt x="87" y="0"/>
                      <a:pt x="0" y="87"/>
                      <a:pt x="0" y="194"/>
                    </a:cubicBezTo>
                    <a:cubicBezTo>
                      <a:pt x="0" y="302"/>
                      <a:pt x="87" y="389"/>
                      <a:pt x="193" y="389"/>
                    </a:cubicBezTo>
                    <a:cubicBezTo>
                      <a:pt x="301" y="389"/>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5" name="Google Shape;11785;p55"/>
              <p:cNvSpPr/>
              <p:nvPr/>
            </p:nvSpPr>
            <p:spPr>
              <a:xfrm>
                <a:off x="554500" y="1379900"/>
                <a:ext cx="11375" cy="9725"/>
              </a:xfrm>
              <a:custGeom>
                <a:avLst/>
                <a:gdLst/>
                <a:ahLst/>
                <a:cxnLst/>
                <a:rect l="l" t="t" r="r" b="b"/>
                <a:pathLst>
                  <a:path w="455" h="389" extrusionOk="0">
                    <a:moveTo>
                      <a:pt x="262" y="0"/>
                    </a:moveTo>
                    <a:cubicBezTo>
                      <a:pt x="87" y="0"/>
                      <a:pt x="1" y="210"/>
                      <a:pt x="124" y="331"/>
                    </a:cubicBezTo>
                    <a:cubicBezTo>
                      <a:pt x="163" y="371"/>
                      <a:pt x="212" y="389"/>
                      <a:pt x="259" y="389"/>
                    </a:cubicBezTo>
                    <a:cubicBezTo>
                      <a:pt x="359" y="389"/>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6" name="Google Shape;11786;p55"/>
              <p:cNvSpPr/>
              <p:nvPr/>
            </p:nvSpPr>
            <p:spPr>
              <a:xfrm>
                <a:off x="595925"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7" name="Google Shape;11787;p55"/>
              <p:cNvSpPr/>
              <p:nvPr/>
            </p:nvSpPr>
            <p:spPr>
              <a:xfrm>
                <a:off x="634025" y="1379900"/>
                <a:ext cx="11375" cy="9725"/>
              </a:xfrm>
              <a:custGeom>
                <a:avLst/>
                <a:gdLst/>
                <a:ahLst/>
                <a:cxnLst/>
                <a:rect l="l" t="t" r="r" b="b"/>
                <a:pathLst>
                  <a:path w="455" h="389" extrusionOk="0">
                    <a:moveTo>
                      <a:pt x="261" y="0"/>
                    </a:moveTo>
                    <a:cubicBezTo>
                      <a:pt x="88" y="0"/>
                      <a:pt x="0" y="210"/>
                      <a:pt x="123" y="331"/>
                    </a:cubicBezTo>
                    <a:cubicBezTo>
                      <a:pt x="163" y="371"/>
                      <a:pt x="211" y="389"/>
                      <a:pt x="259" y="389"/>
                    </a:cubicBezTo>
                    <a:cubicBezTo>
                      <a:pt x="359" y="389"/>
                      <a:pt x="454"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8" name="Google Shape;11788;p55"/>
              <p:cNvSpPr/>
              <p:nvPr/>
            </p:nvSpPr>
            <p:spPr>
              <a:xfrm>
                <a:off x="673775" y="1379900"/>
                <a:ext cx="11375" cy="9750"/>
              </a:xfrm>
              <a:custGeom>
                <a:avLst/>
                <a:gdLst/>
                <a:ahLst/>
                <a:cxnLst/>
                <a:rect l="l" t="t" r="r" b="b"/>
                <a:pathLst>
                  <a:path w="455" h="390" extrusionOk="0">
                    <a:moveTo>
                      <a:pt x="261" y="0"/>
                    </a:moveTo>
                    <a:cubicBezTo>
                      <a:pt x="88" y="0"/>
                      <a:pt x="0" y="210"/>
                      <a:pt x="123" y="332"/>
                    </a:cubicBezTo>
                    <a:cubicBezTo>
                      <a:pt x="163" y="372"/>
                      <a:pt x="211" y="389"/>
                      <a:pt x="259" y="389"/>
                    </a:cubicBezTo>
                    <a:cubicBezTo>
                      <a:pt x="359" y="389"/>
                      <a:pt x="455" y="312"/>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9" name="Google Shape;11789;p55"/>
              <p:cNvSpPr/>
              <p:nvPr/>
            </p:nvSpPr>
            <p:spPr>
              <a:xfrm>
                <a:off x="715200" y="1379900"/>
                <a:ext cx="9725" cy="9725"/>
              </a:xfrm>
              <a:custGeom>
                <a:avLst/>
                <a:gdLst/>
                <a:ahLst/>
                <a:cxnLst/>
                <a:rect l="l" t="t" r="r" b="b"/>
                <a:pathLst>
                  <a:path w="389" h="389" extrusionOk="0">
                    <a:moveTo>
                      <a:pt x="194" y="0"/>
                    </a:moveTo>
                    <a:cubicBezTo>
                      <a:pt x="86" y="0"/>
                      <a:pt x="0" y="87"/>
                      <a:pt x="0" y="194"/>
                    </a:cubicBezTo>
                    <a:cubicBezTo>
                      <a:pt x="0" y="302"/>
                      <a:pt x="86" y="389"/>
                      <a:pt x="194" y="389"/>
                    </a:cubicBezTo>
                    <a:cubicBezTo>
                      <a:pt x="300" y="389"/>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0" name="Google Shape;11790;p55"/>
              <p:cNvSpPr/>
              <p:nvPr/>
            </p:nvSpPr>
            <p:spPr>
              <a:xfrm>
                <a:off x="753300" y="1379900"/>
                <a:ext cx="11375" cy="9750"/>
              </a:xfrm>
              <a:custGeom>
                <a:avLst/>
                <a:gdLst/>
                <a:ahLst/>
                <a:cxnLst/>
                <a:rect l="l" t="t" r="r" b="b"/>
                <a:pathLst>
                  <a:path w="455" h="390" extrusionOk="0">
                    <a:moveTo>
                      <a:pt x="260" y="0"/>
                    </a:moveTo>
                    <a:cubicBezTo>
                      <a:pt x="87" y="0"/>
                      <a:pt x="1" y="210"/>
                      <a:pt x="122" y="332"/>
                    </a:cubicBezTo>
                    <a:cubicBezTo>
                      <a:pt x="162" y="372"/>
                      <a:pt x="210" y="389"/>
                      <a:pt x="258" y="389"/>
                    </a:cubicBezTo>
                    <a:cubicBezTo>
                      <a:pt x="358" y="389"/>
                      <a:pt x="454" y="312"/>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1" name="Google Shape;11791;p55"/>
              <p:cNvSpPr/>
              <p:nvPr/>
            </p:nvSpPr>
            <p:spPr>
              <a:xfrm>
                <a:off x="794700" y="1379900"/>
                <a:ext cx="9725" cy="9725"/>
              </a:xfrm>
              <a:custGeom>
                <a:avLst/>
                <a:gdLst/>
                <a:ahLst/>
                <a:cxnLst/>
                <a:rect l="l" t="t" r="r" b="b"/>
                <a:pathLst>
                  <a:path w="389" h="389" extrusionOk="0">
                    <a:moveTo>
                      <a:pt x="194" y="0"/>
                    </a:moveTo>
                    <a:cubicBezTo>
                      <a:pt x="87" y="0"/>
                      <a:pt x="0" y="87"/>
                      <a:pt x="0" y="194"/>
                    </a:cubicBezTo>
                    <a:cubicBezTo>
                      <a:pt x="0" y="302"/>
                      <a:pt x="87" y="389"/>
                      <a:pt x="194" y="389"/>
                    </a:cubicBezTo>
                    <a:cubicBezTo>
                      <a:pt x="300" y="389"/>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2" name="Google Shape;11792;p55"/>
              <p:cNvSpPr/>
              <p:nvPr/>
            </p:nvSpPr>
            <p:spPr>
              <a:xfrm>
                <a:off x="832825" y="1379900"/>
                <a:ext cx="11350" cy="9750"/>
              </a:xfrm>
              <a:custGeom>
                <a:avLst/>
                <a:gdLst/>
                <a:ahLst/>
                <a:cxnLst/>
                <a:rect l="l" t="t" r="r" b="b"/>
                <a:pathLst>
                  <a:path w="454" h="390" extrusionOk="0">
                    <a:moveTo>
                      <a:pt x="259" y="0"/>
                    </a:moveTo>
                    <a:cubicBezTo>
                      <a:pt x="87" y="0"/>
                      <a:pt x="0" y="210"/>
                      <a:pt x="122" y="332"/>
                    </a:cubicBezTo>
                    <a:cubicBezTo>
                      <a:pt x="161" y="372"/>
                      <a:pt x="210" y="389"/>
                      <a:pt x="257" y="389"/>
                    </a:cubicBezTo>
                    <a:cubicBezTo>
                      <a:pt x="357" y="389"/>
                      <a:pt x="453" y="312"/>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3" name="Google Shape;11793;p55"/>
              <p:cNvSpPr/>
              <p:nvPr/>
            </p:nvSpPr>
            <p:spPr>
              <a:xfrm>
                <a:off x="872575" y="1379900"/>
                <a:ext cx="11350" cy="9725"/>
              </a:xfrm>
              <a:custGeom>
                <a:avLst/>
                <a:gdLst/>
                <a:ahLst/>
                <a:cxnLst/>
                <a:rect l="l" t="t" r="r" b="b"/>
                <a:pathLst>
                  <a:path w="454" h="389" extrusionOk="0">
                    <a:moveTo>
                      <a:pt x="260" y="0"/>
                    </a:moveTo>
                    <a:cubicBezTo>
                      <a:pt x="87" y="0"/>
                      <a:pt x="0" y="210"/>
                      <a:pt x="122" y="331"/>
                    </a:cubicBezTo>
                    <a:cubicBezTo>
                      <a:pt x="161" y="371"/>
                      <a:pt x="210"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4" name="Google Shape;11794;p55"/>
              <p:cNvSpPr/>
              <p:nvPr/>
            </p:nvSpPr>
            <p:spPr>
              <a:xfrm>
                <a:off x="913950" y="1379900"/>
                <a:ext cx="9725" cy="9725"/>
              </a:xfrm>
              <a:custGeom>
                <a:avLst/>
                <a:gdLst/>
                <a:ahLst/>
                <a:cxnLst/>
                <a:rect l="l" t="t" r="r" b="b"/>
                <a:pathLst>
                  <a:path w="389" h="389" extrusionOk="0">
                    <a:moveTo>
                      <a:pt x="195" y="0"/>
                    </a:moveTo>
                    <a:cubicBezTo>
                      <a:pt x="87" y="0"/>
                      <a:pt x="1" y="87"/>
                      <a:pt x="1" y="194"/>
                    </a:cubicBezTo>
                    <a:cubicBezTo>
                      <a:pt x="1" y="302"/>
                      <a:pt x="87"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5" name="Google Shape;11795;p55"/>
              <p:cNvSpPr/>
              <p:nvPr/>
            </p:nvSpPr>
            <p:spPr>
              <a:xfrm>
                <a:off x="95370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2" y="389"/>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6" name="Google Shape;11796;p55"/>
              <p:cNvSpPr/>
              <p:nvPr/>
            </p:nvSpPr>
            <p:spPr>
              <a:xfrm>
                <a:off x="99345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3" y="389"/>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7" name="Google Shape;11797;p55"/>
              <p:cNvSpPr/>
              <p:nvPr/>
            </p:nvSpPr>
            <p:spPr>
              <a:xfrm>
                <a:off x="10332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8" name="Google Shape;11798;p55"/>
              <p:cNvSpPr/>
              <p:nvPr/>
            </p:nvSpPr>
            <p:spPr>
              <a:xfrm>
                <a:off x="107297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9" name="Google Shape;11799;p55"/>
              <p:cNvSpPr/>
              <p:nvPr/>
            </p:nvSpPr>
            <p:spPr>
              <a:xfrm>
                <a:off x="11127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0" name="Google Shape;11800;p55"/>
              <p:cNvSpPr/>
              <p:nvPr/>
            </p:nvSpPr>
            <p:spPr>
              <a:xfrm>
                <a:off x="1152500"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1" name="Google Shape;11801;p55"/>
              <p:cNvSpPr/>
              <p:nvPr/>
            </p:nvSpPr>
            <p:spPr>
              <a:xfrm>
                <a:off x="1192275" y="1379900"/>
                <a:ext cx="9675" cy="9725"/>
              </a:xfrm>
              <a:custGeom>
                <a:avLst/>
                <a:gdLst/>
                <a:ahLst/>
                <a:cxnLst/>
                <a:rect l="l" t="t" r="r" b="b"/>
                <a:pathLst>
                  <a:path w="387" h="389" extrusionOk="0">
                    <a:moveTo>
                      <a:pt x="193" y="0"/>
                    </a:moveTo>
                    <a:cubicBezTo>
                      <a:pt x="86" y="0"/>
                      <a:pt x="0" y="87"/>
                      <a:pt x="0" y="194"/>
                    </a:cubicBezTo>
                    <a:cubicBezTo>
                      <a:pt x="0" y="302"/>
                      <a:pt x="86" y="389"/>
                      <a:pt x="193" y="389"/>
                    </a:cubicBezTo>
                    <a:cubicBezTo>
                      <a:pt x="300" y="389"/>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2" name="Google Shape;11802;p55"/>
              <p:cNvSpPr/>
              <p:nvPr/>
            </p:nvSpPr>
            <p:spPr>
              <a:xfrm>
                <a:off x="1232025" y="1379900"/>
                <a:ext cx="9675" cy="9725"/>
              </a:xfrm>
              <a:custGeom>
                <a:avLst/>
                <a:gdLst/>
                <a:ahLst/>
                <a:cxnLst/>
                <a:rect l="l" t="t" r="r" b="b"/>
                <a:pathLst>
                  <a:path w="387" h="389" extrusionOk="0">
                    <a:moveTo>
                      <a:pt x="194" y="0"/>
                    </a:moveTo>
                    <a:cubicBezTo>
                      <a:pt x="87" y="0"/>
                      <a:pt x="0" y="87"/>
                      <a:pt x="0" y="194"/>
                    </a:cubicBezTo>
                    <a:cubicBezTo>
                      <a:pt x="0" y="302"/>
                      <a:pt x="87" y="389"/>
                      <a:pt x="194" y="389"/>
                    </a:cubicBezTo>
                    <a:cubicBezTo>
                      <a:pt x="300" y="389"/>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3" name="Google Shape;11803;p55"/>
              <p:cNvSpPr/>
              <p:nvPr/>
            </p:nvSpPr>
            <p:spPr>
              <a:xfrm>
                <a:off x="31762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4" name="Google Shape;11804;p55"/>
              <p:cNvSpPr/>
              <p:nvPr/>
            </p:nvSpPr>
            <p:spPr>
              <a:xfrm>
                <a:off x="355750" y="134580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5" name="Google Shape;11805;p55"/>
              <p:cNvSpPr/>
              <p:nvPr/>
            </p:nvSpPr>
            <p:spPr>
              <a:xfrm>
                <a:off x="397125" y="134580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6" name="Google Shape;11806;p55"/>
              <p:cNvSpPr/>
              <p:nvPr/>
            </p:nvSpPr>
            <p:spPr>
              <a:xfrm>
                <a:off x="435250" y="1345800"/>
                <a:ext cx="11350" cy="9725"/>
              </a:xfrm>
              <a:custGeom>
                <a:avLst/>
                <a:gdLst/>
                <a:ahLst/>
                <a:cxnLst/>
                <a:rect l="l" t="t" r="r" b="b"/>
                <a:pathLst>
                  <a:path w="454" h="389" extrusionOk="0">
                    <a:moveTo>
                      <a:pt x="260" y="0"/>
                    </a:moveTo>
                    <a:cubicBezTo>
                      <a:pt x="87" y="0"/>
                      <a:pt x="0" y="209"/>
                      <a:pt x="123" y="332"/>
                    </a:cubicBezTo>
                    <a:cubicBezTo>
                      <a:pt x="162" y="371"/>
                      <a:pt x="211"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7" name="Google Shape;11807;p55"/>
              <p:cNvSpPr/>
              <p:nvPr/>
            </p:nvSpPr>
            <p:spPr>
              <a:xfrm>
                <a:off x="475000" y="1345800"/>
                <a:ext cx="11350" cy="9725"/>
              </a:xfrm>
              <a:custGeom>
                <a:avLst/>
                <a:gdLst/>
                <a:ahLst/>
                <a:cxnLst/>
                <a:rect l="l" t="t" r="r" b="b"/>
                <a:pathLst>
                  <a:path w="454" h="389" extrusionOk="0">
                    <a:moveTo>
                      <a:pt x="260" y="0"/>
                    </a:moveTo>
                    <a:cubicBezTo>
                      <a:pt x="87" y="0"/>
                      <a:pt x="1" y="209"/>
                      <a:pt x="122" y="332"/>
                    </a:cubicBezTo>
                    <a:cubicBezTo>
                      <a:pt x="161" y="371"/>
                      <a:pt x="210" y="389"/>
                      <a:pt x="258"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8" name="Google Shape;11808;p55"/>
              <p:cNvSpPr/>
              <p:nvPr/>
            </p:nvSpPr>
            <p:spPr>
              <a:xfrm>
                <a:off x="516425" y="134580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9" name="Google Shape;11809;p55"/>
              <p:cNvSpPr/>
              <p:nvPr/>
            </p:nvSpPr>
            <p:spPr>
              <a:xfrm>
                <a:off x="554500" y="1345800"/>
                <a:ext cx="11375" cy="9725"/>
              </a:xfrm>
              <a:custGeom>
                <a:avLst/>
                <a:gdLst/>
                <a:ahLst/>
                <a:cxnLst/>
                <a:rect l="l" t="t" r="r" b="b"/>
                <a:pathLst>
                  <a:path w="455" h="389" extrusionOk="0">
                    <a:moveTo>
                      <a:pt x="262" y="0"/>
                    </a:moveTo>
                    <a:cubicBezTo>
                      <a:pt x="87" y="0"/>
                      <a:pt x="1" y="209"/>
                      <a:pt x="124" y="332"/>
                    </a:cubicBezTo>
                    <a:cubicBezTo>
                      <a:pt x="163" y="371"/>
                      <a:pt x="212" y="389"/>
                      <a:pt x="259" y="389"/>
                    </a:cubicBezTo>
                    <a:cubicBezTo>
                      <a:pt x="359" y="389"/>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0" name="Google Shape;11810;p55"/>
              <p:cNvSpPr/>
              <p:nvPr/>
            </p:nvSpPr>
            <p:spPr>
              <a:xfrm>
                <a:off x="595925"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1" name="Google Shape;11811;p55"/>
              <p:cNvSpPr/>
              <p:nvPr/>
            </p:nvSpPr>
            <p:spPr>
              <a:xfrm>
                <a:off x="634025" y="1345800"/>
                <a:ext cx="11375" cy="9725"/>
              </a:xfrm>
              <a:custGeom>
                <a:avLst/>
                <a:gdLst/>
                <a:ahLst/>
                <a:cxnLst/>
                <a:rect l="l" t="t" r="r" b="b"/>
                <a:pathLst>
                  <a:path w="455" h="389" extrusionOk="0">
                    <a:moveTo>
                      <a:pt x="261" y="0"/>
                    </a:moveTo>
                    <a:cubicBezTo>
                      <a:pt x="88" y="0"/>
                      <a:pt x="0" y="209"/>
                      <a:pt x="123" y="332"/>
                    </a:cubicBezTo>
                    <a:cubicBezTo>
                      <a:pt x="162" y="371"/>
                      <a:pt x="211" y="389"/>
                      <a:pt x="259"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2" name="Google Shape;11812;p55"/>
              <p:cNvSpPr/>
              <p:nvPr/>
            </p:nvSpPr>
            <p:spPr>
              <a:xfrm>
                <a:off x="673775" y="1345800"/>
                <a:ext cx="11375" cy="9725"/>
              </a:xfrm>
              <a:custGeom>
                <a:avLst/>
                <a:gdLst/>
                <a:ahLst/>
                <a:cxnLst/>
                <a:rect l="l" t="t" r="r" b="b"/>
                <a:pathLst>
                  <a:path w="455" h="389" extrusionOk="0">
                    <a:moveTo>
                      <a:pt x="261" y="0"/>
                    </a:moveTo>
                    <a:cubicBezTo>
                      <a:pt x="88" y="0"/>
                      <a:pt x="0" y="209"/>
                      <a:pt x="123" y="332"/>
                    </a:cubicBezTo>
                    <a:cubicBezTo>
                      <a:pt x="163" y="371"/>
                      <a:pt x="211" y="389"/>
                      <a:pt x="259"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3" name="Google Shape;11813;p55"/>
              <p:cNvSpPr/>
              <p:nvPr/>
            </p:nvSpPr>
            <p:spPr>
              <a:xfrm>
                <a:off x="715200" y="134580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4" name="Google Shape;11814;p55"/>
              <p:cNvSpPr/>
              <p:nvPr/>
            </p:nvSpPr>
            <p:spPr>
              <a:xfrm>
                <a:off x="753300" y="1345800"/>
                <a:ext cx="11375" cy="9725"/>
              </a:xfrm>
              <a:custGeom>
                <a:avLst/>
                <a:gdLst/>
                <a:ahLst/>
                <a:cxnLst/>
                <a:rect l="l" t="t" r="r" b="b"/>
                <a:pathLst>
                  <a:path w="455" h="389" extrusionOk="0">
                    <a:moveTo>
                      <a:pt x="260" y="0"/>
                    </a:moveTo>
                    <a:cubicBezTo>
                      <a:pt x="87" y="0"/>
                      <a:pt x="1" y="209"/>
                      <a:pt x="122" y="332"/>
                    </a:cubicBezTo>
                    <a:cubicBezTo>
                      <a:pt x="162" y="371"/>
                      <a:pt x="210" y="389"/>
                      <a:pt x="258" y="389"/>
                    </a:cubicBezTo>
                    <a:cubicBezTo>
                      <a:pt x="358" y="389"/>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5" name="Google Shape;11815;p55"/>
              <p:cNvSpPr/>
              <p:nvPr/>
            </p:nvSpPr>
            <p:spPr>
              <a:xfrm>
                <a:off x="794700"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6" name="Google Shape;11816;p55"/>
              <p:cNvSpPr/>
              <p:nvPr/>
            </p:nvSpPr>
            <p:spPr>
              <a:xfrm>
                <a:off x="832825" y="1345800"/>
                <a:ext cx="11350" cy="9725"/>
              </a:xfrm>
              <a:custGeom>
                <a:avLst/>
                <a:gdLst/>
                <a:ahLst/>
                <a:cxnLst/>
                <a:rect l="l" t="t" r="r" b="b"/>
                <a:pathLst>
                  <a:path w="454" h="389" extrusionOk="0">
                    <a:moveTo>
                      <a:pt x="259" y="0"/>
                    </a:moveTo>
                    <a:cubicBezTo>
                      <a:pt x="87" y="0"/>
                      <a:pt x="0" y="209"/>
                      <a:pt x="122" y="332"/>
                    </a:cubicBezTo>
                    <a:cubicBezTo>
                      <a:pt x="161" y="371"/>
                      <a:pt x="210" y="389"/>
                      <a:pt x="257" y="389"/>
                    </a:cubicBezTo>
                    <a:cubicBezTo>
                      <a:pt x="357" y="389"/>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7" name="Google Shape;11817;p55"/>
              <p:cNvSpPr/>
              <p:nvPr/>
            </p:nvSpPr>
            <p:spPr>
              <a:xfrm>
                <a:off x="872575" y="1345800"/>
                <a:ext cx="11350" cy="9725"/>
              </a:xfrm>
              <a:custGeom>
                <a:avLst/>
                <a:gdLst/>
                <a:ahLst/>
                <a:cxnLst/>
                <a:rect l="l" t="t" r="r" b="b"/>
                <a:pathLst>
                  <a:path w="454" h="389" extrusionOk="0">
                    <a:moveTo>
                      <a:pt x="260" y="0"/>
                    </a:moveTo>
                    <a:cubicBezTo>
                      <a:pt x="87" y="0"/>
                      <a:pt x="0" y="209"/>
                      <a:pt x="122" y="332"/>
                    </a:cubicBezTo>
                    <a:cubicBezTo>
                      <a:pt x="161" y="371"/>
                      <a:pt x="210" y="389"/>
                      <a:pt x="257"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8" name="Google Shape;11818;p55"/>
              <p:cNvSpPr/>
              <p:nvPr/>
            </p:nvSpPr>
            <p:spPr>
              <a:xfrm>
                <a:off x="913950" y="134580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9" name="Google Shape;11819;p55"/>
              <p:cNvSpPr/>
              <p:nvPr/>
            </p:nvSpPr>
            <p:spPr>
              <a:xfrm>
                <a:off x="95370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0" name="Google Shape;11820;p55"/>
              <p:cNvSpPr/>
              <p:nvPr/>
            </p:nvSpPr>
            <p:spPr>
              <a:xfrm>
                <a:off x="99345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1" name="Google Shape;11821;p55"/>
              <p:cNvSpPr/>
              <p:nvPr/>
            </p:nvSpPr>
            <p:spPr>
              <a:xfrm>
                <a:off x="10332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2" name="Google Shape;11822;p55"/>
              <p:cNvSpPr/>
              <p:nvPr/>
            </p:nvSpPr>
            <p:spPr>
              <a:xfrm>
                <a:off x="107297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3" name="Google Shape;11823;p55"/>
              <p:cNvSpPr/>
              <p:nvPr/>
            </p:nvSpPr>
            <p:spPr>
              <a:xfrm>
                <a:off x="11127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4" name="Google Shape;11824;p55"/>
              <p:cNvSpPr/>
              <p:nvPr/>
            </p:nvSpPr>
            <p:spPr>
              <a:xfrm>
                <a:off x="1152500"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5" name="Google Shape;11825;p55"/>
              <p:cNvSpPr/>
              <p:nvPr/>
            </p:nvSpPr>
            <p:spPr>
              <a:xfrm>
                <a:off x="1192275" y="134580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6" name="Google Shape;11826;p55"/>
              <p:cNvSpPr/>
              <p:nvPr/>
            </p:nvSpPr>
            <p:spPr>
              <a:xfrm>
                <a:off x="1232025" y="134580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7" name="Google Shape;11827;p55"/>
              <p:cNvSpPr/>
              <p:nvPr/>
            </p:nvSpPr>
            <p:spPr>
              <a:xfrm>
                <a:off x="31762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8" name="Google Shape;11828;p55"/>
              <p:cNvSpPr/>
              <p:nvPr/>
            </p:nvSpPr>
            <p:spPr>
              <a:xfrm>
                <a:off x="355750" y="1311675"/>
                <a:ext cx="11350" cy="9750"/>
              </a:xfrm>
              <a:custGeom>
                <a:avLst/>
                <a:gdLst/>
                <a:ahLst/>
                <a:cxnLst/>
                <a:rect l="l" t="t" r="r" b="b"/>
                <a:pathLst>
                  <a:path w="454" h="390" extrusionOk="0">
                    <a:moveTo>
                      <a:pt x="259" y="1"/>
                    </a:moveTo>
                    <a:cubicBezTo>
                      <a:pt x="87" y="1"/>
                      <a:pt x="0" y="210"/>
                      <a:pt x="123" y="333"/>
                    </a:cubicBezTo>
                    <a:cubicBezTo>
                      <a:pt x="162" y="372"/>
                      <a:pt x="210" y="390"/>
                      <a:pt x="258" y="390"/>
                    </a:cubicBezTo>
                    <a:cubicBezTo>
                      <a:pt x="357" y="390"/>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9" name="Google Shape;11829;p55"/>
              <p:cNvSpPr/>
              <p:nvPr/>
            </p:nvSpPr>
            <p:spPr>
              <a:xfrm>
                <a:off x="397125" y="1311675"/>
                <a:ext cx="9725" cy="9725"/>
              </a:xfrm>
              <a:custGeom>
                <a:avLst/>
                <a:gdLst/>
                <a:ahLst/>
                <a:cxnLst/>
                <a:rect l="l" t="t" r="r" b="b"/>
                <a:pathLst>
                  <a:path w="389" h="389" extrusionOk="0">
                    <a:moveTo>
                      <a:pt x="195" y="1"/>
                    </a:moveTo>
                    <a:cubicBezTo>
                      <a:pt x="88" y="1"/>
                      <a:pt x="1" y="89"/>
                      <a:pt x="1" y="195"/>
                    </a:cubicBezTo>
                    <a:cubicBezTo>
                      <a:pt x="1" y="303"/>
                      <a:pt x="88"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0" name="Google Shape;11830;p55"/>
              <p:cNvSpPr/>
              <p:nvPr/>
            </p:nvSpPr>
            <p:spPr>
              <a:xfrm>
                <a:off x="435250" y="1311675"/>
                <a:ext cx="11350" cy="9750"/>
              </a:xfrm>
              <a:custGeom>
                <a:avLst/>
                <a:gdLst/>
                <a:ahLst/>
                <a:cxnLst/>
                <a:rect l="l" t="t" r="r" b="b"/>
                <a:pathLst>
                  <a:path w="454" h="390" extrusionOk="0">
                    <a:moveTo>
                      <a:pt x="260" y="1"/>
                    </a:moveTo>
                    <a:cubicBezTo>
                      <a:pt x="87" y="1"/>
                      <a:pt x="0" y="210"/>
                      <a:pt x="123" y="333"/>
                    </a:cubicBezTo>
                    <a:cubicBezTo>
                      <a:pt x="162" y="372"/>
                      <a:pt x="211" y="390"/>
                      <a:pt x="258"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1" name="Google Shape;11831;p55"/>
              <p:cNvSpPr/>
              <p:nvPr/>
            </p:nvSpPr>
            <p:spPr>
              <a:xfrm>
                <a:off x="475000" y="1311675"/>
                <a:ext cx="11350" cy="9750"/>
              </a:xfrm>
              <a:custGeom>
                <a:avLst/>
                <a:gdLst/>
                <a:ahLst/>
                <a:cxnLst/>
                <a:rect l="l" t="t" r="r" b="b"/>
                <a:pathLst>
                  <a:path w="454" h="390" extrusionOk="0">
                    <a:moveTo>
                      <a:pt x="260" y="1"/>
                    </a:moveTo>
                    <a:cubicBezTo>
                      <a:pt x="87" y="1"/>
                      <a:pt x="1" y="210"/>
                      <a:pt x="122" y="333"/>
                    </a:cubicBezTo>
                    <a:cubicBezTo>
                      <a:pt x="161" y="372"/>
                      <a:pt x="210" y="390"/>
                      <a:pt x="258"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2" name="Google Shape;11832;p55"/>
              <p:cNvSpPr/>
              <p:nvPr/>
            </p:nvSpPr>
            <p:spPr>
              <a:xfrm>
                <a:off x="516425" y="1311675"/>
                <a:ext cx="9675" cy="9725"/>
              </a:xfrm>
              <a:custGeom>
                <a:avLst/>
                <a:gdLst/>
                <a:ahLst/>
                <a:cxnLst/>
                <a:rect l="l" t="t" r="r" b="b"/>
                <a:pathLst>
                  <a:path w="387" h="389" extrusionOk="0">
                    <a:moveTo>
                      <a:pt x="193" y="1"/>
                    </a:moveTo>
                    <a:cubicBezTo>
                      <a:pt x="87" y="1"/>
                      <a:pt x="0" y="89"/>
                      <a:pt x="0" y="195"/>
                    </a:cubicBezTo>
                    <a:cubicBezTo>
                      <a:pt x="0" y="303"/>
                      <a:pt x="87" y="389"/>
                      <a:pt x="193" y="389"/>
                    </a:cubicBezTo>
                    <a:cubicBezTo>
                      <a:pt x="301" y="389"/>
                      <a:pt x="387" y="303"/>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3" name="Google Shape;11833;p55"/>
              <p:cNvSpPr/>
              <p:nvPr/>
            </p:nvSpPr>
            <p:spPr>
              <a:xfrm>
                <a:off x="554500" y="1311675"/>
                <a:ext cx="11375" cy="9750"/>
              </a:xfrm>
              <a:custGeom>
                <a:avLst/>
                <a:gdLst/>
                <a:ahLst/>
                <a:cxnLst/>
                <a:rect l="l" t="t" r="r" b="b"/>
                <a:pathLst>
                  <a:path w="455" h="390" extrusionOk="0">
                    <a:moveTo>
                      <a:pt x="262" y="1"/>
                    </a:moveTo>
                    <a:cubicBezTo>
                      <a:pt x="87" y="1"/>
                      <a:pt x="1" y="210"/>
                      <a:pt x="124" y="333"/>
                    </a:cubicBezTo>
                    <a:cubicBezTo>
                      <a:pt x="163" y="372"/>
                      <a:pt x="212" y="390"/>
                      <a:pt x="259" y="390"/>
                    </a:cubicBezTo>
                    <a:cubicBezTo>
                      <a:pt x="359" y="390"/>
                      <a:pt x="454" y="312"/>
                      <a:pt x="454" y="195"/>
                    </a:cubicBezTo>
                    <a:cubicBezTo>
                      <a:pt x="454" y="89"/>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4" name="Google Shape;11834;p55"/>
              <p:cNvSpPr/>
              <p:nvPr/>
            </p:nvSpPr>
            <p:spPr>
              <a:xfrm>
                <a:off x="595925"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7" y="303"/>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5" name="Google Shape;11835;p55"/>
              <p:cNvSpPr/>
              <p:nvPr/>
            </p:nvSpPr>
            <p:spPr>
              <a:xfrm>
                <a:off x="634025" y="1311675"/>
                <a:ext cx="11375" cy="9750"/>
              </a:xfrm>
              <a:custGeom>
                <a:avLst/>
                <a:gdLst/>
                <a:ahLst/>
                <a:cxnLst/>
                <a:rect l="l" t="t" r="r" b="b"/>
                <a:pathLst>
                  <a:path w="455" h="390" extrusionOk="0">
                    <a:moveTo>
                      <a:pt x="261" y="1"/>
                    </a:moveTo>
                    <a:cubicBezTo>
                      <a:pt x="88" y="1"/>
                      <a:pt x="0" y="210"/>
                      <a:pt x="123" y="333"/>
                    </a:cubicBezTo>
                    <a:cubicBezTo>
                      <a:pt x="162" y="372"/>
                      <a:pt x="211" y="390"/>
                      <a:pt x="259" y="390"/>
                    </a:cubicBezTo>
                    <a:cubicBezTo>
                      <a:pt x="359" y="390"/>
                      <a:pt x="455" y="312"/>
                      <a:pt x="455" y="195"/>
                    </a:cubicBezTo>
                    <a:cubicBezTo>
                      <a:pt x="453"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6" name="Google Shape;11836;p55"/>
              <p:cNvSpPr/>
              <p:nvPr/>
            </p:nvSpPr>
            <p:spPr>
              <a:xfrm>
                <a:off x="673775" y="1311675"/>
                <a:ext cx="11375" cy="9750"/>
              </a:xfrm>
              <a:custGeom>
                <a:avLst/>
                <a:gdLst/>
                <a:ahLst/>
                <a:cxnLst/>
                <a:rect l="l" t="t" r="r" b="b"/>
                <a:pathLst>
                  <a:path w="455" h="390" extrusionOk="0">
                    <a:moveTo>
                      <a:pt x="261" y="1"/>
                    </a:moveTo>
                    <a:cubicBezTo>
                      <a:pt x="88" y="1"/>
                      <a:pt x="0" y="210"/>
                      <a:pt x="123" y="333"/>
                    </a:cubicBezTo>
                    <a:cubicBezTo>
                      <a:pt x="163" y="372"/>
                      <a:pt x="211" y="390"/>
                      <a:pt x="259" y="390"/>
                    </a:cubicBezTo>
                    <a:cubicBezTo>
                      <a:pt x="359" y="390"/>
                      <a:pt x="455" y="312"/>
                      <a:pt x="455" y="195"/>
                    </a:cubicBezTo>
                    <a:cubicBezTo>
                      <a:pt x="453"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7" name="Google Shape;11837;p55"/>
              <p:cNvSpPr/>
              <p:nvPr/>
            </p:nvSpPr>
            <p:spPr>
              <a:xfrm>
                <a:off x="715200" y="1311675"/>
                <a:ext cx="9725" cy="9725"/>
              </a:xfrm>
              <a:custGeom>
                <a:avLst/>
                <a:gdLst/>
                <a:ahLst/>
                <a:cxnLst/>
                <a:rect l="l" t="t" r="r" b="b"/>
                <a:pathLst>
                  <a:path w="389" h="389" extrusionOk="0">
                    <a:moveTo>
                      <a:pt x="194" y="1"/>
                    </a:moveTo>
                    <a:cubicBezTo>
                      <a:pt x="86" y="1"/>
                      <a:pt x="0" y="89"/>
                      <a:pt x="0" y="195"/>
                    </a:cubicBezTo>
                    <a:cubicBezTo>
                      <a:pt x="0" y="303"/>
                      <a:pt x="86"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8" name="Google Shape;11838;p55"/>
              <p:cNvSpPr/>
              <p:nvPr/>
            </p:nvSpPr>
            <p:spPr>
              <a:xfrm>
                <a:off x="753300" y="1311675"/>
                <a:ext cx="11375" cy="9750"/>
              </a:xfrm>
              <a:custGeom>
                <a:avLst/>
                <a:gdLst/>
                <a:ahLst/>
                <a:cxnLst/>
                <a:rect l="l" t="t" r="r" b="b"/>
                <a:pathLst>
                  <a:path w="455" h="390" extrusionOk="0">
                    <a:moveTo>
                      <a:pt x="260" y="1"/>
                    </a:moveTo>
                    <a:cubicBezTo>
                      <a:pt x="87" y="1"/>
                      <a:pt x="1" y="210"/>
                      <a:pt x="122" y="333"/>
                    </a:cubicBezTo>
                    <a:cubicBezTo>
                      <a:pt x="162" y="372"/>
                      <a:pt x="210" y="390"/>
                      <a:pt x="258" y="390"/>
                    </a:cubicBezTo>
                    <a:cubicBezTo>
                      <a:pt x="358" y="390"/>
                      <a:pt x="454" y="312"/>
                      <a:pt x="454" y="195"/>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9" name="Google Shape;11839;p55"/>
              <p:cNvSpPr/>
              <p:nvPr/>
            </p:nvSpPr>
            <p:spPr>
              <a:xfrm>
                <a:off x="794700"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0" name="Google Shape;11840;p55"/>
              <p:cNvSpPr/>
              <p:nvPr/>
            </p:nvSpPr>
            <p:spPr>
              <a:xfrm>
                <a:off x="832825" y="1311675"/>
                <a:ext cx="11350" cy="9750"/>
              </a:xfrm>
              <a:custGeom>
                <a:avLst/>
                <a:gdLst/>
                <a:ahLst/>
                <a:cxnLst/>
                <a:rect l="l" t="t" r="r" b="b"/>
                <a:pathLst>
                  <a:path w="454" h="390" extrusionOk="0">
                    <a:moveTo>
                      <a:pt x="259" y="1"/>
                    </a:moveTo>
                    <a:cubicBezTo>
                      <a:pt x="87" y="1"/>
                      <a:pt x="0" y="210"/>
                      <a:pt x="122" y="333"/>
                    </a:cubicBezTo>
                    <a:cubicBezTo>
                      <a:pt x="161" y="372"/>
                      <a:pt x="210" y="390"/>
                      <a:pt x="257" y="390"/>
                    </a:cubicBezTo>
                    <a:cubicBezTo>
                      <a:pt x="357" y="390"/>
                      <a:pt x="453" y="312"/>
                      <a:pt x="453" y="195"/>
                    </a:cubicBezTo>
                    <a:cubicBezTo>
                      <a:pt x="453" y="89"/>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1" name="Google Shape;11841;p55"/>
              <p:cNvSpPr/>
              <p:nvPr/>
            </p:nvSpPr>
            <p:spPr>
              <a:xfrm>
                <a:off x="872575" y="1311675"/>
                <a:ext cx="11350" cy="9750"/>
              </a:xfrm>
              <a:custGeom>
                <a:avLst/>
                <a:gdLst/>
                <a:ahLst/>
                <a:cxnLst/>
                <a:rect l="l" t="t" r="r" b="b"/>
                <a:pathLst>
                  <a:path w="454" h="390" extrusionOk="0">
                    <a:moveTo>
                      <a:pt x="260" y="1"/>
                    </a:moveTo>
                    <a:cubicBezTo>
                      <a:pt x="87" y="1"/>
                      <a:pt x="0" y="210"/>
                      <a:pt x="122" y="333"/>
                    </a:cubicBezTo>
                    <a:cubicBezTo>
                      <a:pt x="161" y="372"/>
                      <a:pt x="210" y="390"/>
                      <a:pt x="257" y="390"/>
                    </a:cubicBezTo>
                    <a:cubicBezTo>
                      <a:pt x="358" y="390"/>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2" name="Google Shape;11842;p55"/>
              <p:cNvSpPr/>
              <p:nvPr/>
            </p:nvSpPr>
            <p:spPr>
              <a:xfrm>
                <a:off x="913950" y="1311675"/>
                <a:ext cx="9725" cy="9725"/>
              </a:xfrm>
              <a:custGeom>
                <a:avLst/>
                <a:gdLst/>
                <a:ahLst/>
                <a:cxnLst/>
                <a:rect l="l" t="t" r="r" b="b"/>
                <a:pathLst>
                  <a:path w="389" h="389" extrusionOk="0">
                    <a:moveTo>
                      <a:pt x="195" y="1"/>
                    </a:moveTo>
                    <a:cubicBezTo>
                      <a:pt x="87" y="1"/>
                      <a:pt x="1" y="89"/>
                      <a:pt x="1" y="195"/>
                    </a:cubicBezTo>
                    <a:cubicBezTo>
                      <a:pt x="1" y="303"/>
                      <a:pt x="87"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3" name="Google Shape;11843;p55"/>
              <p:cNvSpPr/>
              <p:nvPr/>
            </p:nvSpPr>
            <p:spPr>
              <a:xfrm>
                <a:off x="95370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2" y="389"/>
                      <a:pt x="389" y="303"/>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4" name="Google Shape;11844;p55"/>
              <p:cNvSpPr/>
              <p:nvPr/>
            </p:nvSpPr>
            <p:spPr>
              <a:xfrm>
                <a:off x="99345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3" y="389"/>
                      <a:pt x="389" y="303"/>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5" name="Google Shape;11845;p55"/>
              <p:cNvSpPr/>
              <p:nvPr/>
            </p:nvSpPr>
            <p:spPr>
              <a:xfrm>
                <a:off x="10332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6" name="Google Shape;11846;p55"/>
              <p:cNvSpPr/>
              <p:nvPr/>
            </p:nvSpPr>
            <p:spPr>
              <a:xfrm>
                <a:off x="107297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7" name="Google Shape;11847;p55"/>
              <p:cNvSpPr/>
              <p:nvPr/>
            </p:nvSpPr>
            <p:spPr>
              <a:xfrm>
                <a:off x="11127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8" name="Google Shape;11848;p55"/>
              <p:cNvSpPr/>
              <p:nvPr/>
            </p:nvSpPr>
            <p:spPr>
              <a:xfrm>
                <a:off x="1152500"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8" y="303"/>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9" name="Google Shape;11849;p55"/>
              <p:cNvSpPr/>
              <p:nvPr/>
            </p:nvSpPr>
            <p:spPr>
              <a:xfrm>
                <a:off x="1192275" y="1311675"/>
                <a:ext cx="9675" cy="9725"/>
              </a:xfrm>
              <a:custGeom>
                <a:avLst/>
                <a:gdLst/>
                <a:ahLst/>
                <a:cxnLst/>
                <a:rect l="l" t="t" r="r" b="b"/>
                <a:pathLst>
                  <a:path w="387" h="389" extrusionOk="0">
                    <a:moveTo>
                      <a:pt x="193" y="1"/>
                    </a:moveTo>
                    <a:cubicBezTo>
                      <a:pt x="86" y="1"/>
                      <a:pt x="0" y="89"/>
                      <a:pt x="0" y="195"/>
                    </a:cubicBezTo>
                    <a:cubicBezTo>
                      <a:pt x="0" y="303"/>
                      <a:pt x="86" y="389"/>
                      <a:pt x="193" y="389"/>
                    </a:cubicBezTo>
                    <a:cubicBezTo>
                      <a:pt x="300" y="389"/>
                      <a:pt x="387" y="303"/>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0" name="Google Shape;11850;p55"/>
              <p:cNvSpPr/>
              <p:nvPr/>
            </p:nvSpPr>
            <p:spPr>
              <a:xfrm>
                <a:off x="1232025" y="1311675"/>
                <a:ext cx="9675" cy="9725"/>
              </a:xfrm>
              <a:custGeom>
                <a:avLst/>
                <a:gdLst/>
                <a:ahLst/>
                <a:cxnLst/>
                <a:rect l="l" t="t" r="r" b="b"/>
                <a:pathLst>
                  <a:path w="387" h="389" extrusionOk="0">
                    <a:moveTo>
                      <a:pt x="194" y="1"/>
                    </a:moveTo>
                    <a:cubicBezTo>
                      <a:pt x="87" y="1"/>
                      <a:pt x="0" y="89"/>
                      <a:pt x="0" y="195"/>
                    </a:cubicBezTo>
                    <a:cubicBezTo>
                      <a:pt x="0" y="303"/>
                      <a:pt x="87" y="389"/>
                      <a:pt x="194" y="389"/>
                    </a:cubicBezTo>
                    <a:cubicBezTo>
                      <a:pt x="300" y="389"/>
                      <a:pt x="387" y="303"/>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1" name="Google Shape;11851;p55"/>
              <p:cNvSpPr/>
              <p:nvPr/>
            </p:nvSpPr>
            <p:spPr>
              <a:xfrm>
                <a:off x="276225" y="1277575"/>
                <a:ext cx="11375" cy="9725"/>
              </a:xfrm>
              <a:custGeom>
                <a:avLst/>
                <a:gdLst/>
                <a:ahLst/>
                <a:cxnLst/>
                <a:rect l="l" t="t" r="r" b="b"/>
                <a:pathLst>
                  <a:path w="455" h="389" extrusionOk="0">
                    <a:moveTo>
                      <a:pt x="260" y="1"/>
                    </a:moveTo>
                    <a:cubicBezTo>
                      <a:pt x="87" y="1"/>
                      <a:pt x="1" y="210"/>
                      <a:pt x="124" y="331"/>
                    </a:cubicBezTo>
                    <a:cubicBezTo>
                      <a:pt x="163" y="371"/>
                      <a:pt x="212" y="389"/>
                      <a:pt x="259" y="389"/>
                    </a:cubicBezTo>
                    <a:cubicBezTo>
                      <a:pt x="359" y="389"/>
                      <a:pt x="454" y="311"/>
                      <a:pt x="454" y="195"/>
                    </a:cubicBezTo>
                    <a:cubicBezTo>
                      <a:pt x="454" y="89"/>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2" name="Google Shape;11852;p55"/>
              <p:cNvSpPr/>
              <p:nvPr/>
            </p:nvSpPr>
            <p:spPr>
              <a:xfrm>
                <a:off x="31762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3" name="Google Shape;11853;p55"/>
              <p:cNvSpPr/>
              <p:nvPr/>
            </p:nvSpPr>
            <p:spPr>
              <a:xfrm>
                <a:off x="355750" y="127757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5"/>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4" name="Google Shape;11854;p55"/>
              <p:cNvSpPr/>
              <p:nvPr/>
            </p:nvSpPr>
            <p:spPr>
              <a:xfrm>
                <a:off x="397125" y="127757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5" name="Google Shape;11855;p55"/>
              <p:cNvSpPr/>
              <p:nvPr/>
            </p:nvSpPr>
            <p:spPr>
              <a:xfrm>
                <a:off x="435250" y="1277575"/>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6" name="Google Shape;11856;p55"/>
              <p:cNvSpPr/>
              <p:nvPr/>
            </p:nvSpPr>
            <p:spPr>
              <a:xfrm>
                <a:off x="475000" y="1277575"/>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7" name="Google Shape;11857;p55"/>
              <p:cNvSpPr/>
              <p:nvPr/>
            </p:nvSpPr>
            <p:spPr>
              <a:xfrm>
                <a:off x="516425" y="127757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8" name="Google Shape;11858;p55"/>
              <p:cNvSpPr/>
              <p:nvPr/>
            </p:nvSpPr>
            <p:spPr>
              <a:xfrm>
                <a:off x="554500" y="1277575"/>
                <a:ext cx="11375" cy="9750"/>
              </a:xfrm>
              <a:custGeom>
                <a:avLst/>
                <a:gdLst/>
                <a:ahLst/>
                <a:cxnLst/>
                <a:rect l="l" t="t" r="r" b="b"/>
                <a:pathLst>
                  <a:path w="455" h="390" extrusionOk="0">
                    <a:moveTo>
                      <a:pt x="262" y="1"/>
                    </a:moveTo>
                    <a:cubicBezTo>
                      <a:pt x="87" y="1"/>
                      <a:pt x="1" y="210"/>
                      <a:pt x="124" y="333"/>
                    </a:cubicBezTo>
                    <a:cubicBezTo>
                      <a:pt x="163" y="372"/>
                      <a:pt x="211" y="389"/>
                      <a:pt x="258" y="389"/>
                    </a:cubicBezTo>
                    <a:cubicBezTo>
                      <a:pt x="358" y="389"/>
                      <a:pt x="454" y="312"/>
                      <a:pt x="454" y="195"/>
                    </a:cubicBezTo>
                    <a:cubicBezTo>
                      <a:pt x="454" y="89"/>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9" name="Google Shape;11859;p55"/>
              <p:cNvSpPr/>
              <p:nvPr/>
            </p:nvSpPr>
            <p:spPr>
              <a:xfrm>
                <a:off x="595925"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0" name="Google Shape;11860;p55"/>
              <p:cNvSpPr/>
              <p:nvPr/>
            </p:nvSpPr>
            <p:spPr>
              <a:xfrm>
                <a:off x="634025" y="1277575"/>
                <a:ext cx="11375" cy="9750"/>
              </a:xfrm>
              <a:custGeom>
                <a:avLst/>
                <a:gdLst/>
                <a:ahLst/>
                <a:cxnLst/>
                <a:rect l="l" t="t" r="r" b="b"/>
                <a:pathLst>
                  <a:path w="455" h="390" extrusionOk="0">
                    <a:moveTo>
                      <a:pt x="261" y="1"/>
                    </a:moveTo>
                    <a:cubicBezTo>
                      <a:pt x="88" y="1"/>
                      <a:pt x="0" y="210"/>
                      <a:pt x="123" y="333"/>
                    </a:cubicBezTo>
                    <a:cubicBezTo>
                      <a:pt x="162" y="372"/>
                      <a:pt x="211" y="389"/>
                      <a:pt x="258" y="389"/>
                    </a:cubicBezTo>
                    <a:cubicBezTo>
                      <a:pt x="358" y="389"/>
                      <a:pt x="454" y="312"/>
                      <a:pt x="455" y="195"/>
                    </a:cubicBezTo>
                    <a:cubicBezTo>
                      <a:pt x="455"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1" name="Google Shape;11861;p55"/>
              <p:cNvSpPr/>
              <p:nvPr/>
            </p:nvSpPr>
            <p:spPr>
              <a:xfrm>
                <a:off x="673775" y="1277575"/>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9"/>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2" name="Google Shape;11862;p55"/>
              <p:cNvSpPr/>
              <p:nvPr/>
            </p:nvSpPr>
            <p:spPr>
              <a:xfrm>
                <a:off x="715200" y="127757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3" name="Google Shape;11863;p55"/>
              <p:cNvSpPr/>
              <p:nvPr/>
            </p:nvSpPr>
            <p:spPr>
              <a:xfrm>
                <a:off x="753300" y="1277575"/>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4" name="Google Shape;11864;p55"/>
              <p:cNvSpPr/>
              <p:nvPr/>
            </p:nvSpPr>
            <p:spPr>
              <a:xfrm>
                <a:off x="794700"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5" name="Google Shape;11865;p55"/>
              <p:cNvSpPr/>
              <p:nvPr/>
            </p:nvSpPr>
            <p:spPr>
              <a:xfrm>
                <a:off x="832825" y="1277575"/>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6" name="Google Shape;11866;p55"/>
              <p:cNvSpPr/>
              <p:nvPr/>
            </p:nvSpPr>
            <p:spPr>
              <a:xfrm>
                <a:off x="872575" y="1277575"/>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9"/>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7" name="Google Shape;11867;p55"/>
              <p:cNvSpPr/>
              <p:nvPr/>
            </p:nvSpPr>
            <p:spPr>
              <a:xfrm>
                <a:off x="913950" y="127757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8" name="Google Shape;11868;p55"/>
              <p:cNvSpPr/>
              <p:nvPr/>
            </p:nvSpPr>
            <p:spPr>
              <a:xfrm>
                <a:off x="95370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9" name="Google Shape;11869;p55"/>
              <p:cNvSpPr/>
              <p:nvPr/>
            </p:nvSpPr>
            <p:spPr>
              <a:xfrm>
                <a:off x="99345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0" name="Google Shape;11870;p55"/>
              <p:cNvSpPr/>
              <p:nvPr/>
            </p:nvSpPr>
            <p:spPr>
              <a:xfrm>
                <a:off x="10332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1" name="Google Shape;11871;p55"/>
              <p:cNvSpPr/>
              <p:nvPr/>
            </p:nvSpPr>
            <p:spPr>
              <a:xfrm>
                <a:off x="107297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2" name="Google Shape;11872;p55"/>
              <p:cNvSpPr/>
              <p:nvPr/>
            </p:nvSpPr>
            <p:spPr>
              <a:xfrm>
                <a:off x="11127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3" name="Google Shape;11873;p55"/>
              <p:cNvSpPr/>
              <p:nvPr/>
            </p:nvSpPr>
            <p:spPr>
              <a:xfrm>
                <a:off x="1152500"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4" name="Google Shape;11874;p55"/>
              <p:cNvSpPr/>
              <p:nvPr/>
            </p:nvSpPr>
            <p:spPr>
              <a:xfrm>
                <a:off x="1192275" y="127757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5" name="Google Shape;11875;p55"/>
              <p:cNvSpPr/>
              <p:nvPr/>
            </p:nvSpPr>
            <p:spPr>
              <a:xfrm>
                <a:off x="1232025" y="127757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6" name="Google Shape;11876;p55"/>
              <p:cNvSpPr/>
              <p:nvPr/>
            </p:nvSpPr>
            <p:spPr>
              <a:xfrm>
                <a:off x="276225" y="1243475"/>
                <a:ext cx="11375" cy="9725"/>
              </a:xfrm>
              <a:custGeom>
                <a:avLst/>
                <a:gdLst/>
                <a:ahLst/>
                <a:cxnLst/>
                <a:rect l="l" t="t" r="r" b="b"/>
                <a:pathLst>
                  <a:path w="455" h="389" extrusionOk="0">
                    <a:moveTo>
                      <a:pt x="260" y="0"/>
                    </a:moveTo>
                    <a:cubicBezTo>
                      <a:pt x="87" y="0"/>
                      <a:pt x="1" y="210"/>
                      <a:pt x="124" y="332"/>
                    </a:cubicBezTo>
                    <a:cubicBezTo>
                      <a:pt x="163" y="371"/>
                      <a:pt x="211" y="389"/>
                      <a:pt x="258" y="389"/>
                    </a:cubicBezTo>
                    <a:cubicBezTo>
                      <a:pt x="358" y="389"/>
                      <a:pt x="454" y="312"/>
                      <a:pt x="454" y="194"/>
                    </a:cubicBezTo>
                    <a:cubicBezTo>
                      <a:pt x="454" y="88"/>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7" name="Google Shape;11877;p55"/>
              <p:cNvSpPr/>
              <p:nvPr/>
            </p:nvSpPr>
            <p:spPr>
              <a:xfrm>
                <a:off x="31762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8" name="Google Shape;11878;p55"/>
              <p:cNvSpPr/>
              <p:nvPr/>
            </p:nvSpPr>
            <p:spPr>
              <a:xfrm>
                <a:off x="355750" y="1243475"/>
                <a:ext cx="11350" cy="9725"/>
              </a:xfrm>
              <a:custGeom>
                <a:avLst/>
                <a:gdLst/>
                <a:ahLst/>
                <a:cxnLst/>
                <a:rect l="l" t="t" r="r" b="b"/>
                <a:pathLst>
                  <a:path w="454" h="389" extrusionOk="0">
                    <a:moveTo>
                      <a:pt x="259" y="0"/>
                    </a:moveTo>
                    <a:cubicBezTo>
                      <a:pt x="87" y="0"/>
                      <a:pt x="0" y="210"/>
                      <a:pt x="123" y="332"/>
                    </a:cubicBezTo>
                    <a:cubicBezTo>
                      <a:pt x="162" y="371"/>
                      <a:pt x="210" y="389"/>
                      <a:pt x="258" y="389"/>
                    </a:cubicBezTo>
                    <a:cubicBezTo>
                      <a:pt x="357" y="389"/>
                      <a:pt x="453" y="312"/>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9" name="Google Shape;11879;p55"/>
              <p:cNvSpPr/>
              <p:nvPr/>
            </p:nvSpPr>
            <p:spPr>
              <a:xfrm>
                <a:off x="397125" y="124347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0" name="Google Shape;11880;p55"/>
              <p:cNvSpPr/>
              <p:nvPr/>
            </p:nvSpPr>
            <p:spPr>
              <a:xfrm>
                <a:off x="435250" y="1243475"/>
                <a:ext cx="11350" cy="9750"/>
              </a:xfrm>
              <a:custGeom>
                <a:avLst/>
                <a:gdLst/>
                <a:ahLst/>
                <a:cxnLst/>
                <a:rect l="l" t="t" r="r" b="b"/>
                <a:pathLst>
                  <a:path w="454" h="390" extrusionOk="0">
                    <a:moveTo>
                      <a:pt x="260" y="0"/>
                    </a:moveTo>
                    <a:cubicBezTo>
                      <a:pt x="87" y="0"/>
                      <a:pt x="0" y="210"/>
                      <a:pt x="123" y="332"/>
                    </a:cubicBezTo>
                    <a:cubicBezTo>
                      <a:pt x="162" y="372"/>
                      <a:pt x="211" y="390"/>
                      <a:pt x="258"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1" name="Google Shape;11881;p55"/>
              <p:cNvSpPr/>
              <p:nvPr/>
            </p:nvSpPr>
            <p:spPr>
              <a:xfrm>
                <a:off x="475000" y="1243475"/>
                <a:ext cx="11350" cy="9750"/>
              </a:xfrm>
              <a:custGeom>
                <a:avLst/>
                <a:gdLst/>
                <a:ahLst/>
                <a:cxnLst/>
                <a:rect l="l" t="t" r="r" b="b"/>
                <a:pathLst>
                  <a:path w="454" h="390" extrusionOk="0">
                    <a:moveTo>
                      <a:pt x="260" y="0"/>
                    </a:moveTo>
                    <a:cubicBezTo>
                      <a:pt x="87" y="0"/>
                      <a:pt x="1" y="210"/>
                      <a:pt x="122" y="332"/>
                    </a:cubicBezTo>
                    <a:cubicBezTo>
                      <a:pt x="161" y="372"/>
                      <a:pt x="210" y="390"/>
                      <a:pt x="258"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2" name="Google Shape;11882;p55"/>
              <p:cNvSpPr/>
              <p:nvPr/>
            </p:nvSpPr>
            <p:spPr>
              <a:xfrm>
                <a:off x="516425" y="124347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3" name="Google Shape;11883;p55"/>
              <p:cNvSpPr/>
              <p:nvPr/>
            </p:nvSpPr>
            <p:spPr>
              <a:xfrm>
                <a:off x="554500" y="1243475"/>
                <a:ext cx="11375" cy="9750"/>
              </a:xfrm>
              <a:custGeom>
                <a:avLst/>
                <a:gdLst/>
                <a:ahLst/>
                <a:cxnLst/>
                <a:rect l="l" t="t" r="r" b="b"/>
                <a:pathLst>
                  <a:path w="455" h="390" extrusionOk="0">
                    <a:moveTo>
                      <a:pt x="262" y="0"/>
                    </a:moveTo>
                    <a:cubicBezTo>
                      <a:pt x="87" y="0"/>
                      <a:pt x="1" y="210"/>
                      <a:pt x="124" y="332"/>
                    </a:cubicBezTo>
                    <a:cubicBezTo>
                      <a:pt x="163" y="372"/>
                      <a:pt x="212" y="390"/>
                      <a:pt x="259" y="390"/>
                    </a:cubicBezTo>
                    <a:cubicBezTo>
                      <a:pt x="359" y="390"/>
                      <a:pt x="454" y="312"/>
                      <a:pt x="454" y="194"/>
                    </a:cubicBezTo>
                    <a:cubicBezTo>
                      <a:pt x="454"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4" name="Google Shape;11884;p55"/>
              <p:cNvSpPr/>
              <p:nvPr/>
            </p:nvSpPr>
            <p:spPr>
              <a:xfrm>
                <a:off x="595925"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5" name="Google Shape;11885;p55"/>
              <p:cNvSpPr/>
              <p:nvPr/>
            </p:nvSpPr>
            <p:spPr>
              <a:xfrm>
                <a:off x="634025" y="1243475"/>
                <a:ext cx="11375" cy="9750"/>
              </a:xfrm>
              <a:custGeom>
                <a:avLst/>
                <a:gdLst/>
                <a:ahLst/>
                <a:cxnLst/>
                <a:rect l="l" t="t" r="r" b="b"/>
                <a:pathLst>
                  <a:path w="455" h="390" extrusionOk="0">
                    <a:moveTo>
                      <a:pt x="261" y="0"/>
                    </a:moveTo>
                    <a:cubicBezTo>
                      <a:pt x="88" y="0"/>
                      <a:pt x="0" y="210"/>
                      <a:pt x="123" y="332"/>
                    </a:cubicBezTo>
                    <a:cubicBezTo>
                      <a:pt x="162" y="372"/>
                      <a:pt x="211" y="390"/>
                      <a:pt x="259" y="390"/>
                    </a:cubicBezTo>
                    <a:cubicBezTo>
                      <a:pt x="359" y="390"/>
                      <a:pt x="455" y="312"/>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6" name="Google Shape;11886;p55"/>
              <p:cNvSpPr/>
              <p:nvPr/>
            </p:nvSpPr>
            <p:spPr>
              <a:xfrm>
                <a:off x="673775" y="1243475"/>
                <a:ext cx="11375" cy="9750"/>
              </a:xfrm>
              <a:custGeom>
                <a:avLst/>
                <a:gdLst/>
                <a:ahLst/>
                <a:cxnLst/>
                <a:rect l="l" t="t" r="r" b="b"/>
                <a:pathLst>
                  <a:path w="455" h="390" extrusionOk="0">
                    <a:moveTo>
                      <a:pt x="261" y="0"/>
                    </a:moveTo>
                    <a:cubicBezTo>
                      <a:pt x="88" y="0"/>
                      <a:pt x="0" y="210"/>
                      <a:pt x="123" y="332"/>
                    </a:cubicBezTo>
                    <a:cubicBezTo>
                      <a:pt x="163" y="372"/>
                      <a:pt x="211" y="390"/>
                      <a:pt x="259" y="390"/>
                    </a:cubicBezTo>
                    <a:cubicBezTo>
                      <a:pt x="359" y="390"/>
                      <a:pt x="455" y="312"/>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7" name="Google Shape;11887;p55"/>
              <p:cNvSpPr/>
              <p:nvPr/>
            </p:nvSpPr>
            <p:spPr>
              <a:xfrm>
                <a:off x="715200" y="124347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8" name="Google Shape;11888;p55"/>
              <p:cNvSpPr/>
              <p:nvPr/>
            </p:nvSpPr>
            <p:spPr>
              <a:xfrm>
                <a:off x="753300" y="1243475"/>
                <a:ext cx="11375" cy="9750"/>
              </a:xfrm>
              <a:custGeom>
                <a:avLst/>
                <a:gdLst/>
                <a:ahLst/>
                <a:cxnLst/>
                <a:rect l="l" t="t" r="r" b="b"/>
                <a:pathLst>
                  <a:path w="455" h="390" extrusionOk="0">
                    <a:moveTo>
                      <a:pt x="260" y="0"/>
                    </a:moveTo>
                    <a:cubicBezTo>
                      <a:pt x="87" y="0"/>
                      <a:pt x="1" y="210"/>
                      <a:pt x="122" y="332"/>
                    </a:cubicBezTo>
                    <a:cubicBezTo>
                      <a:pt x="162" y="372"/>
                      <a:pt x="210" y="390"/>
                      <a:pt x="258" y="390"/>
                    </a:cubicBezTo>
                    <a:cubicBezTo>
                      <a:pt x="358" y="390"/>
                      <a:pt x="454" y="312"/>
                      <a:pt x="454" y="194"/>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9" name="Google Shape;11889;p55"/>
              <p:cNvSpPr/>
              <p:nvPr/>
            </p:nvSpPr>
            <p:spPr>
              <a:xfrm>
                <a:off x="794700"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0" name="Google Shape;11890;p55"/>
              <p:cNvSpPr/>
              <p:nvPr/>
            </p:nvSpPr>
            <p:spPr>
              <a:xfrm>
                <a:off x="832825" y="1243475"/>
                <a:ext cx="11350" cy="9750"/>
              </a:xfrm>
              <a:custGeom>
                <a:avLst/>
                <a:gdLst/>
                <a:ahLst/>
                <a:cxnLst/>
                <a:rect l="l" t="t" r="r" b="b"/>
                <a:pathLst>
                  <a:path w="454" h="390" extrusionOk="0">
                    <a:moveTo>
                      <a:pt x="259" y="0"/>
                    </a:moveTo>
                    <a:cubicBezTo>
                      <a:pt x="87" y="0"/>
                      <a:pt x="0" y="210"/>
                      <a:pt x="122" y="332"/>
                    </a:cubicBezTo>
                    <a:cubicBezTo>
                      <a:pt x="161" y="372"/>
                      <a:pt x="210" y="390"/>
                      <a:pt x="257" y="390"/>
                    </a:cubicBezTo>
                    <a:cubicBezTo>
                      <a:pt x="357" y="390"/>
                      <a:pt x="453" y="312"/>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1" name="Google Shape;11891;p55"/>
              <p:cNvSpPr/>
              <p:nvPr/>
            </p:nvSpPr>
            <p:spPr>
              <a:xfrm>
                <a:off x="872575" y="1243475"/>
                <a:ext cx="11350" cy="9750"/>
              </a:xfrm>
              <a:custGeom>
                <a:avLst/>
                <a:gdLst/>
                <a:ahLst/>
                <a:cxnLst/>
                <a:rect l="l" t="t" r="r" b="b"/>
                <a:pathLst>
                  <a:path w="454" h="390" extrusionOk="0">
                    <a:moveTo>
                      <a:pt x="260" y="0"/>
                    </a:moveTo>
                    <a:cubicBezTo>
                      <a:pt x="87" y="0"/>
                      <a:pt x="0" y="210"/>
                      <a:pt x="122" y="332"/>
                    </a:cubicBezTo>
                    <a:cubicBezTo>
                      <a:pt x="161" y="372"/>
                      <a:pt x="210" y="390"/>
                      <a:pt x="257" y="390"/>
                    </a:cubicBezTo>
                    <a:cubicBezTo>
                      <a:pt x="358" y="390"/>
                      <a:pt x="454" y="312"/>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2" name="Google Shape;11892;p55"/>
              <p:cNvSpPr/>
              <p:nvPr/>
            </p:nvSpPr>
            <p:spPr>
              <a:xfrm>
                <a:off x="913950" y="124347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3" name="Google Shape;11893;p55"/>
              <p:cNvSpPr/>
              <p:nvPr/>
            </p:nvSpPr>
            <p:spPr>
              <a:xfrm>
                <a:off x="95370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4" name="Google Shape;11894;p55"/>
              <p:cNvSpPr/>
              <p:nvPr/>
            </p:nvSpPr>
            <p:spPr>
              <a:xfrm>
                <a:off x="99345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5" name="Google Shape;11895;p55"/>
              <p:cNvSpPr/>
              <p:nvPr/>
            </p:nvSpPr>
            <p:spPr>
              <a:xfrm>
                <a:off x="10332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6" name="Google Shape;11896;p55"/>
              <p:cNvSpPr/>
              <p:nvPr/>
            </p:nvSpPr>
            <p:spPr>
              <a:xfrm>
                <a:off x="107297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7" name="Google Shape;11897;p55"/>
              <p:cNvSpPr/>
              <p:nvPr/>
            </p:nvSpPr>
            <p:spPr>
              <a:xfrm>
                <a:off x="11127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8" name="Google Shape;11898;p55"/>
              <p:cNvSpPr/>
              <p:nvPr/>
            </p:nvSpPr>
            <p:spPr>
              <a:xfrm>
                <a:off x="1152500"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9" name="Google Shape;11899;p55"/>
              <p:cNvSpPr/>
              <p:nvPr/>
            </p:nvSpPr>
            <p:spPr>
              <a:xfrm>
                <a:off x="1192275" y="124347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0" name="Google Shape;11900;p55"/>
              <p:cNvSpPr/>
              <p:nvPr/>
            </p:nvSpPr>
            <p:spPr>
              <a:xfrm>
                <a:off x="1232025" y="124347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1" name="Google Shape;11901;p55"/>
              <p:cNvSpPr/>
              <p:nvPr/>
            </p:nvSpPr>
            <p:spPr>
              <a:xfrm>
                <a:off x="276225" y="1209375"/>
                <a:ext cx="11375" cy="9725"/>
              </a:xfrm>
              <a:custGeom>
                <a:avLst/>
                <a:gdLst/>
                <a:ahLst/>
                <a:cxnLst/>
                <a:rect l="l" t="t" r="r" b="b"/>
                <a:pathLst>
                  <a:path w="455" h="389" extrusionOk="0">
                    <a:moveTo>
                      <a:pt x="260" y="0"/>
                    </a:moveTo>
                    <a:cubicBezTo>
                      <a:pt x="87" y="0"/>
                      <a:pt x="1" y="209"/>
                      <a:pt x="124" y="332"/>
                    </a:cubicBezTo>
                    <a:cubicBezTo>
                      <a:pt x="163" y="371"/>
                      <a:pt x="211" y="389"/>
                      <a:pt x="258" y="389"/>
                    </a:cubicBezTo>
                    <a:cubicBezTo>
                      <a:pt x="358" y="389"/>
                      <a:pt x="454" y="311"/>
                      <a:pt x="454" y="194"/>
                    </a:cubicBezTo>
                    <a:cubicBezTo>
                      <a:pt x="454" y="88"/>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2" name="Google Shape;11902;p55"/>
              <p:cNvSpPr/>
              <p:nvPr/>
            </p:nvSpPr>
            <p:spPr>
              <a:xfrm>
                <a:off x="31762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3" name="Google Shape;11903;p55"/>
              <p:cNvSpPr/>
              <p:nvPr/>
            </p:nvSpPr>
            <p:spPr>
              <a:xfrm>
                <a:off x="355750" y="120937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1"/>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4" name="Google Shape;11904;p55"/>
              <p:cNvSpPr/>
              <p:nvPr/>
            </p:nvSpPr>
            <p:spPr>
              <a:xfrm>
                <a:off x="397125" y="1209400"/>
                <a:ext cx="9725" cy="9700"/>
              </a:xfrm>
              <a:custGeom>
                <a:avLst/>
                <a:gdLst/>
                <a:ahLst/>
                <a:cxnLst/>
                <a:rect l="l" t="t" r="r" b="b"/>
                <a:pathLst>
                  <a:path w="389" h="388" extrusionOk="0">
                    <a:moveTo>
                      <a:pt x="195" y="1"/>
                    </a:moveTo>
                    <a:cubicBezTo>
                      <a:pt x="88" y="1"/>
                      <a:pt x="1" y="87"/>
                      <a:pt x="1" y="193"/>
                    </a:cubicBezTo>
                    <a:cubicBezTo>
                      <a:pt x="1" y="301"/>
                      <a:pt x="88"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5" name="Google Shape;11905;p55"/>
              <p:cNvSpPr/>
              <p:nvPr/>
            </p:nvSpPr>
            <p:spPr>
              <a:xfrm>
                <a:off x="435250" y="1209375"/>
                <a:ext cx="11350" cy="9750"/>
              </a:xfrm>
              <a:custGeom>
                <a:avLst/>
                <a:gdLst/>
                <a:ahLst/>
                <a:cxnLst/>
                <a:rect l="l" t="t" r="r" b="b"/>
                <a:pathLst>
                  <a:path w="454" h="390" extrusionOk="0">
                    <a:moveTo>
                      <a:pt x="260" y="0"/>
                    </a:moveTo>
                    <a:cubicBezTo>
                      <a:pt x="87" y="0"/>
                      <a:pt x="0" y="209"/>
                      <a:pt x="123" y="332"/>
                    </a:cubicBezTo>
                    <a:cubicBezTo>
                      <a:pt x="162" y="372"/>
                      <a:pt x="211" y="389"/>
                      <a:pt x="258"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6" name="Google Shape;11906;p55"/>
              <p:cNvSpPr/>
              <p:nvPr/>
            </p:nvSpPr>
            <p:spPr>
              <a:xfrm>
                <a:off x="475000" y="1209375"/>
                <a:ext cx="11350" cy="9750"/>
              </a:xfrm>
              <a:custGeom>
                <a:avLst/>
                <a:gdLst/>
                <a:ahLst/>
                <a:cxnLst/>
                <a:rect l="l" t="t" r="r" b="b"/>
                <a:pathLst>
                  <a:path w="454" h="390" extrusionOk="0">
                    <a:moveTo>
                      <a:pt x="260" y="0"/>
                    </a:moveTo>
                    <a:cubicBezTo>
                      <a:pt x="87" y="0"/>
                      <a:pt x="1" y="209"/>
                      <a:pt x="122" y="332"/>
                    </a:cubicBezTo>
                    <a:cubicBezTo>
                      <a:pt x="161" y="372"/>
                      <a:pt x="210" y="389"/>
                      <a:pt x="258"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7" name="Google Shape;11907;p55"/>
              <p:cNvSpPr/>
              <p:nvPr/>
            </p:nvSpPr>
            <p:spPr>
              <a:xfrm>
                <a:off x="516425" y="120940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8" name="Google Shape;11908;p55"/>
              <p:cNvSpPr/>
              <p:nvPr/>
            </p:nvSpPr>
            <p:spPr>
              <a:xfrm>
                <a:off x="554500" y="1209375"/>
                <a:ext cx="11375" cy="9750"/>
              </a:xfrm>
              <a:custGeom>
                <a:avLst/>
                <a:gdLst/>
                <a:ahLst/>
                <a:cxnLst/>
                <a:rect l="l" t="t" r="r" b="b"/>
                <a:pathLst>
                  <a:path w="455" h="390" extrusionOk="0">
                    <a:moveTo>
                      <a:pt x="262" y="0"/>
                    </a:moveTo>
                    <a:cubicBezTo>
                      <a:pt x="87" y="0"/>
                      <a:pt x="1" y="209"/>
                      <a:pt x="124" y="332"/>
                    </a:cubicBezTo>
                    <a:cubicBezTo>
                      <a:pt x="163" y="372"/>
                      <a:pt x="211" y="389"/>
                      <a:pt x="258" y="389"/>
                    </a:cubicBezTo>
                    <a:cubicBezTo>
                      <a:pt x="358" y="389"/>
                      <a:pt x="454" y="311"/>
                      <a:pt x="454" y="194"/>
                    </a:cubicBezTo>
                    <a:cubicBezTo>
                      <a:pt x="454"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9" name="Google Shape;11909;p55"/>
              <p:cNvSpPr/>
              <p:nvPr/>
            </p:nvSpPr>
            <p:spPr>
              <a:xfrm>
                <a:off x="595925"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0" name="Google Shape;11910;p55"/>
              <p:cNvSpPr/>
              <p:nvPr/>
            </p:nvSpPr>
            <p:spPr>
              <a:xfrm>
                <a:off x="634025" y="1209375"/>
                <a:ext cx="11375" cy="9750"/>
              </a:xfrm>
              <a:custGeom>
                <a:avLst/>
                <a:gdLst/>
                <a:ahLst/>
                <a:cxnLst/>
                <a:rect l="l" t="t" r="r" b="b"/>
                <a:pathLst>
                  <a:path w="455" h="390" extrusionOk="0">
                    <a:moveTo>
                      <a:pt x="261" y="0"/>
                    </a:moveTo>
                    <a:cubicBezTo>
                      <a:pt x="88" y="0"/>
                      <a:pt x="0" y="209"/>
                      <a:pt x="123" y="332"/>
                    </a:cubicBezTo>
                    <a:cubicBezTo>
                      <a:pt x="162" y="372"/>
                      <a:pt x="211" y="389"/>
                      <a:pt x="258" y="389"/>
                    </a:cubicBezTo>
                    <a:cubicBezTo>
                      <a:pt x="358" y="389"/>
                      <a:pt x="454" y="311"/>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1" name="Google Shape;11911;p55"/>
              <p:cNvSpPr/>
              <p:nvPr/>
            </p:nvSpPr>
            <p:spPr>
              <a:xfrm>
                <a:off x="673775" y="1209375"/>
                <a:ext cx="11375" cy="9750"/>
              </a:xfrm>
              <a:custGeom>
                <a:avLst/>
                <a:gdLst/>
                <a:ahLst/>
                <a:cxnLst/>
                <a:rect l="l" t="t" r="r" b="b"/>
                <a:pathLst>
                  <a:path w="455" h="390" extrusionOk="0">
                    <a:moveTo>
                      <a:pt x="261" y="0"/>
                    </a:moveTo>
                    <a:cubicBezTo>
                      <a:pt x="88" y="0"/>
                      <a:pt x="0" y="209"/>
                      <a:pt x="123" y="332"/>
                    </a:cubicBezTo>
                    <a:cubicBezTo>
                      <a:pt x="163" y="372"/>
                      <a:pt x="211" y="389"/>
                      <a:pt x="259" y="389"/>
                    </a:cubicBezTo>
                    <a:cubicBezTo>
                      <a:pt x="359" y="389"/>
                      <a:pt x="455" y="311"/>
                      <a:pt x="455" y="194"/>
                    </a:cubicBezTo>
                    <a:cubicBezTo>
                      <a:pt x="455" y="88"/>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2" name="Google Shape;11912;p55"/>
              <p:cNvSpPr/>
              <p:nvPr/>
            </p:nvSpPr>
            <p:spPr>
              <a:xfrm>
                <a:off x="715200" y="1209400"/>
                <a:ext cx="9725" cy="9700"/>
              </a:xfrm>
              <a:custGeom>
                <a:avLst/>
                <a:gdLst/>
                <a:ahLst/>
                <a:cxnLst/>
                <a:rect l="l" t="t" r="r" b="b"/>
                <a:pathLst>
                  <a:path w="389" h="388" extrusionOk="0">
                    <a:moveTo>
                      <a:pt x="194" y="1"/>
                    </a:moveTo>
                    <a:cubicBezTo>
                      <a:pt x="86" y="1"/>
                      <a:pt x="0" y="87"/>
                      <a:pt x="0" y="193"/>
                    </a:cubicBezTo>
                    <a:cubicBezTo>
                      <a:pt x="0" y="301"/>
                      <a:pt x="86"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3" name="Google Shape;11913;p55"/>
              <p:cNvSpPr/>
              <p:nvPr/>
            </p:nvSpPr>
            <p:spPr>
              <a:xfrm>
                <a:off x="753300" y="1209375"/>
                <a:ext cx="11375" cy="9750"/>
              </a:xfrm>
              <a:custGeom>
                <a:avLst/>
                <a:gdLst/>
                <a:ahLst/>
                <a:cxnLst/>
                <a:rect l="l" t="t" r="r" b="b"/>
                <a:pathLst>
                  <a:path w="455" h="390" extrusionOk="0">
                    <a:moveTo>
                      <a:pt x="260" y="0"/>
                    </a:moveTo>
                    <a:cubicBezTo>
                      <a:pt x="87" y="0"/>
                      <a:pt x="1" y="209"/>
                      <a:pt x="122" y="332"/>
                    </a:cubicBezTo>
                    <a:cubicBezTo>
                      <a:pt x="162" y="372"/>
                      <a:pt x="210" y="389"/>
                      <a:pt x="258" y="389"/>
                    </a:cubicBezTo>
                    <a:cubicBezTo>
                      <a:pt x="358" y="389"/>
                      <a:pt x="454" y="311"/>
                      <a:pt x="454" y="194"/>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4" name="Google Shape;11914;p55"/>
              <p:cNvSpPr/>
              <p:nvPr/>
            </p:nvSpPr>
            <p:spPr>
              <a:xfrm>
                <a:off x="794700"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5" name="Google Shape;11915;p55"/>
              <p:cNvSpPr/>
              <p:nvPr/>
            </p:nvSpPr>
            <p:spPr>
              <a:xfrm>
                <a:off x="832825" y="1209375"/>
                <a:ext cx="11350" cy="9750"/>
              </a:xfrm>
              <a:custGeom>
                <a:avLst/>
                <a:gdLst/>
                <a:ahLst/>
                <a:cxnLst/>
                <a:rect l="l" t="t" r="r" b="b"/>
                <a:pathLst>
                  <a:path w="454" h="390" extrusionOk="0">
                    <a:moveTo>
                      <a:pt x="259" y="0"/>
                    </a:moveTo>
                    <a:cubicBezTo>
                      <a:pt x="87" y="0"/>
                      <a:pt x="0" y="209"/>
                      <a:pt x="122" y="332"/>
                    </a:cubicBezTo>
                    <a:cubicBezTo>
                      <a:pt x="161" y="372"/>
                      <a:pt x="210" y="389"/>
                      <a:pt x="257" y="389"/>
                    </a:cubicBezTo>
                    <a:cubicBezTo>
                      <a:pt x="357" y="389"/>
                      <a:pt x="453" y="311"/>
                      <a:pt x="453" y="194"/>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6" name="Google Shape;11916;p55"/>
              <p:cNvSpPr/>
              <p:nvPr/>
            </p:nvSpPr>
            <p:spPr>
              <a:xfrm>
                <a:off x="872575" y="1209375"/>
                <a:ext cx="11350" cy="9750"/>
              </a:xfrm>
              <a:custGeom>
                <a:avLst/>
                <a:gdLst/>
                <a:ahLst/>
                <a:cxnLst/>
                <a:rect l="l" t="t" r="r" b="b"/>
                <a:pathLst>
                  <a:path w="454" h="390" extrusionOk="0">
                    <a:moveTo>
                      <a:pt x="260" y="0"/>
                    </a:moveTo>
                    <a:cubicBezTo>
                      <a:pt x="87" y="0"/>
                      <a:pt x="0" y="209"/>
                      <a:pt x="122" y="332"/>
                    </a:cubicBezTo>
                    <a:cubicBezTo>
                      <a:pt x="161" y="372"/>
                      <a:pt x="210" y="389"/>
                      <a:pt x="257" y="389"/>
                    </a:cubicBezTo>
                    <a:cubicBezTo>
                      <a:pt x="358" y="389"/>
                      <a:pt x="454" y="311"/>
                      <a:pt x="454" y="194"/>
                    </a:cubicBezTo>
                    <a:cubicBezTo>
                      <a:pt x="454" y="88"/>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7" name="Google Shape;11917;p55"/>
              <p:cNvSpPr/>
              <p:nvPr/>
            </p:nvSpPr>
            <p:spPr>
              <a:xfrm>
                <a:off x="913950" y="1209400"/>
                <a:ext cx="9725" cy="9700"/>
              </a:xfrm>
              <a:custGeom>
                <a:avLst/>
                <a:gdLst/>
                <a:ahLst/>
                <a:cxnLst/>
                <a:rect l="l" t="t" r="r" b="b"/>
                <a:pathLst>
                  <a:path w="389" h="388" extrusionOk="0">
                    <a:moveTo>
                      <a:pt x="195" y="1"/>
                    </a:moveTo>
                    <a:cubicBezTo>
                      <a:pt x="87" y="1"/>
                      <a:pt x="1" y="87"/>
                      <a:pt x="1" y="193"/>
                    </a:cubicBezTo>
                    <a:cubicBezTo>
                      <a:pt x="1" y="301"/>
                      <a:pt x="87"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8" name="Google Shape;11918;p55"/>
              <p:cNvSpPr/>
              <p:nvPr/>
            </p:nvSpPr>
            <p:spPr>
              <a:xfrm>
                <a:off x="95370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2" y="387"/>
                      <a:pt x="389" y="301"/>
                      <a:pt x="389" y="193"/>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9" name="Google Shape;11919;p55"/>
              <p:cNvSpPr/>
              <p:nvPr/>
            </p:nvSpPr>
            <p:spPr>
              <a:xfrm>
                <a:off x="99345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3" y="387"/>
                      <a:pt x="389" y="301"/>
                      <a:pt x="389" y="193"/>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0" name="Google Shape;11920;p55"/>
              <p:cNvSpPr/>
              <p:nvPr/>
            </p:nvSpPr>
            <p:spPr>
              <a:xfrm>
                <a:off x="10332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1" name="Google Shape;11921;p55"/>
              <p:cNvSpPr/>
              <p:nvPr/>
            </p:nvSpPr>
            <p:spPr>
              <a:xfrm>
                <a:off x="107297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2" name="Google Shape;11922;p55"/>
              <p:cNvSpPr/>
              <p:nvPr/>
            </p:nvSpPr>
            <p:spPr>
              <a:xfrm>
                <a:off x="11127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3" name="Google Shape;11923;p55"/>
              <p:cNvSpPr/>
              <p:nvPr/>
            </p:nvSpPr>
            <p:spPr>
              <a:xfrm>
                <a:off x="1152500"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8" y="301"/>
                      <a:pt x="388" y="193"/>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4" name="Google Shape;11924;p55"/>
              <p:cNvSpPr/>
              <p:nvPr/>
            </p:nvSpPr>
            <p:spPr>
              <a:xfrm>
                <a:off x="1192275" y="1209400"/>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300" y="387"/>
                      <a:pt x="387" y="301"/>
                      <a:pt x="387" y="193"/>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5" name="Google Shape;11925;p55"/>
              <p:cNvSpPr/>
              <p:nvPr/>
            </p:nvSpPr>
            <p:spPr>
              <a:xfrm>
                <a:off x="1232025" y="120940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6" name="Google Shape;11926;p55"/>
              <p:cNvSpPr/>
              <p:nvPr/>
            </p:nvSpPr>
            <p:spPr>
              <a:xfrm>
                <a:off x="276225" y="11753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8"/>
                      <a:pt x="259" y="388"/>
                    </a:cubicBezTo>
                    <a:cubicBezTo>
                      <a:pt x="358" y="388"/>
                      <a:pt x="454" y="310"/>
                      <a:pt x="454" y="194"/>
                    </a:cubicBezTo>
                    <a:cubicBezTo>
                      <a:pt x="454" y="88"/>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7" name="Google Shape;11927;p55"/>
              <p:cNvSpPr/>
              <p:nvPr/>
            </p:nvSpPr>
            <p:spPr>
              <a:xfrm>
                <a:off x="31762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8" name="Google Shape;11928;p55"/>
              <p:cNvSpPr/>
              <p:nvPr/>
            </p:nvSpPr>
            <p:spPr>
              <a:xfrm>
                <a:off x="355750" y="1175300"/>
                <a:ext cx="11350" cy="9700"/>
              </a:xfrm>
              <a:custGeom>
                <a:avLst/>
                <a:gdLst/>
                <a:ahLst/>
                <a:cxnLst/>
                <a:rect l="l" t="t" r="r" b="b"/>
                <a:pathLst>
                  <a:path w="454" h="388" extrusionOk="0">
                    <a:moveTo>
                      <a:pt x="262" y="0"/>
                    </a:moveTo>
                    <a:cubicBezTo>
                      <a:pt x="261" y="0"/>
                      <a:pt x="260" y="0"/>
                      <a:pt x="259" y="0"/>
                    </a:cubicBezTo>
                    <a:cubicBezTo>
                      <a:pt x="87" y="0"/>
                      <a:pt x="0" y="208"/>
                      <a:pt x="123" y="331"/>
                    </a:cubicBezTo>
                    <a:cubicBezTo>
                      <a:pt x="162" y="370"/>
                      <a:pt x="210" y="388"/>
                      <a:pt x="258" y="388"/>
                    </a:cubicBezTo>
                    <a:cubicBezTo>
                      <a:pt x="357" y="388"/>
                      <a:pt x="453" y="310"/>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9" name="Google Shape;11929;p55"/>
              <p:cNvSpPr/>
              <p:nvPr/>
            </p:nvSpPr>
            <p:spPr>
              <a:xfrm>
                <a:off x="397125" y="1175300"/>
                <a:ext cx="9725" cy="9675"/>
              </a:xfrm>
              <a:custGeom>
                <a:avLst/>
                <a:gdLst/>
                <a:ahLst/>
                <a:cxnLst/>
                <a:rect l="l" t="t" r="r" b="b"/>
                <a:pathLst>
                  <a:path w="389" h="387" extrusionOk="0">
                    <a:moveTo>
                      <a:pt x="195" y="0"/>
                    </a:moveTo>
                    <a:cubicBezTo>
                      <a:pt x="88" y="0"/>
                      <a:pt x="1" y="87"/>
                      <a:pt x="1" y="194"/>
                    </a:cubicBezTo>
                    <a:cubicBezTo>
                      <a:pt x="1" y="301"/>
                      <a:pt x="88"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0" name="Google Shape;11930;p55"/>
              <p:cNvSpPr/>
              <p:nvPr/>
            </p:nvSpPr>
            <p:spPr>
              <a:xfrm>
                <a:off x="435250" y="1175300"/>
                <a:ext cx="11350" cy="9725"/>
              </a:xfrm>
              <a:custGeom>
                <a:avLst/>
                <a:gdLst/>
                <a:ahLst/>
                <a:cxnLst/>
                <a:rect l="l" t="t" r="r" b="b"/>
                <a:pathLst>
                  <a:path w="454" h="389" extrusionOk="0">
                    <a:moveTo>
                      <a:pt x="260" y="0"/>
                    </a:moveTo>
                    <a:cubicBezTo>
                      <a:pt x="87" y="0"/>
                      <a:pt x="0" y="208"/>
                      <a:pt x="123" y="331"/>
                    </a:cubicBezTo>
                    <a:cubicBezTo>
                      <a:pt x="163" y="371"/>
                      <a:pt x="211" y="389"/>
                      <a:pt x="259" y="389"/>
                    </a:cubicBezTo>
                    <a:cubicBezTo>
                      <a:pt x="358" y="389"/>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1" name="Google Shape;11931;p55"/>
              <p:cNvSpPr/>
              <p:nvPr/>
            </p:nvSpPr>
            <p:spPr>
              <a:xfrm>
                <a:off x="475025" y="11753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9"/>
                      <a:pt x="121" y="331"/>
                    </a:cubicBezTo>
                    <a:cubicBezTo>
                      <a:pt x="161" y="371"/>
                      <a:pt x="210" y="389"/>
                      <a:pt x="258" y="389"/>
                    </a:cubicBezTo>
                    <a:cubicBezTo>
                      <a:pt x="357" y="389"/>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2" name="Google Shape;11932;p55"/>
              <p:cNvSpPr/>
              <p:nvPr/>
            </p:nvSpPr>
            <p:spPr>
              <a:xfrm>
                <a:off x="516425" y="1175300"/>
                <a:ext cx="9675" cy="9675"/>
              </a:xfrm>
              <a:custGeom>
                <a:avLst/>
                <a:gdLst/>
                <a:ahLst/>
                <a:cxnLst/>
                <a:rect l="l" t="t" r="r" b="b"/>
                <a:pathLst>
                  <a:path w="387" h="387" extrusionOk="0">
                    <a:moveTo>
                      <a:pt x="193" y="0"/>
                    </a:moveTo>
                    <a:cubicBezTo>
                      <a:pt x="87" y="0"/>
                      <a:pt x="0" y="87"/>
                      <a:pt x="0" y="194"/>
                    </a:cubicBezTo>
                    <a:cubicBezTo>
                      <a:pt x="0" y="301"/>
                      <a:pt x="87" y="387"/>
                      <a:pt x="193" y="387"/>
                    </a:cubicBezTo>
                    <a:cubicBezTo>
                      <a:pt x="301" y="387"/>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3" name="Google Shape;11933;p55"/>
              <p:cNvSpPr/>
              <p:nvPr/>
            </p:nvSpPr>
            <p:spPr>
              <a:xfrm>
                <a:off x="554525" y="11753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9"/>
                      <a:pt x="123" y="331"/>
                    </a:cubicBezTo>
                    <a:cubicBezTo>
                      <a:pt x="162" y="371"/>
                      <a:pt x="211" y="389"/>
                      <a:pt x="258" y="389"/>
                    </a:cubicBezTo>
                    <a:cubicBezTo>
                      <a:pt x="358" y="389"/>
                      <a:pt x="453" y="311"/>
                      <a:pt x="453" y="194"/>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4" name="Google Shape;11934;p55"/>
              <p:cNvSpPr/>
              <p:nvPr/>
            </p:nvSpPr>
            <p:spPr>
              <a:xfrm>
                <a:off x="595925"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5" name="Google Shape;11935;p55"/>
              <p:cNvSpPr/>
              <p:nvPr/>
            </p:nvSpPr>
            <p:spPr>
              <a:xfrm>
                <a:off x="634025" y="11753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9"/>
                      <a:pt x="123" y="331"/>
                    </a:cubicBezTo>
                    <a:cubicBezTo>
                      <a:pt x="163" y="371"/>
                      <a:pt x="211" y="389"/>
                      <a:pt x="259" y="389"/>
                    </a:cubicBezTo>
                    <a:cubicBezTo>
                      <a:pt x="359" y="389"/>
                      <a:pt x="454" y="311"/>
                      <a:pt x="455" y="194"/>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6" name="Google Shape;11936;p55"/>
              <p:cNvSpPr/>
              <p:nvPr/>
            </p:nvSpPr>
            <p:spPr>
              <a:xfrm>
                <a:off x="673775" y="1175300"/>
                <a:ext cx="11375" cy="9725"/>
              </a:xfrm>
              <a:custGeom>
                <a:avLst/>
                <a:gdLst/>
                <a:ahLst/>
                <a:cxnLst/>
                <a:rect l="l" t="t" r="r" b="b"/>
                <a:pathLst>
                  <a:path w="455" h="389" extrusionOk="0">
                    <a:moveTo>
                      <a:pt x="261" y="0"/>
                    </a:moveTo>
                    <a:cubicBezTo>
                      <a:pt x="88" y="0"/>
                      <a:pt x="0" y="208"/>
                      <a:pt x="123" y="331"/>
                    </a:cubicBezTo>
                    <a:cubicBezTo>
                      <a:pt x="163" y="371"/>
                      <a:pt x="212" y="389"/>
                      <a:pt x="260" y="389"/>
                    </a:cubicBezTo>
                    <a:cubicBezTo>
                      <a:pt x="359" y="389"/>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7" name="Google Shape;11937;p55"/>
              <p:cNvSpPr/>
              <p:nvPr/>
            </p:nvSpPr>
            <p:spPr>
              <a:xfrm>
                <a:off x="715200" y="1175300"/>
                <a:ext cx="9725" cy="9675"/>
              </a:xfrm>
              <a:custGeom>
                <a:avLst/>
                <a:gdLst/>
                <a:ahLst/>
                <a:cxnLst/>
                <a:rect l="l" t="t" r="r" b="b"/>
                <a:pathLst>
                  <a:path w="389" h="387" extrusionOk="0">
                    <a:moveTo>
                      <a:pt x="194" y="0"/>
                    </a:moveTo>
                    <a:cubicBezTo>
                      <a:pt x="86" y="0"/>
                      <a:pt x="0" y="87"/>
                      <a:pt x="0" y="194"/>
                    </a:cubicBezTo>
                    <a:cubicBezTo>
                      <a:pt x="0" y="301"/>
                      <a:pt x="86"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8" name="Google Shape;11938;p55"/>
              <p:cNvSpPr/>
              <p:nvPr/>
            </p:nvSpPr>
            <p:spPr>
              <a:xfrm>
                <a:off x="753300" y="11753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9"/>
                      <a:pt x="259" y="389"/>
                    </a:cubicBezTo>
                    <a:cubicBezTo>
                      <a:pt x="359" y="389"/>
                      <a:pt x="454" y="311"/>
                      <a:pt x="454" y="194"/>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9" name="Google Shape;11939;p55"/>
              <p:cNvSpPr/>
              <p:nvPr/>
            </p:nvSpPr>
            <p:spPr>
              <a:xfrm>
                <a:off x="794700"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0" name="Google Shape;11940;p55"/>
              <p:cNvSpPr/>
              <p:nvPr/>
            </p:nvSpPr>
            <p:spPr>
              <a:xfrm>
                <a:off x="832825" y="11753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9"/>
                      <a:pt x="258" y="389"/>
                    </a:cubicBezTo>
                    <a:cubicBezTo>
                      <a:pt x="358" y="389"/>
                      <a:pt x="453" y="311"/>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1" name="Google Shape;11941;p55"/>
              <p:cNvSpPr/>
              <p:nvPr/>
            </p:nvSpPr>
            <p:spPr>
              <a:xfrm>
                <a:off x="872575" y="11753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9"/>
                      <a:pt x="122" y="331"/>
                    </a:cubicBezTo>
                    <a:cubicBezTo>
                      <a:pt x="161" y="371"/>
                      <a:pt x="210" y="389"/>
                      <a:pt x="258" y="389"/>
                    </a:cubicBezTo>
                    <a:cubicBezTo>
                      <a:pt x="358" y="389"/>
                      <a:pt x="454" y="311"/>
                      <a:pt x="454" y="194"/>
                    </a:cubicBezTo>
                    <a:cubicBezTo>
                      <a:pt x="454"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2" name="Google Shape;11942;p55"/>
              <p:cNvSpPr/>
              <p:nvPr/>
            </p:nvSpPr>
            <p:spPr>
              <a:xfrm>
                <a:off x="913950"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3" name="Google Shape;11943;p55"/>
              <p:cNvSpPr/>
              <p:nvPr/>
            </p:nvSpPr>
            <p:spPr>
              <a:xfrm>
                <a:off x="95370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2" y="387"/>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4" name="Google Shape;11944;p55"/>
              <p:cNvSpPr/>
              <p:nvPr/>
            </p:nvSpPr>
            <p:spPr>
              <a:xfrm>
                <a:off x="99345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3" y="387"/>
                      <a:pt x="389" y="301"/>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5" name="Google Shape;11945;p55"/>
              <p:cNvSpPr/>
              <p:nvPr/>
            </p:nvSpPr>
            <p:spPr>
              <a:xfrm>
                <a:off x="10332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6" name="Google Shape;11946;p55"/>
              <p:cNvSpPr/>
              <p:nvPr/>
            </p:nvSpPr>
            <p:spPr>
              <a:xfrm>
                <a:off x="107297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7" name="Google Shape;11947;p55"/>
              <p:cNvSpPr/>
              <p:nvPr/>
            </p:nvSpPr>
            <p:spPr>
              <a:xfrm>
                <a:off x="11127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8" name="Google Shape;11948;p55"/>
              <p:cNvSpPr/>
              <p:nvPr/>
            </p:nvSpPr>
            <p:spPr>
              <a:xfrm>
                <a:off x="1152500"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8" y="301"/>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9" name="Google Shape;11949;p55"/>
              <p:cNvSpPr/>
              <p:nvPr/>
            </p:nvSpPr>
            <p:spPr>
              <a:xfrm>
                <a:off x="1192275" y="1175300"/>
                <a:ext cx="9675" cy="9675"/>
              </a:xfrm>
              <a:custGeom>
                <a:avLst/>
                <a:gdLst/>
                <a:ahLst/>
                <a:cxnLst/>
                <a:rect l="l" t="t" r="r" b="b"/>
                <a:pathLst>
                  <a:path w="387" h="387" extrusionOk="0">
                    <a:moveTo>
                      <a:pt x="193" y="0"/>
                    </a:moveTo>
                    <a:cubicBezTo>
                      <a:pt x="86" y="0"/>
                      <a:pt x="0" y="87"/>
                      <a:pt x="0" y="194"/>
                    </a:cubicBezTo>
                    <a:cubicBezTo>
                      <a:pt x="0" y="301"/>
                      <a:pt x="86" y="387"/>
                      <a:pt x="193" y="387"/>
                    </a:cubicBezTo>
                    <a:cubicBezTo>
                      <a:pt x="300" y="387"/>
                      <a:pt x="387" y="301"/>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0" name="Google Shape;11950;p55"/>
              <p:cNvSpPr/>
              <p:nvPr/>
            </p:nvSpPr>
            <p:spPr>
              <a:xfrm>
                <a:off x="1232025" y="1175300"/>
                <a:ext cx="9675" cy="9675"/>
              </a:xfrm>
              <a:custGeom>
                <a:avLst/>
                <a:gdLst/>
                <a:ahLst/>
                <a:cxnLst/>
                <a:rect l="l" t="t" r="r" b="b"/>
                <a:pathLst>
                  <a:path w="387" h="387" extrusionOk="0">
                    <a:moveTo>
                      <a:pt x="194" y="0"/>
                    </a:moveTo>
                    <a:cubicBezTo>
                      <a:pt x="87" y="0"/>
                      <a:pt x="0" y="87"/>
                      <a:pt x="0" y="194"/>
                    </a:cubicBezTo>
                    <a:cubicBezTo>
                      <a:pt x="0" y="301"/>
                      <a:pt x="87" y="387"/>
                      <a:pt x="194" y="387"/>
                    </a:cubicBezTo>
                    <a:cubicBezTo>
                      <a:pt x="300" y="387"/>
                      <a:pt x="387" y="301"/>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1" name="Google Shape;11951;p55"/>
              <p:cNvSpPr/>
              <p:nvPr/>
            </p:nvSpPr>
            <p:spPr>
              <a:xfrm>
                <a:off x="236475"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2" name="Google Shape;11952;p55"/>
              <p:cNvSpPr/>
              <p:nvPr/>
            </p:nvSpPr>
            <p:spPr>
              <a:xfrm>
                <a:off x="276225" y="11412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3" name="Google Shape;11953;p55"/>
              <p:cNvSpPr/>
              <p:nvPr/>
            </p:nvSpPr>
            <p:spPr>
              <a:xfrm>
                <a:off x="31762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4" name="Google Shape;11954;p55"/>
              <p:cNvSpPr/>
              <p:nvPr/>
            </p:nvSpPr>
            <p:spPr>
              <a:xfrm>
                <a:off x="355750" y="1141200"/>
                <a:ext cx="11350" cy="9700"/>
              </a:xfrm>
              <a:custGeom>
                <a:avLst/>
                <a:gdLst/>
                <a:ahLst/>
                <a:cxnLst/>
                <a:rect l="l" t="t" r="r" b="b"/>
                <a:pathLst>
                  <a:path w="454" h="388" extrusionOk="0">
                    <a:moveTo>
                      <a:pt x="259" y="0"/>
                    </a:moveTo>
                    <a:cubicBezTo>
                      <a:pt x="87" y="0"/>
                      <a:pt x="0" y="208"/>
                      <a:pt x="123" y="331"/>
                    </a:cubicBezTo>
                    <a:cubicBezTo>
                      <a:pt x="162" y="370"/>
                      <a:pt x="210" y="387"/>
                      <a:pt x="258" y="387"/>
                    </a:cubicBezTo>
                    <a:cubicBezTo>
                      <a:pt x="357" y="387"/>
                      <a:pt x="453" y="310"/>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5" name="Google Shape;11955;p55"/>
              <p:cNvSpPr/>
              <p:nvPr/>
            </p:nvSpPr>
            <p:spPr>
              <a:xfrm>
                <a:off x="397125" y="114120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6" name="Google Shape;11956;p55"/>
              <p:cNvSpPr/>
              <p:nvPr/>
            </p:nvSpPr>
            <p:spPr>
              <a:xfrm>
                <a:off x="435250" y="1141200"/>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7" name="Google Shape;11957;p55"/>
              <p:cNvSpPr/>
              <p:nvPr/>
            </p:nvSpPr>
            <p:spPr>
              <a:xfrm>
                <a:off x="475000" y="1141200"/>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8" name="Google Shape;11958;p55"/>
              <p:cNvSpPr/>
              <p:nvPr/>
            </p:nvSpPr>
            <p:spPr>
              <a:xfrm>
                <a:off x="516425" y="11412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9" name="Google Shape;11959;p55"/>
              <p:cNvSpPr/>
              <p:nvPr/>
            </p:nvSpPr>
            <p:spPr>
              <a:xfrm>
                <a:off x="554500" y="1141200"/>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0" name="Google Shape;11960;p55"/>
              <p:cNvSpPr/>
              <p:nvPr/>
            </p:nvSpPr>
            <p:spPr>
              <a:xfrm>
                <a:off x="595925"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1" name="Google Shape;11961;p55"/>
              <p:cNvSpPr/>
              <p:nvPr/>
            </p:nvSpPr>
            <p:spPr>
              <a:xfrm>
                <a:off x="634025" y="11412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2" name="Google Shape;11962;p55"/>
              <p:cNvSpPr/>
              <p:nvPr/>
            </p:nvSpPr>
            <p:spPr>
              <a:xfrm>
                <a:off x="673775" y="1141200"/>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3" name="Google Shape;11963;p55"/>
              <p:cNvSpPr/>
              <p:nvPr/>
            </p:nvSpPr>
            <p:spPr>
              <a:xfrm>
                <a:off x="715200" y="114120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4" name="Google Shape;11964;p55"/>
              <p:cNvSpPr/>
              <p:nvPr/>
            </p:nvSpPr>
            <p:spPr>
              <a:xfrm>
                <a:off x="753300"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5" name="Google Shape;11965;p55"/>
              <p:cNvSpPr/>
              <p:nvPr/>
            </p:nvSpPr>
            <p:spPr>
              <a:xfrm>
                <a:off x="794700"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6" name="Google Shape;11966;p55"/>
              <p:cNvSpPr/>
              <p:nvPr/>
            </p:nvSpPr>
            <p:spPr>
              <a:xfrm>
                <a:off x="832825" y="1141200"/>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7" name="Google Shape;11967;p55"/>
              <p:cNvSpPr/>
              <p:nvPr/>
            </p:nvSpPr>
            <p:spPr>
              <a:xfrm>
                <a:off x="872575" y="1141200"/>
                <a:ext cx="11350" cy="9725"/>
              </a:xfrm>
              <a:custGeom>
                <a:avLst/>
                <a:gdLst/>
                <a:ahLst/>
                <a:cxnLst/>
                <a:rect l="l" t="t" r="r" b="b"/>
                <a:pathLst>
                  <a:path w="454" h="389" extrusionOk="0">
                    <a:moveTo>
                      <a:pt x="260" y="0"/>
                    </a:moveTo>
                    <a:cubicBezTo>
                      <a:pt x="87" y="0"/>
                      <a:pt x="0" y="208"/>
                      <a:pt x="122" y="331"/>
                    </a:cubicBezTo>
                    <a:cubicBezTo>
                      <a:pt x="161" y="370"/>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8" name="Google Shape;11968;p55"/>
              <p:cNvSpPr/>
              <p:nvPr/>
            </p:nvSpPr>
            <p:spPr>
              <a:xfrm>
                <a:off x="913950"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9" name="Google Shape;11969;p55"/>
              <p:cNvSpPr/>
              <p:nvPr/>
            </p:nvSpPr>
            <p:spPr>
              <a:xfrm>
                <a:off x="95370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0" name="Google Shape;11970;p55"/>
              <p:cNvSpPr/>
              <p:nvPr/>
            </p:nvSpPr>
            <p:spPr>
              <a:xfrm>
                <a:off x="99345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1" name="Google Shape;11971;p55"/>
              <p:cNvSpPr/>
              <p:nvPr/>
            </p:nvSpPr>
            <p:spPr>
              <a:xfrm>
                <a:off x="10332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2" name="Google Shape;11972;p55"/>
              <p:cNvSpPr/>
              <p:nvPr/>
            </p:nvSpPr>
            <p:spPr>
              <a:xfrm>
                <a:off x="107297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3" name="Google Shape;11973;p55"/>
              <p:cNvSpPr/>
              <p:nvPr/>
            </p:nvSpPr>
            <p:spPr>
              <a:xfrm>
                <a:off x="11127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4" name="Google Shape;11974;p55"/>
              <p:cNvSpPr/>
              <p:nvPr/>
            </p:nvSpPr>
            <p:spPr>
              <a:xfrm>
                <a:off x="1152500"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5" name="Google Shape;11975;p55"/>
              <p:cNvSpPr/>
              <p:nvPr/>
            </p:nvSpPr>
            <p:spPr>
              <a:xfrm>
                <a:off x="1192275" y="11412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6" name="Google Shape;11976;p55"/>
              <p:cNvSpPr/>
              <p:nvPr/>
            </p:nvSpPr>
            <p:spPr>
              <a:xfrm>
                <a:off x="1232025" y="1141200"/>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7" name="Google Shape;11977;p55"/>
              <p:cNvSpPr/>
              <p:nvPr/>
            </p:nvSpPr>
            <p:spPr>
              <a:xfrm>
                <a:off x="236475"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8" name="Google Shape;11978;p55"/>
              <p:cNvSpPr/>
              <p:nvPr/>
            </p:nvSpPr>
            <p:spPr>
              <a:xfrm>
                <a:off x="276225" y="1107075"/>
                <a:ext cx="11375" cy="9725"/>
              </a:xfrm>
              <a:custGeom>
                <a:avLst/>
                <a:gdLst/>
                <a:ahLst/>
                <a:cxnLst/>
                <a:rect l="l" t="t" r="r" b="b"/>
                <a:pathLst>
                  <a:path w="455" h="389" extrusionOk="0">
                    <a:moveTo>
                      <a:pt x="260" y="1"/>
                    </a:moveTo>
                    <a:cubicBezTo>
                      <a:pt x="87" y="1"/>
                      <a:pt x="1" y="209"/>
                      <a:pt x="124" y="331"/>
                    </a:cubicBezTo>
                    <a:cubicBezTo>
                      <a:pt x="163" y="371"/>
                      <a:pt x="212" y="388"/>
                      <a:pt x="259" y="388"/>
                    </a:cubicBezTo>
                    <a:cubicBezTo>
                      <a:pt x="359" y="388"/>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9" name="Google Shape;11979;p55"/>
              <p:cNvSpPr/>
              <p:nvPr/>
            </p:nvSpPr>
            <p:spPr>
              <a:xfrm>
                <a:off x="31762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0" name="Google Shape;11980;p55"/>
              <p:cNvSpPr/>
              <p:nvPr/>
            </p:nvSpPr>
            <p:spPr>
              <a:xfrm>
                <a:off x="355750" y="1107075"/>
                <a:ext cx="11350" cy="9700"/>
              </a:xfrm>
              <a:custGeom>
                <a:avLst/>
                <a:gdLst/>
                <a:ahLst/>
                <a:cxnLst/>
                <a:rect l="l" t="t" r="r" b="b"/>
                <a:pathLst>
                  <a:path w="454" h="388" extrusionOk="0">
                    <a:moveTo>
                      <a:pt x="259" y="1"/>
                    </a:moveTo>
                    <a:cubicBezTo>
                      <a:pt x="87" y="1"/>
                      <a:pt x="0" y="209"/>
                      <a:pt x="123" y="331"/>
                    </a:cubicBezTo>
                    <a:cubicBezTo>
                      <a:pt x="162" y="370"/>
                      <a:pt x="210" y="388"/>
                      <a:pt x="258" y="388"/>
                    </a:cubicBezTo>
                    <a:cubicBezTo>
                      <a:pt x="357" y="388"/>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1" name="Google Shape;11981;p55"/>
              <p:cNvSpPr/>
              <p:nvPr/>
            </p:nvSpPr>
            <p:spPr>
              <a:xfrm>
                <a:off x="397125" y="11070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2" name="Google Shape;11982;p55"/>
              <p:cNvSpPr/>
              <p:nvPr/>
            </p:nvSpPr>
            <p:spPr>
              <a:xfrm>
                <a:off x="435250" y="1107075"/>
                <a:ext cx="11350" cy="9725"/>
              </a:xfrm>
              <a:custGeom>
                <a:avLst/>
                <a:gdLst/>
                <a:ahLst/>
                <a:cxnLst/>
                <a:rect l="l" t="t" r="r" b="b"/>
                <a:pathLst>
                  <a:path w="454" h="389" extrusionOk="0">
                    <a:moveTo>
                      <a:pt x="260" y="1"/>
                    </a:moveTo>
                    <a:cubicBezTo>
                      <a:pt x="87" y="1"/>
                      <a:pt x="0" y="209"/>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3" name="Google Shape;11983;p55"/>
              <p:cNvSpPr/>
              <p:nvPr/>
            </p:nvSpPr>
            <p:spPr>
              <a:xfrm>
                <a:off x="475000" y="11070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4" name="Google Shape;11984;p55"/>
              <p:cNvSpPr/>
              <p:nvPr/>
            </p:nvSpPr>
            <p:spPr>
              <a:xfrm>
                <a:off x="516425" y="11070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5" name="Google Shape;11985;p55"/>
              <p:cNvSpPr/>
              <p:nvPr/>
            </p:nvSpPr>
            <p:spPr>
              <a:xfrm>
                <a:off x="554500" y="1107075"/>
                <a:ext cx="11375" cy="9725"/>
              </a:xfrm>
              <a:custGeom>
                <a:avLst/>
                <a:gdLst/>
                <a:ahLst/>
                <a:cxnLst/>
                <a:rect l="l" t="t" r="r" b="b"/>
                <a:pathLst>
                  <a:path w="455" h="389" extrusionOk="0">
                    <a:moveTo>
                      <a:pt x="262" y="1"/>
                    </a:moveTo>
                    <a:cubicBezTo>
                      <a:pt x="87" y="1"/>
                      <a:pt x="1" y="209"/>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6" name="Google Shape;11986;p55"/>
              <p:cNvSpPr/>
              <p:nvPr/>
            </p:nvSpPr>
            <p:spPr>
              <a:xfrm>
                <a:off x="595925"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7" name="Google Shape;11987;p55"/>
              <p:cNvSpPr/>
              <p:nvPr/>
            </p:nvSpPr>
            <p:spPr>
              <a:xfrm>
                <a:off x="634025" y="1107075"/>
                <a:ext cx="11375" cy="9725"/>
              </a:xfrm>
              <a:custGeom>
                <a:avLst/>
                <a:gdLst/>
                <a:ahLst/>
                <a:cxnLst/>
                <a:rect l="l" t="t" r="r" b="b"/>
                <a:pathLst>
                  <a:path w="455" h="389" extrusionOk="0">
                    <a:moveTo>
                      <a:pt x="261" y="1"/>
                    </a:moveTo>
                    <a:cubicBezTo>
                      <a:pt x="88" y="1"/>
                      <a:pt x="0" y="209"/>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8" name="Google Shape;11988;p55"/>
              <p:cNvSpPr/>
              <p:nvPr/>
            </p:nvSpPr>
            <p:spPr>
              <a:xfrm>
                <a:off x="673775" y="11070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9" name="Google Shape;11989;p55"/>
              <p:cNvSpPr/>
              <p:nvPr/>
            </p:nvSpPr>
            <p:spPr>
              <a:xfrm>
                <a:off x="715200" y="11070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0" name="Google Shape;11990;p55"/>
              <p:cNvSpPr/>
              <p:nvPr/>
            </p:nvSpPr>
            <p:spPr>
              <a:xfrm>
                <a:off x="753300"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1" name="Google Shape;11991;p55"/>
              <p:cNvSpPr/>
              <p:nvPr/>
            </p:nvSpPr>
            <p:spPr>
              <a:xfrm>
                <a:off x="794700"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2" name="Google Shape;11992;p55"/>
              <p:cNvSpPr/>
              <p:nvPr/>
            </p:nvSpPr>
            <p:spPr>
              <a:xfrm>
                <a:off x="832825" y="1107075"/>
                <a:ext cx="11350" cy="9725"/>
              </a:xfrm>
              <a:custGeom>
                <a:avLst/>
                <a:gdLst/>
                <a:ahLst/>
                <a:cxnLst/>
                <a:rect l="l" t="t" r="r" b="b"/>
                <a:pathLst>
                  <a:path w="454" h="389" extrusionOk="0">
                    <a:moveTo>
                      <a:pt x="259" y="1"/>
                    </a:moveTo>
                    <a:cubicBezTo>
                      <a:pt x="87" y="1"/>
                      <a:pt x="0" y="209"/>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3" name="Google Shape;11993;p55"/>
              <p:cNvSpPr/>
              <p:nvPr/>
            </p:nvSpPr>
            <p:spPr>
              <a:xfrm>
                <a:off x="872575" y="11070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4" name="Google Shape;11994;p55"/>
              <p:cNvSpPr/>
              <p:nvPr/>
            </p:nvSpPr>
            <p:spPr>
              <a:xfrm>
                <a:off x="913950"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5" name="Google Shape;11995;p55"/>
              <p:cNvSpPr/>
              <p:nvPr/>
            </p:nvSpPr>
            <p:spPr>
              <a:xfrm>
                <a:off x="95370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6" name="Google Shape;11996;p55"/>
              <p:cNvSpPr/>
              <p:nvPr/>
            </p:nvSpPr>
            <p:spPr>
              <a:xfrm>
                <a:off x="99345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7" name="Google Shape;11997;p55"/>
              <p:cNvSpPr/>
              <p:nvPr/>
            </p:nvSpPr>
            <p:spPr>
              <a:xfrm>
                <a:off x="10332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8" name="Google Shape;11998;p55"/>
              <p:cNvSpPr/>
              <p:nvPr/>
            </p:nvSpPr>
            <p:spPr>
              <a:xfrm>
                <a:off x="107297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9" name="Google Shape;11999;p55"/>
              <p:cNvSpPr/>
              <p:nvPr/>
            </p:nvSpPr>
            <p:spPr>
              <a:xfrm>
                <a:off x="11127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0" name="Google Shape;12000;p55"/>
              <p:cNvSpPr/>
              <p:nvPr/>
            </p:nvSpPr>
            <p:spPr>
              <a:xfrm>
                <a:off x="1152500"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1" name="Google Shape;12001;p55"/>
              <p:cNvSpPr/>
              <p:nvPr/>
            </p:nvSpPr>
            <p:spPr>
              <a:xfrm>
                <a:off x="1192275" y="11070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2" name="Google Shape;12002;p55"/>
              <p:cNvSpPr/>
              <p:nvPr/>
            </p:nvSpPr>
            <p:spPr>
              <a:xfrm>
                <a:off x="1232025" y="11070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3" name="Google Shape;12003;p55"/>
              <p:cNvSpPr/>
              <p:nvPr/>
            </p:nvSpPr>
            <p:spPr>
              <a:xfrm>
                <a:off x="236475"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4" name="Google Shape;12004;p55"/>
              <p:cNvSpPr/>
              <p:nvPr/>
            </p:nvSpPr>
            <p:spPr>
              <a:xfrm>
                <a:off x="276225" y="1072975"/>
                <a:ext cx="11375" cy="9725"/>
              </a:xfrm>
              <a:custGeom>
                <a:avLst/>
                <a:gdLst/>
                <a:ahLst/>
                <a:cxnLst/>
                <a:rect l="l" t="t" r="r" b="b"/>
                <a:pathLst>
                  <a:path w="455" h="389" extrusionOk="0">
                    <a:moveTo>
                      <a:pt x="260" y="1"/>
                    </a:moveTo>
                    <a:cubicBezTo>
                      <a:pt x="87" y="1"/>
                      <a:pt x="1" y="208"/>
                      <a:pt x="124" y="331"/>
                    </a:cubicBezTo>
                    <a:cubicBezTo>
                      <a:pt x="163" y="371"/>
                      <a:pt x="212"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5" name="Google Shape;12005;p55"/>
              <p:cNvSpPr/>
              <p:nvPr/>
            </p:nvSpPr>
            <p:spPr>
              <a:xfrm>
                <a:off x="31762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6" name="Google Shape;12006;p55"/>
              <p:cNvSpPr/>
              <p:nvPr/>
            </p:nvSpPr>
            <p:spPr>
              <a:xfrm>
                <a:off x="355750" y="107297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7" name="Google Shape;12007;p55"/>
              <p:cNvSpPr/>
              <p:nvPr/>
            </p:nvSpPr>
            <p:spPr>
              <a:xfrm>
                <a:off x="397125" y="10729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8" name="Google Shape;12008;p55"/>
              <p:cNvSpPr/>
              <p:nvPr/>
            </p:nvSpPr>
            <p:spPr>
              <a:xfrm>
                <a:off x="435250" y="10729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9" name="Google Shape;12009;p55"/>
              <p:cNvSpPr/>
              <p:nvPr/>
            </p:nvSpPr>
            <p:spPr>
              <a:xfrm>
                <a:off x="475000" y="107297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0" name="Google Shape;12010;p55"/>
              <p:cNvSpPr/>
              <p:nvPr/>
            </p:nvSpPr>
            <p:spPr>
              <a:xfrm>
                <a:off x="516425" y="10729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1" name="Google Shape;12011;p55"/>
              <p:cNvSpPr/>
              <p:nvPr/>
            </p:nvSpPr>
            <p:spPr>
              <a:xfrm>
                <a:off x="554500" y="107297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2" name="Google Shape;12012;p55"/>
              <p:cNvSpPr/>
              <p:nvPr/>
            </p:nvSpPr>
            <p:spPr>
              <a:xfrm>
                <a:off x="595925"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3" name="Google Shape;12013;p55"/>
              <p:cNvSpPr/>
              <p:nvPr/>
            </p:nvSpPr>
            <p:spPr>
              <a:xfrm>
                <a:off x="63402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4" name="Google Shape;12014;p55"/>
              <p:cNvSpPr/>
              <p:nvPr/>
            </p:nvSpPr>
            <p:spPr>
              <a:xfrm>
                <a:off x="67377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5" name="Google Shape;12015;p55"/>
              <p:cNvSpPr/>
              <p:nvPr/>
            </p:nvSpPr>
            <p:spPr>
              <a:xfrm>
                <a:off x="715200" y="10729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6" name="Google Shape;12016;p55"/>
              <p:cNvSpPr/>
              <p:nvPr/>
            </p:nvSpPr>
            <p:spPr>
              <a:xfrm>
                <a:off x="753300"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7" name="Google Shape;12017;p55"/>
              <p:cNvSpPr/>
              <p:nvPr/>
            </p:nvSpPr>
            <p:spPr>
              <a:xfrm>
                <a:off x="794700"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8" name="Google Shape;12018;p55"/>
              <p:cNvSpPr/>
              <p:nvPr/>
            </p:nvSpPr>
            <p:spPr>
              <a:xfrm>
                <a:off x="832825" y="10729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9" name="Google Shape;12019;p55"/>
              <p:cNvSpPr/>
              <p:nvPr/>
            </p:nvSpPr>
            <p:spPr>
              <a:xfrm>
                <a:off x="872575" y="1072975"/>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9"/>
                      <a:pt x="259" y="389"/>
                    </a:cubicBezTo>
                    <a:cubicBezTo>
                      <a:pt x="358" y="389"/>
                      <a:pt x="454" y="311"/>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0" name="Google Shape;12020;p55"/>
              <p:cNvSpPr/>
              <p:nvPr/>
            </p:nvSpPr>
            <p:spPr>
              <a:xfrm>
                <a:off x="913950"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1" name="Google Shape;12021;p55"/>
              <p:cNvSpPr/>
              <p:nvPr/>
            </p:nvSpPr>
            <p:spPr>
              <a:xfrm>
                <a:off x="95370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2" name="Google Shape;12022;p55"/>
              <p:cNvSpPr/>
              <p:nvPr/>
            </p:nvSpPr>
            <p:spPr>
              <a:xfrm>
                <a:off x="99345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3" name="Google Shape;12023;p55"/>
              <p:cNvSpPr/>
              <p:nvPr/>
            </p:nvSpPr>
            <p:spPr>
              <a:xfrm>
                <a:off x="10332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4" name="Google Shape;12024;p55"/>
              <p:cNvSpPr/>
              <p:nvPr/>
            </p:nvSpPr>
            <p:spPr>
              <a:xfrm>
                <a:off x="107297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5" name="Google Shape;12025;p55"/>
              <p:cNvSpPr/>
              <p:nvPr/>
            </p:nvSpPr>
            <p:spPr>
              <a:xfrm>
                <a:off x="11127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6" name="Google Shape;12026;p55"/>
              <p:cNvSpPr/>
              <p:nvPr/>
            </p:nvSpPr>
            <p:spPr>
              <a:xfrm>
                <a:off x="1152500"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7" name="Google Shape;12027;p55"/>
              <p:cNvSpPr/>
              <p:nvPr/>
            </p:nvSpPr>
            <p:spPr>
              <a:xfrm>
                <a:off x="1192275" y="10729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8" name="Google Shape;12028;p55"/>
              <p:cNvSpPr/>
              <p:nvPr/>
            </p:nvSpPr>
            <p:spPr>
              <a:xfrm>
                <a:off x="1232025" y="10729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9" name="Google Shape;12029;p55"/>
              <p:cNvSpPr/>
              <p:nvPr/>
            </p:nvSpPr>
            <p:spPr>
              <a:xfrm>
                <a:off x="236475"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0" name="Google Shape;12030;p55"/>
              <p:cNvSpPr/>
              <p:nvPr/>
            </p:nvSpPr>
            <p:spPr>
              <a:xfrm>
                <a:off x="276225" y="1038875"/>
                <a:ext cx="11375" cy="9725"/>
              </a:xfrm>
              <a:custGeom>
                <a:avLst/>
                <a:gdLst/>
                <a:ahLst/>
                <a:cxnLst/>
                <a:rect l="l" t="t" r="r" b="b"/>
                <a:pathLst>
                  <a:path w="455" h="389" extrusionOk="0">
                    <a:moveTo>
                      <a:pt x="260" y="0"/>
                    </a:moveTo>
                    <a:cubicBezTo>
                      <a:pt x="87" y="0"/>
                      <a:pt x="1" y="210"/>
                      <a:pt x="124" y="331"/>
                    </a:cubicBezTo>
                    <a:cubicBezTo>
                      <a:pt x="163" y="371"/>
                      <a:pt x="212"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1" name="Google Shape;12031;p55"/>
              <p:cNvSpPr/>
              <p:nvPr/>
            </p:nvSpPr>
            <p:spPr>
              <a:xfrm>
                <a:off x="31762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2" name="Google Shape;12032;p55"/>
              <p:cNvSpPr/>
              <p:nvPr/>
            </p:nvSpPr>
            <p:spPr>
              <a:xfrm>
                <a:off x="355750" y="1038875"/>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3" name="Google Shape;12033;p55"/>
              <p:cNvSpPr/>
              <p:nvPr/>
            </p:nvSpPr>
            <p:spPr>
              <a:xfrm>
                <a:off x="397125" y="1038875"/>
                <a:ext cx="9725" cy="9725"/>
              </a:xfrm>
              <a:custGeom>
                <a:avLst/>
                <a:gdLst/>
                <a:ahLst/>
                <a:cxnLst/>
                <a:rect l="l" t="t" r="r" b="b"/>
                <a:pathLst>
                  <a:path w="389" h="389" extrusionOk="0">
                    <a:moveTo>
                      <a:pt x="195" y="0"/>
                    </a:moveTo>
                    <a:cubicBezTo>
                      <a:pt x="88" y="0"/>
                      <a:pt x="1" y="87"/>
                      <a:pt x="1" y="194"/>
                    </a:cubicBezTo>
                    <a:cubicBezTo>
                      <a:pt x="1" y="301"/>
                      <a:pt x="88"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4" name="Google Shape;12034;p55"/>
              <p:cNvSpPr/>
              <p:nvPr/>
            </p:nvSpPr>
            <p:spPr>
              <a:xfrm>
                <a:off x="435250" y="1038875"/>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5" name="Google Shape;12035;p55"/>
              <p:cNvSpPr/>
              <p:nvPr/>
            </p:nvSpPr>
            <p:spPr>
              <a:xfrm>
                <a:off x="475000" y="1038875"/>
                <a:ext cx="11350" cy="9725"/>
              </a:xfrm>
              <a:custGeom>
                <a:avLst/>
                <a:gdLst/>
                <a:ahLst/>
                <a:cxnLst/>
                <a:rect l="l" t="t" r="r" b="b"/>
                <a:pathLst>
                  <a:path w="454" h="389" extrusionOk="0">
                    <a:moveTo>
                      <a:pt x="260" y="0"/>
                    </a:moveTo>
                    <a:cubicBezTo>
                      <a:pt x="87" y="0"/>
                      <a:pt x="1" y="210"/>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6" name="Google Shape;12036;p55"/>
              <p:cNvSpPr/>
              <p:nvPr/>
            </p:nvSpPr>
            <p:spPr>
              <a:xfrm>
                <a:off x="516425" y="1038875"/>
                <a:ext cx="9675" cy="9725"/>
              </a:xfrm>
              <a:custGeom>
                <a:avLst/>
                <a:gdLst/>
                <a:ahLst/>
                <a:cxnLst/>
                <a:rect l="l" t="t" r="r" b="b"/>
                <a:pathLst>
                  <a:path w="387" h="389" extrusionOk="0">
                    <a:moveTo>
                      <a:pt x="193" y="0"/>
                    </a:moveTo>
                    <a:cubicBezTo>
                      <a:pt x="87" y="0"/>
                      <a:pt x="0" y="87"/>
                      <a:pt x="0" y="194"/>
                    </a:cubicBezTo>
                    <a:cubicBezTo>
                      <a:pt x="0" y="301"/>
                      <a:pt x="87" y="388"/>
                      <a:pt x="193" y="388"/>
                    </a:cubicBezTo>
                    <a:cubicBezTo>
                      <a:pt x="301" y="388"/>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7" name="Google Shape;12037;p55"/>
              <p:cNvSpPr/>
              <p:nvPr/>
            </p:nvSpPr>
            <p:spPr>
              <a:xfrm>
                <a:off x="554500" y="1038875"/>
                <a:ext cx="11375" cy="9725"/>
              </a:xfrm>
              <a:custGeom>
                <a:avLst/>
                <a:gdLst/>
                <a:ahLst/>
                <a:cxnLst/>
                <a:rect l="l" t="t" r="r" b="b"/>
                <a:pathLst>
                  <a:path w="455" h="389" extrusionOk="0">
                    <a:moveTo>
                      <a:pt x="262" y="0"/>
                    </a:moveTo>
                    <a:cubicBezTo>
                      <a:pt x="87" y="0"/>
                      <a:pt x="1" y="210"/>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8" name="Google Shape;12038;p55"/>
              <p:cNvSpPr/>
              <p:nvPr/>
            </p:nvSpPr>
            <p:spPr>
              <a:xfrm>
                <a:off x="595925"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7" y="301"/>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9" name="Google Shape;12039;p55"/>
              <p:cNvSpPr/>
              <p:nvPr/>
            </p:nvSpPr>
            <p:spPr>
              <a:xfrm>
                <a:off x="63402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0" name="Google Shape;12040;p55"/>
              <p:cNvSpPr/>
              <p:nvPr/>
            </p:nvSpPr>
            <p:spPr>
              <a:xfrm>
                <a:off x="67377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1" name="Google Shape;12041;p55"/>
              <p:cNvSpPr/>
              <p:nvPr/>
            </p:nvSpPr>
            <p:spPr>
              <a:xfrm>
                <a:off x="715200" y="1038875"/>
                <a:ext cx="9725" cy="9725"/>
              </a:xfrm>
              <a:custGeom>
                <a:avLst/>
                <a:gdLst/>
                <a:ahLst/>
                <a:cxnLst/>
                <a:rect l="l" t="t" r="r" b="b"/>
                <a:pathLst>
                  <a:path w="389" h="389" extrusionOk="0">
                    <a:moveTo>
                      <a:pt x="194" y="0"/>
                    </a:moveTo>
                    <a:cubicBezTo>
                      <a:pt x="86" y="0"/>
                      <a:pt x="0" y="87"/>
                      <a:pt x="0" y="194"/>
                    </a:cubicBezTo>
                    <a:cubicBezTo>
                      <a:pt x="0" y="301"/>
                      <a:pt x="86"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2" name="Google Shape;12042;p55"/>
              <p:cNvSpPr/>
              <p:nvPr/>
            </p:nvSpPr>
            <p:spPr>
              <a:xfrm>
                <a:off x="753300"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3" name="Google Shape;12043;p55"/>
              <p:cNvSpPr/>
              <p:nvPr/>
            </p:nvSpPr>
            <p:spPr>
              <a:xfrm>
                <a:off x="794700"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4" name="Google Shape;12044;p55"/>
              <p:cNvSpPr/>
              <p:nvPr/>
            </p:nvSpPr>
            <p:spPr>
              <a:xfrm>
                <a:off x="832825" y="1038875"/>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5" name="Google Shape;12045;p55"/>
              <p:cNvSpPr/>
              <p:nvPr/>
            </p:nvSpPr>
            <p:spPr>
              <a:xfrm>
                <a:off x="872575" y="1038875"/>
                <a:ext cx="11350" cy="9725"/>
              </a:xfrm>
              <a:custGeom>
                <a:avLst/>
                <a:gdLst/>
                <a:ahLst/>
                <a:cxnLst/>
                <a:rect l="l" t="t" r="r" b="b"/>
                <a:pathLst>
                  <a:path w="454" h="389" extrusionOk="0">
                    <a:moveTo>
                      <a:pt x="260" y="0"/>
                    </a:moveTo>
                    <a:cubicBezTo>
                      <a:pt x="87" y="0"/>
                      <a:pt x="0" y="210"/>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6" name="Google Shape;12046;p55"/>
              <p:cNvSpPr/>
              <p:nvPr/>
            </p:nvSpPr>
            <p:spPr>
              <a:xfrm>
                <a:off x="913950"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7" name="Google Shape;12047;p55"/>
              <p:cNvSpPr/>
              <p:nvPr/>
            </p:nvSpPr>
            <p:spPr>
              <a:xfrm>
                <a:off x="95370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2" y="388"/>
                      <a:pt x="389" y="301"/>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8" name="Google Shape;12048;p55"/>
              <p:cNvSpPr/>
              <p:nvPr/>
            </p:nvSpPr>
            <p:spPr>
              <a:xfrm>
                <a:off x="99345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3" y="388"/>
                      <a:pt x="389" y="301"/>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9" name="Google Shape;12049;p55"/>
              <p:cNvSpPr/>
              <p:nvPr/>
            </p:nvSpPr>
            <p:spPr>
              <a:xfrm>
                <a:off x="10332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0" name="Google Shape;12050;p55"/>
              <p:cNvSpPr/>
              <p:nvPr/>
            </p:nvSpPr>
            <p:spPr>
              <a:xfrm>
                <a:off x="107297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1" name="Google Shape;12051;p55"/>
              <p:cNvSpPr/>
              <p:nvPr/>
            </p:nvSpPr>
            <p:spPr>
              <a:xfrm>
                <a:off x="11127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2" name="Google Shape;12052;p55"/>
              <p:cNvSpPr/>
              <p:nvPr/>
            </p:nvSpPr>
            <p:spPr>
              <a:xfrm>
                <a:off x="1152500"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8" y="301"/>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3" name="Google Shape;12053;p55"/>
              <p:cNvSpPr/>
              <p:nvPr/>
            </p:nvSpPr>
            <p:spPr>
              <a:xfrm>
                <a:off x="1192275" y="1038875"/>
                <a:ext cx="9675" cy="9725"/>
              </a:xfrm>
              <a:custGeom>
                <a:avLst/>
                <a:gdLst/>
                <a:ahLst/>
                <a:cxnLst/>
                <a:rect l="l" t="t" r="r" b="b"/>
                <a:pathLst>
                  <a:path w="387" h="389" extrusionOk="0">
                    <a:moveTo>
                      <a:pt x="193" y="0"/>
                    </a:moveTo>
                    <a:cubicBezTo>
                      <a:pt x="86" y="0"/>
                      <a:pt x="0" y="87"/>
                      <a:pt x="0" y="194"/>
                    </a:cubicBezTo>
                    <a:cubicBezTo>
                      <a:pt x="0" y="301"/>
                      <a:pt x="86" y="388"/>
                      <a:pt x="193" y="388"/>
                    </a:cubicBezTo>
                    <a:cubicBezTo>
                      <a:pt x="300" y="388"/>
                      <a:pt x="387" y="301"/>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4" name="Google Shape;12054;p55"/>
              <p:cNvSpPr/>
              <p:nvPr/>
            </p:nvSpPr>
            <p:spPr>
              <a:xfrm>
                <a:off x="1232025" y="1038875"/>
                <a:ext cx="9675" cy="9725"/>
              </a:xfrm>
              <a:custGeom>
                <a:avLst/>
                <a:gdLst/>
                <a:ahLst/>
                <a:cxnLst/>
                <a:rect l="l" t="t" r="r" b="b"/>
                <a:pathLst>
                  <a:path w="387" h="389" extrusionOk="0">
                    <a:moveTo>
                      <a:pt x="194" y="0"/>
                    </a:moveTo>
                    <a:cubicBezTo>
                      <a:pt x="87" y="0"/>
                      <a:pt x="0" y="87"/>
                      <a:pt x="0" y="194"/>
                    </a:cubicBezTo>
                    <a:cubicBezTo>
                      <a:pt x="0" y="301"/>
                      <a:pt x="87" y="388"/>
                      <a:pt x="194" y="388"/>
                    </a:cubicBezTo>
                    <a:cubicBezTo>
                      <a:pt x="300" y="388"/>
                      <a:pt x="387" y="301"/>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5" name="Google Shape;12055;p55"/>
              <p:cNvSpPr/>
              <p:nvPr/>
            </p:nvSpPr>
            <p:spPr>
              <a:xfrm>
                <a:off x="236475"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9"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6" name="Google Shape;12056;p55"/>
              <p:cNvSpPr/>
              <p:nvPr/>
            </p:nvSpPr>
            <p:spPr>
              <a:xfrm>
                <a:off x="276225" y="1004800"/>
                <a:ext cx="11375" cy="9700"/>
              </a:xfrm>
              <a:custGeom>
                <a:avLst/>
                <a:gdLst/>
                <a:ahLst/>
                <a:cxnLst/>
                <a:rect l="l" t="t" r="r" b="b"/>
                <a:pathLst>
                  <a:path w="455" h="388" extrusionOk="0">
                    <a:moveTo>
                      <a:pt x="263" y="1"/>
                    </a:moveTo>
                    <a:cubicBezTo>
                      <a:pt x="262" y="1"/>
                      <a:pt x="261" y="1"/>
                      <a:pt x="260" y="1"/>
                    </a:cubicBezTo>
                    <a:cubicBezTo>
                      <a:pt x="87" y="1"/>
                      <a:pt x="1" y="208"/>
                      <a:pt x="124" y="331"/>
                    </a:cubicBezTo>
                    <a:cubicBezTo>
                      <a:pt x="163" y="370"/>
                      <a:pt x="211" y="388"/>
                      <a:pt x="259" y="388"/>
                    </a:cubicBezTo>
                    <a:cubicBezTo>
                      <a:pt x="358" y="388"/>
                      <a:pt x="454" y="311"/>
                      <a:pt x="454" y="195"/>
                    </a:cubicBezTo>
                    <a:cubicBezTo>
                      <a:pt x="454" y="88"/>
                      <a:pt x="369"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7" name="Google Shape;12057;p55"/>
              <p:cNvSpPr/>
              <p:nvPr/>
            </p:nvSpPr>
            <p:spPr>
              <a:xfrm>
                <a:off x="31762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8" name="Google Shape;12058;p55"/>
              <p:cNvSpPr/>
              <p:nvPr/>
            </p:nvSpPr>
            <p:spPr>
              <a:xfrm>
                <a:off x="355750" y="1004775"/>
                <a:ext cx="11350" cy="9725"/>
              </a:xfrm>
              <a:custGeom>
                <a:avLst/>
                <a:gdLst/>
                <a:ahLst/>
                <a:cxnLst/>
                <a:rect l="l" t="t" r="r" b="b"/>
                <a:pathLst>
                  <a:path w="454" h="389" extrusionOk="0">
                    <a:moveTo>
                      <a:pt x="259" y="0"/>
                    </a:moveTo>
                    <a:cubicBezTo>
                      <a:pt x="87" y="0"/>
                      <a:pt x="0" y="208"/>
                      <a:pt x="121" y="331"/>
                    </a:cubicBezTo>
                    <a:cubicBezTo>
                      <a:pt x="161" y="370"/>
                      <a:pt x="210" y="388"/>
                      <a:pt x="258" y="388"/>
                    </a:cubicBezTo>
                    <a:cubicBezTo>
                      <a:pt x="357" y="388"/>
                      <a:pt x="452" y="311"/>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9" name="Google Shape;12059;p55"/>
              <p:cNvSpPr/>
              <p:nvPr/>
            </p:nvSpPr>
            <p:spPr>
              <a:xfrm>
                <a:off x="397125" y="1004775"/>
                <a:ext cx="9725" cy="9725"/>
              </a:xfrm>
              <a:custGeom>
                <a:avLst/>
                <a:gdLst/>
                <a:ahLst/>
                <a:cxnLst/>
                <a:rect l="l" t="t" r="r" b="b"/>
                <a:pathLst>
                  <a:path w="389" h="389" extrusionOk="0">
                    <a:moveTo>
                      <a:pt x="195" y="0"/>
                    </a:moveTo>
                    <a:cubicBezTo>
                      <a:pt x="88" y="0"/>
                      <a:pt x="1" y="87"/>
                      <a:pt x="1" y="194"/>
                    </a:cubicBezTo>
                    <a:cubicBezTo>
                      <a:pt x="1" y="300"/>
                      <a:pt x="88"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0" name="Google Shape;12060;p55"/>
              <p:cNvSpPr/>
              <p:nvPr/>
            </p:nvSpPr>
            <p:spPr>
              <a:xfrm>
                <a:off x="435250" y="100480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1" name="Google Shape;12061;p55"/>
              <p:cNvSpPr/>
              <p:nvPr/>
            </p:nvSpPr>
            <p:spPr>
              <a:xfrm>
                <a:off x="475025" y="100480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2" name="Google Shape;12062;p55"/>
              <p:cNvSpPr/>
              <p:nvPr/>
            </p:nvSpPr>
            <p:spPr>
              <a:xfrm>
                <a:off x="516425" y="1004775"/>
                <a:ext cx="9675" cy="9725"/>
              </a:xfrm>
              <a:custGeom>
                <a:avLst/>
                <a:gdLst/>
                <a:ahLst/>
                <a:cxnLst/>
                <a:rect l="l" t="t" r="r" b="b"/>
                <a:pathLst>
                  <a:path w="387" h="389" extrusionOk="0">
                    <a:moveTo>
                      <a:pt x="193" y="0"/>
                    </a:moveTo>
                    <a:cubicBezTo>
                      <a:pt x="87" y="0"/>
                      <a:pt x="0" y="87"/>
                      <a:pt x="0" y="194"/>
                    </a:cubicBezTo>
                    <a:cubicBezTo>
                      <a:pt x="0" y="300"/>
                      <a:pt x="87" y="388"/>
                      <a:pt x="193" y="388"/>
                    </a:cubicBezTo>
                    <a:cubicBezTo>
                      <a:pt x="301" y="388"/>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3" name="Google Shape;12063;p55"/>
              <p:cNvSpPr/>
              <p:nvPr/>
            </p:nvSpPr>
            <p:spPr>
              <a:xfrm>
                <a:off x="554525" y="100480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4" name="Google Shape;12064;p55"/>
              <p:cNvSpPr/>
              <p:nvPr/>
            </p:nvSpPr>
            <p:spPr>
              <a:xfrm>
                <a:off x="595925"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5" name="Google Shape;12065;p55"/>
              <p:cNvSpPr/>
              <p:nvPr/>
            </p:nvSpPr>
            <p:spPr>
              <a:xfrm>
                <a:off x="634025" y="100480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6" name="Google Shape;12066;p55"/>
              <p:cNvSpPr/>
              <p:nvPr/>
            </p:nvSpPr>
            <p:spPr>
              <a:xfrm>
                <a:off x="673775" y="100480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7" name="Google Shape;12067;p55"/>
              <p:cNvSpPr/>
              <p:nvPr/>
            </p:nvSpPr>
            <p:spPr>
              <a:xfrm>
                <a:off x="715200" y="1004775"/>
                <a:ext cx="9725" cy="9725"/>
              </a:xfrm>
              <a:custGeom>
                <a:avLst/>
                <a:gdLst/>
                <a:ahLst/>
                <a:cxnLst/>
                <a:rect l="l" t="t" r="r" b="b"/>
                <a:pathLst>
                  <a:path w="389" h="389" extrusionOk="0">
                    <a:moveTo>
                      <a:pt x="194" y="0"/>
                    </a:moveTo>
                    <a:cubicBezTo>
                      <a:pt x="86" y="0"/>
                      <a:pt x="0" y="87"/>
                      <a:pt x="0" y="194"/>
                    </a:cubicBezTo>
                    <a:cubicBezTo>
                      <a:pt x="0" y="300"/>
                      <a:pt x="86"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8" name="Google Shape;12068;p55"/>
              <p:cNvSpPr/>
              <p:nvPr/>
            </p:nvSpPr>
            <p:spPr>
              <a:xfrm>
                <a:off x="753300"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9" name="Google Shape;12069;p55"/>
              <p:cNvSpPr/>
              <p:nvPr/>
            </p:nvSpPr>
            <p:spPr>
              <a:xfrm>
                <a:off x="794700"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0" name="Google Shape;12070;p55"/>
              <p:cNvSpPr/>
              <p:nvPr/>
            </p:nvSpPr>
            <p:spPr>
              <a:xfrm>
                <a:off x="832825" y="100480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1" name="Google Shape;12071;p55"/>
              <p:cNvSpPr/>
              <p:nvPr/>
            </p:nvSpPr>
            <p:spPr>
              <a:xfrm>
                <a:off x="872575" y="1004800"/>
                <a:ext cx="11350" cy="9725"/>
              </a:xfrm>
              <a:custGeom>
                <a:avLst/>
                <a:gdLst/>
                <a:ahLst/>
                <a:cxnLst/>
                <a:rect l="l" t="t" r="r" b="b"/>
                <a:pathLst>
                  <a:path w="454" h="389" extrusionOk="0">
                    <a:moveTo>
                      <a:pt x="262" y="1"/>
                    </a:moveTo>
                    <a:cubicBezTo>
                      <a:pt x="261" y="1"/>
                      <a:pt x="261" y="1"/>
                      <a:pt x="260" y="1"/>
                    </a:cubicBezTo>
                    <a:cubicBezTo>
                      <a:pt x="259" y="1"/>
                      <a:pt x="258" y="1"/>
                      <a:pt x="258" y="1"/>
                    </a:cubicBezTo>
                    <a:cubicBezTo>
                      <a:pt x="86" y="1"/>
                      <a:pt x="1" y="209"/>
                      <a:pt x="122" y="331"/>
                    </a:cubicBezTo>
                    <a:cubicBezTo>
                      <a:pt x="161" y="371"/>
                      <a:pt x="210" y="389"/>
                      <a:pt x="258" y="389"/>
                    </a:cubicBezTo>
                    <a:cubicBezTo>
                      <a:pt x="358" y="389"/>
                      <a:pt x="454" y="311"/>
                      <a:pt x="454" y="195"/>
                    </a:cubicBezTo>
                    <a:cubicBezTo>
                      <a:pt x="454"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2" name="Google Shape;12072;p55"/>
              <p:cNvSpPr/>
              <p:nvPr/>
            </p:nvSpPr>
            <p:spPr>
              <a:xfrm>
                <a:off x="913950"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3" name="Google Shape;12073;p55"/>
              <p:cNvSpPr/>
              <p:nvPr/>
            </p:nvSpPr>
            <p:spPr>
              <a:xfrm>
                <a:off x="95370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2" y="388"/>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4" name="Google Shape;12074;p55"/>
              <p:cNvSpPr/>
              <p:nvPr/>
            </p:nvSpPr>
            <p:spPr>
              <a:xfrm>
                <a:off x="99345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3" y="388"/>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5" name="Google Shape;12075;p55"/>
              <p:cNvSpPr/>
              <p:nvPr/>
            </p:nvSpPr>
            <p:spPr>
              <a:xfrm>
                <a:off x="10332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6" name="Google Shape;12076;p55"/>
              <p:cNvSpPr/>
              <p:nvPr/>
            </p:nvSpPr>
            <p:spPr>
              <a:xfrm>
                <a:off x="107297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7" name="Google Shape;12077;p55"/>
              <p:cNvSpPr/>
              <p:nvPr/>
            </p:nvSpPr>
            <p:spPr>
              <a:xfrm>
                <a:off x="11127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8" name="Google Shape;12078;p55"/>
              <p:cNvSpPr/>
              <p:nvPr/>
            </p:nvSpPr>
            <p:spPr>
              <a:xfrm>
                <a:off x="1152500"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9" name="Google Shape;12079;p55"/>
              <p:cNvSpPr/>
              <p:nvPr/>
            </p:nvSpPr>
            <p:spPr>
              <a:xfrm>
                <a:off x="1192275" y="1004775"/>
                <a:ext cx="9675" cy="9725"/>
              </a:xfrm>
              <a:custGeom>
                <a:avLst/>
                <a:gdLst/>
                <a:ahLst/>
                <a:cxnLst/>
                <a:rect l="l" t="t" r="r" b="b"/>
                <a:pathLst>
                  <a:path w="387" h="389" extrusionOk="0">
                    <a:moveTo>
                      <a:pt x="193" y="0"/>
                    </a:moveTo>
                    <a:cubicBezTo>
                      <a:pt x="86" y="0"/>
                      <a:pt x="0" y="87"/>
                      <a:pt x="0" y="194"/>
                    </a:cubicBezTo>
                    <a:cubicBezTo>
                      <a:pt x="0" y="300"/>
                      <a:pt x="86" y="388"/>
                      <a:pt x="193" y="388"/>
                    </a:cubicBezTo>
                    <a:cubicBezTo>
                      <a:pt x="300" y="388"/>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0" name="Google Shape;12080;p55"/>
              <p:cNvSpPr/>
              <p:nvPr/>
            </p:nvSpPr>
            <p:spPr>
              <a:xfrm>
                <a:off x="1232025" y="1004775"/>
                <a:ext cx="9675" cy="9725"/>
              </a:xfrm>
              <a:custGeom>
                <a:avLst/>
                <a:gdLst/>
                <a:ahLst/>
                <a:cxnLst/>
                <a:rect l="l" t="t" r="r" b="b"/>
                <a:pathLst>
                  <a:path w="387" h="389" extrusionOk="0">
                    <a:moveTo>
                      <a:pt x="194" y="0"/>
                    </a:moveTo>
                    <a:cubicBezTo>
                      <a:pt x="87" y="0"/>
                      <a:pt x="0" y="87"/>
                      <a:pt x="0" y="194"/>
                    </a:cubicBezTo>
                    <a:cubicBezTo>
                      <a:pt x="0" y="300"/>
                      <a:pt x="87" y="388"/>
                      <a:pt x="194" y="388"/>
                    </a:cubicBezTo>
                    <a:cubicBezTo>
                      <a:pt x="300" y="388"/>
                      <a:pt x="387" y="300"/>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1" name="Google Shape;12081;p55"/>
              <p:cNvSpPr/>
              <p:nvPr/>
            </p:nvSpPr>
            <p:spPr>
              <a:xfrm>
                <a:off x="276225" y="9707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2" name="Google Shape;12082;p55"/>
              <p:cNvSpPr/>
              <p:nvPr/>
            </p:nvSpPr>
            <p:spPr>
              <a:xfrm>
                <a:off x="31762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3" name="Google Shape;12083;p55"/>
              <p:cNvSpPr/>
              <p:nvPr/>
            </p:nvSpPr>
            <p:spPr>
              <a:xfrm>
                <a:off x="355750" y="970650"/>
                <a:ext cx="11350" cy="9750"/>
              </a:xfrm>
              <a:custGeom>
                <a:avLst/>
                <a:gdLst/>
                <a:ahLst/>
                <a:cxnLst/>
                <a:rect l="l" t="t" r="r" b="b"/>
                <a:pathLst>
                  <a:path w="454" h="390"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4" name="Google Shape;12084;p55"/>
              <p:cNvSpPr/>
              <p:nvPr/>
            </p:nvSpPr>
            <p:spPr>
              <a:xfrm>
                <a:off x="397125" y="97065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5" name="Google Shape;12085;p55"/>
              <p:cNvSpPr/>
              <p:nvPr/>
            </p:nvSpPr>
            <p:spPr>
              <a:xfrm>
                <a:off x="435250" y="970700"/>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6" name="Google Shape;12086;p55"/>
              <p:cNvSpPr/>
              <p:nvPr/>
            </p:nvSpPr>
            <p:spPr>
              <a:xfrm>
                <a:off x="475000" y="97070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7" name="Google Shape;12087;p55"/>
              <p:cNvSpPr/>
              <p:nvPr/>
            </p:nvSpPr>
            <p:spPr>
              <a:xfrm>
                <a:off x="516425" y="97065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8" name="Google Shape;12088;p55"/>
              <p:cNvSpPr/>
              <p:nvPr/>
            </p:nvSpPr>
            <p:spPr>
              <a:xfrm>
                <a:off x="554500" y="97070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9" name="Google Shape;12089;p55"/>
              <p:cNvSpPr/>
              <p:nvPr/>
            </p:nvSpPr>
            <p:spPr>
              <a:xfrm>
                <a:off x="595925"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0" name="Google Shape;12090;p55"/>
              <p:cNvSpPr/>
              <p:nvPr/>
            </p:nvSpPr>
            <p:spPr>
              <a:xfrm>
                <a:off x="634025" y="97070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1" name="Google Shape;12091;p55"/>
              <p:cNvSpPr/>
              <p:nvPr/>
            </p:nvSpPr>
            <p:spPr>
              <a:xfrm>
                <a:off x="673775" y="970700"/>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2" name="Google Shape;12092;p55"/>
              <p:cNvSpPr/>
              <p:nvPr/>
            </p:nvSpPr>
            <p:spPr>
              <a:xfrm>
                <a:off x="715200" y="97065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3" name="Google Shape;12093;p55"/>
              <p:cNvSpPr/>
              <p:nvPr/>
            </p:nvSpPr>
            <p:spPr>
              <a:xfrm>
                <a:off x="753300" y="970700"/>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4" name="Google Shape;12094;p55"/>
              <p:cNvSpPr/>
              <p:nvPr/>
            </p:nvSpPr>
            <p:spPr>
              <a:xfrm>
                <a:off x="794700"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5" name="Google Shape;12095;p55"/>
              <p:cNvSpPr/>
              <p:nvPr/>
            </p:nvSpPr>
            <p:spPr>
              <a:xfrm>
                <a:off x="832825" y="970700"/>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6" name="Google Shape;12096;p55"/>
              <p:cNvSpPr/>
              <p:nvPr/>
            </p:nvSpPr>
            <p:spPr>
              <a:xfrm>
                <a:off x="872575" y="970700"/>
                <a:ext cx="11350" cy="9725"/>
              </a:xfrm>
              <a:custGeom>
                <a:avLst/>
                <a:gdLst/>
                <a:ahLst/>
                <a:cxnLst/>
                <a:rect l="l" t="t" r="r" b="b"/>
                <a:pathLst>
                  <a:path w="454" h="389" extrusionOk="0">
                    <a:moveTo>
                      <a:pt x="260" y="0"/>
                    </a:moveTo>
                    <a:cubicBezTo>
                      <a:pt x="87" y="0"/>
                      <a:pt x="0" y="208"/>
                      <a:pt x="122" y="331"/>
                    </a:cubicBezTo>
                    <a:cubicBezTo>
                      <a:pt x="161" y="371"/>
                      <a:pt x="210" y="388"/>
                      <a:pt x="258"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7" name="Google Shape;12097;p55"/>
              <p:cNvSpPr/>
              <p:nvPr/>
            </p:nvSpPr>
            <p:spPr>
              <a:xfrm>
                <a:off x="913950" y="97065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8" name="Google Shape;12098;p55"/>
              <p:cNvSpPr/>
              <p:nvPr/>
            </p:nvSpPr>
            <p:spPr>
              <a:xfrm>
                <a:off x="95370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9" name="Google Shape;12099;p55"/>
              <p:cNvSpPr/>
              <p:nvPr/>
            </p:nvSpPr>
            <p:spPr>
              <a:xfrm>
                <a:off x="99345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0" name="Google Shape;12100;p55"/>
              <p:cNvSpPr/>
              <p:nvPr/>
            </p:nvSpPr>
            <p:spPr>
              <a:xfrm>
                <a:off x="10332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1" name="Google Shape;12101;p55"/>
              <p:cNvSpPr/>
              <p:nvPr/>
            </p:nvSpPr>
            <p:spPr>
              <a:xfrm>
                <a:off x="107297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2" name="Google Shape;12102;p55"/>
              <p:cNvSpPr/>
              <p:nvPr/>
            </p:nvSpPr>
            <p:spPr>
              <a:xfrm>
                <a:off x="11127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3" name="Google Shape;12103;p55"/>
              <p:cNvSpPr/>
              <p:nvPr/>
            </p:nvSpPr>
            <p:spPr>
              <a:xfrm>
                <a:off x="1152500"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4" name="Google Shape;12104;p55"/>
              <p:cNvSpPr/>
              <p:nvPr/>
            </p:nvSpPr>
            <p:spPr>
              <a:xfrm>
                <a:off x="1192275" y="97065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5" name="Google Shape;12105;p55"/>
              <p:cNvSpPr/>
              <p:nvPr/>
            </p:nvSpPr>
            <p:spPr>
              <a:xfrm>
                <a:off x="1232025" y="97065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6" name="Google Shape;12106;p55"/>
              <p:cNvSpPr/>
              <p:nvPr/>
            </p:nvSpPr>
            <p:spPr>
              <a:xfrm>
                <a:off x="276225" y="9366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7"/>
                      <a:pt x="259" y="387"/>
                    </a:cubicBezTo>
                    <a:cubicBezTo>
                      <a:pt x="358" y="387"/>
                      <a:pt x="454" y="310"/>
                      <a:pt x="454" y="194"/>
                    </a:cubicBezTo>
                    <a:cubicBezTo>
                      <a:pt x="454" y="87"/>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7" name="Google Shape;12107;p55"/>
              <p:cNvSpPr/>
              <p:nvPr/>
            </p:nvSpPr>
            <p:spPr>
              <a:xfrm>
                <a:off x="31762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8" name="Google Shape;12108;p55"/>
              <p:cNvSpPr/>
              <p:nvPr/>
            </p:nvSpPr>
            <p:spPr>
              <a:xfrm>
                <a:off x="355750" y="936550"/>
                <a:ext cx="11350" cy="9725"/>
              </a:xfrm>
              <a:custGeom>
                <a:avLst/>
                <a:gdLst/>
                <a:ahLst/>
                <a:cxnLst/>
                <a:rect l="l" t="t" r="r" b="b"/>
                <a:pathLst>
                  <a:path w="454" h="389"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9" name="Google Shape;12109;p55"/>
              <p:cNvSpPr/>
              <p:nvPr/>
            </p:nvSpPr>
            <p:spPr>
              <a:xfrm>
                <a:off x="397125" y="936550"/>
                <a:ext cx="9725" cy="9725"/>
              </a:xfrm>
              <a:custGeom>
                <a:avLst/>
                <a:gdLst/>
                <a:ahLst/>
                <a:cxnLst/>
                <a:rect l="l" t="t" r="r" b="b"/>
                <a:pathLst>
                  <a:path w="389" h="389" extrusionOk="0">
                    <a:moveTo>
                      <a:pt x="195" y="1"/>
                    </a:moveTo>
                    <a:cubicBezTo>
                      <a:pt x="88" y="1"/>
                      <a:pt x="1" y="87"/>
                      <a:pt x="1" y="195"/>
                    </a:cubicBezTo>
                    <a:cubicBezTo>
                      <a:pt x="1" y="302"/>
                      <a:pt x="88"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0" name="Google Shape;12110;p55"/>
              <p:cNvSpPr/>
              <p:nvPr/>
            </p:nvSpPr>
            <p:spPr>
              <a:xfrm>
                <a:off x="435250" y="936600"/>
                <a:ext cx="11350" cy="9725"/>
              </a:xfrm>
              <a:custGeom>
                <a:avLst/>
                <a:gdLst/>
                <a:ahLst/>
                <a:cxnLst/>
                <a:rect l="l" t="t" r="r" b="b"/>
                <a:pathLst>
                  <a:path w="454" h="389" extrusionOk="0">
                    <a:moveTo>
                      <a:pt x="260" y="0"/>
                    </a:moveTo>
                    <a:cubicBezTo>
                      <a:pt x="87" y="0"/>
                      <a:pt x="0" y="208"/>
                      <a:pt x="123" y="331"/>
                    </a:cubicBezTo>
                    <a:cubicBezTo>
                      <a:pt x="163" y="370"/>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1" name="Google Shape;12111;p55"/>
              <p:cNvSpPr/>
              <p:nvPr/>
            </p:nvSpPr>
            <p:spPr>
              <a:xfrm>
                <a:off x="475025" y="9366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2" name="Google Shape;12112;p55"/>
              <p:cNvSpPr/>
              <p:nvPr/>
            </p:nvSpPr>
            <p:spPr>
              <a:xfrm>
                <a:off x="516425" y="936550"/>
                <a:ext cx="9675" cy="9725"/>
              </a:xfrm>
              <a:custGeom>
                <a:avLst/>
                <a:gdLst/>
                <a:ahLst/>
                <a:cxnLst/>
                <a:rect l="l" t="t" r="r" b="b"/>
                <a:pathLst>
                  <a:path w="387" h="389" extrusionOk="0">
                    <a:moveTo>
                      <a:pt x="193" y="1"/>
                    </a:moveTo>
                    <a:cubicBezTo>
                      <a:pt x="87" y="1"/>
                      <a:pt x="0" y="87"/>
                      <a:pt x="0" y="195"/>
                    </a:cubicBezTo>
                    <a:cubicBezTo>
                      <a:pt x="0" y="302"/>
                      <a:pt x="87" y="389"/>
                      <a:pt x="193" y="389"/>
                    </a:cubicBezTo>
                    <a:cubicBezTo>
                      <a:pt x="301" y="389"/>
                      <a:pt x="387" y="302"/>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3" name="Google Shape;12113;p55"/>
              <p:cNvSpPr/>
              <p:nvPr/>
            </p:nvSpPr>
            <p:spPr>
              <a:xfrm>
                <a:off x="554525" y="9366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0"/>
                      <a:pt x="211" y="388"/>
                      <a:pt x="258" y="388"/>
                    </a:cubicBezTo>
                    <a:cubicBezTo>
                      <a:pt x="358" y="388"/>
                      <a:pt x="453" y="311"/>
                      <a:pt x="453" y="194"/>
                    </a:cubicBezTo>
                    <a:cubicBezTo>
                      <a:pt x="453"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4" name="Google Shape;12114;p55"/>
              <p:cNvSpPr/>
              <p:nvPr/>
            </p:nvSpPr>
            <p:spPr>
              <a:xfrm>
                <a:off x="595925"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7" y="302"/>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5" name="Google Shape;12115;p55"/>
              <p:cNvSpPr/>
              <p:nvPr/>
            </p:nvSpPr>
            <p:spPr>
              <a:xfrm>
                <a:off x="634025" y="9366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0"/>
                      <a:pt x="211" y="388"/>
                      <a:pt x="259" y="388"/>
                    </a:cubicBezTo>
                    <a:cubicBezTo>
                      <a:pt x="359" y="388"/>
                      <a:pt x="454" y="311"/>
                      <a:pt x="455" y="194"/>
                    </a:cubicBezTo>
                    <a:cubicBezTo>
                      <a:pt x="455" y="87"/>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6" name="Google Shape;12116;p55"/>
              <p:cNvSpPr/>
              <p:nvPr/>
            </p:nvSpPr>
            <p:spPr>
              <a:xfrm>
                <a:off x="673775" y="9366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7" name="Google Shape;12117;p55"/>
              <p:cNvSpPr/>
              <p:nvPr/>
            </p:nvSpPr>
            <p:spPr>
              <a:xfrm>
                <a:off x="715200" y="936550"/>
                <a:ext cx="9725" cy="9725"/>
              </a:xfrm>
              <a:custGeom>
                <a:avLst/>
                <a:gdLst/>
                <a:ahLst/>
                <a:cxnLst/>
                <a:rect l="l" t="t" r="r" b="b"/>
                <a:pathLst>
                  <a:path w="389" h="389" extrusionOk="0">
                    <a:moveTo>
                      <a:pt x="194" y="1"/>
                    </a:moveTo>
                    <a:cubicBezTo>
                      <a:pt x="86" y="1"/>
                      <a:pt x="0" y="87"/>
                      <a:pt x="0" y="195"/>
                    </a:cubicBezTo>
                    <a:cubicBezTo>
                      <a:pt x="0" y="302"/>
                      <a:pt x="86"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8" name="Google Shape;12118;p55"/>
              <p:cNvSpPr/>
              <p:nvPr/>
            </p:nvSpPr>
            <p:spPr>
              <a:xfrm>
                <a:off x="753300" y="9366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0"/>
                      <a:pt x="211" y="388"/>
                      <a:pt x="259" y="388"/>
                    </a:cubicBezTo>
                    <a:cubicBezTo>
                      <a:pt x="359" y="388"/>
                      <a:pt x="454" y="311"/>
                      <a:pt x="454" y="194"/>
                    </a:cubicBezTo>
                    <a:cubicBezTo>
                      <a:pt x="454"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9" name="Google Shape;12119;p55"/>
              <p:cNvSpPr/>
              <p:nvPr/>
            </p:nvSpPr>
            <p:spPr>
              <a:xfrm>
                <a:off x="794700"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0" name="Google Shape;12120;p55"/>
              <p:cNvSpPr/>
              <p:nvPr/>
            </p:nvSpPr>
            <p:spPr>
              <a:xfrm>
                <a:off x="832825" y="9366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0"/>
                      <a:pt x="210" y="388"/>
                      <a:pt x="258" y="388"/>
                    </a:cubicBezTo>
                    <a:cubicBezTo>
                      <a:pt x="358" y="388"/>
                      <a:pt x="453" y="311"/>
                      <a:pt x="453" y="194"/>
                    </a:cubicBezTo>
                    <a:cubicBezTo>
                      <a:pt x="453"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1" name="Google Shape;12121;p55"/>
              <p:cNvSpPr/>
              <p:nvPr/>
            </p:nvSpPr>
            <p:spPr>
              <a:xfrm>
                <a:off x="872575" y="9366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8"/>
                      <a:pt x="122" y="331"/>
                    </a:cubicBezTo>
                    <a:cubicBezTo>
                      <a:pt x="161" y="370"/>
                      <a:pt x="210" y="388"/>
                      <a:pt x="258" y="388"/>
                    </a:cubicBezTo>
                    <a:cubicBezTo>
                      <a:pt x="358" y="388"/>
                      <a:pt x="454" y="311"/>
                      <a:pt x="454" y="194"/>
                    </a:cubicBezTo>
                    <a:cubicBezTo>
                      <a:pt x="454"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2" name="Google Shape;12122;p55"/>
              <p:cNvSpPr/>
              <p:nvPr/>
            </p:nvSpPr>
            <p:spPr>
              <a:xfrm>
                <a:off x="913950" y="936550"/>
                <a:ext cx="9725" cy="9725"/>
              </a:xfrm>
              <a:custGeom>
                <a:avLst/>
                <a:gdLst/>
                <a:ahLst/>
                <a:cxnLst/>
                <a:rect l="l" t="t" r="r" b="b"/>
                <a:pathLst>
                  <a:path w="389" h="389" extrusionOk="0">
                    <a:moveTo>
                      <a:pt x="195" y="1"/>
                    </a:moveTo>
                    <a:cubicBezTo>
                      <a:pt x="87" y="1"/>
                      <a:pt x="1" y="87"/>
                      <a:pt x="1" y="195"/>
                    </a:cubicBezTo>
                    <a:cubicBezTo>
                      <a:pt x="1" y="302"/>
                      <a:pt x="87"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3" name="Google Shape;12123;p55"/>
              <p:cNvSpPr/>
              <p:nvPr/>
            </p:nvSpPr>
            <p:spPr>
              <a:xfrm>
                <a:off x="95370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2" y="389"/>
                      <a:pt x="389" y="302"/>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4" name="Google Shape;12124;p55"/>
              <p:cNvSpPr/>
              <p:nvPr/>
            </p:nvSpPr>
            <p:spPr>
              <a:xfrm>
                <a:off x="99345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3" y="389"/>
                      <a:pt x="389" y="302"/>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5" name="Google Shape;12125;p55"/>
              <p:cNvSpPr/>
              <p:nvPr/>
            </p:nvSpPr>
            <p:spPr>
              <a:xfrm>
                <a:off x="10332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6" name="Google Shape;12126;p55"/>
              <p:cNvSpPr/>
              <p:nvPr/>
            </p:nvSpPr>
            <p:spPr>
              <a:xfrm>
                <a:off x="107297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7" name="Google Shape;12127;p55"/>
              <p:cNvSpPr/>
              <p:nvPr/>
            </p:nvSpPr>
            <p:spPr>
              <a:xfrm>
                <a:off x="11127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8" name="Google Shape;12128;p55"/>
              <p:cNvSpPr/>
              <p:nvPr/>
            </p:nvSpPr>
            <p:spPr>
              <a:xfrm>
                <a:off x="1152500"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8" y="302"/>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9" name="Google Shape;12129;p55"/>
              <p:cNvSpPr/>
              <p:nvPr/>
            </p:nvSpPr>
            <p:spPr>
              <a:xfrm>
                <a:off x="1192275" y="936550"/>
                <a:ext cx="9675" cy="9725"/>
              </a:xfrm>
              <a:custGeom>
                <a:avLst/>
                <a:gdLst/>
                <a:ahLst/>
                <a:cxnLst/>
                <a:rect l="l" t="t" r="r" b="b"/>
                <a:pathLst>
                  <a:path w="387" h="389" extrusionOk="0">
                    <a:moveTo>
                      <a:pt x="193" y="1"/>
                    </a:moveTo>
                    <a:cubicBezTo>
                      <a:pt x="86" y="1"/>
                      <a:pt x="0" y="87"/>
                      <a:pt x="0" y="195"/>
                    </a:cubicBezTo>
                    <a:cubicBezTo>
                      <a:pt x="0" y="302"/>
                      <a:pt x="86" y="389"/>
                      <a:pt x="193" y="389"/>
                    </a:cubicBezTo>
                    <a:cubicBezTo>
                      <a:pt x="300" y="389"/>
                      <a:pt x="387" y="302"/>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0" name="Google Shape;12130;p55"/>
              <p:cNvSpPr/>
              <p:nvPr/>
            </p:nvSpPr>
            <p:spPr>
              <a:xfrm>
                <a:off x="1232025" y="936550"/>
                <a:ext cx="9675" cy="9725"/>
              </a:xfrm>
              <a:custGeom>
                <a:avLst/>
                <a:gdLst/>
                <a:ahLst/>
                <a:cxnLst/>
                <a:rect l="l" t="t" r="r" b="b"/>
                <a:pathLst>
                  <a:path w="387" h="389" extrusionOk="0">
                    <a:moveTo>
                      <a:pt x="194" y="1"/>
                    </a:moveTo>
                    <a:cubicBezTo>
                      <a:pt x="87" y="1"/>
                      <a:pt x="0" y="87"/>
                      <a:pt x="0" y="195"/>
                    </a:cubicBezTo>
                    <a:cubicBezTo>
                      <a:pt x="0" y="302"/>
                      <a:pt x="87" y="389"/>
                      <a:pt x="194" y="389"/>
                    </a:cubicBezTo>
                    <a:cubicBezTo>
                      <a:pt x="300" y="389"/>
                      <a:pt x="387" y="302"/>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1" name="Google Shape;12131;p55"/>
              <p:cNvSpPr/>
              <p:nvPr/>
            </p:nvSpPr>
            <p:spPr>
              <a:xfrm>
                <a:off x="276225" y="902475"/>
                <a:ext cx="11375" cy="9700"/>
              </a:xfrm>
              <a:custGeom>
                <a:avLst/>
                <a:gdLst/>
                <a:ahLst/>
                <a:cxnLst/>
                <a:rect l="l" t="t" r="r" b="b"/>
                <a:pathLst>
                  <a:path w="455" h="388" extrusionOk="0">
                    <a:moveTo>
                      <a:pt x="260" y="1"/>
                    </a:moveTo>
                    <a:cubicBezTo>
                      <a:pt x="87" y="1"/>
                      <a:pt x="1" y="209"/>
                      <a:pt x="124" y="331"/>
                    </a:cubicBezTo>
                    <a:cubicBezTo>
                      <a:pt x="163" y="370"/>
                      <a:pt x="211" y="388"/>
                      <a:pt x="259" y="388"/>
                    </a:cubicBezTo>
                    <a:cubicBezTo>
                      <a:pt x="358"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2" name="Google Shape;12132;p55"/>
              <p:cNvSpPr/>
              <p:nvPr/>
            </p:nvSpPr>
            <p:spPr>
              <a:xfrm>
                <a:off x="31762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3" name="Google Shape;12133;p55"/>
              <p:cNvSpPr/>
              <p:nvPr/>
            </p:nvSpPr>
            <p:spPr>
              <a:xfrm>
                <a:off x="355750" y="902450"/>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2"/>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4" name="Google Shape;12134;p55"/>
              <p:cNvSpPr/>
              <p:nvPr/>
            </p:nvSpPr>
            <p:spPr>
              <a:xfrm>
                <a:off x="397125" y="90245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5" name="Google Shape;12135;p55"/>
              <p:cNvSpPr/>
              <p:nvPr/>
            </p:nvSpPr>
            <p:spPr>
              <a:xfrm>
                <a:off x="435250" y="9024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6" name="Google Shape;12136;p55"/>
              <p:cNvSpPr/>
              <p:nvPr/>
            </p:nvSpPr>
            <p:spPr>
              <a:xfrm>
                <a:off x="475000" y="9024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7" name="Google Shape;12137;p55"/>
              <p:cNvSpPr/>
              <p:nvPr/>
            </p:nvSpPr>
            <p:spPr>
              <a:xfrm>
                <a:off x="516425" y="90245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8" name="Google Shape;12138;p55"/>
              <p:cNvSpPr/>
              <p:nvPr/>
            </p:nvSpPr>
            <p:spPr>
              <a:xfrm>
                <a:off x="554500" y="902475"/>
                <a:ext cx="11375" cy="9725"/>
              </a:xfrm>
              <a:custGeom>
                <a:avLst/>
                <a:gdLst/>
                <a:ahLst/>
                <a:cxnLst/>
                <a:rect l="l" t="t" r="r" b="b"/>
                <a:pathLst>
                  <a:path w="455" h="389" extrusionOk="0">
                    <a:moveTo>
                      <a:pt x="262" y="1"/>
                    </a:moveTo>
                    <a:cubicBezTo>
                      <a:pt x="87" y="1"/>
                      <a:pt x="1" y="209"/>
                      <a:pt x="124" y="331"/>
                    </a:cubicBezTo>
                    <a:cubicBezTo>
                      <a:pt x="163" y="371"/>
                      <a:pt x="212" y="389"/>
                      <a:pt x="260"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9" name="Google Shape;12139;p55"/>
              <p:cNvSpPr/>
              <p:nvPr/>
            </p:nvSpPr>
            <p:spPr>
              <a:xfrm>
                <a:off x="595925"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0" name="Google Shape;12140;p55"/>
              <p:cNvSpPr/>
              <p:nvPr/>
            </p:nvSpPr>
            <p:spPr>
              <a:xfrm>
                <a:off x="634025" y="9024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1" name="Google Shape;12141;p55"/>
              <p:cNvSpPr/>
              <p:nvPr/>
            </p:nvSpPr>
            <p:spPr>
              <a:xfrm>
                <a:off x="673775" y="9024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2" name="Google Shape;12142;p55"/>
              <p:cNvSpPr/>
              <p:nvPr/>
            </p:nvSpPr>
            <p:spPr>
              <a:xfrm>
                <a:off x="715200" y="90245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3" name="Google Shape;12143;p55"/>
              <p:cNvSpPr/>
              <p:nvPr/>
            </p:nvSpPr>
            <p:spPr>
              <a:xfrm>
                <a:off x="753300" y="9024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4" name="Google Shape;12144;p55"/>
              <p:cNvSpPr/>
              <p:nvPr/>
            </p:nvSpPr>
            <p:spPr>
              <a:xfrm>
                <a:off x="794700"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5" name="Google Shape;12145;p55"/>
              <p:cNvSpPr/>
              <p:nvPr/>
            </p:nvSpPr>
            <p:spPr>
              <a:xfrm>
                <a:off x="832825" y="9024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6" name="Google Shape;12146;p55"/>
              <p:cNvSpPr/>
              <p:nvPr/>
            </p:nvSpPr>
            <p:spPr>
              <a:xfrm>
                <a:off x="872575" y="9024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7" name="Google Shape;12147;p55"/>
              <p:cNvSpPr/>
              <p:nvPr/>
            </p:nvSpPr>
            <p:spPr>
              <a:xfrm>
                <a:off x="913950" y="90245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8" name="Google Shape;12148;p55"/>
              <p:cNvSpPr/>
              <p:nvPr/>
            </p:nvSpPr>
            <p:spPr>
              <a:xfrm>
                <a:off x="95370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9" name="Google Shape;12149;p55"/>
              <p:cNvSpPr/>
              <p:nvPr/>
            </p:nvSpPr>
            <p:spPr>
              <a:xfrm>
                <a:off x="99345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0" name="Google Shape;12150;p55"/>
              <p:cNvSpPr/>
              <p:nvPr/>
            </p:nvSpPr>
            <p:spPr>
              <a:xfrm>
                <a:off x="10332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1" name="Google Shape;12151;p55"/>
              <p:cNvSpPr/>
              <p:nvPr/>
            </p:nvSpPr>
            <p:spPr>
              <a:xfrm>
                <a:off x="107297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2" name="Google Shape;12152;p55"/>
              <p:cNvSpPr/>
              <p:nvPr/>
            </p:nvSpPr>
            <p:spPr>
              <a:xfrm>
                <a:off x="11127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3" name="Google Shape;12153;p55"/>
              <p:cNvSpPr/>
              <p:nvPr/>
            </p:nvSpPr>
            <p:spPr>
              <a:xfrm>
                <a:off x="1152500"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4" name="Google Shape;12154;p55"/>
              <p:cNvSpPr/>
              <p:nvPr/>
            </p:nvSpPr>
            <p:spPr>
              <a:xfrm>
                <a:off x="1192275" y="90245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5" name="Google Shape;12155;p55"/>
              <p:cNvSpPr/>
              <p:nvPr/>
            </p:nvSpPr>
            <p:spPr>
              <a:xfrm>
                <a:off x="1232025" y="90245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6" name="Google Shape;12156;p55"/>
              <p:cNvSpPr/>
              <p:nvPr/>
            </p:nvSpPr>
            <p:spPr>
              <a:xfrm>
                <a:off x="276225" y="868375"/>
                <a:ext cx="11375" cy="9700"/>
              </a:xfrm>
              <a:custGeom>
                <a:avLst/>
                <a:gdLst/>
                <a:ahLst/>
                <a:cxnLst/>
                <a:rect l="l" t="t" r="r" b="b"/>
                <a:pathLst>
                  <a:path w="455" h="388" extrusionOk="0">
                    <a:moveTo>
                      <a:pt x="260" y="1"/>
                    </a:moveTo>
                    <a:cubicBezTo>
                      <a:pt x="87" y="1"/>
                      <a:pt x="1" y="208"/>
                      <a:pt x="124" y="331"/>
                    </a:cubicBezTo>
                    <a:cubicBezTo>
                      <a:pt x="163" y="370"/>
                      <a:pt x="211" y="388"/>
                      <a:pt x="259" y="388"/>
                    </a:cubicBezTo>
                    <a:cubicBezTo>
                      <a:pt x="358"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7" name="Google Shape;12157;p55"/>
              <p:cNvSpPr/>
              <p:nvPr/>
            </p:nvSpPr>
            <p:spPr>
              <a:xfrm>
                <a:off x="31762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8" name="Google Shape;12158;p55"/>
              <p:cNvSpPr/>
              <p:nvPr/>
            </p:nvSpPr>
            <p:spPr>
              <a:xfrm>
                <a:off x="355750" y="86835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9" name="Google Shape;12159;p55"/>
              <p:cNvSpPr/>
              <p:nvPr/>
            </p:nvSpPr>
            <p:spPr>
              <a:xfrm>
                <a:off x="397125" y="868350"/>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0" name="Google Shape;12160;p55"/>
              <p:cNvSpPr/>
              <p:nvPr/>
            </p:nvSpPr>
            <p:spPr>
              <a:xfrm>
                <a:off x="435250" y="8683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1" name="Google Shape;12161;p55"/>
              <p:cNvSpPr/>
              <p:nvPr/>
            </p:nvSpPr>
            <p:spPr>
              <a:xfrm>
                <a:off x="475000" y="86837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2" name="Google Shape;12162;p55"/>
              <p:cNvSpPr/>
              <p:nvPr/>
            </p:nvSpPr>
            <p:spPr>
              <a:xfrm>
                <a:off x="516425" y="868350"/>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3" name="Google Shape;12163;p55"/>
              <p:cNvSpPr/>
              <p:nvPr/>
            </p:nvSpPr>
            <p:spPr>
              <a:xfrm>
                <a:off x="554500" y="86837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1"/>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4" name="Google Shape;12164;p55"/>
              <p:cNvSpPr/>
              <p:nvPr/>
            </p:nvSpPr>
            <p:spPr>
              <a:xfrm>
                <a:off x="595925"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5" name="Google Shape;12165;p55"/>
              <p:cNvSpPr/>
              <p:nvPr/>
            </p:nvSpPr>
            <p:spPr>
              <a:xfrm>
                <a:off x="634025" y="86837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6" name="Google Shape;12166;p55"/>
              <p:cNvSpPr/>
              <p:nvPr/>
            </p:nvSpPr>
            <p:spPr>
              <a:xfrm>
                <a:off x="673775" y="8683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7" name="Google Shape;12167;p55"/>
              <p:cNvSpPr/>
              <p:nvPr/>
            </p:nvSpPr>
            <p:spPr>
              <a:xfrm>
                <a:off x="715200" y="868350"/>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8" name="Google Shape;12168;p55"/>
              <p:cNvSpPr/>
              <p:nvPr/>
            </p:nvSpPr>
            <p:spPr>
              <a:xfrm>
                <a:off x="753300" y="8683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9" name="Google Shape;12169;p55"/>
              <p:cNvSpPr/>
              <p:nvPr/>
            </p:nvSpPr>
            <p:spPr>
              <a:xfrm>
                <a:off x="794700"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0" name="Google Shape;12170;p55"/>
              <p:cNvSpPr/>
              <p:nvPr/>
            </p:nvSpPr>
            <p:spPr>
              <a:xfrm>
                <a:off x="832825" y="8683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1" name="Google Shape;12171;p55"/>
              <p:cNvSpPr/>
              <p:nvPr/>
            </p:nvSpPr>
            <p:spPr>
              <a:xfrm>
                <a:off x="872575" y="86837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2" name="Google Shape;12172;p55"/>
              <p:cNvSpPr/>
              <p:nvPr/>
            </p:nvSpPr>
            <p:spPr>
              <a:xfrm>
                <a:off x="913950" y="868350"/>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3" name="Google Shape;12173;p55"/>
              <p:cNvSpPr/>
              <p:nvPr/>
            </p:nvSpPr>
            <p:spPr>
              <a:xfrm>
                <a:off x="95370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4" name="Google Shape;12174;p55"/>
              <p:cNvSpPr/>
              <p:nvPr/>
            </p:nvSpPr>
            <p:spPr>
              <a:xfrm>
                <a:off x="99345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5" name="Google Shape;12175;p55"/>
              <p:cNvSpPr/>
              <p:nvPr/>
            </p:nvSpPr>
            <p:spPr>
              <a:xfrm>
                <a:off x="10332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6" name="Google Shape;12176;p55"/>
              <p:cNvSpPr/>
              <p:nvPr/>
            </p:nvSpPr>
            <p:spPr>
              <a:xfrm>
                <a:off x="107297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7" name="Google Shape;12177;p55"/>
              <p:cNvSpPr/>
              <p:nvPr/>
            </p:nvSpPr>
            <p:spPr>
              <a:xfrm>
                <a:off x="11127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8" name="Google Shape;12178;p55"/>
              <p:cNvSpPr/>
              <p:nvPr/>
            </p:nvSpPr>
            <p:spPr>
              <a:xfrm>
                <a:off x="1152500"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9" name="Google Shape;12179;p55"/>
              <p:cNvSpPr/>
              <p:nvPr/>
            </p:nvSpPr>
            <p:spPr>
              <a:xfrm>
                <a:off x="1192275" y="868350"/>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0" name="Google Shape;12180;p55"/>
              <p:cNvSpPr/>
              <p:nvPr/>
            </p:nvSpPr>
            <p:spPr>
              <a:xfrm>
                <a:off x="1232025" y="868350"/>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1" name="Google Shape;12181;p55"/>
              <p:cNvSpPr/>
              <p:nvPr/>
            </p:nvSpPr>
            <p:spPr>
              <a:xfrm>
                <a:off x="31762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2" name="Google Shape;12182;p55"/>
              <p:cNvSpPr/>
              <p:nvPr/>
            </p:nvSpPr>
            <p:spPr>
              <a:xfrm>
                <a:off x="355750" y="8342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6"/>
                    </a:cubicBezTo>
                    <a:cubicBezTo>
                      <a:pt x="453" y="89"/>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3" name="Google Shape;12183;p55"/>
              <p:cNvSpPr/>
              <p:nvPr/>
            </p:nvSpPr>
            <p:spPr>
              <a:xfrm>
                <a:off x="397125" y="83422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4" name="Google Shape;12184;p55"/>
              <p:cNvSpPr/>
              <p:nvPr/>
            </p:nvSpPr>
            <p:spPr>
              <a:xfrm>
                <a:off x="435250" y="834275"/>
                <a:ext cx="11350" cy="9725"/>
              </a:xfrm>
              <a:custGeom>
                <a:avLst/>
                <a:gdLst/>
                <a:ahLst/>
                <a:cxnLst/>
                <a:rect l="l" t="t" r="r" b="b"/>
                <a:pathLst>
                  <a:path w="454" h="389" extrusionOk="0">
                    <a:moveTo>
                      <a:pt x="260" y="0"/>
                    </a:moveTo>
                    <a:cubicBezTo>
                      <a:pt x="87" y="0"/>
                      <a:pt x="0" y="208"/>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5" name="Google Shape;12185;p55"/>
              <p:cNvSpPr/>
              <p:nvPr/>
            </p:nvSpPr>
            <p:spPr>
              <a:xfrm>
                <a:off x="475025" y="834275"/>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1"/>
                      <a:pt x="210" y="388"/>
                      <a:pt x="258" y="388"/>
                    </a:cubicBezTo>
                    <a:cubicBezTo>
                      <a:pt x="357" y="388"/>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6" name="Google Shape;12186;p55"/>
              <p:cNvSpPr/>
              <p:nvPr/>
            </p:nvSpPr>
            <p:spPr>
              <a:xfrm>
                <a:off x="516425" y="83422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7" name="Google Shape;12187;p55"/>
              <p:cNvSpPr/>
              <p:nvPr/>
            </p:nvSpPr>
            <p:spPr>
              <a:xfrm>
                <a:off x="554525" y="834275"/>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1"/>
                      <a:pt x="211" y="388"/>
                      <a:pt x="258" y="388"/>
                    </a:cubicBezTo>
                    <a:cubicBezTo>
                      <a:pt x="358" y="388"/>
                      <a:pt x="453" y="311"/>
                      <a:pt x="453" y="194"/>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8" name="Google Shape;12188;p55"/>
              <p:cNvSpPr/>
              <p:nvPr/>
            </p:nvSpPr>
            <p:spPr>
              <a:xfrm>
                <a:off x="595925"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9" name="Google Shape;12189;p55"/>
              <p:cNvSpPr/>
              <p:nvPr/>
            </p:nvSpPr>
            <p:spPr>
              <a:xfrm>
                <a:off x="634025" y="834275"/>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1"/>
                      <a:pt x="211" y="388"/>
                      <a:pt x="259" y="388"/>
                    </a:cubicBezTo>
                    <a:cubicBezTo>
                      <a:pt x="359" y="388"/>
                      <a:pt x="454" y="311"/>
                      <a:pt x="455" y="194"/>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0" name="Google Shape;12190;p55"/>
              <p:cNvSpPr/>
              <p:nvPr/>
            </p:nvSpPr>
            <p:spPr>
              <a:xfrm>
                <a:off x="673775" y="83427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1" name="Google Shape;12191;p55"/>
              <p:cNvSpPr/>
              <p:nvPr/>
            </p:nvSpPr>
            <p:spPr>
              <a:xfrm>
                <a:off x="715200" y="83422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2" name="Google Shape;12192;p55"/>
              <p:cNvSpPr/>
              <p:nvPr/>
            </p:nvSpPr>
            <p:spPr>
              <a:xfrm>
                <a:off x="753300" y="834275"/>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8"/>
                      <a:pt x="259" y="388"/>
                    </a:cubicBezTo>
                    <a:cubicBezTo>
                      <a:pt x="359" y="388"/>
                      <a:pt x="454" y="311"/>
                      <a:pt x="454" y="194"/>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3" name="Google Shape;12193;p55"/>
              <p:cNvSpPr/>
              <p:nvPr/>
            </p:nvSpPr>
            <p:spPr>
              <a:xfrm>
                <a:off x="794700"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4" name="Google Shape;12194;p55"/>
              <p:cNvSpPr/>
              <p:nvPr/>
            </p:nvSpPr>
            <p:spPr>
              <a:xfrm>
                <a:off x="832825" y="834275"/>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8"/>
                      <a:pt x="258" y="388"/>
                    </a:cubicBezTo>
                    <a:cubicBezTo>
                      <a:pt x="358" y="388"/>
                      <a:pt x="453" y="311"/>
                      <a:pt x="453" y="194"/>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5" name="Google Shape;12195;p55"/>
              <p:cNvSpPr/>
              <p:nvPr/>
            </p:nvSpPr>
            <p:spPr>
              <a:xfrm>
                <a:off x="872575" y="834225"/>
                <a:ext cx="11350" cy="9750"/>
              </a:xfrm>
              <a:custGeom>
                <a:avLst/>
                <a:gdLst/>
                <a:ahLst/>
                <a:cxnLst/>
                <a:rect l="l" t="t" r="r" b="b"/>
                <a:pathLst>
                  <a:path w="454" h="390" extrusionOk="0">
                    <a:moveTo>
                      <a:pt x="260" y="1"/>
                    </a:moveTo>
                    <a:cubicBezTo>
                      <a:pt x="87" y="2"/>
                      <a:pt x="0" y="210"/>
                      <a:pt x="122" y="333"/>
                    </a:cubicBezTo>
                    <a:cubicBezTo>
                      <a:pt x="161" y="372"/>
                      <a:pt x="210" y="389"/>
                      <a:pt x="258" y="389"/>
                    </a:cubicBezTo>
                    <a:cubicBezTo>
                      <a:pt x="358" y="389"/>
                      <a:pt x="454" y="312"/>
                      <a:pt x="454" y="196"/>
                    </a:cubicBezTo>
                    <a:cubicBezTo>
                      <a:pt x="454" y="89"/>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6" name="Google Shape;12196;p55"/>
              <p:cNvSpPr/>
              <p:nvPr/>
            </p:nvSpPr>
            <p:spPr>
              <a:xfrm>
                <a:off x="913950" y="83422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7" name="Google Shape;12197;p55"/>
              <p:cNvSpPr/>
              <p:nvPr/>
            </p:nvSpPr>
            <p:spPr>
              <a:xfrm>
                <a:off x="95370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8" name="Google Shape;12198;p55"/>
              <p:cNvSpPr/>
              <p:nvPr/>
            </p:nvSpPr>
            <p:spPr>
              <a:xfrm>
                <a:off x="99345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9" name="Google Shape;12199;p55"/>
              <p:cNvSpPr/>
              <p:nvPr/>
            </p:nvSpPr>
            <p:spPr>
              <a:xfrm>
                <a:off x="10332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0" name="Google Shape;12200;p55"/>
              <p:cNvSpPr/>
              <p:nvPr/>
            </p:nvSpPr>
            <p:spPr>
              <a:xfrm>
                <a:off x="107297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1" name="Google Shape;12201;p55"/>
              <p:cNvSpPr/>
              <p:nvPr/>
            </p:nvSpPr>
            <p:spPr>
              <a:xfrm>
                <a:off x="11127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2" name="Google Shape;12202;p55"/>
              <p:cNvSpPr/>
              <p:nvPr/>
            </p:nvSpPr>
            <p:spPr>
              <a:xfrm>
                <a:off x="1152500"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3" name="Google Shape;12203;p55"/>
              <p:cNvSpPr/>
              <p:nvPr/>
            </p:nvSpPr>
            <p:spPr>
              <a:xfrm>
                <a:off x="1192275" y="83422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4" name="Google Shape;12204;p55"/>
              <p:cNvSpPr/>
              <p:nvPr/>
            </p:nvSpPr>
            <p:spPr>
              <a:xfrm>
                <a:off x="1232025" y="83422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5" name="Google Shape;12205;p55"/>
              <p:cNvSpPr/>
              <p:nvPr/>
            </p:nvSpPr>
            <p:spPr>
              <a:xfrm>
                <a:off x="31762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6" name="Google Shape;12206;p55"/>
              <p:cNvSpPr/>
              <p:nvPr/>
            </p:nvSpPr>
            <p:spPr>
              <a:xfrm>
                <a:off x="355750" y="80012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6"/>
                    </a:cubicBezTo>
                    <a:cubicBezTo>
                      <a:pt x="453" y="88"/>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7" name="Google Shape;12207;p55"/>
              <p:cNvSpPr/>
              <p:nvPr/>
            </p:nvSpPr>
            <p:spPr>
              <a:xfrm>
                <a:off x="397125" y="800125"/>
                <a:ext cx="9725" cy="9725"/>
              </a:xfrm>
              <a:custGeom>
                <a:avLst/>
                <a:gdLst/>
                <a:ahLst/>
                <a:cxnLst/>
                <a:rect l="l" t="t" r="r" b="b"/>
                <a:pathLst>
                  <a:path w="389" h="389" extrusionOk="0">
                    <a:moveTo>
                      <a:pt x="195" y="1"/>
                    </a:moveTo>
                    <a:cubicBezTo>
                      <a:pt x="88" y="1"/>
                      <a:pt x="1" y="88"/>
                      <a:pt x="1" y="195"/>
                    </a:cubicBezTo>
                    <a:cubicBezTo>
                      <a:pt x="1" y="302"/>
                      <a:pt x="88"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8" name="Google Shape;12208;p55"/>
              <p:cNvSpPr/>
              <p:nvPr/>
            </p:nvSpPr>
            <p:spPr>
              <a:xfrm>
                <a:off x="435250" y="800175"/>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9" name="Google Shape;12209;p55"/>
              <p:cNvSpPr/>
              <p:nvPr/>
            </p:nvSpPr>
            <p:spPr>
              <a:xfrm>
                <a:off x="475000" y="800175"/>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0" name="Google Shape;12210;p55"/>
              <p:cNvSpPr/>
              <p:nvPr/>
            </p:nvSpPr>
            <p:spPr>
              <a:xfrm>
                <a:off x="516425" y="800125"/>
                <a:ext cx="9675" cy="9725"/>
              </a:xfrm>
              <a:custGeom>
                <a:avLst/>
                <a:gdLst/>
                <a:ahLst/>
                <a:cxnLst/>
                <a:rect l="l" t="t" r="r" b="b"/>
                <a:pathLst>
                  <a:path w="387" h="389" extrusionOk="0">
                    <a:moveTo>
                      <a:pt x="193" y="1"/>
                    </a:moveTo>
                    <a:cubicBezTo>
                      <a:pt x="87" y="1"/>
                      <a:pt x="0" y="88"/>
                      <a:pt x="0" y="195"/>
                    </a:cubicBezTo>
                    <a:cubicBezTo>
                      <a:pt x="0" y="302"/>
                      <a:pt x="87" y="389"/>
                      <a:pt x="193" y="389"/>
                    </a:cubicBezTo>
                    <a:cubicBezTo>
                      <a:pt x="301" y="389"/>
                      <a:pt x="387" y="302"/>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1" name="Google Shape;12211;p55"/>
              <p:cNvSpPr/>
              <p:nvPr/>
            </p:nvSpPr>
            <p:spPr>
              <a:xfrm>
                <a:off x="554500" y="800175"/>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2" name="Google Shape;12212;p55"/>
              <p:cNvSpPr/>
              <p:nvPr/>
            </p:nvSpPr>
            <p:spPr>
              <a:xfrm>
                <a:off x="595925"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7" y="302"/>
                      <a:pt x="387" y="195"/>
                    </a:cubicBezTo>
                    <a:cubicBezTo>
                      <a:pt x="387"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3" name="Google Shape;12213;p55"/>
              <p:cNvSpPr/>
              <p:nvPr/>
            </p:nvSpPr>
            <p:spPr>
              <a:xfrm>
                <a:off x="634025" y="800175"/>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4" name="Google Shape;12214;p55"/>
              <p:cNvSpPr/>
              <p:nvPr/>
            </p:nvSpPr>
            <p:spPr>
              <a:xfrm>
                <a:off x="673775" y="800175"/>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5" name="Google Shape;12215;p55"/>
              <p:cNvSpPr/>
              <p:nvPr/>
            </p:nvSpPr>
            <p:spPr>
              <a:xfrm>
                <a:off x="715200" y="800125"/>
                <a:ext cx="9725" cy="9725"/>
              </a:xfrm>
              <a:custGeom>
                <a:avLst/>
                <a:gdLst/>
                <a:ahLst/>
                <a:cxnLst/>
                <a:rect l="l" t="t" r="r" b="b"/>
                <a:pathLst>
                  <a:path w="389" h="389" extrusionOk="0">
                    <a:moveTo>
                      <a:pt x="194" y="1"/>
                    </a:moveTo>
                    <a:cubicBezTo>
                      <a:pt x="86" y="1"/>
                      <a:pt x="0" y="88"/>
                      <a:pt x="0" y="195"/>
                    </a:cubicBezTo>
                    <a:cubicBezTo>
                      <a:pt x="0" y="302"/>
                      <a:pt x="86"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6" name="Google Shape;12216;p55"/>
              <p:cNvSpPr/>
              <p:nvPr/>
            </p:nvSpPr>
            <p:spPr>
              <a:xfrm>
                <a:off x="753300" y="800175"/>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6"/>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7" name="Google Shape;12217;p55"/>
              <p:cNvSpPr/>
              <p:nvPr/>
            </p:nvSpPr>
            <p:spPr>
              <a:xfrm>
                <a:off x="794700"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8" name="Google Shape;12218;p55"/>
              <p:cNvSpPr/>
              <p:nvPr/>
            </p:nvSpPr>
            <p:spPr>
              <a:xfrm>
                <a:off x="832825" y="800175"/>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6"/>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9" name="Google Shape;12219;p55"/>
              <p:cNvSpPr/>
              <p:nvPr/>
            </p:nvSpPr>
            <p:spPr>
              <a:xfrm>
                <a:off x="872575" y="800125"/>
                <a:ext cx="11350" cy="9750"/>
              </a:xfrm>
              <a:custGeom>
                <a:avLst/>
                <a:gdLst/>
                <a:ahLst/>
                <a:cxnLst/>
                <a:rect l="l" t="t" r="r" b="b"/>
                <a:pathLst>
                  <a:path w="454" h="390" extrusionOk="0">
                    <a:moveTo>
                      <a:pt x="260" y="1"/>
                    </a:moveTo>
                    <a:cubicBezTo>
                      <a:pt x="87" y="2"/>
                      <a:pt x="0" y="211"/>
                      <a:pt x="122" y="333"/>
                    </a:cubicBezTo>
                    <a:cubicBezTo>
                      <a:pt x="161" y="372"/>
                      <a:pt x="210" y="389"/>
                      <a:pt x="258" y="389"/>
                    </a:cubicBezTo>
                    <a:cubicBezTo>
                      <a:pt x="358" y="389"/>
                      <a:pt x="454" y="312"/>
                      <a:pt x="454" y="196"/>
                    </a:cubicBezTo>
                    <a:cubicBezTo>
                      <a:pt x="454" y="88"/>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0" name="Google Shape;12220;p55"/>
              <p:cNvSpPr/>
              <p:nvPr/>
            </p:nvSpPr>
            <p:spPr>
              <a:xfrm>
                <a:off x="913950" y="800125"/>
                <a:ext cx="9725" cy="9725"/>
              </a:xfrm>
              <a:custGeom>
                <a:avLst/>
                <a:gdLst/>
                <a:ahLst/>
                <a:cxnLst/>
                <a:rect l="l" t="t" r="r" b="b"/>
                <a:pathLst>
                  <a:path w="389" h="389" extrusionOk="0">
                    <a:moveTo>
                      <a:pt x="195" y="1"/>
                    </a:moveTo>
                    <a:cubicBezTo>
                      <a:pt x="87" y="1"/>
                      <a:pt x="1" y="88"/>
                      <a:pt x="1" y="195"/>
                    </a:cubicBezTo>
                    <a:cubicBezTo>
                      <a:pt x="1" y="302"/>
                      <a:pt x="87"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1" name="Google Shape;12221;p55"/>
              <p:cNvSpPr/>
              <p:nvPr/>
            </p:nvSpPr>
            <p:spPr>
              <a:xfrm>
                <a:off x="95370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2" y="389"/>
                      <a:pt x="389" y="302"/>
                      <a:pt x="389" y="195"/>
                    </a:cubicBezTo>
                    <a:cubicBezTo>
                      <a:pt x="389" y="88"/>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2" name="Google Shape;12222;p55"/>
              <p:cNvSpPr/>
              <p:nvPr/>
            </p:nvSpPr>
            <p:spPr>
              <a:xfrm>
                <a:off x="99345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3" y="389"/>
                      <a:pt x="389" y="302"/>
                      <a:pt x="389" y="195"/>
                    </a:cubicBezTo>
                    <a:cubicBezTo>
                      <a:pt x="389" y="88"/>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3" name="Google Shape;12223;p55"/>
              <p:cNvSpPr/>
              <p:nvPr/>
            </p:nvSpPr>
            <p:spPr>
              <a:xfrm>
                <a:off x="10332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4" name="Google Shape;12224;p55"/>
              <p:cNvSpPr/>
              <p:nvPr/>
            </p:nvSpPr>
            <p:spPr>
              <a:xfrm>
                <a:off x="107297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5" name="Google Shape;12225;p55"/>
              <p:cNvSpPr/>
              <p:nvPr/>
            </p:nvSpPr>
            <p:spPr>
              <a:xfrm>
                <a:off x="11127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6" name="Google Shape;12226;p55"/>
              <p:cNvSpPr/>
              <p:nvPr/>
            </p:nvSpPr>
            <p:spPr>
              <a:xfrm>
                <a:off x="1152500"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8" y="302"/>
                      <a:pt x="388" y="195"/>
                    </a:cubicBezTo>
                    <a:cubicBezTo>
                      <a:pt x="388" y="88"/>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7" name="Google Shape;12227;p55"/>
              <p:cNvSpPr/>
              <p:nvPr/>
            </p:nvSpPr>
            <p:spPr>
              <a:xfrm>
                <a:off x="1192275" y="800125"/>
                <a:ext cx="9675" cy="9725"/>
              </a:xfrm>
              <a:custGeom>
                <a:avLst/>
                <a:gdLst/>
                <a:ahLst/>
                <a:cxnLst/>
                <a:rect l="l" t="t" r="r" b="b"/>
                <a:pathLst>
                  <a:path w="387" h="389" extrusionOk="0">
                    <a:moveTo>
                      <a:pt x="193" y="1"/>
                    </a:moveTo>
                    <a:cubicBezTo>
                      <a:pt x="86" y="1"/>
                      <a:pt x="0" y="88"/>
                      <a:pt x="0" y="195"/>
                    </a:cubicBezTo>
                    <a:cubicBezTo>
                      <a:pt x="0" y="302"/>
                      <a:pt x="86" y="389"/>
                      <a:pt x="193" y="389"/>
                    </a:cubicBezTo>
                    <a:cubicBezTo>
                      <a:pt x="300" y="389"/>
                      <a:pt x="387" y="302"/>
                      <a:pt x="387" y="195"/>
                    </a:cubicBezTo>
                    <a:cubicBezTo>
                      <a:pt x="387" y="88"/>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8" name="Google Shape;12228;p55"/>
              <p:cNvSpPr/>
              <p:nvPr/>
            </p:nvSpPr>
            <p:spPr>
              <a:xfrm>
                <a:off x="1232025" y="800125"/>
                <a:ext cx="9675" cy="9725"/>
              </a:xfrm>
              <a:custGeom>
                <a:avLst/>
                <a:gdLst/>
                <a:ahLst/>
                <a:cxnLst/>
                <a:rect l="l" t="t" r="r" b="b"/>
                <a:pathLst>
                  <a:path w="387" h="389" extrusionOk="0">
                    <a:moveTo>
                      <a:pt x="194" y="1"/>
                    </a:moveTo>
                    <a:cubicBezTo>
                      <a:pt x="87" y="1"/>
                      <a:pt x="0" y="88"/>
                      <a:pt x="0" y="195"/>
                    </a:cubicBezTo>
                    <a:cubicBezTo>
                      <a:pt x="0" y="302"/>
                      <a:pt x="87" y="389"/>
                      <a:pt x="194" y="389"/>
                    </a:cubicBezTo>
                    <a:cubicBezTo>
                      <a:pt x="300" y="389"/>
                      <a:pt x="387" y="302"/>
                      <a:pt x="387" y="195"/>
                    </a:cubicBezTo>
                    <a:cubicBezTo>
                      <a:pt x="387"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9" name="Google Shape;12229;p55"/>
              <p:cNvSpPr/>
              <p:nvPr/>
            </p:nvSpPr>
            <p:spPr>
              <a:xfrm>
                <a:off x="355750" y="76602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2"/>
                      <a:pt x="453" y="196"/>
                    </a:cubicBezTo>
                    <a:cubicBezTo>
                      <a:pt x="453" y="88"/>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0" name="Google Shape;12230;p55"/>
              <p:cNvSpPr/>
              <p:nvPr/>
            </p:nvSpPr>
            <p:spPr>
              <a:xfrm>
                <a:off x="397125" y="76602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1" name="Google Shape;12231;p55"/>
              <p:cNvSpPr/>
              <p:nvPr/>
            </p:nvSpPr>
            <p:spPr>
              <a:xfrm>
                <a:off x="435250" y="7660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2" name="Google Shape;12232;p55"/>
              <p:cNvSpPr/>
              <p:nvPr/>
            </p:nvSpPr>
            <p:spPr>
              <a:xfrm>
                <a:off x="475025" y="7660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2"/>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3" name="Google Shape;12233;p55"/>
              <p:cNvSpPr/>
              <p:nvPr/>
            </p:nvSpPr>
            <p:spPr>
              <a:xfrm>
                <a:off x="516425" y="76602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4" name="Google Shape;12234;p55"/>
              <p:cNvSpPr/>
              <p:nvPr/>
            </p:nvSpPr>
            <p:spPr>
              <a:xfrm>
                <a:off x="554525" y="7660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2"/>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5" name="Google Shape;12235;p55"/>
              <p:cNvSpPr/>
              <p:nvPr/>
            </p:nvSpPr>
            <p:spPr>
              <a:xfrm>
                <a:off x="595925"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6" name="Google Shape;12236;p55"/>
              <p:cNvSpPr/>
              <p:nvPr/>
            </p:nvSpPr>
            <p:spPr>
              <a:xfrm>
                <a:off x="634025" y="7660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2"/>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7" name="Google Shape;12237;p55"/>
              <p:cNvSpPr/>
              <p:nvPr/>
            </p:nvSpPr>
            <p:spPr>
              <a:xfrm>
                <a:off x="673775" y="7660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8" name="Google Shape;12238;p55"/>
              <p:cNvSpPr/>
              <p:nvPr/>
            </p:nvSpPr>
            <p:spPr>
              <a:xfrm>
                <a:off x="715200" y="76602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9" name="Google Shape;12239;p55"/>
              <p:cNvSpPr/>
              <p:nvPr/>
            </p:nvSpPr>
            <p:spPr>
              <a:xfrm>
                <a:off x="753300" y="7660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2"/>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0" name="Google Shape;12240;p55"/>
              <p:cNvSpPr/>
              <p:nvPr/>
            </p:nvSpPr>
            <p:spPr>
              <a:xfrm>
                <a:off x="794700" y="76602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1" name="Google Shape;12241;p55"/>
              <p:cNvSpPr/>
              <p:nvPr/>
            </p:nvSpPr>
            <p:spPr>
              <a:xfrm>
                <a:off x="832825" y="7660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2"/>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2" name="Google Shape;12242;p55"/>
              <p:cNvSpPr/>
              <p:nvPr/>
            </p:nvSpPr>
            <p:spPr>
              <a:xfrm>
                <a:off x="872575" y="766025"/>
                <a:ext cx="11350" cy="9725"/>
              </a:xfrm>
              <a:custGeom>
                <a:avLst/>
                <a:gdLst/>
                <a:ahLst/>
                <a:cxnLst/>
                <a:rect l="l" t="t" r="r" b="b"/>
                <a:pathLst>
                  <a:path w="454" h="389" extrusionOk="0">
                    <a:moveTo>
                      <a:pt x="260" y="0"/>
                    </a:moveTo>
                    <a:cubicBezTo>
                      <a:pt x="87" y="2"/>
                      <a:pt x="0" y="211"/>
                      <a:pt x="122" y="332"/>
                    </a:cubicBezTo>
                    <a:cubicBezTo>
                      <a:pt x="161" y="371"/>
                      <a:pt x="210" y="389"/>
                      <a:pt x="258" y="389"/>
                    </a:cubicBezTo>
                    <a:cubicBezTo>
                      <a:pt x="358" y="389"/>
                      <a:pt x="454" y="312"/>
                      <a:pt x="454" y="196"/>
                    </a:cubicBezTo>
                    <a:cubicBezTo>
                      <a:pt x="454" y="88"/>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3" name="Google Shape;12243;p55"/>
              <p:cNvSpPr/>
              <p:nvPr/>
            </p:nvSpPr>
            <p:spPr>
              <a:xfrm>
                <a:off x="913950" y="76602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4" name="Google Shape;12244;p55"/>
              <p:cNvSpPr/>
              <p:nvPr/>
            </p:nvSpPr>
            <p:spPr>
              <a:xfrm>
                <a:off x="95370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5" name="Google Shape;12245;p55"/>
              <p:cNvSpPr/>
              <p:nvPr/>
            </p:nvSpPr>
            <p:spPr>
              <a:xfrm>
                <a:off x="99345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6" name="Google Shape;12246;p55"/>
              <p:cNvSpPr/>
              <p:nvPr/>
            </p:nvSpPr>
            <p:spPr>
              <a:xfrm>
                <a:off x="10332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7" name="Google Shape;12247;p55"/>
              <p:cNvSpPr/>
              <p:nvPr/>
            </p:nvSpPr>
            <p:spPr>
              <a:xfrm>
                <a:off x="107297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8" name="Google Shape;12248;p55"/>
              <p:cNvSpPr/>
              <p:nvPr/>
            </p:nvSpPr>
            <p:spPr>
              <a:xfrm>
                <a:off x="11127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9" name="Google Shape;12249;p55"/>
              <p:cNvSpPr/>
              <p:nvPr/>
            </p:nvSpPr>
            <p:spPr>
              <a:xfrm>
                <a:off x="1152500"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0" name="Google Shape;12250;p55"/>
              <p:cNvSpPr/>
              <p:nvPr/>
            </p:nvSpPr>
            <p:spPr>
              <a:xfrm>
                <a:off x="1192275" y="76602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1" name="Google Shape;12251;p55"/>
              <p:cNvSpPr/>
              <p:nvPr/>
            </p:nvSpPr>
            <p:spPr>
              <a:xfrm>
                <a:off x="1232025" y="76602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2" name="Google Shape;12252;p55"/>
              <p:cNvSpPr/>
              <p:nvPr/>
            </p:nvSpPr>
            <p:spPr>
              <a:xfrm>
                <a:off x="355750" y="731950"/>
                <a:ext cx="11350" cy="9700"/>
              </a:xfrm>
              <a:custGeom>
                <a:avLst/>
                <a:gdLst/>
                <a:ahLst/>
                <a:cxnLst/>
                <a:rect l="l" t="t" r="r" b="b"/>
                <a:pathLst>
                  <a:path w="454" h="388" extrusionOk="0">
                    <a:moveTo>
                      <a:pt x="262" y="1"/>
                    </a:moveTo>
                    <a:cubicBezTo>
                      <a:pt x="261" y="1"/>
                      <a:pt x="260" y="1"/>
                      <a:pt x="259" y="1"/>
                    </a:cubicBezTo>
                    <a:cubicBezTo>
                      <a:pt x="87" y="1"/>
                      <a:pt x="0" y="208"/>
                      <a:pt x="123" y="331"/>
                    </a:cubicBezTo>
                    <a:cubicBezTo>
                      <a:pt x="162" y="370"/>
                      <a:pt x="210" y="388"/>
                      <a:pt x="258" y="388"/>
                    </a:cubicBezTo>
                    <a:cubicBezTo>
                      <a:pt x="357" y="388"/>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3" name="Google Shape;12253;p55"/>
              <p:cNvSpPr/>
              <p:nvPr/>
            </p:nvSpPr>
            <p:spPr>
              <a:xfrm>
                <a:off x="397125" y="731950"/>
                <a:ext cx="9725" cy="9700"/>
              </a:xfrm>
              <a:custGeom>
                <a:avLst/>
                <a:gdLst/>
                <a:ahLst/>
                <a:cxnLst/>
                <a:rect l="l" t="t" r="r" b="b"/>
                <a:pathLst>
                  <a:path w="389" h="388" extrusionOk="0">
                    <a:moveTo>
                      <a:pt x="195" y="1"/>
                    </a:moveTo>
                    <a:cubicBezTo>
                      <a:pt x="88" y="1"/>
                      <a:pt x="1" y="87"/>
                      <a:pt x="1" y="195"/>
                    </a:cubicBezTo>
                    <a:cubicBezTo>
                      <a:pt x="1" y="301"/>
                      <a:pt x="88"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4" name="Google Shape;12254;p55"/>
              <p:cNvSpPr/>
              <p:nvPr/>
            </p:nvSpPr>
            <p:spPr>
              <a:xfrm>
                <a:off x="435250" y="7319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5" name="Google Shape;12255;p55"/>
              <p:cNvSpPr/>
              <p:nvPr/>
            </p:nvSpPr>
            <p:spPr>
              <a:xfrm>
                <a:off x="475025" y="7319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6" name="Google Shape;12256;p55"/>
              <p:cNvSpPr/>
              <p:nvPr/>
            </p:nvSpPr>
            <p:spPr>
              <a:xfrm>
                <a:off x="516425" y="7319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7" name="Google Shape;12257;p55"/>
              <p:cNvSpPr/>
              <p:nvPr/>
            </p:nvSpPr>
            <p:spPr>
              <a:xfrm>
                <a:off x="554525" y="7319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8" name="Google Shape;12258;p55"/>
              <p:cNvSpPr/>
              <p:nvPr/>
            </p:nvSpPr>
            <p:spPr>
              <a:xfrm>
                <a:off x="595925"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9" name="Google Shape;12259;p55"/>
              <p:cNvSpPr/>
              <p:nvPr/>
            </p:nvSpPr>
            <p:spPr>
              <a:xfrm>
                <a:off x="634025" y="7319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0" name="Google Shape;12260;p55"/>
              <p:cNvSpPr/>
              <p:nvPr/>
            </p:nvSpPr>
            <p:spPr>
              <a:xfrm>
                <a:off x="673775" y="7319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1" name="Google Shape;12261;p55"/>
              <p:cNvSpPr/>
              <p:nvPr/>
            </p:nvSpPr>
            <p:spPr>
              <a:xfrm>
                <a:off x="715200" y="731950"/>
                <a:ext cx="9725" cy="9700"/>
              </a:xfrm>
              <a:custGeom>
                <a:avLst/>
                <a:gdLst/>
                <a:ahLst/>
                <a:cxnLst/>
                <a:rect l="l" t="t" r="r" b="b"/>
                <a:pathLst>
                  <a:path w="389" h="388" extrusionOk="0">
                    <a:moveTo>
                      <a:pt x="194" y="1"/>
                    </a:moveTo>
                    <a:cubicBezTo>
                      <a:pt x="86" y="1"/>
                      <a:pt x="0" y="87"/>
                      <a:pt x="0" y="195"/>
                    </a:cubicBezTo>
                    <a:cubicBezTo>
                      <a:pt x="0" y="301"/>
                      <a:pt x="86" y="387"/>
                      <a:pt x="194" y="387"/>
                    </a:cubicBezTo>
                    <a:cubicBezTo>
                      <a:pt x="300" y="387"/>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2" name="Google Shape;12262;p55"/>
              <p:cNvSpPr/>
              <p:nvPr/>
            </p:nvSpPr>
            <p:spPr>
              <a:xfrm>
                <a:off x="753300" y="7319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3" name="Google Shape;12263;p55"/>
              <p:cNvSpPr/>
              <p:nvPr/>
            </p:nvSpPr>
            <p:spPr>
              <a:xfrm>
                <a:off x="794700" y="731950"/>
                <a:ext cx="9725" cy="9700"/>
              </a:xfrm>
              <a:custGeom>
                <a:avLst/>
                <a:gdLst/>
                <a:ahLst/>
                <a:cxnLst/>
                <a:rect l="l" t="t" r="r" b="b"/>
                <a:pathLst>
                  <a:path w="389" h="388" extrusionOk="0">
                    <a:moveTo>
                      <a:pt x="194" y="1"/>
                    </a:moveTo>
                    <a:cubicBezTo>
                      <a:pt x="87" y="1"/>
                      <a:pt x="0" y="87"/>
                      <a:pt x="0" y="195"/>
                    </a:cubicBezTo>
                    <a:cubicBezTo>
                      <a:pt x="0" y="301"/>
                      <a:pt x="87" y="387"/>
                      <a:pt x="194" y="387"/>
                    </a:cubicBezTo>
                    <a:cubicBezTo>
                      <a:pt x="300" y="387"/>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4" name="Google Shape;12264;p55"/>
              <p:cNvSpPr/>
              <p:nvPr/>
            </p:nvSpPr>
            <p:spPr>
              <a:xfrm>
                <a:off x="832825" y="7319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5" name="Google Shape;12265;p55"/>
              <p:cNvSpPr/>
              <p:nvPr/>
            </p:nvSpPr>
            <p:spPr>
              <a:xfrm>
                <a:off x="872575" y="731950"/>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8"/>
                      <a:pt x="258" y="388"/>
                    </a:cubicBezTo>
                    <a:cubicBezTo>
                      <a:pt x="358" y="388"/>
                      <a:pt x="454" y="311"/>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6" name="Google Shape;12266;p55"/>
              <p:cNvSpPr/>
              <p:nvPr/>
            </p:nvSpPr>
            <p:spPr>
              <a:xfrm>
                <a:off x="913950" y="731950"/>
                <a:ext cx="9725" cy="9700"/>
              </a:xfrm>
              <a:custGeom>
                <a:avLst/>
                <a:gdLst/>
                <a:ahLst/>
                <a:cxnLst/>
                <a:rect l="l" t="t" r="r" b="b"/>
                <a:pathLst>
                  <a:path w="389" h="388" extrusionOk="0">
                    <a:moveTo>
                      <a:pt x="195" y="1"/>
                    </a:moveTo>
                    <a:cubicBezTo>
                      <a:pt x="87" y="1"/>
                      <a:pt x="1" y="87"/>
                      <a:pt x="1" y="195"/>
                    </a:cubicBezTo>
                    <a:cubicBezTo>
                      <a:pt x="1" y="301"/>
                      <a:pt x="87"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7" name="Google Shape;12267;p55"/>
              <p:cNvSpPr/>
              <p:nvPr/>
            </p:nvSpPr>
            <p:spPr>
              <a:xfrm>
                <a:off x="95370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2" y="387"/>
                      <a:pt x="389" y="301"/>
                      <a:pt x="389" y="195"/>
                    </a:cubicBezTo>
                    <a:cubicBezTo>
                      <a:pt x="389" y="87"/>
                      <a:pt x="302"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8" name="Google Shape;12268;p55"/>
              <p:cNvSpPr/>
              <p:nvPr/>
            </p:nvSpPr>
            <p:spPr>
              <a:xfrm>
                <a:off x="99345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3" y="387"/>
                      <a:pt x="389" y="301"/>
                      <a:pt x="389" y="195"/>
                    </a:cubicBezTo>
                    <a:cubicBezTo>
                      <a:pt x="389" y="87"/>
                      <a:pt x="303"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9" name="Google Shape;12269;p55"/>
              <p:cNvSpPr/>
              <p:nvPr/>
            </p:nvSpPr>
            <p:spPr>
              <a:xfrm>
                <a:off x="10332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0" name="Google Shape;12270;p55"/>
              <p:cNvSpPr/>
              <p:nvPr/>
            </p:nvSpPr>
            <p:spPr>
              <a:xfrm>
                <a:off x="107297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1" name="Google Shape;12271;p55"/>
              <p:cNvSpPr/>
              <p:nvPr/>
            </p:nvSpPr>
            <p:spPr>
              <a:xfrm>
                <a:off x="11127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2" name="Google Shape;12272;p55"/>
              <p:cNvSpPr/>
              <p:nvPr/>
            </p:nvSpPr>
            <p:spPr>
              <a:xfrm>
                <a:off x="1152500"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8" y="301"/>
                      <a:pt x="388" y="195"/>
                    </a:cubicBezTo>
                    <a:cubicBezTo>
                      <a:pt x="388" y="87"/>
                      <a:pt x="301"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3" name="Google Shape;12273;p55"/>
              <p:cNvSpPr/>
              <p:nvPr/>
            </p:nvSpPr>
            <p:spPr>
              <a:xfrm>
                <a:off x="1192275" y="731950"/>
                <a:ext cx="9675" cy="9700"/>
              </a:xfrm>
              <a:custGeom>
                <a:avLst/>
                <a:gdLst/>
                <a:ahLst/>
                <a:cxnLst/>
                <a:rect l="l" t="t" r="r" b="b"/>
                <a:pathLst>
                  <a:path w="387" h="388" extrusionOk="0">
                    <a:moveTo>
                      <a:pt x="193" y="1"/>
                    </a:moveTo>
                    <a:cubicBezTo>
                      <a:pt x="86" y="1"/>
                      <a:pt x="0" y="87"/>
                      <a:pt x="0" y="195"/>
                    </a:cubicBezTo>
                    <a:cubicBezTo>
                      <a:pt x="0" y="301"/>
                      <a:pt x="86" y="387"/>
                      <a:pt x="193" y="387"/>
                    </a:cubicBezTo>
                    <a:cubicBezTo>
                      <a:pt x="300" y="387"/>
                      <a:pt x="387" y="301"/>
                      <a:pt x="387" y="195"/>
                    </a:cubicBezTo>
                    <a:cubicBezTo>
                      <a:pt x="387" y="87"/>
                      <a:pt x="300" y="1"/>
                      <a:pt x="193"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4" name="Google Shape;12274;p55"/>
              <p:cNvSpPr/>
              <p:nvPr/>
            </p:nvSpPr>
            <p:spPr>
              <a:xfrm>
                <a:off x="1232025" y="7319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5" name="Google Shape;12275;p55"/>
              <p:cNvSpPr/>
              <p:nvPr/>
            </p:nvSpPr>
            <p:spPr>
              <a:xfrm>
                <a:off x="397125" y="69785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6" name="Google Shape;12276;p55"/>
              <p:cNvSpPr/>
              <p:nvPr/>
            </p:nvSpPr>
            <p:spPr>
              <a:xfrm>
                <a:off x="435250" y="697850"/>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7" name="Google Shape;12277;p55"/>
              <p:cNvSpPr/>
              <p:nvPr/>
            </p:nvSpPr>
            <p:spPr>
              <a:xfrm>
                <a:off x="475000" y="69785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8" name="Google Shape;12278;p55"/>
              <p:cNvSpPr/>
              <p:nvPr/>
            </p:nvSpPr>
            <p:spPr>
              <a:xfrm>
                <a:off x="516425" y="69785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9" name="Google Shape;12279;p55"/>
              <p:cNvSpPr/>
              <p:nvPr/>
            </p:nvSpPr>
            <p:spPr>
              <a:xfrm>
                <a:off x="554500" y="69785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0" name="Google Shape;12280;p55"/>
              <p:cNvSpPr/>
              <p:nvPr/>
            </p:nvSpPr>
            <p:spPr>
              <a:xfrm>
                <a:off x="595925"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1" name="Google Shape;12281;p55"/>
              <p:cNvSpPr/>
              <p:nvPr/>
            </p:nvSpPr>
            <p:spPr>
              <a:xfrm>
                <a:off x="634025" y="6978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2" name="Google Shape;12282;p55"/>
              <p:cNvSpPr/>
              <p:nvPr/>
            </p:nvSpPr>
            <p:spPr>
              <a:xfrm>
                <a:off x="673775" y="697850"/>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3" name="Google Shape;12283;p55"/>
              <p:cNvSpPr/>
              <p:nvPr/>
            </p:nvSpPr>
            <p:spPr>
              <a:xfrm>
                <a:off x="715200" y="69785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4" name="Google Shape;12284;p55"/>
              <p:cNvSpPr/>
              <p:nvPr/>
            </p:nvSpPr>
            <p:spPr>
              <a:xfrm>
                <a:off x="753300" y="697850"/>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5" name="Google Shape;12285;p55"/>
              <p:cNvSpPr/>
              <p:nvPr/>
            </p:nvSpPr>
            <p:spPr>
              <a:xfrm>
                <a:off x="794700" y="69785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6" name="Google Shape;12286;p55"/>
              <p:cNvSpPr/>
              <p:nvPr/>
            </p:nvSpPr>
            <p:spPr>
              <a:xfrm>
                <a:off x="832825" y="697850"/>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7" name="Google Shape;12287;p55"/>
              <p:cNvSpPr/>
              <p:nvPr/>
            </p:nvSpPr>
            <p:spPr>
              <a:xfrm>
                <a:off x="872575" y="6978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8" name="Google Shape;12288;p55"/>
              <p:cNvSpPr/>
              <p:nvPr/>
            </p:nvSpPr>
            <p:spPr>
              <a:xfrm>
                <a:off x="913950" y="69785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9" name="Google Shape;12289;p55"/>
              <p:cNvSpPr/>
              <p:nvPr/>
            </p:nvSpPr>
            <p:spPr>
              <a:xfrm>
                <a:off x="95370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0" name="Google Shape;12290;p55"/>
              <p:cNvSpPr/>
              <p:nvPr/>
            </p:nvSpPr>
            <p:spPr>
              <a:xfrm>
                <a:off x="99345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1" name="Google Shape;12291;p55"/>
              <p:cNvSpPr/>
              <p:nvPr/>
            </p:nvSpPr>
            <p:spPr>
              <a:xfrm>
                <a:off x="10332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2" name="Google Shape;12292;p55"/>
              <p:cNvSpPr/>
              <p:nvPr/>
            </p:nvSpPr>
            <p:spPr>
              <a:xfrm>
                <a:off x="107297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3" name="Google Shape;12293;p55"/>
              <p:cNvSpPr/>
              <p:nvPr/>
            </p:nvSpPr>
            <p:spPr>
              <a:xfrm>
                <a:off x="11127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4" name="Google Shape;12294;p55"/>
              <p:cNvSpPr/>
              <p:nvPr/>
            </p:nvSpPr>
            <p:spPr>
              <a:xfrm>
                <a:off x="1152500"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5" name="Google Shape;12295;p55"/>
              <p:cNvSpPr/>
              <p:nvPr/>
            </p:nvSpPr>
            <p:spPr>
              <a:xfrm>
                <a:off x="1192275" y="69785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6" name="Google Shape;12296;p55"/>
              <p:cNvSpPr/>
              <p:nvPr/>
            </p:nvSpPr>
            <p:spPr>
              <a:xfrm>
                <a:off x="435250" y="663750"/>
                <a:ext cx="11350" cy="9725"/>
              </a:xfrm>
              <a:custGeom>
                <a:avLst/>
                <a:gdLst/>
                <a:ahLst/>
                <a:cxnLst/>
                <a:rect l="l" t="t" r="r" b="b"/>
                <a:pathLst>
                  <a:path w="454" h="389" extrusionOk="0">
                    <a:moveTo>
                      <a:pt x="260" y="0"/>
                    </a:moveTo>
                    <a:cubicBezTo>
                      <a:pt x="87" y="0"/>
                      <a:pt x="0" y="208"/>
                      <a:pt x="123" y="330"/>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7" name="Google Shape;12297;p55"/>
              <p:cNvSpPr/>
              <p:nvPr/>
            </p:nvSpPr>
            <p:spPr>
              <a:xfrm>
                <a:off x="475025"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8" name="Google Shape;12298;p55"/>
              <p:cNvSpPr/>
              <p:nvPr/>
            </p:nvSpPr>
            <p:spPr>
              <a:xfrm>
                <a:off x="514750" y="663750"/>
                <a:ext cx="11350" cy="9700"/>
              </a:xfrm>
              <a:custGeom>
                <a:avLst/>
                <a:gdLst/>
                <a:ahLst/>
                <a:cxnLst/>
                <a:rect l="l" t="t" r="r" b="b"/>
                <a:pathLst>
                  <a:path w="454" h="388" extrusionOk="0">
                    <a:moveTo>
                      <a:pt x="263" y="0"/>
                    </a:moveTo>
                    <a:cubicBezTo>
                      <a:pt x="262" y="0"/>
                      <a:pt x="261" y="0"/>
                      <a:pt x="260" y="0"/>
                    </a:cubicBezTo>
                    <a:cubicBezTo>
                      <a:pt x="87" y="0"/>
                      <a:pt x="1" y="208"/>
                      <a:pt x="123" y="330"/>
                    </a:cubicBezTo>
                    <a:cubicBezTo>
                      <a:pt x="163" y="370"/>
                      <a:pt x="211" y="387"/>
                      <a:pt x="258" y="387"/>
                    </a:cubicBezTo>
                    <a:cubicBezTo>
                      <a:pt x="358" y="387"/>
                      <a:pt x="454" y="310"/>
                      <a:pt x="454" y="194"/>
                    </a:cubicBezTo>
                    <a:cubicBezTo>
                      <a:pt x="454" y="87"/>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9" name="Google Shape;12299;p55"/>
              <p:cNvSpPr/>
              <p:nvPr/>
            </p:nvSpPr>
            <p:spPr>
              <a:xfrm>
                <a:off x="554525" y="66375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0"/>
                    </a:cubicBezTo>
                    <a:cubicBezTo>
                      <a:pt x="162" y="370"/>
                      <a:pt x="211" y="388"/>
                      <a:pt x="258" y="388"/>
                    </a:cubicBezTo>
                    <a:cubicBezTo>
                      <a:pt x="358" y="388"/>
                      <a:pt x="453" y="311"/>
                      <a:pt x="453" y="194"/>
                    </a:cubicBezTo>
                    <a:cubicBezTo>
                      <a:pt x="453"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0" name="Google Shape;12300;p55"/>
              <p:cNvSpPr/>
              <p:nvPr/>
            </p:nvSpPr>
            <p:spPr>
              <a:xfrm>
                <a:off x="594250" y="663750"/>
                <a:ext cx="11400" cy="9725"/>
              </a:xfrm>
              <a:custGeom>
                <a:avLst/>
                <a:gdLst/>
                <a:ahLst/>
                <a:cxnLst/>
                <a:rect l="l" t="t" r="r" b="b"/>
                <a:pathLst>
                  <a:path w="456" h="389" extrusionOk="0">
                    <a:moveTo>
                      <a:pt x="262" y="0"/>
                    </a:moveTo>
                    <a:cubicBezTo>
                      <a:pt x="87" y="0"/>
                      <a:pt x="1" y="208"/>
                      <a:pt x="124" y="330"/>
                    </a:cubicBezTo>
                    <a:cubicBezTo>
                      <a:pt x="164" y="370"/>
                      <a:pt x="212" y="388"/>
                      <a:pt x="260" y="388"/>
                    </a:cubicBezTo>
                    <a:cubicBezTo>
                      <a:pt x="360" y="388"/>
                      <a:pt x="456" y="311"/>
                      <a:pt x="456" y="194"/>
                    </a:cubicBezTo>
                    <a:cubicBezTo>
                      <a:pt x="456"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1" name="Google Shape;12301;p55"/>
              <p:cNvSpPr/>
              <p:nvPr/>
            </p:nvSpPr>
            <p:spPr>
              <a:xfrm>
                <a:off x="634025" y="66375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0"/>
                    </a:cubicBezTo>
                    <a:cubicBezTo>
                      <a:pt x="163" y="370"/>
                      <a:pt x="211" y="388"/>
                      <a:pt x="259" y="388"/>
                    </a:cubicBezTo>
                    <a:cubicBezTo>
                      <a:pt x="359" y="388"/>
                      <a:pt x="454" y="311"/>
                      <a:pt x="455" y="194"/>
                    </a:cubicBezTo>
                    <a:cubicBezTo>
                      <a:pt x="455" y="87"/>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2" name="Google Shape;12302;p55"/>
              <p:cNvSpPr/>
              <p:nvPr/>
            </p:nvSpPr>
            <p:spPr>
              <a:xfrm>
                <a:off x="673775" y="6637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5"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3" name="Google Shape;12303;p55"/>
              <p:cNvSpPr/>
              <p:nvPr/>
            </p:nvSpPr>
            <p:spPr>
              <a:xfrm>
                <a:off x="713525" y="6637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0"/>
                    </a:cubicBezTo>
                    <a:cubicBezTo>
                      <a:pt x="163" y="370"/>
                      <a:pt x="212" y="388"/>
                      <a:pt x="260" y="388"/>
                    </a:cubicBezTo>
                    <a:cubicBezTo>
                      <a:pt x="360" y="388"/>
                      <a:pt x="455" y="311"/>
                      <a:pt x="455" y="194"/>
                    </a:cubicBezTo>
                    <a:cubicBezTo>
                      <a:pt x="455" y="87"/>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4" name="Google Shape;12304;p55"/>
              <p:cNvSpPr/>
              <p:nvPr/>
            </p:nvSpPr>
            <p:spPr>
              <a:xfrm>
                <a:off x="753300" y="663750"/>
                <a:ext cx="11375" cy="9725"/>
              </a:xfrm>
              <a:custGeom>
                <a:avLst/>
                <a:gdLst/>
                <a:ahLst/>
                <a:cxnLst/>
                <a:rect l="l" t="t" r="r" b="b"/>
                <a:pathLst>
                  <a:path w="455" h="389" extrusionOk="0">
                    <a:moveTo>
                      <a:pt x="263" y="0"/>
                    </a:moveTo>
                    <a:cubicBezTo>
                      <a:pt x="262" y="0"/>
                      <a:pt x="261" y="0"/>
                      <a:pt x="260" y="0"/>
                    </a:cubicBezTo>
                    <a:cubicBezTo>
                      <a:pt x="87" y="0"/>
                      <a:pt x="1" y="208"/>
                      <a:pt x="122" y="330"/>
                    </a:cubicBezTo>
                    <a:cubicBezTo>
                      <a:pt x="162" y="370"/>
                      <a:pt x="211" y="388"/>
                      <a:pt x="259" y="388"/>
                    </a:cubicBezTo>
                    <a:cubicBezTo>
                      <a:pt x="359" y="388"/>
                      <a:pt x="454" y="311"/>
                      <a:pt x="454" y="194"/>
                    </a:cubicBezTo>
                    <a:cubicBezTo>
                      <a:pt x="454"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5" name="Google Shape;12305;p55"/>
              <p:cNvSpPr/>
              <p:nvPr/>
            </p:nvSpPr>
            <p:spPr>
              <a:xfrm>
                <a:off x="793075"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0"/>
                    </a:cubicBezTo>
                    <a:cubicBezTo>
                      <a:pt x="161" y="370"/>
                      <a:pt x="210" y="388"/>
                      <a:pt x="258"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6" name="Google Shape;12306;p55"/>
              <p:cNvSpPr/>
              <p:nvPr/>
            </p:nvSpPr>
            <p:spPr>
              <a:xfrm>
                <a:off x="832825" y="663750"/>
                <a:ext cx="11350" cy="9725"/>
              </a:xfrm>
              <a:custGeom>
                <a:avLst/>
                <a:gdLst/>
                <a:ahLst/>
                <a:cxnLst/>
                <a:rect l="l" t="t" r="r" b="b"/>
                <a:pathLst>
                  <a:path w="454" h="389" extrusionOk="0">
                    <a:moveTo>
                      <a:pt x="262" y="0"/>
                    </a:moveTo>
                    <a:cubicBezTo>
                      <a:pt x="261" y="0"/>
                      <a:pt x="260" y="0"/>
                      <a:pt x="259" y="0"/>
                    </a:cubicBezTo>
                    <a:cubicBezTo>
                      <a:pt x="87" y="0"/>
                      <a:pt x="0" y="208"/>
                      <a:pt x="122" y="330"/>
                    </a:cubicBezTo>
                    <a:cubicBezTo>
                      <a:pt x="161" y="370"/>
                      <a:pt x="210" y="388"/>
                      <a:pt x="258" y="388"/>
                    </a:cubicBezTo>
                    <a:cubicBezTo>
                      <a:pt x="358" y="388"/>
                      <a:pt x="453" y="311"/>
                      <a:pt x="453" y="194"/>
                    </a:cubicBezTo>
                    <a:cubicBezTo>
                      <a:pt x="453"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7" name="Google Shape;12307;p55"/>
              <p:cNvSpPr/>
              <p:nvPr/>
            </p:nvSpPr>
            <p:spPr>
              <a:xfrm>
                <a:off x="872575" y="663750"/>
                <a:ext cx="11350" cy="9700"/>
              </a:xfrm>
              <a:custGeom>
                <a:avLst/>
                <a:gdLst/>
                <a:ahLst/>
                <a:cxnLst/>
                <a:rect l="l" t="t" r="r" b="b"/>
                <a:pathLst>
                  <a:path w="454" h="388" extrusionOk="0">
                    <a:moveTo>
                      <a:pt x="262" y="0"/>
                    </a:moveTo>
                    <a:cubicBezTo>
                      <a:pt x="261" y="0"/>
                      <a:pt x="260" y="0"/>
                      <a:pt x="260" y="0"/>
                    </a:cubicBezTo>
                    <a:cubicBezTo>
                      <a:pt x="87" y="0"/>
                      <a:pt x="0" y="209"/>
                      <a:pt x="123" y="330"/>
                    </a:cubicBezTo>
                    <a:cubicBezTo>
                      <a:pt x="162" y="370"/>
                      <a:pt x="211" y="388"/>
                      <a:pt x="258" y="388"/>
                    </a:cubicBezTo>
                    <a:cubicBezTo>
                      <a:pt x="358" y="388"/>
                      <a:pt x="454" y="310"/>
                      <a:pt x="454" y="194"/>
                    </a:cubicBezTo>
                    <a:cubicBezTo>
                      <a:pt x="454" y="87"/>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8" name="Google Shape;12308;p55"/>
              <p:cNvSpPr/>
              <p:nvPr/>
            </p:nvSpPr>
            <p:spPr>
              <a:xfrm>
                <a:off x="912325" y="663750"/>
                <a:ext cx="11350" cy="9725"/>
              </a:xfrm>
              <a:custGeom>
                <a:avLst/>
                <a:gdLst/>
                <a:ahLst/>
                <a:cxnLst/>
                <a:rect l="l" t="t" r="r" b="b"/>
                <a:pathLst>
                  <a:path w="454" h="389" extrusionOk="0">
                    <a:moveTo>
                      <a:pt x="259" y="0"/>
                    </a:moveTo>
                    <a:cubicBezTo>
                      <a:pt x="86" y="0"/>
                      <a:pt x="1" y="208"/>
                      <a:pt x="122" y="330"/>
                    </a:cubicBezTo>
                    <a:cubicBezTo>
                      <a:pt x="162" y="370"/>
                      <a:pt x="211" y="388"/>
                      <a:pt x="258" y="388"/>
                    </a:cubicBezTo>
                    <a:cubicBezTo>
                      <a:pt x="358" y="388"/>
                      <a:pt x="454" y="311"/>
                      <a:pt x="454" y="194"/>
                    </a:cubicBezTo>
                    <a:cubicBezTo>
                      <a:pt x="454" y="86"/>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9" name="Google Shape;12309;p55"/>
              <p:cNvSpPr/>
              <p:nvPr/>
            </p:nvSpPr>
            <p:spPr>
              <a:xfrm>
                <a:off x="952100"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0" name="Google Shape;12310;p55"/>
              <p:cNvSpPr/>
              <p:nvPr/>
            </p:nvSpPr>
            <p:spPr>
              <a:xfrm>
                <a:off x="991825" y="663750"/>
                <a:ext cx="11350" cy="9725"/>
              </a:xfrm>
              <a:custGeom>
                <a:avLst/>
                <a:gdLst/>
                <a:ahLst/>
                <a:cxnLst/>
                <a:rect l="l" t="t" r="r" b="b"/>
                <a:pathLst>
                  <a:path w="454" h="389" extrusionOk="0">
                    <a:moveTo>
                      <a:pt x="260" y="0"/>
                    </a:moveTo>
                    <a:cubicBezTo>
                      <a:pt x="87" y="0"/>
                      <a:pt x="1" y="208"/>
                      <a:pt x="124" y="330"/>
                    </a:cubicBezTo>
                    <a:cubicBezTo>
                      <a:pt x="163" y="370"/>
                      <a:pt x="211" y="388"/>
                      <a:pt x="259" y="388"/>
                    </a:cubicBezTo>
                    <a:cubicBezTo>
                      <a:pt x="359" y="388"/>
                      <a:pt x="454" y="311"/>
                      <a:pt x="454" y="194"/>
                    </a:cubicBezTo>
                    <a:cubicBezTo>
                      <a:pt x="454" y="86"/>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1" name="Google Shape;12311;p55"/>
              <p:cNvSpPr/>
              <p:nvPr/>
            </p:nvSpPr>
            <p:spPr>
              <a:xfrm>
                <a:off x="1031600" y="663750"/>
                <a:ext cx="11375" cy="9725"/>
              </a:xfrm>
              <a:custGeom>
                <a:avLst/>
                <a:gdLst/>
                <a:ahLst/>
                <a:cxnLst/>
                <a:rect l="l" t="t" r="r" b="b"/>
                <a:pathLst>
                  <a:path w="455" h="389" extrusionOk="0">
                    <a:moveTo>
                      <a:pt x="263" y="0"/>
                    </a:moveTo>
                    <a:cubicBezTo>
                      <a:pt x="262" y="0"/>
                      <a:pt x="262" y="0"/>
                      <a:pt x="261" y="0"/>
                    </a:cubicBezTo>
                    <a:cubicBezTo>
                      <a:pt x="260" y="0"/>
                      <a:pt x="259" y="0"/>
                      <a:pt x="259" y="0"/>
                    </a:cubicBezTo>
                    <a:cubicBezTo>
                      <a:pt x="87" y="0"/>
                      <a:pt x="0" y="208"/>
                      <a:pt x="123" y="330"/>
                    </a:cubicBezTo>
                    <a:cubicBezTo>
                      <a:pt x="162" y="370"/>
                      <a:pt x="211" y="388"/>
                      <a:pt x="259" y="388"/>
                    </a:cubicBezTo>
                    <a:cubicBezTo>
                      <a:pt x="358" y="388"/>
                      <a:pt x="454" y="311"/>
                      <a:pt x="455" y="194"/>
                    </a:cubicBezTo>
                    <a:cubicBezTo>
                      <a:pt x="455" y="87"/>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2" name="Google Shape;12312;p55"/>
              <p:cNvSpPr/>
              <p:nvPr/>
            </p:nvSpPr>
            <p:spPr>
              <a:xfrm>
                <a:off x="1071350" y="663750"/>
                <a:ext cx="11350" cy="9725"/>
              </a:xfrm>
              <a:custGeom>
                <a:avLst/>
                <a:gdLst/>
                <a:ahLst/>
                <a:cxnLst/>
                <a:rect l="l" t="t" r="r" b="b"/>
                <a:pathLst>
                  <a:path w="454" h="389" extrusionOk="0">
                    <a:moveTo>
                      <a:pt x="262" y="0"/>
                    </a:moveTo>
                    <a:cubicBezTo>
                      <a:pt x="261" y="0"/>
                      <a:pt x="260" y="0"/>
                      <a:pt x="259" y="0"/>
                    </a:cubicBezTo>
                    <a:cubicBezTo>
                      <a:pt x="86" y="0"/>
                      <a:pt x="0" y="208"/>
                      <a:pt x="123" y="330"/>
                    </a:cubicBezTo>
                    <a:cubicBezTo>
                      <a:pt x="162" y="370"/>
                      <a:pt x="211" y="388"/>
                      <a:pt x="258"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3" name="Google Shape;12313;p55"/>
              <p:cNvSpPr/>
              <p:nvPr/>
            </p:nvSpPr>
            <p:spPr>
              <a:xfrm>
                <a:off x="1111100"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3" y="330"/>
                    </a:cubicBezTo>
                    <a:cubicBezTo>
                      <a:pt x="162" y="370"/>
                      <a:pt x="211" y="388"/>
                      <a:pt x="259" y="388"/>
                    </a:cubicBezTo>
                    <a:cubicBezTo>
                      <a:pt x="358" y="388"/>
                      <a:pt x="453" y="311"/>
                      <a:pt x="453" y="194"/>
                    </a:cubicBezTo>
                    <a:cubicBezTo>
                      <a:pt x="453"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4" name="Google Shape;12314;p55"/>
              <p:cNvSpPr/>
              <p:nvPr/>
            </p:nvSpPr>
            <p:spPr>
              <a:xfrm>
                <a:off x="1150850" y="663750"/>
                <a:ext cx="11350" cy="9725"/>
              </a:xfrm>
              <a:custGeom>
                <a:avLst/>
                <a:gdLst/>
                <a:ahLst/>
                <a:cxnLst/>
                <a:rect l="l" t="t" r="r" b="b"/>
                <a:pathLst>
                  <a:path w="454" h="389" extrusionOk="0">
                    <a:moveTo>
                      <a:pt x="262" y="0"/>
                    </a:moveTo>
                    <a:cubicBezTo>
                      <a:pt x="261" y="0"/>
                      <a:pt x="260" y="0"/>
                      <a:pt x="259" y="0"/>
                    </a:cubicBezTo>
                    <a:cubicBezTo>
                      <a:pt x="87" y="0"/>
                      <a:pt x="0" y="208"/>
                      <a:pt x="123" y="330"/>
                    </a:cubicBezTo>
                    <a:cubicBezTo>
                      <a:pt x="163" y="370"/>
                      <a:pt x="212" y="388"/>
                      <a:pt x="259" y="388"/>
                    </a:cubicBezTo>
                    <a:cubicBezTo>
                      <a:pt x="359" y="388"/>
                      <a:pt x="454" y="311"/>
                      <a:pt x="454" y="194"/>
                    </a:cubicBezTo>
                    <a:cubicBezTo>
                      <a:pt x="454" y="87"/>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5" name="Google Shape;12315;p55"/>
              <p:cNvSpPr/>
              <p:nvPr/>
            </p:nvSpPr>
            <p:spPr>
              <a:xfrm>
                <a:off x="475000"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6" name="Google Shape;12316;p55"/>
              <p:cNvSpPr/>
              <p:nvPr/>
            </p:nvSpPr>
            <p:spPr>
              <a:xfrm>
                <a:off x="514750" y="629625"/>
                <a:ext cx="11350" cy="9700"/>
              </a:xfrm>
              <a:custGeom>
                <a:avLst/>
                <a:gdLst/>
                <a:ahLst/>
                <a:cxnLst/>
                <a:rect l="l" t="t" r="r" b="b"/>
                <a:pathLst>
                  <a:path w="454" h="388" extrusionOk="0">
                    <a:moveTo>
                      <a:pt x="260" y="1"/>
                    </a:moveTo>
                    <a:cubicBezTo>
                      <a:pt x="87" y="1"/>
                      <a:pt x="1" y="208"/>
                      <a:pt x="123" y="331"/>
                    </a:cubicBezTo>
                    <a:cubicBezTo>
                      <a:pt x="163" y="370"/>
                      <a:pt x="212" y="388"/>
                      <a:pt x="259" y="388"/>
                    </a:cubicBezTo>
                    <a:cubicBezTo>
                      <a:pt x="359" y="388"/>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7" name="Google Shape;12317;p55"/>
              <p:cNvSpPr/>
              <p:nvPr/>
            </p:nvSpPr>
            <p:spPr>
              <a:xfrm>
                <a:off x="554500" y="62962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8" name="Google Shape;12318;p55"/>
              <p:cNvSpPr/>
              <p:nvPr/>
            </p:nvSpPr>
            <p:spPr>
              <a:xfrm>
                <a:off x="594250" y="6296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2"/>
                      <a:pt x="456"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9" name="Google Shape;12319;p55"/>
              <p:cNvSpPr/>
              <p:nvPr/>
            </p:nvSpPr>
            <p:spPr>
              <a:xfrm>
                <a:off x="634025" y="6296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0" name="Google Shape;12320;p55"/>
              <p:cNvSpPr/>
              <p:nvPr/>
            </p:nvSpPr>
            <p:spPr>
              <a:xfrm>
                <a:off x="673775" y="6296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1" name="Google Shape;12321;p55"/>
              <p:cNvSpPr/>
              <p:nvPr/>
            </p:nvSpPr>
            <p:spPr>
              <a:xfrm>
                <a:off x="713525" y="6296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2" name="Google Shape;12322;p55"/>
              <p:cNvSpPr/>
              <p:nvPr/>
            </p:nvSpPr>
            <p:spPr>
              <a:xfrm>
                <a:off x="753300" y="6296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3" name="Google Shape;12323;p55"/>
              <p:cNvSpPr/>
              <p:nvPr/>
            </p:nvSpPr>
            <p:spPr>
              <a:xfrm>
                <a:off x="793075" y="6296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4" name="Google Shape;12324;p55"/>
              <p:cNvSpPr/>
              <p:nvPr/>
            </p:nvSpPr>
            <p:spPr>
              <a:xfrm>
                <a:off x="832825" y="6296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5" name="Google Shape;12325;p55"/>
              <p:cNvSpPr/>
              <p:nvPr/>
            </p:nvSpPr>
            <p:spPr>
              <a:xfrm>
                <a:off x="872575" y="629625"/>
                <a:ext cx="11350" cy="9725"/>
              </a:xfrm>
              <a:custGeom>
                <a:avLst/>
                <a:gdLst/>
                <a:ahLst/>
                <a:cxnLst/>
                <a:rect l="l" t="t" r="r" b="b"/>
                <a:pathLst>
                  <a:path w="454" h="389" extrusionOk="0">
                    <a:moveTo>
                      <a:pt x="262" y="1"/>
                    </a:moveTo>
                    <a:cubicBezTo>
                      <a:pt x="261" y="1"/>
                      <a:pt x="260" y="1"/>
                      <a:pt x="260" y="1"/>
                    </a:cubicBezTo>
                    <a:cubicBezTo>
                      <a:pt x="85" y="1"/>
                      <a:pt x="0" y="210"/>
                      <a:pt x="123" y="331"/>
                    </a:cubicBezTo>
                    <a:cubicBezTo>
                      <a:pt x="162" y="371"/>
                      <a:pt x="211" y="389"/>
                      <a:pt x="259" y="389"/>
                    </a:cubicBezTo>
                    <a:cubicBezTo>
                      <a:pt x="358" y="389"/>
                      <a:pt x="454" y="312"/>
                      <a:pt x="454" y="195"/>
                    </a:cubicBezTo>
                    <a:cubicBezTo>
                      <a:pt x="454" y="88"/>
                      <a:pt x="367"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6" name="Google Shape;12326;p55"/>
              <p:cNvSpPr/>
              <p:nvPr/>
            </p:nvSpPr>
            <p:spPr>
              <a:xfrm>
                <a:off x="912325" y="6296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2"/>
                      <a:pt x="454" y="195"/>
                    </a:cubicBezTo>
                    <a:cubicBezTo>
                      <a:pt x="454" y="87"/>
                      <a:pt x="367" y="1"/>
                      <a:pt x="261" y="1"/>
                    </a:cubicBezTo>
                    <a:cubicBezTo>
                      <a:pt x="261" y="1"/>
                      <a:pt x="260"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7" name="Google Shape;12327;p55"/>
              <p:cNvSpPr/>
              <p:nvPr/>
            </p:nvSpPr>
            <p:spPr>
              <a:xfrm>
                <a:off x="952075"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8" name="Google Shape;12328;p55"/>
              <p:cNvSpPr/>
              <p:nvPr/>
            </p:nvSpPr>
            <p:spPr>
              <a:xfrm>
                <a:off x="991825" y="6296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9" name="Google Shape;12329;p55"/>
              <p:cNvSpPr/>
              <p:nvPr/>
            </p:nvSpPr>
            <p:spPr>
              <a:xfrm>
                <a:off x="1031575" y="6296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60" y="389"/>
                      <a:pt x="456"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0" name="Google Shape;12330;p55"/>
              <p:cNvSpPr/>
              <p:nvPr/>
            </p:nvSpPr>
            <p:spPr>
              <a:xfrm>
                <a:off x="1071350" y="6296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1" name="Google Shape;12331;p55"/>
              <p:cNvSpPr/>
              <p:nvPr/>
            </p:nvSpPr>
            <p:spPr>
              <a:xfrm>
                <a:off x="1111100" y="629625"/>
                <a:ext cx="11350" cy="9725"/>
              </a:xfrm>
              <a:custGeom>
                <a:avLst/>
                <a:gdLst/>
                <a:ahLst/>
                <a:cxnLst/>
                <a:rect l="l" t="t" r="r" b="b"/>
                <a:pathLst>
                  <a:path w="454" h="389" extrusionOk="0">
                    <a:moveTo>
                      <a:pt x="259" y="1"/>
                    </a:moveTo>
                    <a:cubicBezTo>
                      <a:pt x="87" y="1"/>
                      <a:pt x="0" y="208"/>
                      <a:pt x="123" y="331"/>
                    </a:cubicBezTo>
                    <a:cubicBezTo>
                      <a:pt x="162" y="371"/>
                      <a:pt x="211" y="389"/>
                      <a:pt x="259"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2" name="Google Shape;12332;p55"/>
              <p:cNvSpPr/>
              <p:nvPr/>
            </p:nvSpPr>
            <p:spPr>
              <a:xfrm>
                <a:off x="514750" y="595525"/>
                <a:ext cx="11350" cy="9700"/>
              </a:xfrm>
              <a:custGeom>
                <a:avLst/>
                <a:gdLst/>
                <a:ahLst/>
                <a:cxnLst/>
                <a:rect l="l" t="t" r="r" b="b"/>
                <a:pathLst>
                  <a:path w="454" h="388" extrusionOk="0">
                    <a:moveTo>
                      <a:pt x="263" y="0"/>
                    </a:moveTo>
                    <a:cubicBezTo>
                      <a:pt x="262" y="0"/>
                      <a:pt x="261" y="0"/>
                      <a:pt x="260" y="1"/>
                    </a:cubicBezTo>
                    <a:cubicBezTo>
                      <a:pt x="87" y="1"/>
                      <a:pt x="1" y="208"/>
                      <a:pt x="123" y="331"/>
                    </a:cubicBezTo>
                    <a:cubicBezTo>
                      <a:pt x="163" y="370"/>
                      <a:pt x="211" y="388"/>
                      <a:pt x="258" y="388"/>
                    </a:cubicBezTo>
                    <a:cubicBezTo>
                      <a:pt x="358" y="388"/>
                      <a:pt x="454" y="311"/>
                      <a:pt x="454" y="195"/>
                    </a:cubicBezTo>
                    <a:cubicBezTo>
                      <a:pt x="454" y="88"/>
                      <a:pt x="369"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3" name="Google Shape;12333;p55"/>
              <p:cNvSpPr/>
              <p:nvPr/>
            </p:nvSpPr>
            <p:spPr>
              <a:xfrm>
                <a:off x="554525" y="595525"/>
                <a:ext cx="11350" cy="9725"/>
              </a:xfrm>
              <a:custGeom>
                <a:avLst/>
                <a:gdLst/>
                <a:ahLst/>
                <a:cxnLst/>
                <a:rect l="l" t="t" r="r" b="b"/>
                <a:pathLst>
                  <a:path w="454" h="389" extrusionOk="0">
                    <a:moveTo>
                      <a:pt x="263" y="0"/>
                    </a:moveTo>
                    <a:cubicBezTo>
                      <a:pt x="262" y="0"/>
                      <a:pt x="261" y="0"/>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4" name="Google Shape;12334;p55"/>
              <p:cNvSpPr/>
              <p:nvPr/>
            </p:nvSpPr>
            <p:spPr>
              <a:xfrm>
                <a:off x="594250" y="5955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1"/>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5" name="Google Shape;12335;p55"/>
              <p:cNvSpPr/>
              <p:nvPr/>
            </p:nvSpPr>
            <p:spPr>
              <a:xfrm>
                <a:off x="634025" y="595525"/>
                <a:ext cx="11375" cy="9725"/>
              </a:xfrm>
              <a:custGeom>
                <a:avLst/>
                <a:gdLst/>
                <a:ahLst/>
                <a:cxnLst/>
                <a:rect l="l" t="t" r="r" b="b"/>
                <a:pathLst>
                  <a:path w="455" h="389" extrusionOk="0">
                    <a:moveTo>
                      <a:pt x="264" y="0"/>
                    </a:moveTo>
                    <a:cubicBezTo>
                      <a:pt x="263" y="0"/>
                      <a:pt x="262" y="0"/>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6" name="Google Shape;12336;p55"/>
              <p:cNvSpPr/>
              <p:nvPr/>
            </p:nvSpPr>
            <p:spPr>
              <a:xfrm>
                <a:off x="673775" y="5955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7" name="Google Shape;12337;p55"/>
              <p:cNvSpPr/>
              <p:nvPr/>
            </p:nvSpPr>
            <p:spPr>
              <a:xfrm>
                <a:off x="713525" y="595525"/>
                <a:ext cx="11400" cy="9725"/>
              </a:xfrm>
              <a:custGeom>
                <a:avLst/>
                <a:gdLst/>
                <a:ahLst/>
                <a:cxnLst/>
                <a:rect l="l" t="t" r="r" b="b"/>
                <a:pathLst>
                  <a:path w="456" h="389" extrusionOk="0">
                    <a:moveTo>
                      <a:pt x="264" y="0"/>
                    </a:moveTo>
                    <a:cubicBezTo>
                      <a:pt x="263" y="0"/>
                      <a:pt x="262" y="0"/>
                      <a:pt x="261" y="1"/>
                    </a:cubicBezTo>
                    <a:cubicBezTo>
                      <a:pt x="260" y="1"/>
                      <a:pt x="260" y="1"/>
                      <a:pt x="259" y="1"/>
                    </a:cubicBezTo>
                    <a:cubicBezTo>
                      <a:pt x="88" y="1"/>
                      <a:pt x="1" y="209"/>
                      <a:pt x="123" y="331"/>
                    </a:cubicBezTo>
                    <a:cubicBezTo>
                      <a:pt x="163" y="371"/>
                      <a:pt x="212" y="389"/>
                      <a:pt x="260" y="389"/>
                    </a:cubicBezTo>
                    <a:cubicBezTo>
                      <a:pt x="360" y="389"/>
                      <a:pt x="455" y="311"/>
                      <a:pt x="455" y="195"/>
                    </a:cubicBezTo>
                    <a:cubicBezTo>
                      <a:pt x="455" y="88"/>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8" name="Google Shape;12338;p55"/>
              <p:cNvSpPr/>
              <p:nvPr/>
            </p:nvSpPr>
            <p:spPr>
              <a:xfrm>
                <a:off x="753300" y="595525"/>
                <a:ext cx="11375" cy="9725"/>
              </a:xfrm>
              <a:custGeom>
                <a:avLst/>
                <a:gdLst/>
                <a:ahLst/>
                <a:cxnLst/>
                <a:rect l="l" t="t" r="r" b="b"/>
                <a:pathLst>
                  <a:path w="455" h="389" extrusionOk="0">
                    <a:moveTo>
                      <a:pt x="263" y="0"/>
                    </a:moveTo>
                    <a:cubicBezTo>
                      <a:pt x="262" y="0"/>
                      <a:pt x="261" y="0"/>
                      <a:pt x="260" y="1"/>
                    </a:cubicBezTo>
                    <a:cubicBezTo>
                      <a:pt x="87" y="1"/>
                      <a:pt x="1" y="208"/>
                      <a:pt x="122" y="331"/>
                    </a:cubicBezTo>
                    <a:cubicBezTo>
                      <a:pt x="162" y="371"/>
                      <a:pt x="211" y="389"/>
                      <a:pt x="259" y="389"/>
                    </a:cubicBezTo>
                    <a:cubicBezTo>
                      <a:pt x="359" y="389"/>
                      <a:pt x="454" y="311"/>
                      <a:pt x="454" y="195"/>
                    </a:cubicBezTo>
                    <a:cubicBezTo>
                      <a:pt x="454"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9" name="Google Shape;12339;p55"/>
              <p:cNvSpPr/>
              <p:nvPr/>
            </p:nvSpPr>
            <p:spPr>
              <a:xfrm>
                <a:off x="793075" y="595525"/>
                <a:ext cx="11350" cy="9725"/>
              </a:xfrm>
              <a:custGeom>
                <a:avLst/>
                <a:gdLst/>
                <a:ahLst/>
                <a:cxnLst/>
                <a:rect l="l" t="t" r="r" b="b"/>
                <a:pathLst>
                  <a:path w="454" h="389" extrusionOk="0">
                    <a:moveTo>
                      <a:pt x="262" y="0"/>
                    </a:moveTo>
                    <a:cubicBezTo>
                      <a:pt x="261" y="0"/>
                      <a:pt x="260" y="0"/>
                      <a:pt x="259" y="1"/>
                    </a:cubicBezTo>
                    <a:cubicBezTo>
                      <a:pt x="259" y="1"/>
                      <a:pt x="258" y="1"/>
                      <a:pt x="257" y="1"/>
                    </a:cubicBezTo>
                    <a:cubicBezTo>
                      <a:pt x="86" y="1"/>
                      <a:pt x="1" y="209"/>
                      <a:pt x="121" y="331"/>
                    </a:cubicBezTo>
                    <a:cubicBezTo>
                      <a:pt x="161" y="371"/>
                      <a:pt x="210" y="389"/>
                      <a:pt x="258" y="389"/>
                    </a:cubicBezTo>
                    <a:cubicBezTo>
                      <a:pt x="358"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0" name="Google Shape;12340;p55"/>
              <p:cNvSpPr/>
              <p:nvPr/>
            </p:nvSpPr>
            <p:spPr>
              <a:xfrm>
                <a:off x="832825" y="595525"/>
                <a:ext cx="11350" cy="9725"/>
              </a:xfrm>
              <a:custGeom>
                <a:avLst/>
                <a:gdLst/>
                <a:ahLst/>
                <a:cxnLst/>
                <a:rect l="l" t="t" r="r" b="b"/>
                <a:pathLst>
                  <a:path w="454" h="389" extrusionOk="0">
                    <a:moveTo>
                      <a:pt x="262" y="0"/>
                    </a:moveTo>
                    <a:cubicBezTo>
                      <a:pt x="261" y="0"/>
                      <a:pt x="260" y="0"/>
                      <a:pt x="259" y="1"/>
                    </a:cubicBezTo>
                    <a:cubicBezTo>
                      <a:pt x="87" y="1"/>
                      <a:pt x="0" y="208"/>
                      <a:pt x="122" y="331"/>
                    </a:cubicBezTo>
                    <a:cubicBezTo>
                      <a:pt x="161" y="371"/>
                      <a:pt x="210" y="389"/>
                      <a:pt x="258" y="389"/>
                    </a:cubicBezTo>
                    <a:cubicBezTo>
                      <a:pt x="358" y="389"/>
                      <a:pt x="453" y="311"/>
                      <a:pt x="453" y="195"/>
                    </a:cubicBezTo>
                    <a:cubicBezTo>
                      <a:pt x="453" y="88"/>
                      <a:pt x="369"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1" name="Google Shape;12341;p55"/>
              <p:cNvSpPr/>
              <p:nvPr/>
            </p:nvSpPr>
            <p:spPr>
              <a:xfrm>
                <a:off x="872575" y="595525"/>
                <a:ext cx="11350" cy="9725"/>
              </a:xfrm>
              <a:custGeom>
                <a:avLst/>
                <a:gdLst/>
                <a:ahLst/>
                <a:cxnLst/>
                <a:rect l="l" t="t" r="r" b="b"/>
                <a:pathLst>
                  <a:path w="454" h="389" extrusionOk="0">
                    <a:moveTo>
                      <a:pt x="262" y="0"/>
                    </a:moveTo>
                    <a:cubicBezTo>
                      <a:pt x="261" y="0"/>
                      <a:pt x="260" y="0"/>
                      <a:pt x="260" y="1"/>
                    </a:cubicBezTo>
                    <a:cubicBezTo>
                      <a:pt x="85" y="1"/>
                      <a:pt x="0" y="210"/>
                      <a:pt x="123" y="331"/>
                    </a:cubicBezTo>
                    <a:cubicBezTo>
                      <a:pt x="162" y="371"/>
                      <a:pt x="211" y="389"/>
                      <a:pt x="259" y="389"/>
                    </a:cubicBezTo>
                    <a:cubicBezTo>
                      <a:pt x="358" y="389"/>
                      <a:pt x="454" y="311"/>
                      <a:pt x="454" y="195"/>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2" name="Google Shape;12342;p55"/>
              <p:cNvSpPr/>
              <p:nvPr/>
            </p:nvSpPr>
            <p:spPr>
              <a:xfrm>
                <a:off x="912325" y="5955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1"/>
                      <a:pt x="454" y="195"/>
                    </a:cubicBezTo>
                    <a:cubicBezTo>
                      <a:pt x="454" y="87"/>
                      <a:pt x="367" y="1"/>
                      <a:pt x="261" y="1"/>
                    </a:cubicBezTo>
                    <a:cubicBezTo>
                      <a:pt x="261" y="1"/>
                      <a:pt x="260"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3" name="Google Shape;12343;p55"/>
              <p:cNvSpPr/>
              <p:nvPr/>
            </p:nvSpPr>
            <p:spPr>
              <a:xfrm>
                <a:off x="952100" y="595525"/>
                <a:ext cx="11325" cy="9725"/>
              </a:xfrm>
              <a:custGeom>
                <a:avLst/>
                <a:gdLst/>
                <a:ahLst/>
                <a:cxnLst/>
                <a:rect l="l" t="t" r="r" b="b"/>
                <a:pathLst>
                  <a:path w="453" h="389" extrusionOk="0">
                    <a:moveTo>
                      <a:pt x="262" y="0"/>
                    </a:moveTo>
                    <a:cubicBezTo>
                      <a:pt x="261" y="0"/>
                      <a:pt x="260" y="0"/>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4" name="Google Shape;12344;p55"/>
              <p:cNvSpPr/>
              <p:nvPr/>
            </p:nvSpPr>
            <p:spPr>
              <a:xfrm>
                <a:off x="991825" y="5955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1"/>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5" name="Google Shape;12345;p55"/>
              <p:cNvSpPr/>
              <p:nvPr/>
            </p:nvSpPr>
            <p:spPr>
              <a:xfrm>
                <a:off x="1031600" y="595525"/>
                <a:ext cx="11375" cy="9725"/>
              </a:xfrm>
              <a:custGeom>
                <a:avLst/>
                <a:gdLst/>
                <a:ahLst/>
                <a:cxnLst/>
                <a:rect l="l" t="t" r="r" b="b"/>
                <a:pathLst>
                  <a:path w="455" h="389" extrusionOk="0">
                    <a:moveTo>
                      <a:pt x="263" y="0"/>
                    </a:moveTo>
                    <a:cubicBezTo>
                      <a:pt x="262" y="0"/>
                      <a:pt x="262" y="0"/>
                      <a:pt x="261" y="1"/>
                    </a:cubicBezTo>
                    <a:cubicBezTo>
                      <a:pt x="260" y="1"/>
                      <a:pt x="259" y="1"/>
                      <a:pt x="259" y="1"/>
                    </a:cubicBezTo>
                    <a:cubicBezTo>
                      <a:pt x="87" y="1"/>
                      <a:pt x="0" y="209"/>
                      <a:pt x="123" y="331"/>
                    </a:cubicBezTo>
                    <a:cubicBezTo>
                      <a:pt x="162" y="371"/>
                      <a:pt x="211" y="389"/>
                      <a:pt x="259" y="389"/>
                    </a:cubicBezTo>
                    <a:cubicBezTo>
                      <a:pt x="358" y="389"/>
                      <a:pt x="454" y="311"/>
                      <a:pt x="455" y="195"/>
                    </a:cubicBezTo>
                    <a:cubicBezTo>
                      <a:pt x="455" y="88"/>
                      <a:pt x="368" y="0"/>
                      <a:pt x="26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6" name="Google Shape;12346;p55"/>
              <p:cNvSpPr/>
              <p:nvPr/>
            </p:nvSpPr>
            <p:spPr>
              <a:xfrm>
                <a:off x="1071350" y="595525"/>
                <a:ext cx="11350" cy="9725"/>
              </a:xfrm>
              <a:custGeom>
                <a:avLst/>
                <a:gdLst/>
                <a:ahLst/>
                <a:cxnLst/>
                <a:rect l="l" t="t" r="r" b="b"/>
                <a:pathLst>
                  <a:path w="454" h="389" extrusionOk="0">
                    <a:moveTo>
                      <a:pt x="262" y="0"/>
                    </a:moveTo>
                    <a:cubicBezTo>
                      <a:pt x="261" y="0"/>
                      <a:pt x="260" y="0"/>
                      <a:pt x="259" y="1"/>
                    </a:cubicBezTo>
                    <a:cubicBezTo>
                      <a:pt x="86" y="1"/>
                      <a:pt x="0" y="208"/>
                      <a:pt x="123" y="331"/>
                    </a:cubicBezTo>
                    <a:cubicBezTo>
                      <a:pt x="162" y="371"/>
                      <a:pt x="211" y="389"/>
                      <a:pt x="258" y="389"/>
                    </a:cubicBezTo>
                    <a:cubicBezTo>
                      <a:pt x="358" y="389"/>
                      <a:pt x="453" y="311"/>
                      <a:pt x="453" y="195"/>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7" name="Google Shape;12347;p55"/>
              <p:cNvSpPr/>
              <p:nvPr/>
            </p:nvSpPr>
            <p:spPr>
              <a:xfrm>
                <a:off x="594250" y="5614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8" name="Google Shape;12348;p55"/>
              <p:cNvSpPr/>
              <p:nvPr/>
            </p:nvSpPr>
            <p:spPr>
              <a:xfrm>
                <a:off x="634025" y="56142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9" name="Google Shape;12349;p55"/>
              <p:cNvSpPr/>
              <p:nvPr/>
            </p:nvSpPr>
            <p:spPr>
              <a:xfrm>
                <a:off x="673775" y="5614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0" name="Google Shape;12350;p55"/>
              <p:cNvSpPr/>
              <p:nvPr/>
            </p:nvSpPr>
            <p:spPr>
              <a:xfrm>
                <a:off x="713525" y="561425"/>
                <a:ext cx="11400" cy="9725"/>
              </a:xfrm>
              <a:custGeom>
                <a:avLst/>
                <a:gdLst/>
                <a:ahLst/>
                <a:cxnLst/>
                <a:rect l="l" t="t" r="r" b="b"/>
                <a:pathLst>
                  <a:path w="456" h="389" extrusionOk="0">
                    <a:moveTo>
                      <a:pt x="261" y="0"/>
                    </a:moveTo>
                    <a:cubicBezTo>
                      <a:pt x="88" y="0"/>
                      <a:pt x="0" y="208"/>
                      <a:pt x="123" y="331"/>
                    </a:cubicBezTo>
                    <a:cubicBezTo>
                      <a:pt x="163" y="371"/>
                      <a:pt x="212" y="388"/>
                      <a:pt x="260" y="388"/>
                    </a:cubicBezTo>
                    <a:cubicBezTo>
                      <a:pt x="360"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1" name="Google Shape;12351;p55"/>
              <p:cNvSpPr/>
              <p:nvPr/>
            </p:nvSpPr>
            <p:spPr>
              <a:xfrm>
                <a:off x="753300" y="5614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2" name="Google Shape;12352;p55"/>
              <p:cNvSpPr/>
              <p:nvPr/>
            </p:nvSpPr>
            <p:spPr>
              <a:xfrm>
                <a:off x="793075" y="561425"/>
                <a:ext cx="11350" cy="9725"/>
              </a:xfrm>
              <a:custGeom>
                <a:avLst/>
                <a:gdLst/>
                <a:ahLst/>
                <a:cxnLst/>
                <a:rect l="l" t="t" r="r" b="b"/>
                <a:pathLst>
                  <a:path w="454" h="389" extrusionOk="0">
                    <a:moveTo>
                      <a:pt x="259" y="0"/>
                    </a:moveTo>
                    <a:cubicBezTo>
                      <a:pt x="87" y="0"/>
                      <a:pt x="0" y="208"/>
                      <a:pt x="121" y="331"/>
                    </a:cubicBezTo>
                    <a:cubicBezTo>
                      <a:pt x="161" y="371"/>
                      <a:pt x="210" y="388"/>
                      <a:pt x="258" y="388"/>
                    </a:cubicBezTo>
                    <a:cubicBezTo>
                      <a:pt x="358" y="388"/>
                      <a:pt x="453" y="311"/>
                      <a:pt x="453" y="194"/>
                    </a:cubicBezTo>
                    <a:cubicBezTo>
                      <a:pt x="453" y="87"/>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3" name="Google Shape;12353;p55"/>
              <p:cNvSpPr/>
              <p:nvPr/>
            </p:nvSpPr>
            <p:spPr>
              <a:xfrm>
                <a:off x="832825" y="5614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4" name="Google Shape;12354;p55"/>
              <p:cNvSpPr/>
              <p:nvPr/>
            </p:nvSpPr>
            <p:spPr>
              <a:xfrm>
                <a:off x="872575" y="561425"/>
                <a:ext cx="11350" cy="9725"/>
              </a:xfrm>
              <a:custGeom>
                <a:avLst/>
                <a:gdLst/>
                <a:ahLst/>
                <a:cxnLst/>
                <a:rect l="l" t="t" r="r" b="b"/>
                <a:pathLst>
                  <a:path w="454" h="389" extrusionOk="0">
                    <a:moveTo>
                      <a:pt x="260" y="0"/>
                    </a:moveTo>
                    <a:cubicBezTo>
                      <a:pt x="85" y="0"/>
                      <a:pt x="0" y="209"/>
                      <a:pt x="123" y="332"/>
                    </a:cubicBezTo>
                    <a:cubicBezTo>
                      <a:pt x="163" y="371"/>
                      <a:pt x="211" y="389"/>
                      <a:pt x="259" y="389"/>
                    </a:cubicBezTo>
                    <a:cubicBezTo>
                      <a:pt x="358" y="389"/>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5" name="Google Shape;12355;p55"/>
              <p:cNvSpPr/>
              <p:nvPr/>
            </p:nvSpPr>
            <p:spPr>
              <a:xfrm>
                <a:off x="912325" y="561425"/>
                <a:ext cx="11350" cy="9725"/>
              </a:xfrm>
              <a:custGeom>
                <a:avLst/>
                <a:gdLst/>
                <a:ahLst/>
                <a:cxnLst/>
                <a:rect l="l" t="t" r="r" b="b"/>
                <a:pathLst>
                  <a:path w="454" h="389" extrusionOk="0">
                    <a:moveTo>
                      <a:pt x="259" y="0"/>
                    </a:moveTo>
                    <a:cubicBezTo>
                      <a:pt x="86" y="0"/>
                      <a:pt x="1" y="210"/>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6" name="Google Shape;12356;p55"/>
              <p:cNvSpPr/>
              <p:nvPr/>
            </p:nvSpPr>
            <p:spPr>
              <a:xfrm>
                <a:off x="952075" y="561425"/>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7" name="Google Shape;12357;p55"/>
              <p:cNvSpPr/>
              <p:nvPr/>
            </p:nvSpPr>
            <p:spPr>
              <a:xfrm>
                <a:off x="991825" y="5614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8" name="Google Shape;12358;p55"/>
              <p:cNvSpPr/>
              <p:nvPr/>
            </p:nvSpPr>
            <p:spPr>
              <a:xfrm>
                <a:off x="673775" y="5273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3"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9" name="Google Shape;12359;p55"/>
              <p:cNvSpPr/>
              <p:nvPr/>
            </p:nvSpPr>
            <p:spPr>
              <a:xfrm>
                <a:off x="713525" y="527300"/>
                <a:ext cx="11400" cy="9750"/>
              </a:xfrm>
              <a:custGeom>
                <a:avLst/>
                <a:gdLst/>
                <a:ahLst/>
                <a:cxnLst/>
                <a:rect l="l" t="t" r="r" b="b"/>
                <a:pathLst>
                  <a:path w="456" h="390" extrusionOk="0">
                    <a:moveTo>
                      <a:pt x="261" y="1"/>
                    </a:moveTo>
                    <a:cubicBezTo>
                      <a:pt x="88" y="1"/>
                      <a:pt x="0" y="209"/>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0" name="Google Shape;12360;p55"/>
              <p:cNvSpPr/>
              <p:nvPr/>
            </p:nvSpPr>
            <p:spPr>
              <a:xfrm>
                <a:off x="753300" y="5273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1" name="Google Shape;12361;p55"/>
              <p:cNvSpPr/>
              <p:nvPr/>
            </p:nvSpPr>
            <p:spPr>
              <a:xfrm>
                <a:off x="793075" y="527300"/>
                <a:ext cx="11350" cy="9750"/>
              </a:xfrm>
              <a:custGeom>
                <a:avLst/>
                <a:gdLst/>
                <a:ahLst/>
                <a:cxnLst/>
                <a:rect l="l" t="t" r="r" b="b"/>
                <a:pathLst>
                  <a:path w="454" h="390" extrusionOk="0">
                    <a:moveTo>
                      <a:pt x="259" y="1"/>
                    </a:moveTo>
                    <a:cubicBezTo>
                      <a:pt x="87" y="1"/>
                      <a:pt x="0" y="209"/>
                      <a:pt x="121" y="331"/>
                    </a:cubicBezTo>
                    <a:cubicBezTo>
                      <a:pt x="161" y="371"/>
                      <a:pt x="210" y="389"/>
                      <a:pt x="258" y="389"/>
                    </a:cubicBezTo>
                    <a:cubicBezTo>
                      <a:pt x="358" y="389"/>
                      <a:pt x="453" y="312"/>
                      <a:pt x="453" y="195"/>
                    </a:cubicBezTo>
                    <a:cubicBezTo>
                      <a:pt x="453" y="87"/>
                      <a:pt x="365"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2" name="Google Shape;12362;p55"/>
              <p:cNvSpPr/>
              <p:nvPr/>
            </p:nvSpPr>
            <p:spPr>
              <a:xfrm>
                <a:off x="832825" y="5273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6"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3" name="Google Shape;12363;p55"/>
              <p:cNvSpPr/>
              <p:nvPr/>
            </p:nvSpPr>
            <p:spPr>
              <a:xfrm>
                <a:off x="872575" y="527300"/>
                <a:ext cx="11350" cy="9750"/>
              </a:xfrm>
              <a:custGeom>
                <a:avLst/>
                <a:gdLst/>
                <a:ahLst/>
                <a:cxnLst/>
                <a:rect l="l" t="t" r="r" b="b"/>
                <a:pathLst>
                  <a:path w="454" h="390" extrusionOk="0">
                    <a:moveTo>
                      <a:pt x="260" y="1"/>
                    </a:moveTo>
                    <a:cubicBezTo>
                      <a:pt x="85" y="1"/>
                      <a:pt x="0" y="210"/>
                      <a:pt x="123" y="333"/>
                    </a:cubicBezTo>
                    <a:cubicBezTo>
                      <a:pt x="163" y="372"/>
                      <a:pt x="211" y="390"/>
                      <a:pt x="259" y="390"/>
                    </a:cubicBezTo>
                    <a:cubicBezTo>
                      <a:pt x="358" y="390"/>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4" name="Google Shape;12364;p55"/>
              <p:cNvSpPr/>
              <p:nvPr/>
            </p:nvSpPr>
            <p:spPr>
              <a:xfrm>
                <a:off x="912325" y="527300"/>
                <a:ext cx="11350" cy="9750"/>
              </a:xfrm>
              <a:custGeom>
                <a:avLst/>
                <a:gdLst/>
                <a:ahLst/>
                <a:cxnLst/>
                <a:rect l="l" t="t" r="r" b="b"/>
                <a:pathLst>
                  <a:path w="454" h="390" extrusionOk="0">
                    <a:moveTo>
                      <a:pt x="261" y="1"/>
                    </a:moveTo>
                    <a:cubicBezTo>
                      <a:pt x="87" y="1"/>
                      <a:pt x="1" y="210"/>
                      <a:pt x="122" y="333"/>
                    </a:cubicBezTo>
                    <a:cubicBezTo>
                      <a:pt x="161" y="372"/>
                      <a:pt x="210" y="390"/>
                      <a:pt x="258" y="390"/>
                    </a:cubicBezTo>
                    <a:cubicBezTo>
                      <a:pt x="358" y="390"/>
                      <a:pt x="454" y="312"/>
                      <a:pt x="454" y="195"/>
                    </a:cubicBezTo>
                    <a:cubicBezTo>
                      <a:pt x="454"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5" name="Google Shape;12365;p55"/>
              <p:cNvSpPr/>
              <p:nvPr/>
            </p:nvSpPr>
            <p:spPr>
              <a:xfrm>
                <a:off x="594250" y="1584550"/>
                <a:ext cx="11400" cy="9725"/>
              </a:xfrm>
              <a:custGeom>
                <a:avLst/>
                <a:gdLst/>
                <a:ahLst/>
                <a:cxnLst/>
                <a:rect l="l" t="t" r="r" b="b"/>
                <a:pathLst>
                  <a:path w="456" h="389" extrusionOk="0">
                    <a:moveTo>
                      <a:pt x="262" y="0"/>
                    </a:moveTo>
                    <a:cubicBezTo>
                      <a:pt x="87" y="0"/>
                      <a:pt x="1" y="209"/>
                      <a:pt x="124" y="330"/>
                    </a:cubicBezTo>
                    <a:cubicBezTo>
                      <a:pt x="164" y="370"/>
                      <a:pt x="212" y="388"/>
                      <a:pt x="260" y="388"/>
                    </a:cubicBezTo>
                    <a:cubicBezTo>
                      <a:pt x="360" y="388"/>
                      <a:pt x="456" y="311"/>
                      <a:pt x="456" y="194"/>
                    </a:cubicBezTo>
                    <a:cubicBezTo>
                      <a:pt x="454" y="86"/>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6" name="Google Shape;12366;p55"/>
              <p:cNvSpPr/>
              <p:nvPr/>
            </p:nvSpPr>
            <p:spPr>
              <a:xfrm>
                <a:off x="634025" y="15845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7" name="Google Shape;12367;p55"/>
              <p:cNvSpPr/>
              <p:nvPr/>
            </p:nvSpPr>
            <p:spPr>
              <a:xfrm>
                <a:off x="673775" y="1584550"/>
                <a:ext cx="11375" cy="9725"/>
              </a:xfrm>
              <a:custGeom>
                <a:avLst/>
                <a:gdLst/>
                <a:ahLst/>
                <a:cxnLst/>
                <a:rect l="l" t="t" r="r" b="b"/>
                <a:pathLst>
                  <a:path w="455" h="389" extrusionOk="0">
                    <a:moveTo>
                      <a:pt x="261" y="0"/>
                    </a:moveTo>
                    <a:cubicBezTo>
                      <a:pt x="88" y="0"/>
                      <a:pt x="0" y="209"/>
                      <a:pt x="123" y="330"/>
                    </a:cubicBezTo>
                    <a:cubicBezTo>
                      <a:pt x="163" y="370"/>
                      <a:pt x="212" y="388"/>
                      <a:pt x="260" y="388"/>
                    </a:cubicBezTo>
                    <a:cubicBezTo>
                      <a:pt x="359" y="388"/>
                      <a:pt x="455" y="311"/>
                      <a:pt x="455" y="194"/>
                    </a:cubicBezTo>
                    <a:cubicBezTo>
                      <a:pt x="453"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8" name="Google Shape;12368;p55"/>
              <p:cNvSpPr/>
              <p:nvPr/>
            </p:nvSpPr>
            <p:spPr>
              <a:xfrm>
                <a:off x="713525" y="1584550"/>
                <a:ext cx="11400" cy="9725"/>
              </a:xfrm>
              <a:custGeom>
                <a:avLst/>
                <a:gdLst/>
                <a:ahLst/>
                <a:cxnLst/>
                <a:rect l="l" t="t" r="r" b="b"/>
                <a:pathLst>
                  <a:path w="456" h="389" extrusionOk="0">
                    <a:moveTo>
                      <a:pt x="261" y="0"/>
                    </a:moveTo>
                    <a:cubicBezTo>
                      <a:pt x="88" y="0"/>
                      <a:pt x="0" y="208"/>
                      <a:pt x="123" y="330"/>
                    </a:cubicBezTo>
                    <a:cubicBezTo>
                      <a:pt x="163" y="370"/>
                      <a:pt x="212" y="388"/>
                      <a:pt x="260" y="388"/>
                    </a:cubicBezTo>
                    <a:cubicBezTo>
                      <a:pt x="360" y="388"/>
                      <a:pt x="455" y="311"/>
                      <a:pt x="455" y="194"/>
                    </a:cubicBezTo>
                    <a:cubicBezTo>
                      <a:pt x="455" y="86"/>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9" name="Google Shape;12369;p55"/>
              <p:cNvSpPr/>
              <p:nvPr/>
            </p:nvSpPr>
            <p:spPr>
              <a:xfrm>
                <a:off x="753300" y="1584550"/>
                <a:ext cx="11375" cy="9725"/>
              </a:xfrm>
              <a:custGeom>
                <a:avLst/>
                <a:gdLst/>
                <a:ahLst/>
                <a:cxnLst/>
                <a:rect l="l" t="t" r="r" b="b"/>
                <a:pathLst>
                  <a:path w="455" h="389" extrusionOk="0">
                    <a:moveTo>
                      <a:pt x="260" y="0"/>
                    </a:moveTo>
                    <a:cubicBezTo>
                      <a:pt x="87" y="0"/>
                      <a:pt x="1" y="209"/>
                      <a:pt x="122" y="330"/>
                    </a:cubicBezTo>
                    <a:cubicBezTo>
                      <a:pt x="162" y="370"/>
                      <a:pt x="211" y="388"/>
                      <a:pt x="259" y="388"/>
                    </a:cubicBezTo>
                    <a:cubicBezTo>
                      <a:pt x="359" y="388"/>
                      <a:pt x="454" y="311"/>
                      <a:pt x="454" y="194"/>
                    </a:cubicBezTo>
                    <a:cubicBezTo>
                      <a:pt x="454" y="86"/>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0" name="Google Shape;12370;p55"/>
              <p:cNvSpPr/>
              <p:nvPr/>
            </p:nvSpPr>
            <p:spPr>
              <a:xfrm>
                <a:off x="793075" y="1584550"/>
                <a:ext cx="11350" cy="9725"/>
              </a:xfrm>
              <a:custGeom>
                <a:avLst/>
                <a:gdLst/>
                <a:ahLst/>
                <a:cxnLst/>
                <a:rect l="l" t="t" r="r" b="b"/>
                <a:pathLst>
                  <a:path w="454" h="389" extrusionOk="0">
                    <a:moveTo>
                      <a:pt x="259" y="0"/>
                    </a:moveTo>
                    <a:cubicBezTo>
                      <a:pt x="87" y="0"/>
                      <a:pt x="0" y="208"/>
                      <a:pt x="121" y="330"/>
                    </a:cubicBezTo>
                    <a:cubicBezTo>
                      <a:pt x="161" y="370"/>
                      <a:pt x="210" y="388"/>
                      <a:pt x="258" y="388"/>
                    </a:cubicBezTo>
                    <a:cubicBezTo>
                      <a:pt x="358" y="388"/>
                      <a:pt x="453" y="311"/>
                      <a:pt x="453" y="194"/>
                    </a:cubicBezTo>
                    <a:cubicBezTo>
                      <a:pt x="453" y="86"/>
                      <a:pt x="365"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1" name="Google Shape;12371;p55"/>
              <p:cNvSpPr/>
              <p:nvPr/>
            </p:nvSpPr>
            <p:spPr>
              <a:xfrm>
                <a:off x="832825" y="1584550"/>
                <a:ext cx="11350" cy="9725"/>
              </a:xfrm>
              <a:custGeom>
                <a:avLst/>
                <a:gdLst/>
                <a:ahLst/>
                <a:cxnLst/>
                <a:rect l="l" t="t" r="r" b="b"/>
                <a:pathLst>
                  <a:path w="454" h="389" extrusionOk="0">
                    <a:moveTo>
                      <a:pt x="259" y="0"/>
                    </a:moveTo>
                    <a:cubicBezTo>
                      <a:pt x="87" y="0"/>
                      <a:pt x="0" y="209"/>
                      <a:pt x="122" y="330"/>
                    </a:cubicBezTo>
                    <a:cubicBezTo>
                      <a:pt x="161" y="370"/>
                      <a:pt x="210" y="388"/>
                      <a:pt x="258" y="388"/>
                    </a:cubicBezTo>
                    <a:cubicBezTo>
                      <a:pt x="358" y="388"/>
                      <a:pt x="453" y="311"/>
                      <a:pt x="453" y="194"/>
                    </a:cubicBezTo>
                    <a:cubicBezTo>
                      <a:pt x="453" y="86"/>
                      <a:pt x="366"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2" name="Google Shape;12372;p55"/>
              <p:cNvSpPr/>
              <p:nvPr/>
            </p:nvSpPr>
            <p:spPr>
              <a:xfrm>
                <a:off x="872575" y="1584550"/>
                <a:ext cx="11350" cy="9725"/>
              </a:xfrm>
              <a:custGeom>
                <a:avLst/>
                <a:gdLst/>
                <a:ahLst/>
                <a:cxnLst/>
                <a:rect l="l" t="t" r="r" b="b"/>
                <a:pathLst>
                  <a:path w="454" h="389" extrusionOk="0">
                    <a:moveTo>
                      <a:pt x="260" y="0"/>
                    </a:moveTo>
                    <a:cubicBezTo>
                      <a:pt x="87" y="0"/>
                      <a:pt x="0" y="208"/>
                      <a:pt x="122" y="330"/>
                    </a:cubicBezTo>
                    <a:cubicBezTo>
                      <a:pt x="161" y="370"/>
                      <a:pt x="210" y="388"/>
                      <a:pt x="258"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3" name="Google Shape;12373;p55"/>
              <p:cNvSpPr/>
              <p:nvPr/>
            </p:nvSpPr>
            <p:spPr>
              <a:xfrm>
                <a:off x="912325" y="1584550"/>
                <a:ext cx="11350" cy="9725"/>
              </a:xfrm>
              <a:custGeom>
                <a:avLst/>
                <a:gdLst/>
                <a:ahLst/>
                <a:cxnLst/>
                <a:rect l="l" t="t" r="r" b="b"/>
                <a:pathLst>
                  <a:path w="454" h="389" extrusionOk="0">
                    <a:moveTo>
                      <a:pt x="260" y="0"/>
                    </a:moveTo>
                    <a:cubicBezTo>
                      <a:pt x="87" y="0"/>
                      <a:pt x="1" y="209"/>
                      <a:pt x="123" y="330"/>
                    </a:cubicBezTo>
                    <a:cubicBezTo>
                      <a:pt x="163"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4" name="Google Shape;12374;p55"/>
              <p:cNvSpPr/>
              <p:nvPr/>
            </p:nvSpPr>
            <p:spPr>
              <a:xfrm>
                <a:off x="952075" y="1584550"/>
                <a:ext cx="11350" cy="9725"/>
              </a:xfrm>
              <a:custGeom>
                <a:avLst/>
                <a:gdLst/>
                <a:ahLst/>
                <a:cxnLst/>
                <a:rect l="l" t="t" r="r" b="b"/>
                <a:pathLst>
                  <a:path w="454" h="389" extrusionOk="0">
                    <a:moveTo>
                      <a:pt x="260" y="0"/>
                    </a:moveTo>
                    <a:cubicBezTo>
                      <a:pt x="87" y="0"/>
                      <a:pt x="1" y="208"/>
                      <a:pt x="122" y="330"/>
                    </a:cubicBezTo>
                    <a:cubicBezTo>
                      <a:pt x="162" y="370"/>
                      <a:pt x="211" y="388"/>
                      <a:pt x="259" y="388"/>
                    </a:cubicBezTo>
                    <a:cubicBezTo>
                      <a:pt x="358" y="388"/>
                      <a:pt x="454" y="311"/>
                      <a:pt x="454" y="194"/>
                    </a:cubicBezTo>
                    <a:cubicBezTo>
                      <a:pt x="454" y="86"/>
                      <a:pt x="367"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5" name="Google Shape;12375;p55"/>
              <p:cNvSpPr/>
              <p:nvPr/>
            </p:nvSpPr>
            <p:spPr>
              <a:xfrm>
                <a:off x="991825" y="1584550"/>
                <a:ext cx="11350" cy="9725"/>
              </a:xfrm>
              <a:custGeom>
                <a:avLst/>
                <a:gdLst/>
                <a:ahLst/>
                <a:cxnLst/>
                <a:rect l="l" t="t" r="r" b="b"/>
                <a:pathLst>
                  <a:path w="454" h="389" extrusionOk="0">
                    <a:moveTo>
                      <a:pt x="260" y="0"/>
                    </a:moveTo>
                    <a:cubicBezTo>
                      <a:pt x="87" y="0"/>
                      <a:pt x="1" y="209"/>
                      <a:pt x="124" y="330"/>
                    </a:cubicBezTo>
                    <a:cubicBezTo>
                      <a:pt x="163" y="370"/>
                      <a:pt x="211" y="388"/>
                      <a:pt x="259" y="388"/>
                    </a:cubicBezTo>
                    <a:cubicBezTo>
                      <a:pt x="359" y="388"/>
                      <a:pt x="454" y="311"/>
                      <a:pt x="454" y="194"/>
                    </a:cubicBezTo>
                    <a:cubicBezTo>
                      <a:pt x="454" y="86"/>
                      <a:pt x="368"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6" name="Google Shape;12376;p55"/>
              <p:cNvSpPr/>
              <p:nvPr/>
            </p:nvSpPr>
            <p:spPr>
              <a:xfrm>
                <a:off x="514750" y="1550425"/>
                <a:ext cx="11350" cy="9725"/>
              </a:xfrm>
              <a:custGeom>
                <a:avLst/>
                <a:gdLst/>
                <a:ahLst/>
                <a:cxnLst/>
                <a:rect l="l" t="t" r="r" b="b"/>
                <a:pathLst>
                  <a:path w="454" h="389" extrusionOk="0">
                    <a:moveTo>
                      <a:pt x="260" y="1"/>
                    </a:moveTo>
                    <a:cubicBezTo>
                      <a:pt x="87" y="1"/>
                      <a:pt x="1" y="208"/>
                      <a:pt x="123" y="331"/>
                    </a:cubicBezTo>
                    <a:cubicBezTo>
                      <a:pt x="163" y="371"/>
                      <a:pt x="211" y="388"/>
                      <a:pt x="259" y="388"/>
                    </a:cubicBezTo>
                    <a:cubicBezTo>
                      <a:pt x="358" y="388"/>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7" name="Google Shape;12377;p55"/>
              <p:cNvSpPr/>
              <p:nvPr/>
            </p:nvSpPr>
            <p:spPr>
              <a:xfrm>
                <a:off x="554500" y="1550425"/>
                <a:ext cx="11375" cy="9725"/>
              </a:xfrm>
              <a:custGeom>
                <a:avLst/>
                <a:gdLst/>
                <a:ahLst/>
                <a:cxnLst/>
                <a:rect l="l" t="t" r="r" b="b"/>
                <a:pathLst>
                  <a:path w="455" h="389" extrusionOk="0">
                    <a:moveTo>
                      <a:pt x="262" y="1"/>
                    </a:moveTo>
                    <a:cubicBezTo>
                      <a:pt x="87" y="1"/>
                      <a:pt x="1" y="208"/>
                      <a:pt x="124" y="331"/>
                    </a:cubicBezTo>
                    <a:cubicBezTo>
                      <a:pt x="163" y="371"/>
                      <a:pt x="212" y="389"/>
                      <a:pt x="259" y="389"/>
                    </a:cubicBezTo>
                    <a:cubicBezTo>
                      <a:pt x="359" y="389"/>
                      <a:pt x="454" y="312"/>
                      <a:pt x="454" y="195"/>
                    </a:cubicBezTo>
                    <a:cubicBezTo>
                      <a:pt x="454"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8" name="Google Shape;12378;p55"/>
              <p:cNvSpPr/>
              <p:nvPr/>
            </p:nvSpPr>
            <p:spPr>
              <a:xfrm>
                <a:off x="594250" y="15504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9" name="Google Shape;12379;p55"/>
              <p:cNvSpPr/>
              <p:nvPr/>
            </p:nvSpPr>
            <p:spPr>
              <a:xfrm>
                <a:off x="634025" y="1550425"/>
                <a:ext cx="11375" cy="9725"/>
              </a:xfrm>
              <a:custGeom>
                <a:avLst/>
                <a:gdLst/>
                <a:ahLst/>
                <a:cxnLst/>
                <a:rect l="l" t="t" r="r" b="b"/>
                <a:pathLst>
                  <a:path w="455" h="389" extrusionOk="0">
                    <a:moveTo>
                      <a:pt x="261" y="1"/>
                    </a:moveTo>
                    <a:cubicBezTo>
                      <a:pt x="88" y="1"/>
                      <a:pt x="0" y="208"/>
                      <a:pt x="123" y="331"/>
                    </a:cubicBezTo>
                    <a:cubicBezTo>
                      <a:pt x="163" y="371"/>
                      <a:pt x="211" y="389"/>
                      <a:pt x="259" y="389"/>
                    </a:cubicBezTo>
                    <a:cubicBezTo>
                      <a:pt x="359" y="389"/>
                      <a:pt x="454"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0" name="Google Shape;12380;p55"/>
              <p:cNvSpPr/>
              <p:nvPr/>
            </p:nvSpPr>
            <p:spPr>
              <a:xfrm>
                <a:off x="673775" y="15504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1" name="Google Shape;12381;p55"/>
              <p:cNvSpPr/>
              <p:nvPr/>
            </p:nvSpPr>
            <p:spPr>
              <a:xfrm>
                <a:off x="673775" y="16186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2" name="Google Shape;12382;p55"/>
              <p:cNvSpPr/>
              <p:nvPr/>
            </p:nvSpPr>
            <p:spPr>
              <a:xfrm>
                <a:off x="713525" y="16186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1"/>
                    </a:cubicBezTo>
                    <a:cubicBezTo>
                      <a:pt x="163" y="371"/>
                      <a:pt x="212" y="388"/>
                      <a:pt x="260" y="388"/>
                    </a:cubicBezTo>
                    <a:cubicBezTo>
                      <a:pt x="360" y="388"/>
                      <a:pt x="455" y="311"/>
                      <a:pt x="455" y="194"/>
                    </a:cubicBezTo>
                    <a:cubicBezTo>
                      <a:pt x="455" y="88"/>
                      <a:pt x="369" y="0"/>
                      <a:pt x="26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3" name="Google Shape;12383;p55"/>
              <p:cNvSpPr/>
              <p:nvPr/>
            </p:nvSpPr>
            <p:spPr>
              <a:xfrm>
                <a:off x="753300" y="1618650"/>
                <a:ext cx="11375" cy="9725"/>
              </a:xfrm>
              <a:custGeom>
                <a:avLst/>
                <a:gdLst/>
                <a:ahLst/>
                <a:cxnLst/>
                <a:rect l="l" t="t" r="r" b="b"/>
                <a:pathLst>
                  <a:path w="455" h="389" extrusionOk="0">
                    <a:moveTo>
                      <a:pt x="260" y="0"/>
                    </a:moveTo>
                    <a:cubicBezTo>
                      <a:pt x="87" y="0"/>
                      <a:pt x="1" y="208"/>
                      <a:pt x="122" y="331"/>
                    </a:cubicBezTo>
                    <a:cubicBezTo>
                      <a:pt x="162" y="371"/>
                      <a:pt x="211" y="388"/>
                      <a:pt x="259" y="388"/>
                    </a:cubicBezTo>
                    <a:cubicBezTo>
                      <a:pt x="359" y="388"/>
                      <a:pt x="454" y="311"/>
                      <a:pt x="454" y="194"/>
                    </a:cubicBezTo>
                    <a:cubicBezTo>
                      <a:pt x="454" y="87"/>
                      <a:pt x="366" y="0"/>
                      <a:pt x="260"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4" name="Google Shape;12384;p55"/>
              <p:cNvSpPr/>
              <p:nvPr/>
            </p:nvSpPr>
            <p:spPr>
              <a:xfrm>
                <a:off x="793075" y="16186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1"/>
                    </a:cubicBezTo>
                    <a:cubicBezTo>
                      <a:pt x="161" y="371"/>
                      <a:pt x="210" y="388"/>
                      <a:pt x="258" y="388"/>
                    </a:cubicBezTo>
                    <a:cubicBezTo>
                      <a:pt x="358" y="388"/>
                      <a:pt x="453" y="311"/>
                      <a:pt x="453" y="194"/>
                    </a:cubicBezTo>
                    <a:cubicBezTo>
                      <a:pt x="453" y="88"/>
                      <a:pt x="368"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5" name="Google Shape;12385;p55"/>
              <p:cNvSpPr/>
              <p:nvPr/>
            </p:nvSpPr>
            <p:spPr>
              <a:xfrm>
                <a:off x="832825" y="1618650"/>
                <a:ext cx="11350" cy="9725"/>
              </a:xfrm>
              <a:custGeom>
                <a:avLst/>
                <a:gdLst/>
                <a:ahLst/>
                <a:cxnLst/>
                <a:rect l="l" t="t" r="r" b="b"/>
                <a:pathLst>
                  <a:path w="454" h="389" extrusionOk="0">
                    <a:moveTo>
                      <a:pt x="259" y="0"/>
                    </a:moveTo>
                    <a:cubicBezTo>
                      <a:pt x="87" y="0"/>
                      <a:pt x="0" y="208"/>
                      <a:pt x="122" y="331"/>
                    </a:cubicBezTo>
                    <a:cubicBezTo>
                      <a:pt x="161" y="371"/>
                      <a:pt x="210" y="388"/>
                      <a:pt x="258" y="388"/>
                    </a:cubicBezTo>
                    <a:cubicBezTo>
                      <a:pt x="358" y="388"/>
                      <a:pt x="453" y="311"/>
                      <a:pt x="453" y="194"/>
                    </a:cubicBezTo>
                    <a:cubicBezTo>
                      <a:pt x="453" y="87"/>
                      <a:pt x="367"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6" name="Google Shape;12386;p55"/>
              <p:cNvSpPr/>
              <p:nvPr/>
            </p:nvSpPr>
            <p:spPr>
              <a:xfrm>
                <a:off x="872575" y="16186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7" name="Google Shape;12387;p55"/>
              <p:cNvSpPr/>
              <p:nvPr/>
            </p:nvSpPr>
            <p:spPr>
              <a:xfrm>
                <a:off x="912325" y="1618650"/>
                <a:ext cx="11350" cy="9725"/>
              </a:xfrm>
              <a:custGeom>
                <a:avLst/>
                <a:gdLst/>
                <a:ahLst/>
                <a:cxnLst/>
                <a:rect l="l" t="t" r="r" b="b"/>
                <a:pathLst>
                  <a:path w="454" h="389" extrusionOk="0">
                    <a:moveTo>
                      <a:pt x="259" y="0"/>
                    </a:moveTo>
                    <a:cubicBezTo>
                      <a:pt x="86" y="0"/>
                      <a:pt x="1" y="208"/>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8" name="Google Shape;12388;p55"/>
              <p:cNvSpPr/>
              <p:nvPr/>
            </p:nvSpPr>
            <p:spPr>
              <a:xfrm>
                <a:off x="713525" y="15504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9" name="Google Shape;12389;p55"/>
              <p:cNvSpPr/>
              <p:nvPr/>
            </p:nvSpPr>
            <p:spPr>
              <a:xfrm>
                <a:off x="753300" y="1550425"/>
                <a:ext cx="11375" cy="9725"/>
              </a:xfrm>
              <a:custGeom>
                <a:avLst/>
                <a:gdLst/>
                <a:ahLst/>
                <a:cxnLst/>
                <a:rect l="l" t="t" r="r" b="b"/>
                <a:pathLst>
                  <a:path w="455" h="389" extrusionOk="0">
                    <a:moveTo>
                      <a:pt x="260" y="1"/>
                    </a:moveTo>
                    <a:cubicBezTo>
                      <a:pt x="87" y="1"/>
                      <a:pt x="1" y="208"/>
                      <a:pt x="122" y="331"/>
                    </a:cubicBezTo>
                    <a:cubicBezTo>
                      <a:pt x="162" y="371"/>
                      <a:pt x="211" y="389"/>
                      <a:pt x="259" y="389"/>
                    </a:cubicBezTo>
                    <a:cubicBezTo>
                      <a:pt x="359" y="389"/>
                      <a:pt x="454" y="312"/>
                      <a:pt x="454" y="195"/>
                    </a:cubicBezTo>
                    <a:cubicBezTo>
                      <a:pt x="454" y="87"/>
                      <a:pt x="366"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0" name="Google Shape;12390;p55"/>
              <p:cNvSpPr/>
              <p:nvPr/>
            </p:nvSpPr>
            <p:spPr>
              <a:xfrm>
                <a:off x="793075" y="15504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1" name="Google Shape;12391;p55"/>
              <p:cNvSpPr/>
              <p:nvPr/>
            </p:nvSpPr>
            <p:spPr>
              <a:xfrm>
                <a:off x="832825" y="1550425"/>
                <a:ext cx="11350" cy="9725"/>
              </a:xfrm>
              <a:custGeom>
                <a:avLst/>
                <a:gdLst/>
                <a:ahLst/>
                <a:cxnLst/>
                <a:rect l="l" t="t" r="r" b="b"/>
                <a:pathLst>
                  <a:path w="454" h="389" extrusionOk="0">
                    <a:moveTo>
                      <a:pt x="259" y="1"/>
                    </a:moveTo>
                    <a:cubicBezTo>
                      <a:pt x="87" y="1"/>
                      <a:pt x="0" y="208"/>
                      <a:pt x="122" y="331"/>
                    </a:cubicBezTo>
                    <a:cubicBezTo>
                      <a:pt x="161" y="371"/>
                      <a:pt x="210"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2" name="Google Shape;12392;p55"/>
              <p:cNvSpPr/>
              <p:nvPr/>
            </p:nvSpPr>
            <p:spPr>
              <a:xfrm>
                <a:off x="872575" y="155042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3" name="Google Shape;12393;p55"/>
              <p:cNvSpPr/>
              <p:nvPr/>
            </p:nvSpPr>
            <p:spPr>
              <a:xfrm>
                <a:off x="912325" y="1550425"/>
                <a:ext cx="11350" cy="9725"/>
              </a:xfrm>
              <a:custGeom>
                <a:avLst/>
                <a:gdLst/>
                <a:ahLst/>
                <a:cxnLst/>
                <a:rect l="l" t="t" r="r" b="b"/>
                <a:pathLst>
                  <a:path w="454" h="389" extrusionOk="0">
                    <a:moveTo>
                      <a:pt x="260" y="1"/>
                    </a:moveTo>
                    <a:cubicBezTo>
                      <a:pt x="87" y="1"/>
                      <a:pt x="1" y="208"/>
                      <a:pt x="122" y="331"/>
                    </a:cubicBezTo>
                    <a:cubicBezTo>
                      <a:pt x="162" y="371"/>
                      <a:pt x="211" y="389"/>
                      <a:pt x="258"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4" name="Google Shape;12394;p55"/>
              <p:cNvSpPr/>
              <p:nvPr/>
            </p:nvSpPr>
            <p:spPr>
              <a:xfrm>
                <a:off x="952075" y="15504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5" name="Google Shape;12395;p55"/>
              <p:cNvSpPr/>
              <p:nvPr/>
            </p:nvSpPr>
            <p:spPr>
              <a:xfrm>
                <a:off x="991825" y="15504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2"/>
                      <a:pt x="454" y="195"/>
                    </a:cubicBezTo>
                    <a:cubicBezTo>
                      <a:pt x="454" y="87"/>
                      <a:pt x="368" y="1"/>
                      <a:pt x="260"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6" name="Google Shape;12396;p55"/>
              <p:cNvSpPr/>
              <p:nvPr/>
            </p:nvSpPr>
            <p:spPr>
              <a:xfrm>
                <a:off x="1031575" y="15504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59" y="389"/>
                      <a:pt x="455" y="312"/>
                      <a:pt x="456" y="195"/>
                    </a:cubicBezTo>
                    <a:cubicBezTo>
                      <a:pt x="456" y="87"/>
                      <a:pt x="368" y="1"/>
                      <a:pt x="262"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7" name="Google Shape;12397;p55"/>
              <p:cNvSpPr/>
              <p:nvPr/>
            </p:nvSpPr>
            <p:spPr>
              <a:xfrm>
                <a:off x="1071350" y="1550425"/>
                <a:ext cx="11350" cy="9725"/>
              </a:xfrm>
              <a:custGeom>
                <a:avLst/>
                <a:gdLst/>
                <a:ahLst/>
                <a:cxnLst/>
                <a:rect l="l" t="t" r="r" b="b"/>
                <a:pathLst>
                  <a:path w="454" h="389" extrusionOk="0">
                    <a:moveTo>
                      <a:pt x="259" y="1"/>
                    </a:moveTo>
                    <a:cubicBezTo>
                      <a:pt x="86" y="1"/>
                      <a:pt x="0" y="208"/>
                      <a:pt x="123" y="331"/>
                    </a:cubicBezTo>
                    <a:cubicBezTo>
                      <a:pt x="162" y="371"/>
                      <a:pt x="211" y="389"/>
                      <a:pt x="258" y="389"/>
                    </a:cubicBezTo>
                    <a:cubicBezTo>
                      <a:pt x="358" y="389"/>
                      <a:pt x="453" y="312"/>
                      <a:pt x="453" y="195"/>
                    </a:cubicBezTo>
                    <a:cubicBezTo>
                      <a:pt x="453" y="87"/>
                      <a:pt x="367" y="1"/>
                      <a:pt x="259"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8" name="Google Shape;12398;p55"/>
              <p:cNvSpPr/>
              <p:nvPr/>
            </p:nvSpPr>
            <p:spPr>
              <a:xfrm>
                <a:off x="127177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9" name="Google Shape;12399;p55"/>
              <p:cNvSpPr/>
              <p:nvPr/>
            </p:nvSpPr>
            <p:spPr>
              <a:xfrm>
                <a:off x="127177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0" name="Google Shape;12400;p55"/>
              <p:cNvSpPr/>
              <p:nvPr/>
            </p:nvSpPr>
            <p:spPr>
              <a:xfrm>
                <a:off x="127177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1" name="Google Shape;12401;p55"/>
              <p:cNvSpPr/>
              <p:nvPr/>
            </p:nvSpPr>
            <p:spPr>
              <a:xfrm>
                <a:off x="1311525" y="1277575"/>
                <a:ext cx="9700" cy="9725"/>
              </a:xfrm>
              <a:custGeom>
                <a:avLst/>
                <a:gdLst/>
                <a:ahLst/>
                <a:cxnLst/>
                <a:rect l="l" t="t" r="r" b="b"/>
                <a:pathLst>
                  <a:path w="388" h="389" extrusionOk="0">
                    <a:moveTo>
                      <a:pt x="195" y="1"/>
                    </a:moveTo>
                    <a:cubicBezTo>
                      <a:pt x="87" y="1"/>
                      <a:pt x="0" y="89"/>
                      <a:pt x="0" y="195"/>
                    </a:cubicBezTo>
                    <a:cubicBezTo>
                      <a:pt x="0" y="302"/>
                      <a:pt x="87" y="389"/>
                      <a:pt x="195" y="389"/>
                    </a:cubicBezTo>
                    <a:cubicBezTo>
                      <a:pt x="301" y="389"/>
                      <a:pt x="387" y="302"/>
                      <a:pt x="387" y="195"/>
                    </a:cubicBezTo>
                    <a:cubicBezTo>
                      <a:pt x="387" y="89"/>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2" name="Google Shape;12402;p55"/>
              <p:cNvSpPr/>
              <p:nvPr/>
            </p:nvSpPr>
            <p:spPr>
              <a:xfrm>
                <a:off x="127177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3" name="Google Shape;12403;p55"/>
              <p:cNvSpPr/>
              <p:nvPr/>
            </p:nvSpPr>
            <p:spPr>
              <a:xfrm>
                <a:off x="1311525" y="1243475"/>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4" name="Google Shape;12404;p55"/>
              <p:cNvSpPr/>
              <p:nvPr/>
            </p:nvSpPr>
            <p:spPr>
              <a:xfrm>
                <a:off x="127177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5" name="Google Shape;12405;p55"/>
              <p:cNvSpPr/>
              <p:nvPr/>
            </p:nvSpPr>
            <p:spPr>
              <a:xfrm>
                <a:off x="1311525" y="1209400"/>
                <a:ext cx="9700" cy="9700"/>
              </a:xfrm>
              <a:custGeom>
                <a:avLst/>
                <a:gdLst/>
                <a:ahLst/>
                <a:cxnLst/>
                <a:rect l="l" t="t" r="r" b="b"/>
                <a:pathLst>
                  <a:path w="388" h="388" extrusionOk="0">
                    <a:moveTo>
                      <a:pt x="195" y="1"/>
                    </a:moveTo>
                    <a:cubicBezTo>
                      <a:pt x="87" y="1"/>
                      <a:pt x="0" y="87"/>
                      <a:pt x="0" y="193"/>
                    </a:cubicBezTo>
                    <a:cubicBezTo>
                      <a:pt x="0" y="301"/>
                      <a:pt x="87" y="387"/>
                      <a:pt x="195" y="387"/>
                    </a:cubicBezTo>
                    <a:cubicBezTo>
                      <a:pt x="301" y="387"/>
                      <a:pt x="387" y="301"/>
                      <a:pt x="387" y="193"/>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6" name="Google Shape;12406;p55"/>
              <p:cNvSpPr/>
              <p:nvPr/>
            </p:nvSpPr>
            <p:spPr>
              <a:xfrm>
                <a:off x="127177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7" name="Google Shape;12407;p55"/>
              <p:cNvSpPr/>
              <p:nvPr/>
            </p:nvSpPr>
            <p:spPr>
              <a:xfrm>
                <a:off x="1311525" y="1175300"/>
                <a:ext cx="9700" cy="9675"/>
              </a:xfrm>
              <a:custGeom>
                <a:avLst/>
                <a:gdLst/>
                <a:ahLst/>
                <a:cxnLst/>
                <a:rect l="l" t="t" r="r" b="b"/>
                <a:pathLst>
                  <a:path w="388" h="387" extrusionOk="0">
                    <a:moveTo>
                      <a:pt x="195" y="0"/>
                    </a:moveTo>
                    <a:cubicBezTo>
                      <a:pt x="87" y="0"/>
                      <a:pt x="0" y="87"/>
                      <a:pt x="0" y="194"/>
                    </a:cubicBezTo>
                    <a:cubicBezTo>
                      <a:pt x="0" y="301"/>
                      <a:pt x="87" y="387"/>
                      <a:pt x="195" y="387"/>
                    </a:cubicBezTo>
                    <a:cubicBezTo>
                      <a:pt x="301" y="387"/>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8" name="Google Shape;12408;p55"/>
              <p:cNvSpPr/>
              <p:nvPr/>
            </p:nvSpPr>
            <p:spPr>
              <a:xfrm>
                <a:off x="1351275"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1" y="387"/>
                      <a:pt x="389" y="301"/>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9" name="Google Shape;12409;p55"/>
              <p:cNvSpPr/>
              <p:nvPr/>
            </p:nvSpPr>
            <p:spPr>
              <a:xfrm>
                <a:off x="127177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0" name="Google Shape;12410;p55"/>
              <p:cNvSpPr/>
              <p:nvPr/>
            </p:nvSpPr>
            <p:spPr>
              <a:xfrm>
                <a:off x="1311525" y="1141200"/>
                <a:ext cx="9700" cy="9675"/>
              </a:xfrm>
              <a:custGeom>
                <a:avLst/>
                <a:gdLst/>
                <a:ahLst/>
                <a:cxnLst/>
                <a:rect l="l" t="t" r="r" b="b"/>
                <a:pathLst>
                  <a:path w="388"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1" name="Google Shape;12411;p55"/>
              <p:cNvSpPr/>
              <p:nvPr/>
            </p:nvSpPr>
            <p:spPr>
              <a:xfrm>
                <a:off x="1351275"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1" y="387"/>
                      <a:pt x="389" y="300"/>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2" name="Google Shape;12412;p55"/>
              <p:cNvSpPr/>
              <p:nvPr/>
            </p:nvSpPr>
            <p:spPr>
              <a:xfrm>
                <a:off x="127177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3" name="Google Shape;12413;p55"/>
              <p:cNvSpPr/>
              <p:nvPr/>
            </p:nvSpPr>
            <p:spPr>
              <a:xfrm>
                <a:off x="1311525" y="11070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4" name="Google Shape;12414;p55"/>
              <p:cNvSpPr/>
              <p:nvPr/>
            </p:nvSpPr>
            <p:spPr>
              <a:xfrm>
                <a:off x="1351275"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5" name="Google Shape;12415;p55"/>
              <p:cNvSpPr/>
              <p:nvPr/>
            </p:nvSpPr>
            <p:spPr>
              <a:xfrm>
                <a:off x="127177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6" name="Google Shape;12416;p55"/>
              <p:cNvSpPr/>
              <p:nvPr/>
            </p:nvSpPr>
            <p:spPr>
              <a:xfrm>
                <a:off x="1311525" y="10729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7" name="Google Shape;12417;p55"/>
              <p:cNvSpPr/>
              <p:nvPr/>
            </p:nvSpPr>
            <p:spPr>
              <a:xfrm>
                <a:off x="1351275"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8" name="Google Shape;12418;p55"/>
              <p:cNvSpPr/>
              <p:nvPr/>
            </p:nvSpPr>
            <p:spPr>
              <a:xfrm>
                <a:off x="127177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9" name="Google Shape;12419;p55"/>
              <p:cNvSpPr/>
              <p:nvPr/>
            </p:nvSpPr>
            <p:spPr>
              <a:xfrm>
                <a:off x="1311525" y="1038875"/>
                <a:ext cx="9700" cy="9725"/>
              </a:xfrm>
              <a:custGeom>
                <a:avLst/>
                <a:gdLst/>
                <a:ahLst/>
                <a:cxnLst/>
                <a:rect l="l" t="t" r="r" b="b"/>
                <a:pathLst>
                  <a:path w="388" h="389" extrusionOk="0">
                    <a:moveTo>
                      <a:pt x="195" y="0"/>
                    </a:moveTo>
                    <a:cubicBezTo>
                      <a:pt x="87" y="0"/>
                      <a:pt x="0" y="87"/>
                      <a:pt x="0" y="194"/>
                    </a:cubicBezTo>
                    <a:cubicBezTo>
                      <a:pt x="0" y="301"/>
                      <a:pt x="87" y="388"/>
                      <a:pt x="195" y="388"/>
                    </a:cubicBezTo>
                    <a:cubicBezTo>
                      <a:pt x="301" y="388"/>
                      <a:pt x="387" y="301"/>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0" name="Google Shape;12420;p55"/>
              <p:cNvSpPr/>
              <p:nvPr/>
            </p:nvSpPr>
            <p:spPr>
              <a:xfrm>
                <a:off x="1351275"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1" y="388"/>
                      <a:pt x="389" y="301"/>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1" name="Google Shape;12421;p55"/>
              <p:cNvSpPr/>
              <p:nvPr/>
            </p:nvSpPr>
            <p:spPr>
              <a:xfrm>
                <a:off x="127177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2" name="Google Shape;12422;p55"/>
              <p:cNvSpPr/>
              <p:nvPr/>
            </p:nvSpPr>
            <p:spPr>
              <a:xfrm>
                <a:off x="1311525" y="1004775"/>
                <a:ext cx="9700" cy="9725"/>
              </a:xfrm>
              <a:custGeom>
                <a:avLst/>
                <a:gdLst/>
                <a:ahLst/>
                <a:cxnLst/>
                <a:rect l="l" t="t" r="r" b="b"/>
                <a:pathLst>
                  <a:path w="388" h="389" extrusionOk="0">
                    <a:moveTo>
                      <a:pt x="195" y="0"/>
                    </a:moveTo>
                    <a:cubicBezTo>
                      <a:pt x="87" y="0"/>
                      <a:pt x="0" y="87"/>
                      <a:pt x="0" y="194"/>
                    </a:cubicBezTo>
                    <a:cubicBezTo>
                      <a:pt x="0" y="300"/>
                      <a:pt x="87" y="388"/>
                      <a:pt x="195" y="388"/>
                    </a:cubicBezTo>
                    <a:cubicBezTo>
                      <a:pt x="301" y="388"/>
                      <a:pt x="387" y="300"/>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3" name="Google Shape;12423;p55"/>
              <p:cNvSpPr/>
              <p:nvPr/>
            </p:nvSpPr>
            <p:spPr>
              <a:xfrm>
                <a:off x="1351275"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1" y="388"/>
                      <a:pt x="389" y="300"/>
                      <a:pt x="389" y="194"/>
                    </a:cubicBezTo>
                    <a:cubicBezTo>
                      <a:pt x="389"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4" name="Google Shape;12424;p55"/>
              <p:cNvSpPr/>
              <p:nvPr/>
            </p:nvSpPr>
            <p:spPr>
              <a:xfrm>
                <a:off x="127177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5" name="Google Shape;12425;p55"/>
              <p:cNvSpPr/>
              <p:nvPr/>
            </p:nvSpPr>
            <p:spPr>
              <a:xfrm>
                <a:off x="1311525" y="970650"/>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6" name="Google Shape;12426;p55"/>
              <p:cNvSpPr/>
              <p:nvPr/>
            </p:nvSpPr>
            <p:spPr>
              <a:xfrm>
                <a:off x="127177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7" name="Google Shape;12427;p55"/>
              <p:cNvSpPr/>
              <p:nvPr/>
            </p:nvSpPr>
            <p:spPr>
              <a:xfrm>
                <a:off x="1311525" y="936550"/>
                <a:ext cx="9700" cy="9725"/>
              </a:xfrm>
              <a:custGeom>
                <a:avLst/>
                <a:gdLst/>
                <a:ahLst/>
                <a:cxnLst/>
                <a:rect l="l" t="t" r="r" b="b"/>
                <a:pathLst>
                  <a:path w="388" h="389" extrusionOk="0">
                    <a:moveTo>
                      <a:pt x="195" y="1"/>
                    </a:moveTo>
                    <a:cubicBezTo>
                      <a:pt x="87" y="1"/>
                      <a:pt x="0" y="87"/>
                      <a:pt x="0" y="195"/>
                    </a:cubicBezTo>
                    <a:cubicBezTo>
                      <a:pt x="0" y="302"/>
                      <a:pt x="87" y="389"/>
                      <a:pt x="195" y="389"/>
                    </a:cubicBezTo>
                    <a:cubicBezTo>
                      <a:pt x="301" y="389"/>
                      <a:pt x="387" y="302"/>
                      <a:pt x="387" y="195"/>
                    </a:cubicBezTo>
                    <a:cubicBezTo>
                      <a:pt x="387" y="87"/>
                      <a:pt x="301" y="1"/>
                      <a:pt x="195"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8" name="Google Shape;12428;p55"/>
              <p:cNvSpPr/>
              <p:nvPr/>
            </p:nvSpPr>
            <p:spPr>
              <a:xfrm>
                <a:off x="127177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9" name="Google Shape;12429;p55"/>
              <p:cNvSpPr/>
              <p:nvPr/>
            </p:nvSpPr>
            <p:spPr>
              <a:xfrm>
                <a:off x="1311525" y="902450"/>
                <a:ext cx="9700" cy="9725"/>
              </a:xfrm>
              <a:custGeom>
                <a:avLst/>
                <a:gdLst/>
                <a:ahLst/>
                <a:cxnLst/>
                <a:rect l="l" t="t" r="r" b="b"/>
                <a:pathLst>
                  <a:path w="388" h="389" extrusionOk="0">
                    <a:moveTo>
                      <a:pt x="195" y="0"/>
                    </a:moveTo>
                    <a:cubicBezTo>
                      <a:pt x="87" y="0"/>
                      <a:pt x="0" y="87"/>
                      <a:pt x="0" y="194"/>
                    </a:cubicBezTo>
                    <a:cubicBezTo>
                      <a:pt x="0" y="302"/>
                      <a:pt x="87" y="388"/>
                      <a:pt x="195" y="388"/>
                    </a:cubicBezTo>
                    <a:cubicBezTo>
                      <a:pt x="301" y="388"/>
                      <a:pt x="387" y="302"/>
                      <a:pt x="387" y="194"/>
                    </a:cubicBezTo>
                    <a:cubicBezTo>
                      <a:pt x="387" y="87"/>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0" name="Google Shape;12430;p55"/>
              <p:cNvSpPr/>
              <p:nvPr/>
            </p:nvSpPr>
            <p:spPr>
              <a:xfrm>
                <a:off x="127177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1" name="Google Shape;12431;p55"/>
              <p:cNvSpPr/>
              <p:nvPr/>
            </p:nvSpPr>
            <p:spPr>
              <a:xfrm>
                <a:off x="1311525" y="868350"/>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2" name="Google Shape;12432;p55"/>
              <p:cNvSpPr/>
              <p:nvPr/>
            </p:nvSpPr>
            <p:spPr>
              <a:xfrm>
                <a:off x="127177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3" name="Google Shape;12433;p55"/>
              <p:cNvSpPr/>
              <p:nvPr/>
            </p:nvSpPr>
            <p:spPr>
              <a:xfrm>
                <a:off x="127177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34" name="Google Shape;12434;p55"/>
            <p:cNvSpPr/>
            <p:nvPr/>
          </p:nvSpPr>
          <p:spPr>
            <a:xfrm rot="-5400000">
              <a:off x="-683712" y="1097353"/>
              <a:ext cx="1900005" cy="1900005"/>
            </a:xfrm>
            <a:custGeom>
              <a:avLst/>
              <a:gdLst/>
              <a:ahLst/>
              <a:cxnLst/>
              <a:rect l="l" t="t" r="r" b="b"/>
              <a:pathLst>
                <a:path w="44706" h="44706" extrusionOk="0">
                  <a:moveTo>
                    <a:pt x="22353" y="211"/>
                  </a:moveTo>
                  <a:cubicBezTo>
                    <a:pt x="34563" y="211"/>
                    <a:pt x="44496" y="10143"/>
                    <a:pt x="44496" y="22353"/>
                  </a:cubicBezTo>
                  <a:cubicBezTo>
                    <a:pt x="44496" y="34565"/>
                    <a:pt x="34563" y="44496"/>
                    <a:pt x="22353" y="44496"/>
                  </a:cubicBezTo>
                  <a:cubicBezTo>
                    <a:pt x="10144" y="44496"/>
                    <a:pt x="209" y="34563"/>
                    <a:pt x="209" y="22355"/>
                  </a:cubicBezTo>
                  <a:cubicBezTo>
                    <a:pt x="209" y="10144"/>
                    <a:pt x="10143" y="211"/>
                    <a:pt x="22353" y="211"/>
                  </a:cubicBezTo>
                  <a:close/>
                  <a:moveTo>
                    <a:pt x="22353" y="0"/>
                  </a:moveTo>
                  <a:cubicBezTo>
                    <a:pt x="10028" y="0"/>
                    <a:pt x="0" y="10028"/>
                    <a:pt x="0" y="22353"/>
                  </a:cubicBezTo>
                  <a:cubicBezTo>
                    <a:pt x="0" y="34678"/>
                    <a:pt x="10028" y="44706"/>
                    <a:pt x="22353" y="44706"/>
                  </a:cubicBezTo>
                  <a:cubicBezTo>
                    <a:pt x="34678" y="44706"/>
                    <a:pt x="44706" y="34678"/>
                    <a:pt x="44706" y="22353"/>
                  </a:cubicBezTo>
                  <a:cubicBezTo>
                    <a:pt x="44706" y="10028"/>
                    <a:pt x="34678" y="0"/>
                    <a:pt x="22353" y="0"/>
                  </a:cubicBez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5" name="Google Shape;12435;p55"/>
            <p:cNvSpPr/>
            <p:nvPr/>
          </p:nvSpPr>
          <p:spPr>
            <a:xfrm rot="-5400000">
              <a:off x="603563" y="857551"/>
              <a:ext cx="895831" cy="775779"/>
            </a:xfrm>
            <a:custGeom>
              <a:avLst/>
              <a:gdLst/>
              <a:ahLst/>
              <a:cxnLst/>
              <a:rect l="l" t="t" r="r" b="b"/>
              <a:pathLst>
                <a:path w="21416" h="18546" extrusionOk="0">
                  <a:moveTo>
                    <a:pt x="15940" y="210"/>
                  </a:moveTo>
                  <a:lnTo>
                    <a:pt x="21173" y="9273"/>
                  </a:lnTo>
                  <a:lnTo>
                    <a:pt x="15940" y="18336"/>
                  </a:lnTo>
                  <a:lnTo>
                    <a:pt x="5475" y="18336"/>
                  </a:lnTo>
                  <a:lnTo>
                    <a:pt x="242" y="9273"/>
                  </a:lnTo>
                  <a:lnTo>
                    <a:pt x="5475" y="210"/>
                  </a:lnTo>
                  <a:close/>
                  <a:moveTo>
                    <a:pt x="5355" y="0"/>
                  </a:moveTo>
                  <a:lnTo>
                    <a:pt x="1" y="9273"/>
                  </a:lnTo>
                  <a:lnTo>
                    <a:pt x="5325" y="18494"/>
                  </a:lnTo>
                  <a:lnTo>
                    <a:pt x="5355" y="18545"/>
                  </a:lnTo>
                  <a:lnTo>
                    <a:pt x="16061" y="18545"/>
                  </a:lnTo>
                  <a:lnTo>
                    <a:pt x="21415" y="9273"/>
                  </a:lnTo>
                  <a:lnTo>
                    <a:pt x="16092" y="53"/>
                  </a:lnTo>
                  <a:lnTo>
                    <a:pt x="160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6" name="Google Shape;12436;p55"/>
            <p:cNvSpPr/>
            <p:nvPr/>
          </p:nvSpPr>
          <p:spPr>
            <a:xfrm>
              <a:off x="2651373" y="3281386"/>
              <a:ext cx="445241" cy="385621"/>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7" name="Google Shape;12437;p55"/>
            <p:cNvSpPr/>
            <p:nvPr/>
          </p:nvSpPr>
          <p:spPr>
            <a:xfrm>
              <a:off x="1949647" y="452341"/>
              <a:ext cx="277040" cy="252486"/>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8" name="Google Shape;12438;p55"/>
            <p:cNvSpPr/>
            <p:nvPr/>
          </p:nvSpPr>
          <p:spPr>
            <a:xfrm>
              <a:off x="1484415" y="4523373"/>
              <a:ext cx="186951" cy="170396"/>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9" name="Google Shape;12439;p55"/>
            <p:cNvSpPr/>
            <p:nvPr/>
          </p:nvSpPr>
          <p:spPr>
            <a:xfrm>
              <a:off x="2841562" y="4527813"/>
              <a:ext cx="895831" cy="775779"/>
            </a:xfrm>
            <a:custGeom>
              <a:avLst/>
              <a:gdLst/>
              <a:ahLst/>
              <a:cxnLst/>
              <a:rect l="l" t="t" r="r" b="b"/>
              <a:pathLst>
                <a:path w="21416" h="18546" extrusionOk="0">
                  <a:moveTo>
                    <a:pt x="15940" y="210"/>
                  </a:moveTo>
                  <a:lnTo>
                    <a:pt x="21173" y="9273"/>
                  </a:lnTo>
                  <a:lnTo>
                    <a:pt x="15940" y="18336"/>
                  </a:lnTo>
                  <a:lnTo>
                    <a:pt x="5475" y="18336"/>
                  </a:lnTo>
                  <a:lnTo>
                    <a:pt x="242" y="9273"/>
                  </a:lnTo>
                  <a:lnTo>
                    <a:pt x="5475" y="210"/>
                  </a:lnTo>
                  <a:close/>
                  <a:moveTo>
                    <a:pt x="5355" y="0"/>
                  </a:moveTo>
                  <a:lnTo>
                    <a:pt x="1" y="9273"/>
                  </a:lnTo>
                  <a:lnTo>
                    <a:pt x="5325" y="18494"/>
                  </a:lnTo>
                  <a:lnTo>
                    <a:pt x="5355" y="18545"/>
                  </a:lnTo>
                  <a:lnTo>
                    <a:pt x="16061" y="18545"/>
                  </a:lnTo>
                  <a:lnTo>
                    <a:pt x="21415" y="9273"/>
                  </a:lnTo>
                  <a:lnTo>
                    <a:pt x="16092" y="53"/>
                  </a:lnTo>
                  <a:lnTo>
                    <a:pt x="160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CuadroTexto 5">
            <a:extLst>
              <a:ext uri="{FF2B5EF4-FFF2-40B4-BE49-F238E27FC236}">
                <a16:creationId xmlns:a16="http://schemas.microsoft.com/office/drawing/2014/main" id="{8F26FF8B-6FFF-014C-2F50-7C9442C4F988}"/>
              </a:ext>
            </a:extLst>
          </p:cNvPr>
          <p:cNvSpPr txBox="1"/>
          <p:nvPr/>
        </p:nvSpPr>
        <p:spPr>
          <a:xfrm>
            <a:off x="0" y="-8586"/>
            <a:ext cx="9144000" cy="584775"/>
          </a:xfrm>
          <a:prstGeom prst="rect">
            <a:avLst/>
          </a:prstGeom>
          <a:solidFill>
            <a:srgbClr val="3F4D53"/>
          </a:solidFill>
        </p:spPr>
        <p:txBody>
          <a:bodyPr wrap="square" rtlCol="0">
            <a:spAutoFit/>
          </a:bodyPr>
          <a:lstStyle/>
          <a:p>
            <a:pPr algn="ctr"/>
            <a:r>
              <a:rPr lang="es-AR" sz="3200" b="1" dirty="0">
                <a:solidFill>
                  <a:srgbClr val="E5AC77"/>
                </a:solidFill>
                <a:latin typeface="Amasis MT Pro Medium" panose="020F0502020204030204" pitchFamily="18" charset="0"/>
              </a:rPr>
              <a:t>HOJA DE RUTA</a:t>
            </a:r>
            <a:endParaRPr lang="it-IT" sz="3200" b="1" dirty="0">
              <a:solidFill>
                <a:srgbClr val="E5AC77"/>
              </a:solidFill>
              <a:latin typeface="Amasis MT Pro Medium" panose="020F0502020204030204" pitchFamily="18" charset="0"/>
            </a:endParaRPr>
          </a:p>
        </p:txBody>
      </p:sp>
      <p:sp>
        <p:nvSpPr>
          <p:cNvPr id="2" name="Marcador de pie de página 3">
            <a:extLst>
              <a:ext uri="{FF2B5EF4-FFF2-40B4-BE49-F238E27FC236}">
                <a16:creationId xmlns:a16="http://schemas.microsoft.com/office/drawing/2014/main" id="{D0628E7B-90B0-8604-EC29-A291C536E37F}"/>
              </a:ext>
            </a:extLst>
          </p:cNvPr>
          <p:cNvSpPr txBox="1">
            <a:spLocks/>
          </p:cNvSpPr>
          <p:nvPr/>
        </p:nvSpPr>
        <p:spPr>
          <a:xfrm>
            <a:off x="3208733" y="4778375"/>
            <a:ext cx="2547938"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dirty="0">
                <a:solidFill>
                  <a:srgbClr val="E5AC77"/>
                </a:solidFill>
              </a:rPr>
              <a:t>UTN FRH Ing. Claudio Rossi</a:t>
            </a:r>
            <a:endParaRPr lang="es-AR" dirty="0">
              <a:solidFill>
                <a:srgbClr val="E5AC7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FC5A76A-53F4-8F9C-EA99-91BCF4CE05E9}"/>
              </a:ext>
            </a:extLst>
          </p:cNvPr>
          <p:cNvSpPr txBox="1"/>
          <p:nvPr/>
        </p:nvSpPr>
        <p:spPr>
          <a:xfrm>
            <a:off x="12823" y="171450"/>
            <a:ext cx="4559177" cy="584775"/>
          </a:xfrm>
          <a:prstGeom prst="rect">
            <a:avLst/>
          </a:prstGeom>
          <a:noFill/>
        </p:spPr>
        <p:txBody>
          <a:bodyPr wrap="square" rtlCol="0">
            <a:spAutoFit/>
          </a:bodyPr>
          <a:lstStyle/>
          <a:p>
            <a:pPr algn="ctr"/>
            <a:r>
              <a:rPr lang="es-AR" sz="3200" dirty="0">
                <a:solidFill>
                  <a:srgbClr val="E5AC77"/>
                </a:solidFill>
                <a:latin typeface="Poppins" panose="00000500000000000000" pitchFamily="2" charset="0"/>
                <a:cs typeface="Poppins" panose="00000500000000000000" pitchFamily="2" charset="0"/>
              </a:rPr>
              <a:t>TIPOS DE RELOJES</a:t>
            </a:r>
            <a:endParaRPr lang="it-IT" sz="3200" dirty="0">
              <a:solidFill>
                <a:srgbClr val="E5AC77"/>
              </a:solidFill>
              <a:latin typeface="Poppins" panose="00000500000000000000" pitchFamily="2" charset="0"/>
              <a:cs typeface="Poppins" panose="00000500000000000000" pitchFamily="2" charset="0"/>
            </a:endParaRPr>
          </a:p>
        </p:txBody>
      </p:sp>
      <p:pic>
        <p:nvPicPr>
          <p:cNvPr id="5" name="Imagen 4">
            <a:extLst>
              <a:ext uri="{FF2B5EF4-FFF2-40B4-BE49-F238E27FC236}">
                <a16:creationId xmlns:a16="http://schemas.microsoft.com/office/drawing/2014/main" id="{AC1ACAD6-EE42-2551-F5F8-CB14EA6518D2}"/>
              </a:ext>
            </a:extLst>
          </p:cNvPr>
          <p:cNvPicPr>
            <a:picLocks noChangeAspect="1"/>
          </p:cNvPicPr>
          <p:nvPr/>
        </p:nvPicPr>
        <p:blipFill rotWithShape="1">
          <a:blip r:embed="rId3"/>
          <a:srcRect l="4470" t="1895" r="717" b="-921"/>
          <a:stretch/>
        </p:blipFill>
        <p:spPr>
          <a:xfrm>
            <a:off x="3057525" y="871680"/>
            <a:ext cx="2348646" cy="4271817"/>
          </a:xfrm>
          <a:prstGeom prst="rect">
            <a:avLst/>
          </a:prstGeom>
        </p:spPr>
      </p:pic>
      <p:pic>
        <p:nvPicPr>
          <p:cNvPr id="7" name="Imagen 6">
            <a:extLst>
              <a:ext uri="{FF2B5EF4-FFF2-40B4-BE49-F238E27FC236}">
                <a16:creationId xmlns:a16="http://schemas.microsoft.com/office/drawing/2014/main" id="{6D3A09D0-5A86-E8E4-B776-0029CF514B0F}"/>
              </a:ext>
            </a:extLst>
          </p:cNvPr>
          <p:cNvPicPr>
            <a:picLocks noChangeAspect="1"/>
          </p:cNvPicPr>
          <p:nvPr/>
        </p:nvPicPr>
        <p:blipFill>
          <a:blip r:embed="rId4"/>
          <a:stretch>
            <a:fillRect/>
          </a:stretch>
        </p:blipFill>
        <p:spPr>
          <a:xfrm>
            <a:off x="1" y="871683"/>
            <a:ext cx="3057524" cy="4271817"/>
          </a:xfrm>
          <a:prstGeom prst="rect">
            <a:avLst/>
          </a:prstGeom>
        </p:spPr>
      </p:pic>
      <p:pic>
        <p:nvPicPr>
          <p:cNvPr id="9" name="Imagen 8">
            <a:extLst>
              <a:ext uri="{FF2B5EF4-FFF2-40B4-BE49-F238E27FC236}">
                <a16:creationId xmlns:a16="http://schemas.microsoft.com/office/drawing/2014/main" id="{A5B5FB1E-D796-23B4-97A2-38B118707499}"/>
              </a:ext>
            </a:extLst>
          </p:cNvPr>
          <p:cNvPicPr>
            <a:picLocks noChangeAspect="1"/>
          </p:cNvPicPr>
          <p:nvPr/>
        </p:nvPicPr>
        <p:blipFill>
          <a:blip r:embed="rId5"/>
          <a:stretch>
            <a:fillRect/>
          </a:stretch>
        </p:blipFill>
        <p:spPr>
          <a:xfrm>
            <a:off x="5970527" y="871681"/>
            <a:ext cx="2671762" cy="4271817"/>
          </a:xfrm>
          <a:prstGeom prst="rect">
            <a:avLst/>
          </a:prstGeom>
        </p:spPr>
      </p:pic>
      <p:sp>
        <p:nvSpPr>
          <p:cNvPr id="10" name="CuadroTexto 9">
            <a:extLst>
              <a:ext uri="{FF2B5EF4-FFF2-40B4-BE49-F238E27FC236}">
                <a16:creationId xmlns:a16="http://schemas.microsoft.com/office/drawing/2014/main" id="{D0005AAD-2BB7-11E6-1D73-8BF3386B1F6F}"/>
              </a:ext>
            </a:extLst>
          </p:cNvPr>
          <p:cNvSpPr txBox="1"/>
          <p:nvPr/>
        </p:nvSpPr>
        <p:spPr>
          <a:xfrm>
            <a:off x="5549046" y="3915689"/>
            <a:ext cx="1487548" cy="1169551"/>
          </a:xfrm>
          <a:prstGeom prst="rect">
            <a:avLst/>
          </a:prstGeom>
          <a:solidFill>
            <a:srgbClr val="3F4D53"/>
          </a:solidFill>
        </p:spPr>
        <p:txBody>
          <a:bodyPr wrap="square" rtlCol="0">
            <a:spAutoFit/>
          </a:bodyPr>
          <a:lstStyle/>
          <a:p>
            <a:pPr algn="ctr"/>
            <a:r>
              <a:rPr lang="es-AR" dirty="0">
                <a:solidFill>
                  <a:srgbClr val="E5AC77"/>
                </a:solidFill>
              </a:rPr>
              <a:t>Por cada vuelta en sentido horario el vástago sube 1 mm</a:t>
            </a:r>
            <a:endParaRPr lang="it-IT" dirty="0"/>
          </a:p>
        </p:txBody>
      </p:sp>
      <p:sp>
        <p:nvSpPr>
          <p:cNvPr id="11" name="CuadroTexto 10">
            <a:extLst>
              <a:ext uri="{FF2B5EF4-FFF2-40B4-BE49-F238E27FC236}">
                <a16:creationId xmlns:a16="http://schemas.microsoft.com/office/drawing/2014/main" id="{31C781BB-4376-BFD0-4E07-4DA2BA0D6BD3}"/>
              </a:ext>
            </a:extLst>
          </p:cNvPr>
          <p:cNvSpPr txBox="1"/>
          <p:nvPr/>
        </p:nvSpPr>
        <p:spPr>
          <a:xfrm>
            <a:off x="1569977" y="3915688"/>
            <a:ext cx="1487548" cy="1169551"/>
          </a:xfrm>
          <a:prstGeom prst="rect">
            <a:avLst/>
          </a:prstGeom>
          <a:solidFill>
            <a:srgbClr val="3F4D53"/>
          </a:solidFill>
        </p:spPr>
        <p:txBody>
          <a:bodyPr wrap="square" rtlCol="0">
            <a:spAutoFit/>
          </a:bodyPr>
          <a:lstStyle/>
          <a:p>
            <a:pPr algn="ctr"/>
            <a:r>
              <a:rPr lang="es-AR" dirty="0">
                <a:solidFill>
                  <a:srgbClr val="E5AC77"/>
                </a:solidFill>
              </a:rPr>
              <a:t>Por cada vuelta en sentido horario el vástago sube 0,1 mm</a:t>
            </a:r>
            <a:endParaRPr lang="it-IT" dirty="0"/>
          </a:p>
        </p:txBody>
      </p:sp>
      <p:sp>
        <p:nvSpPr>
          <p:cNvPr id="12" name="CuadroTexto 11">
            <a:extLst>
              <a:ext uri="{FF2B5EF4-FFF2-40B4-BE49-F238E27FC236}">
                <a16:creationId xmlns:a16="http://schemas.microsoft.com/office/drawing/2014/main" id="{D41BB5E8-BD3B-0B94-F46A-7B60DCBB070F}"/>
              </a:ext>
            </a:extLst>
          </p:cNvPr>
          <p:cNvSpPr txBox="1"/>
          <p:nvPr/>
        </p:nvSpPr>
        <p:spPr>
          <a:xfrm>
            <a:off x="-16853" y="3702460"/>
            <a:ext cx="1005622" cy="954107"/>
          </a:xfrm>
          <a:prstGeom prst="rect">
            <a:avLst/>
          </a:prstGeom>
          <a:solidFill>
            <a:srgbClr val="3F4D53"/>
          </a:solidFill>
        </p:spPr>
        <p:txBody>
          <a:bodyPr wrap="square" rtlCol="0">
            <a:spAutoFit/>
          </a:bodyPr>
          <a:lstStyle/>
          <a:p>
            <a:pPr algn="ctr"/>
            <a:r>
              <a:rPr lang="es-AR" dirty="0">
                <a:solidFill>
                  <a:srgbClr val="E5AC77"/>
                </a:solidFill>
              </a:rPr>
              <a:t>Recorrido total del vástago 1 mm</a:t>
            </a:r>
            <a:endParaRPr lang="it-IT" dirty="0"/>
          </a:p>
        </p:txBody>
      </p:sp>
      <p:sp>
        <p:nvSpPr>
          <p:cNvPr id="13" name="CuadroTexto 12">
            <a:extLst>
              <a:ext uri="{FF2B5EF4-FFF2-40B4-BE49-F238E27FC236}">
                <a16:creationId xmlns:a16="http://schemas.microsoft.com/office/drawing/2014/main" id="{78893211-B4D2-6D2D-7C5D-94F0772716EF}"/>
              </a:ext>
            </a:extLst>
          </p:cNvPr>
          <p:cNvSpPr txBox="1"/>
          <p:nvPr/>
        </p:nvSpPr>
        <p:spPr>
          <a:xfrm>
            <a:off x="7736497" y="3915688"/>
            <a:ext cx="1005622" cy="954107"/>
          </a:xfrm>
          <a:prstGeom prst="rect">
            <a:avLst/>
          </a:prstGeom>
          <a:solidFill>
            <a:srgbClr val="3F4D53"/>
          </a:solidFill>
        </p:spPr>
        <p:txBody>
          <a:bodyPr wrap="square" rtlCol="0">
            <a:spAutoFit/>
          </a:bodyPr>
          <a:lstStyle/>
          <a:p>
            <a:pPr algn="ctr"/>
            <a:r>
              <a:rPr lang="es-AR" dirty="0">
                <a:solidFill>
                  <a:srgbClr val="E5AC77"/>
                </a:solidFill>
              </a:rPr>
              <a:t>Recorrido total del vástago 10 mm</a:t>
            </a:r>
            <a:endParaRPr lang="it-IT" dirty="0"/>
          </a:p>
        </p:txBody>
      </p:sp>
    </p:spTree>
    <p:extLst>
      <p:ext uri="{BB962C8B-B14F-4D97-AF65-F5344CB8AC3E}">
        <p14:creationId xmlns:p14="http://schemas.microsoft.com/office/powerpoint/2010/main" val="227313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8F039F8-5BE6-CB34-EF4A-99C98F801AF8}"/>
              </a:ext>
            </a:extLst>
          </p:cNvPr>
          <p:cNvSpPr txBox="1"/>
          <p:nvPr/>
        </p:nvSpPr>
        <p:spPr>
          <a:xfrm>
            <a:off x="12823" y="171450"/>
            <a:ext cx="4559177" cy="523220"/>
          </a:xfrm>
          <a:prstGeom prst="rect">
            <a:avLst/>
          </a:prstGeom>
          <a:noFill/>
        </p:spPr>
        <p:txBody>
          <a:bodyPr wrap="square" rtlCol="0">
            <a:spAutoFit/>
          </a:bodyPr>
          <a:lstStyle/>
          <a:p>
            <a:pPr algn="ctr"/>
            <a:r>
              <a:rPr lang="es-AR" sz="2800" dirty="0">
                <a:solidFill>
                  <a:srgbClr val="E5AC77"/>
                </a:solidFill>
                <a:latin typeface="Poppins" panose="00000500000000000000" pitchFamily="2" charset="0"/>
                <a:cs typeface="Poppins" panose="00000500000000000000" pitchFamily="2" charset="0"/>
              </a:rPr>
              <a:t>CALIBRES PASA-NO PASA</a:t>
            </a:r>
            <a:endParaRPr lang="it-IT" sz="2800" dirty="0">
              <a:solidFill>
                <a:srgbClr val="E5AC77"/>
              </a:solidFill>
              <a:latin typeface="Poppins" panose="00000500000000000000" pitchFamily="2" charset="0"/>
              <a:cs typeface="Poppins" panose="00000500000000000000" pitchFamily="2" charset="0"/>
            </a:endParaRPr>
          </a:p>
        </p:txBody>
      </p:sp>
      <p:pic>
        <p:nvPicPr>
          <p:cNvPr id="6" name="Imagen 5">
            <a:extLst>
              <a:ext uri="{FF2B5EF4-FFF2-40B4-BE49-F238E27FC236}">
                <a16:creationId xmlns:a16="http://schemas.microsoft.com/office/drawing/2014/main" id="{F996CE0E-C995-9FEF-367B-1AB981619526}"/>
              </a:ext>
            </a:extLst>
          </p:cNvPr>
          <p:cNvPicPr>
            <a:picLocks noChangeAspect="1"/>
          </p:cNvPicPr>
          <p:nvPr/>
        </p:nvPicPr>
        <p:blipFill>
          <a:blip r:embed="rId3"/>
          <a:stretch>
            <a:fillRect/>
          </a:stretch>
        </p:blipFill>
        <p:spPr>
          <a:xfrm>
            <a:off x="4572000" y="-28574"/>
            <a:ext cx="4572000" cy="2571750"/>
          </a:xfrm>
          <a:prstGeom prst="rect">
            <a:avLst/>
          </a:prstGeom>
        </p:spPr>
      </p:pic>
      <p:sp>
        <p:nvSpPr>
          <p:cNvPr id="7" name="CuadroTexto 6">
            <a:extLst>
              <a:ext uri="{FF2B5EF4-FFF2-40B4-BE49-F238E27FC236}">
                <a16:creationId xmlns:a16="http://schemas.microsoft.com/office/drawing/2014/main" id="{AB19A7CA-AD6A-2A8F-76C9-48B4787DB134}"/>
              </a:ext>
            </a:extLst>
          </p:cNvPr>
          <p:cNvSpPr txBox="1"/>
          <p:nvPr/>
        </p:nvSpPr>
        <p:spPr>
          <a:xfrm>
            <a:off x="4747022" y="1256845"/>
            <a:ext cx="835819" cy="307181"/>
          </a:xfrm>
          <a:prstGeom prst="rect">
            <a:avLst/>
          </a:prstGeom>
          <a:solidFill>
            <a:srgbClr val="3F4D53"/>
          </a:solidFill>
        </p:spPr>
        <p:txBody>
          <a:bodyPr wrap="square" rtlCol="0">
            <a:spAutoFit/>
          </a:bodyPr>
          <a:lstStyle/>
          <a:p>
            <a:pPr algn="ctr"/>
            <a:r>
              <a:rPr lang="it-IT" dirty="0">
                <a:solidFill>
                  <a:srgbClr val="E5AC77"/>
                </a:solidFill>
              </a:rPr>
              <a:t>39,984</a:t>
            </a:r>
          </a:p>
        </p:txBody>
      </p:sp>
      <p:pic>
        <p:nvPicPr>
          <p:cNvPr id="9" name="Imagen 8">
            <a:extLst>
              <a:ext uri="{FF2B5EF4-FFF2-40B4-BE49-F238E27FC236}">
                <a16:creationId xmlns:a16="http://schemas.microsoft.com/office/drawing/2014/main" id="{83A49174-4FFE-F187-066A-1898173225BB}"/>
              </a:ext>
            </a:extLst>
          </p:cNvPr>
          <p:cNvPicPr>
            <a:picLocks noChangeAspect="1"/>
          </p:cNvPicPr>
          <p:nvPr/>
        </p:nvPicPr>
        <p:blipFill>
          <a:blip r:embed="rId4"/>
          <a:stretch>
            <a:fillRect/>
          </a:stretch>
        </p:blipFill>
        <p:spPr>
          <a:xfrm>
            <a:off x="4572000" y="3181349"/>
            <a:ext cx="4572000" cy="1209675"/>
          </a:xfrm>
          <a:prstGeom prst="rect">
            <a:avLst/>
          </a:prstGeom>
        </p:spPr>
      </p:pic>
      <p:sp>
        <p:nvSpPr>
          <p:cNvPr id="10" name="CuadroTexto 9">
            <a:extLst>
              <a:ext uri="{FF2B5EF4-FFF2-40B4-BE49-F238E27FC236}">
                <a16:creationId xmlns:a16="http://schemas.microsoft.com/office/drawing/2014/main" id="{FE92B815-F3CA-7124-C074-F25BB34AD3D5}"/>
              </a:ext>
            </a:extLst>
          </p:cNvPr>
          <p:cNvSpPr txBox="1"/>
          <p:nvPr/>
        </p:nvSpPr>
        <p:spPr>
          <a:xfrm>
            <a:off x="4707730" y="4126707"/>
            <a:ext cx="1243013" cy="307777"/>
          </a:xfrm>
          <a:prstGeom prst="rect">
            <a:avLst/>
          </a:prstGeom>
          <a:solidFill>
            <a:srgbClr val="E5AC77"/>
          </a:solidFill>
        </p:spPr>
        <p:txBody>
          <a:bodyPr wrap="square" rtlCol="0">
            <a:spAutoFit/>
          </a:bodyPr>
          <a:lstStyle/>
          <a:p>
            <a:pPr algn="ctr"/>
            <a:r>
              <a:rPr lang="es-AR" dirty="0"/>
              <a:t>LADO PASA</a:t>
            </a:r>
            <a:endParaRPr lang="it-IT" dirty="0"/>
          </a:p>
        </p:txBody>
      </p:sp>
      <p:sp>
        <p:nvSpPr>
          <p:cNvPr id="11" name="CuadroTexto 10">
            <a:extLst>
              <a:ext uri="{FF2B5EF4-FFF2-40B4-BE49-F238E27FC236}">
                <a16:creationId xmlns:a16="http://schemas.microsoft.com/office/drawing/2014/main" id="{AD8DD35C-9D21-8F0A-DB80-5F8B2C31500C}"/>
              </a:ext>
            </a:extLst>
          </p:cNvPr>
          <p:cNvSpPr txBox="1"/>
          <p:nvPr/>
        </p:nvSpPr>
        <p:spPr>
          <a:xfrm>
            <a:off x="4593432" y="709016"/>
            <a:ext cx="1143000" cy="523220"/>
          </a:xfrm>
          <a:prstGeom prst="rect">
            <a:avLst/>
          </a:prstGeom>
          <a:solidFill>
            <a:srgbClr val="E5AC77"/>
          </a:solidFill>
        </p:spPr>
        <p:txBody>
          <a:bodyPr wrap="square" rtlCol="0">
            <a:spAutoFit/>
          </a:bodyPr>
          <a:lstStyle/>
          <a:p>
            <a:pPr algn="ctr"/>
            <a:r>
              <a:rPr lang="es-AR" dirty="0"/>
              <a:t>LADO NO PASA</a:t>
            </a:r>
            <a:endParaRPr lang="it-IT" dirty="0"/>
          </a:p>
        </p:txBody>
      </p:sp>
      <p:sp>
        <p:nvSpPr>
          <p:cNvPr id="12" name="CuadroTexto 11">
            <a:extLst>
              <a:ext uri="{FF2B5EF4-FFF2-40B4-BE49-F238E27FC236}">
                <a16:creationId xmlns:a16="http://schemas.microsoft.com/office/drawing/2014/main" id="{0CF3A537-F6EE-3201-5172-83B30D2900B5}"/>
              </a:ext>
            </a:extLst>
          </p:cNvPr>
          <p:cNvSpPr txBox="1"/>
          <p:nvPr/>
        </p:nvSpPr>
        <p:spPr>
          <a:xfrm>
            <a:off x="7453312" y="4237135"/>
            <a:ext cx="1514475" cy="307777"/>
          </a:xfrm>
          <a:prstGeom prst="rect">
            <a:avLst/>
          </a:prstGeom>
          <a:solidFill>
            <a:srgbClr val="E5AC77"/>
          </a:solidFill>
        </p:spPr>
        <p:txBody>
          <a:bodyPr wrap="square" rtlCol="0">
            <a:spAutoFit/>
          </a:bodyPr>
          <a:lstStyle/>
          <a:p>
            <a:pPr algn="ctr"/>
            <a:r>
              <a:rPr lang="es-AR" dirty="0"/>
              <a:t>LADO NO PASA</a:t>
            </a:r>
            <a:endParaRPr lang="it-IT" dirty="0"/>
          </a:p>
        </p:txBody>
      </p:sp>
      <p:sp>
        <p:nvSpPr>
          <p:cNvPr id="13" name="CuadroTexto 12">
            <a:extLst>
              <a:ext uri="{FF2B5EF4-FFF2-40B4-BE49-F238E27FC236}">
                <a16:creationId xmlns:a16="http://schemas.microsoft.com/office/drawing/2014/main" id="{A7A1304F-3F33-72F8-2839-D3C02B8D1D74}"/>
              </a:ext>
            </a:extLst>
          </p:cNvPr>
          <p:cNvSpPr txBox="1"/>
          <p:nvPr/>
        </p:nvSpPr>
        <p:spPr>
          <a:xfrm>
            <a:off x="8131968" y="2896788"/>
            <a:ext cx="835819" cy="307181"/>
          </a:xfrm>
          <a:prstGeom prst="rect">
            <a:avLst/>
          </a:prstGeom>
          <a:solidFill>
            <a:srgbClr val="3F4D53"/>
          </a:solidFill>
        </p:spPr>
        <p:txBody>
          <a:bodyPr wrap="square" rtlCol="0">
            <a:spAutoFit/>
          </a:bodyPr>
          <a:lstStyle/>
          <a:p>
            <a:pPr algn="ctr"/>
            <a:r>
              <a:rPr lang="it-IT" dirty="0">
                <a:solidFill>
                  <a:srgbClr val="E5AC77"/>
                </a:solidFill>
              </a:rPr>
              <a:t>12,018</a:t>
            </a:r>
          </a:p>
        </p:txBody>
      </p:sp>
      <p:sp>
        <p:nvSpPr>
          <p:cNvPr id="14" name="CuadroTexto 13">
            <a:extLst>
              <a:ext uri="{FF2B5EF4-FFF2-40B4-BE49-F238E27FC236}">
                <a16:creationId xmlns:a16="http://schemas.microsoft.com/office/drawing/2014/main" id="{1A9DBD8C-5F1A-0E60-B864-DE0E4CB96C95}"/>
              </a:ext>
            </a:extLst>
          </p:cNvPr>
          <p:cNvSpPr txBox="1"/>
          <p:nvPr/>
        </p:nvSpPr>
        <p:spPr>
          <a:xfrm>
            <a:off x="7792640" y="949524"/>
            <a:ext cx="1265636" cy="307777"/>
          </a:xfrm>
          <a:prstGeom prst="rect">
            <a:avLst/>
          </a:prstGeom>
          <a:solidFill>
            <a:srgbClr val="E5AC77"/>
          </a:solidFill>
        </p:spPr>
        <p:txBody>
          <a:bodyPr wrap="square" rtlCol="0">
            <a:spAutoFit/>
          </a:bodyPr>
          <a:lstStyle/>
          <a:p>
            <a:pPr algn="ctr"/>
            <a:r>
              <a:rPr lang="es-AR" dirty="0"/>
              <a:t>LADO PASA</a:t>
            </a:r>
            <a:endParaRPr lang="it-IT" dirty="0"/>
          </a:p>
        </p:txBody>
      </p:sp>
      <p:sp>
        <p:nvSpPr>
          <p:cNvPr id="15" name="CuadroTexto 14">
            <a:extLst>
              <a:ext uri="{FF2B5EF4-FFF2-40B4-BE49-F238E27FC236}">
                <a16:creationId xmlns:a16="http://schemas.microsoft.com/office/drawing/2014/main" id="{13B43785-B104-FAF9-A9C1-E0D9B56EC973}"/>
              </a:ext>
            </a:extLst>
          </p:cNvPr>
          <p:cNvSpPr txBox="1"/>
          <p:nvPr/>
        </p:nvSpPr>
        <p:spPr>
          <a:xfrm>
            <a:off x="4707730" y="2891464"/>
            <a:ext cx="835819" cy="307181"/>
          </a:xfrm>
          <a:prstGeom prst="rect">
            <a:avLst/>
          </a:prstGeom>
          <a:solidFill>
            <a:srgbClr val="3F4D53"/>
          </a:solidFill>
        </p:spPr>
        <p:txBody>
          <a:bodyPr wrap="square" rtlCol="0">
            <a:spAutoFit/>
          </a:bodyPr>
          <a:lstStyle/>
          <a:p>
            <a:pPr algn="ctr"/>
            <a:r>
              <a:rPr lang="it-IT" dirty="0">
                <a:solidFill>
                  <a:srgbClr val="E5AC77"/>
                </a:solidFill>
              </a:rPr>
              <a:t>12,000</a:t>
            </a:r>
          </a:p>
        </p:txBody>
      </p:sp>
      <p:pic>
        <p:nvPicPr>
          <p:cNvPr id="17" name="Imagen 16">
            <a:extLst>
              <a:ext uri="{FF2B5EF4-FFF2-40B4-BE49-F238E27FC236}">
                <a16:creationId xmlns:a16="http://schemas.microsoft.com/office/drawing/2014/main" id="{B54766A1-11CA-D768-81B8-B1DD9FBC13D3}"/>
              </a:ext>
            </a:extLst>
          </p:cNvPr>
          <p:cNvPicPr>
            <a:picLocks noChangeAspect="1"/>
          </p:cNvPicPr>
          <p:nvPr/>
        </p:nvPicPr>
        <p:blipFill>
          <a:blip r:embed="rId5"/>
          <a:stretch>
            <a:fillRect/>
          </a:stretch>
        </p:blipFill>
        <p:spPr>
          <a:xfrm>
            <a:off x="6411" y="3181350"/>
            <a:ext cx="4572000" cy="1962150"/>
          </a:xfrm>
          <a:prstGeom prst="rect">
            <a:avLst/>
          </a:prstGeom>
        </p:spPr>
      </p:pic>
      <p:sp>
        <p:nvSpPr>
          <p:cNvPr id="19" name="CuadroTexto 18">
            <a:extLst>
              <a:ext uri="{FF2B5EF4-FFF2-40B4-BE49-F238E27FC236}">
                <a16:creationId xmlns:a16="http://schemas.microsoft.com/office/drawing/2014/main" id="{DE15B4C5-4D99-0DB4-5B93-B33F63150654}"/>
              </a:ext>
            </a:extLst>
          </p:cNvPr>
          <p:cNvSpPr txBox="1"/>
          <p:nvPr/>
        </p:nvSpPr>
        <p:spPr>
          <a:xfrm>
            <a:off x="0" y="4620280"/>
            <a:ext cx="4557713" cy="523220"/>
          </a:xfrm>
          <a:prstGeom prst="rect">
            <a:avLst/>
          </a:prstGeom>
          <a:solidFill>
            <a:srgbClr val="3F4D53"/>
          </a:solidFill>
        </p:spPr>
        <p:txBody>
          <a:bodyPr wrap="square" rtlCol="0">
            <a:spAutoFit/>
          </a:bodyPr>
          <a:lstStyle/>
          <a:p>
            <a:pPr algn="ctr"/>
            <a:r>
              <a:rPr lang="es-AR" dirty="0">
                <a:solidFill>
                  <a:srgbClr val="E5AC77"/>
                </a:solidFill>
              </a:rPr>
              <a:t>Rosca métrica Ø 30 paso normal (3,5 mm) derecha, tolerancia de la rosca 6H</a:t>
            </a:r>
            <a:endParaRPr lang="it-IT" dirty="0">
              <a:solidFill>
                <a:srgbClr val="E5AC77"/>
              </a:solidFill>
            </a:endParaRPr>
          </a:p>
        </p:txBody>
      </p:sp>
      <p:sp>
        <p:nvSpPr>
          <p:cNvPr id="20" name="CuadroTexto 19">
            <a:extLst>
              <a:ext uri="{FF2B5EF4-FFF2-40B4-BE49-F238E27FC236}">
                <a16:creationId xmlns:a16="http://schemas.microsoft.com/office/drawing/2014/main" id="{06D21AE5-16AA-F436-3BDD-5710A717476F}"/>
              </a:ext>
            </a:extLst>
          </p:cNvPr>
          <p:cNvSpPr txBox="1"/>
          <p:nvPr/>
        </p:nvSpPr>
        <p:spPr>
          <a:xfrm>
            <a:off x="12823" y="3181349"/>
            <a:ext cx="1243013" cy="307777"/>
          </a:xfrm>
          <a:prstGeom prst="rect">
            <a:avLst/>
          </a:prstGeom>
          <a:solidFill>
            <a:srgbClr val="E5AC77"/>
          </a:solidFill>
        </p:spPr>
        <p:txBody>
          <a:bodyPr wrap="square" rtlCol="0">
            <a:spAutoFit/>
          </a:bodyPr>
          <a:lstStyle/>
          <a:p>
            <a:pPr algn="ctr"/>
            <a:r>
              <a:rPr lang="es-AR" dirty="0"/>
              <a:t>LADO PASA</a:t>
            </a:r>
            <a:endParaRPr lang="it-IT" dirty="0"/>
          </a:p>
        </p:txBody>
      </p:sp>
      <p:sp>
        <p:nvSpPr>
          <p:cNvPr id="21" name="CuadroTexto 20">
            <a:extLst>
              <a:ext uri="{FF2B5EF4-FFF2-40B4-BE49-F238E27FC236}">
                <a16:creationId xmlns:a16="http://schemas.microsoft.com/office/drawing/2014/main" id="{9CB91CC4-9B0A-5A6C-F619-E627D743AC52}"/>
              </a:ext>
            </a:extLst>
          </p:cNvPr>
          <p:cNvSpPr txBox="1"/>
          <p:nvPr/>
        </p:nvSpPr>
        <p:spPr>
          <a:xfrm>
            <a:off x="3043238" y="3181349"/>
            <a:ext cx="1514475" cy="307777"/>
          </a:xfrm>
          <a:prstGeom prst="rect">
            <a:avLst/>
          </a:prstGeom>
          <a:solidFill>
            <a:srgbClr val="E5AC77"/>
          </a:solidFill>
        </p:spPr>
        <p:txBody>
          <a:bodyPr wrap="square" rtlCol="0">
            <a:spAutoFit/>
          </a:bodyPr>
          <a:lstStyle/>
          <a:p>
            <a:pPr algn="ctr"/>
            <a:r>
              <a:rPr lang="es-AR" dirty="0"/>
              <a:t>LADO NO PASA</a:t>
            </a:r>
            <a:endParaRPr lang="it-IT" dirty="0"/>
          </a:p>
        </p:txBody>
      </p:sp>
      <p:sp>
        <p:nvSpPr>
          <p:cNvPr id="22" name="CuadroTexto 21">
            <a:extLst>
              <a:ext uri="{FF2B5EF4-FFF2-40B4-BE49-F238E27FC236}">
                <a16:creationId xmlns:a16="http://schemas.microsoft.com/office/drawing/2014/main" id="{055DFA9F-5D86-BD85-6D60-F2F8E7F8B19D}"/>
              </a:ext>
            </a:extLst>
          </p:cNvPr>
          <p:cNvSpPr txBox="1"/>
          <p:nvPr/>
        </p:nvSpPr>
        <p:spPr>
          <a:xfrm>
            <a:off x="7956946" y="1271586"/>
            <a:ext cx="835819" cy="307181"/>
          </a:xfrm>
          <a:prstGeom prst="rect">
            <a:avLst/>
          </a:prstGeom>
          <a:solidFill>
            <a:srgbClr val="3F4D53"/>
          </a:solidFill>
        </p:spPr>
        <p:txBody>
          <a:bodyPr wrap="square" rtlCol="0">
            <a:spAutoFit/>
          </a:bodyPr>
          <a:lstStyle/>
          <a:p>
            <a:pPr algn="ctr"/>
            <a:r>
              <a:rPr lang="it-IT" dirty="0">
                <a:solidFill>
                  <a:srgbClr val="E5AC77"/>
                </a:solidFill>
              </a:rPr>
              <a:t>40,000</a:t>
            </a:r>
          </a:p>
        </p:txBody>
      </p:sp>
      <p:sp>
        <p:nvSpPr>
          <p:cNvPr id="23" name="CuadroTexto 22">
            <a:extLst>
              <a:ext uri="{FF2B5EF4-FFF2-40B4-BE49-F238E27FC236}">
                <a16:creationId xmlns:a16="http://schemas.microsoft.com/office/drawing/2014/main" id="{11F7250C-1797-24CF-30EB-EFA0B64AD6CF}"/>
              </a:ext>
            </a:extLst>
          </p:cNvPr>
          <p:cNvSpPr txBox="1"/>
          <p:nvPr/>
        </p:nvSpPr>
        <p:spPr>
          <a:xfrm>
            <a:off x="35720" y="1096103"/>
            <a:ext cx="4521994" cy="1200329"/>
          </a:xfrm>
          <a:prstGeom prst="rect">
            <a:avLst/>
          </a:prstGeom>
          <a:noFill/>
        </p:spPr>
        <p:txBody>
          <a:bodyPr wrap="square" rtlCol="0">
            <a:spAutoFit/>
          </a:bodyPr>
          <a:lstStyle/>
          <a:p>
            <a:r>
              <a:rPr lang="es-AR" sz="1800" dirty="0">
                <a:solidFill>
                  <a:srgbClr val="E5AC77"/>
                </a:solidFill>
              </a:rPr>
              <a:t>Instrumento de medición diseñados para verificar las dimensiones de una parte de la pieza en su medida máxima y su medida mínima </a:t>
            </a:r>
            <a:endParaRPr lang="it-IT" sz="1800" dirty="0">
              <a:solidFill>
                <a:srgbClr val="E5AC77"/>
              </a:solidFill>
            </a:endParaRPr>
          </a:p>
        </p:txBody>
      </p:sp>
    </p:spTree>
    <p:extLst>
      <p:ext uri="{BB962C8B-B14F-4D97-AF65-F5344CB8AC3E}">
        <p14:creationId xmlns:p14="http://schemas.microsoft.com/office/powerpoint/2010/main" val="358798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animBg="1"/>
      <p:bldP spid="19"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CF7EE0-4D03-CBD4-D5E3-2135EA005DA1}"/>
              </a:ext>
            </a:extLst>
          </p:cNvPr>
          <p:cNvSpPr>
            <a:spLocks noGrp="1"/>
          </p:cNvSpPr>
          <p:nvPr>
            <p:ph type="title"/>
          </p:nvPr>
        </p:nvSpPr>
        <p:spPr>
          <a:xfrm>
            <a:off x="1660336" y="1709037"/>
            <a:ext cx="1940113" cy="1725426"/>
          </a:xfrm>
        </p:spPr>
        <p:txBody>
          <a:bodyPr/>
          <a:lstStyle/>
          <a:p>
            <a:pPr algn="ctr"/>
            <a:r>
              <a:rPr lang="es-AR" sz="6000" dirty="0">
                <a:solidFill>
                  <a:schemeClr val="accent1"/>
                </a:solidFill>
              </a:rPr>
              <a:t>FIN</a:t>
            </a:r>
            <a:endParaRPr lang="it-IT" sz="6000" dirty="0">
              <a:solidFill>
                <a:schemeClr val="accent1"/>
              </a:solidFill>
            </a:endParaRPr>
          </a:p>
        </p:txBody>
      </p:sp>
      <p:sp>
        <p:nvSpPr>
          <p:cNvPr id="3" name="Marcador de pie de página 3">
            <a:extLst>
              <a:ext uri="{FF2B5EF4-FFF2-40B4-BE49-F238E27FC236}">
                <a16:creationId xmlns:a16="http://schemas.microsoft.com/office/drawing/2014/main" id="{826E378C-9B08-2A27-DD0D-EC91BC629CBF}"/>
              </a:ext>
            </a:extLst>
          </p:cNvPr>
          <p:cNvSpPr txBox="1">
            <a:spLocks/>
          </p:cNvSpPr>
          <p:nvPr/>
        </p:nvSpPr>
        <p:spPr>
          <a:xfrm>
            <a:off x="3208733" y="4778375"/>
            <a:ext cx="2547938"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dirty="0">
                <a:solidFill>
                  <a:srgbClr val="E5AC77"/>
                </a:solidFill>
              </a:rPr>
              <a:t>UTN FRH Ing. Claudio Rossi</a:t>
            </a:r>
            <a:endParaRPr lang="es-AR" dirty="0">
              <a:solidFill>
                <a:srgbClr val="E5AC77"/>
              </a:solidFill>
            </a:endParaRPr>
          </a:p>
        </p:txBody>
      </p:sp>
      <p:pic>
        <p:nvPicPr>
          <p:cNvPr id="5" name="Imagen 4" descr="Texto">
            <a:extLst>
              <a:ext uri="{FF2B5EF4-FFF2-40B4-BE49-F238E27FC236}">
                <a16:creationId xmlns:a16="http://schemas.microsoft.com/office/drawing/2014/main" id="{B05BE56C-87F1-85E3-8813-40EDF6FAC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814388"/>
          </a:xfrm>
          <a:prstGeom prst="rect">
            <a:avLst/>
          </a:prstGeom>
        </p:spPr>
      </p:pic>
    </p:spTree>
    <p:extLst>
      <p:ext uri="{BB962C8B-B14F-4D97-AF65-F5344CB8AC3E}">
        <p14:creationId xmlns:p14="http://schemas.microsoft.com/office/powerpoint/2010/main" val="19456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01"/>
        <p:cNvGrpSpPr/>
        <p:nvPr/>
      </p:nvGrpSpPr>
      <p:grpSpPr>
        <a:xfrm>
          <a:off x="0" y="0"/>
          <a:ext cx="0" cy="0"/>
          <a:chOff x="0" y="0"/>
          <a:chExt cx="0" cy="0"/>
        </a:xfrm>
      </p:grpSpPr>
      <p:sp>
        <p:nvSpPr>
          <p:cNvPr id="13002" name="Google Shape;13002;p62"/>
          <p:cNvSpPr txBox="1">
            <a:spLocks noGrp="1"/>
          </p:cNvSpPr>
          <p:nvPr>
            <p:ph type="title"/>
          </p:nvPr>
        </p:nvSpPr>
        <p:spPr>
          <a:xfrm>
            <a:off x="4870144" y="942975"/>
            <a:ext cx="2743200" cy="13144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E5AC77"/>
                </a:solidFill>
              </a:rPr>
              <a:t>Metrología</a:t>
            </a:r>
            <a:endParaRPr dirty="0">
              <a:solidFill>
                <a:srgbClr val="E5AC77"/>
              </a:solidFill>
            </a:endParaRPr>
          </a:p>
        </p:txBody>
      </p:sp>
      <p:sp>
        <p:nvSpPr>
          <p:cNvPr id="13003" name="Google Shape;13003;p62"/>
          <p:cNvSpPr txBox="1">
            <a:spLocks noGrp="1"/>
          </p:cNvSpPr>
          <p:nvPr>
            <p:ph type="subTitle" idx="1"/>
          </p:nvPr>
        </p:nvSpPr>
        <p:spPr>
          <a:xfrm>
            <a:off x="3759958" y="1987575"/>
            <a:ext cx="5384042" cy="2505843"/>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 dirty="0">
                <a:solidFill>
                  <a:srgbClr val="E5AC77"/>
                </a:solidFill>
              </a:rPr>
              <a:t>La metrología es la ciencia que comprende todos los aspectos, teóricos y prácticos, de las mediciones cualesquiera que sean su incertidumbre de medida y su campo de aplicación.</a:t>
            </a:r>
          </a:p>
          <a:p>
            <a:pPr marL="285750" lvl="0" indent="-285750" algn="l" rtl="0">
              <a:spcBef>
                <a:spcPts val="0"/>
              </a:spcBef>
              <a:spcAft>
                <a:spcPts val="0"/>
              </a:spcAft>
              <a:buFont typeface="Arial" panose="020B0604020202020204" pitchFamily="34" charset="0"/>
              <a:buChar char="•"/>
            </a:pPr>
            <a:r>
              <a:rPr lang="en" dirty="0">
                <a:solidFill>
                  <a:srgbClr val="E5AC77"/>
                </a:solidFill>
              </a:rPr>
              <a:t>Es el arte de medir bien.</a:t>
            </a:r>
          </a:p>
          <a:p>
            <a:pPr marL="285750" lvl="0" indent="-285750" algn="l" rtl="0">
              <a:spcBef>
                <a:spcPts val="0"/>
              </a:spcBef>
              <a:spcAft>
                <a:spcPts val="0"/>
              </a:spcAft>
              <a:buFont typeface="Arial" panose="020B0604020202020204" pitchFamily="34" charset="0"/>
              <a:buChar char="•"/>
            </a:pPr>
            <a:r>
              <a:rPr lang="en" dirty="0">
                <a:solidFill>
                  <a:srgbClr val="E5AC77"/>
                </a:solidFill>
              </a:rPr>
              <a:t>Es la ciencia de las mediciones.</a:t>
            </a:r>
          </a:p>
          <a:p>
            <a:pPr marL="285750" indent="-285750" algn="l">
              <a:buFont typeface="Arial" panose="020B0604020202020204" pitchFamily="34" charset="0"/>
              <a:buChar char="•"/>
            </a:pPr>
            <a:r>
              <a:rPr lang="es-ES" dirty="0">
                <a:solidFill>
                  <a:srgbClr val="E5AC77"/>
                </a:solidFill>
                <a:latin typeface="Poppins Light" panose="00000400000000000000" pitchFamily="2" charset="0"/>
                <a:cs typeface="Poppins Light" panose="00000400000000000000" pitchFamily="2" charset="0"/>
              </a:rPr>
              <a:t>Es la ciencia e ingeniería de la medida, incluyendo el estudio, mantenimiento y aplicación del sistema de pesos y medidas.</a:t>
            </a:r>
          </a:p>
          <a:p>
            <a:pPr marL="285750" indent="-285750" algn="l">
              <a:buFont typeface="Arial" panose="020B0604020202020204" pitchFamily="34" charset="0"/>
              <a:buChar char="•"/>
            </a:pPr>
            <a:r>
              <a:rPr lang="es-ES" dirty="0">
                <a:solidFill>
                  <a:srgbClr val="E5AC77"/>
                </a:solidFill>
                <a:latin typeface="Poppins Light" panose="00000400000000000000" pitchFamily="2" charset="0"/>
                <a:cs typeface="Poppins Light" panose="00000400000000000000" pitchFamily="2" charset="0"/>
              </a:rPr>
              <a:t>Las actividades metrológicas aseguran la exactitud de las mediciones</a:t>
            </a:r>
            <a:endParaRPr lang="it-IT" dirty="0">
              <a:solidFill>
                <a:srgbClr val="E5AC77"/>
              </a:solidFill>
              <a:latin typeface="Poppins Light" panose="00000400000000000000" pitchFamily="2" charset="0"/>
              <a:cs typeface="Poppins Light" panose="00000400000000000000" pitchFamily="2" charset="0"/>
            </a:endParaRPr>
          </a:p>
          <a:p>
            <a:pPr marL="0" lvl="0" indent="0" algn="ctr" rtl="0">
              <a:spcBef>
                <a:spcPts val="0"/>
              </a:spcBef>
              <a:spcAft>
                <a:spcPts val="0"/>
              </a:spcAft>
              <a:buNone/>
            </a:pPr>
            <a:endParaRPr dirty="0"/>
          </a:p>
        </p:txBody>
      </p:sp>
      <p:sp>
        <p:nvSpPr>
          <p:cNvPr id="13004" name="Google Shape;13004;p62"/>
          <p:cNvSpPr txBox="1">
            <a:spLocks noGrp="1"/>
          </p:cNvSpPr>
          <p:nvPr>
            <p:ph type="title" idx="2"/>
          </p:nvPr>
        </p:nvSpPr>
        <p:spPr>
          <a:xfrm>
            <a:off x="5352701" y="9134"/>
            <a:ext cx="1715400" cy="1044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01</a:t>
            </a:r>
            <a:endParaRPr dirty="0"/>
          </a:p>
        </p:txBody>
      </p:sp>
      <p:sp>
        <p:nvSpPr>
          <p:cNvPr id="13288" name="Google Shape;13288;p62"/>
          <p:cNvSpPr/>
          <p:nvPr/>
        </p:nvSpPr>
        <p:spPr>
          <a:xfrm>
            <a:off x="7481750" y="-47523"/>
            <a:ext cx="895831" cy="775779"/>
          </a:xfrm>
          <a:custGeom>
            <a:avLst/>
            <a:gdLst/>
            <a:ahLst/>
            <a:cxnLst/>
            <a:rect l="l" t="t" r="r" b="b"/>
            <a:pathLst>
              <a:path w="21416" h="18546" extrusionOk="0">
                <a:moveTo>
                  <a:pt x="15940" y="210"/>
                </a:moveTo>
                <a:lnTo>
                  <a:pt x="21173" y="9273"/>
                </a:lnTo>
                <a:lnTo>
                  <a:pt x="15940" y="18336"/>
                </a:lnTo>
                <a:lnTo>
                  <a:pt x="5475" y="18336"/>
                </a:lnTo>
                <a:lnTo>
                  <a:pt x="242" y="9273"/>
                </a:lnTo>
                <a:lnTo>
                  <a:pt x="5475" y="210"/>
                </a:lnTo>
                <a:close/>
                <a:moveTo>
                  <a:pt x="5355" y="0"/>
                </a:moveTo>
                <a:lnTo>
                  <a:pt x="1" y="9273"/>
                </a:lnTo>
                <a:lnTo>
                  <a:pt x="5325" y="18494"/>
                </a:lnTo>
                <a:lnTo>
                  <a:pt x="5355" y="18545"/>
                </a:lnTo>
                <a:lnTo>
                  <a:pt x="16061" y="18545"/>
                </a:lnTo>
                <a:lnTo>
                  <a:pt x="21415" y="9273"/>
                </a:lnTo>
                <a:lnTo>
                  <a:pt x="16092" y="53"/>
                </a:lnTo>
                <a:lnTo>
                  <a:pt x="16061" y="0"/>
                </a:lnTo>
                <a:close/>
              </a:path>
            </a:pathLst>
          </a:custGeom>
          <a:solidFill>
            <a:srgbClr val="FFFFFF">
              <a:alpha val="54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Imagen 4" descr="Un reloj con números romanos&#10;&#10;Descripción generada automáticamente con confianza media">
            <a:extLst>
              <a:ext uri="{FF2B5EF4-FFF2-40B4-BE49-F238E27FC236}">
                <a16:creationId xmlns:a16="http://schemas.microsoft.com/office/drawing/2014/main" id="{D8790041-E68C-D5FD-790F-AC6603F63256}"/>
              </a:ext>
            </a:extLst>
          </p:cNvPr>
          <p:cNvPicPr>
            <a:picLocks noChangeAspect="1"/>
          </p:cNvPicPr>
          <p:nvPr/>
        </p:nvPicPr>
        <p:blipFill>
          <a:blip r:embed="rId3"/>
          <a:stretch>
            <a:fillRect/>
          </a:stretch>
        </p:blipFill>
        <p:spPr>
          <a:xfrm>
            <a:off x="0" y="0"/>
            <a:ext cx="3759958" cy="5143476"/>
          </a:xfrm>
          <a:prstGeom prst="rect">
            <a:avLst/>
          </a:prstGeom>
        </p:spPr>
      </p:pic>
      <p:sp>
        <p:nvSpPr>
          <p:cNvPr id="2" name="Marcador de pie de página 3">
            <a:extLst>
              <a:ext uri="{FF2B5EF4-FFF2-40B4-BE49-F238E27FC236}">
                <a16:creationId xmlns:a16="http://schemas.microsoft.com/office/drawing/2014/main" id="{95DA53A7-4D43-92F2-5063-BC4F2573F892}"/>
              </a:ext>
            </a:extLst>
          </p:cNvPr>
          <p:cNvSpPr txBox="1">
            <a:spLocks/>
          </p:cNvSpPr>
          <p:nvPr/>
        </p:nvSpPr>
        <p:spPr>
          <a:xfrm>
            <a:off x="3208733" y="4778375"/>
            <a:ext cx="2547938"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dirty="0">
                <a:solidFill>
                  <a:srgbClr val="E5AC77"/>
                </a:solidFill>
              </a:rPr>
              <a:t>UTN FRH Ing. Claudio Rossi</a:t>
            </a:r>
            <a:endParaRPr lang="es-AR" dirty="0">
              <a:solidFill>
                <a:srgbClr val="E5AC7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003"/>
                                        </p:tgtEl>
                                        <p:attrNameLst>
                                          <p:attrName>style.visibility</p:attrName>
                                        </p:attrNameLst>
                                      </p:cBhvr>
                                      <p:to>
                                        <p:strVal val="visible"/>
                                      </p:to>
                                    </p:set>
                                    <p:anim calcmode="lin" valueType="num">
                                      <p:cBhvr additive="base">
                                        <p:cTn id="7" dur="500"/>
                                        <p:tgtEl>
                                          <p:spTgt spid="1300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21979"/>
        <p:cNvGrpSpPr/>
        <p:nvPr/>
      </p:nvGrpSpPr>
      <p:grpSpPr>
        <a:xfrm>
          <a:off x="0" y="0"/>
          <a:ext cx="0" cy="0"/>
          <a:chOff x="0" y="0"/>
          <a:chExt cx="0" cy="0"/>
        </a:xfrm>
      </p:grpSpPr>
      <p:grpSp>
        <p:nvGrpSpPr>
          <p:cNvPr id="21986" name="Google Shape;21986;p98"/>
          <p:cNvGrpSpPr/>
          <p:nvPr/>
        </p:nvGrpSpPr>
        <p:grpSpPr>
          <a:xfrm>
            <a:off x="5964932" y="1389090"/>
            <a:ext cx="2685710" cy="1899998"/>
            <a:chOff x="6243538" y="3345720"/>
            <a:chExt cx="2685710" cy="1899998"/>
          </a:xfrm>
        </p:grpSpPr>
        <p:sp>
          <p:nvSpPr>
            <p:cNvPr id="21987" name="Google Shape;21987;p98"/>
            <p:cNvSpPr/>
            <p:nvPr/>
          </p:nvSpPr>
          <p:spPr>
            <a:xfrm rot="-5400000" flipH="1">
              <a:off x="7540508" y="3509677"/>
              <a:ext cx="445241" cy="385621"/>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8" name="Google Shape;21988;p98"/>
            <p:cNvSpPr/>
            <p:nvPr/>
          </p:nvSpPr>
          <p:spPr>
            <a:xfrm rot="-5400000" flipH="1">
              <a:off x="7359716" y="3422573"/>
              <a:ext cx="1247936" cy="1094228"/>
            </a:xfrm>
            <a:custGeom>
              <a:avLst/>
              <a:gdLst/>
              <a:ahLst/>
              <a:cxnLst/>
              <a:rect l="l" t="t" r="r" b="b"/>
              <a:pathLst>
                <a:path w="28132" h="24667" extrusionOk="0">
                  <a:moveTo>
                    <a:pt x="14066" y="424"/>
                  </a:moveTo>
                  <a:lnTo>
                    <a:pt x="27770" y="24457"/>
                  </a:lnTo>
                  <a:lnTo>
                    <a:pt x="359" y="24457"/>
                  </a:lnTo>
                  <a:lnTo>
                    <a:pt x="14066" y="424"/>
                  </a:lnTo>
                  <a:close/>
                  <a:moveTo>
                    <a:pt x="14066" y="1"/>
                  </a:moveTo>
                  <a:lnTo>
                    <a:pt x="88" y="24511"/>
                  </a:lnTo>
                  <a:lnTo>
                    <a:pt x="0" y="24667"/>
                  </a:lnTo>
                  <a:lnTo>
                    <a:pt x="28131" y="24667"/>
                  </a:lnTo>
                  <a:lnTo>
                    <a:pt x="140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9" name="Google Shape;21989;p98"/>
            <p:cNvSpPr/>
            <p:nvPr/>
          </p:nvSpPr>
          <p:spPr>
            <a:xfrm rot="-5400000" flipH="1">
              <a:off x="7758166" y="4074635"/>
              <a:ext cx="1247936" cy="1094228"/>
            </a:xfrm>
            <a:custGeom>
              <a:avLst/>
              <a:gdLst/>
              <a:ahLst/>
              <a:cxnLst/>
              <a:rect l="l" t="t" r="r" b="b"/>
              <a:pathLst>
                <a:path w="28132" h="24667" extrusionOk="0">
                  <a:moveTo>
                    <a:pt x="14067" y="423"/>
                  </a:moveTo>
                  <a:lnTo>
                    <a:pt x="27772" y="24458"/>
                  </a:lnTo>
                  <a:lnTo>
                    <a:pt x="361" y="24458"/>
                  </a:lnTo>
                  <a:lnTo>
                    <a:pt x="14067" y="423"/>
                  </a:lnTo>
                  <a:close/>
                  <a:moveTo>
                    <a:pt x="14067" y="0"/>
                  </a:moveTo>
                  <a:lnTo>
                    <a:pt x="90" y="24510"/>
                  </a:lnTo>
                  <a:lnTo>
                    <a:pt x="0" y="24666"/>
                  </a:lnTo>
                  <a:lnTo>
                    <a:pt x="28131" y="24666"/>
                  </a:lnTo>
                  <a:lnTo>
                    <a:pt x="140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90" name="Google Shape;21990;p98"/>
            <p:cNvGrpSpPr/>
            <p:nvPr/>
          </p:nvGrpSpPr>
          <p:grpSpPr>
            <a:xfrm rot="-5400000" flipH="1">
              <a:off x="6205787" y="4018951"/>
              <a:ext cx="1019815" cy="944312"/>
              <a:chOff x="2113525" y="2880575"/>
              <a:chExt cx="609500" cy="564375"/>
            </a:xfrm>
          </p:grpSpPr>
          <p:sp>
            <p:nvSpPr>
              <p:cNvPr id="21991" name="Google Shape;21991;p98"/>
              <p:cNvSpPr/>
              <p:nvPr/>
            </p:nvSpPr>
            <p:spPr>
              <a:xfrm>
                <a:off x="2159100" y="3015125"/>
                <a:ext cx="58125" cy="55900"/>
              </a:xfrm>
              <a:custGeom>
                <a:avLst/>
                <a:gdLst/>
                <a:ahLst/>
                <a:cxnLst/>
                <a:rect l="l" t="t" r="r" b="b"/>
                <a:pathLst>
                  <a:path w="2325" h="2236" extrusionOk="0">
                    <a:moveTo>
                      <a:pt x="1206" y="0"/>
                    </a:moveTo>
                    <a:cubicBezTo>
                      <a:pt x="754" y="0"/>
                      <a:pt x="347" y="271"/>
                      <a:pt x="174" y="690"/>
                    </a:cubicBezTo>
                    <a:cubicBezTo>
                      <a:pt x="1" y="1107"/>
                      <a:pt x="96" y="1589"/>
                      <a:pt x="416" y="1907"/>
                    </a:cubicBezTo>
                    <a:cubicBezTo>
                      <a:pt x="630" y="2121"/>
                      <a:pt x="916" y="2235"/>
                      <a:pt x="1207" y="2235"/>
                    </a:cubicBezTo>
                    <a:cubicBezTo>
                      <a:pt x="1351" y="2235"/>
                      <a:pt x="1496" y="2207"/>
                      <a:pt x="1634" y="2150"/>
                    </a:cubicBezTo>
                    <a:cubicBezTo>
                      <a:pt x="2052" y="1977"/>
                      <a:pt x="2325" y="1569"/>
                      <a:pt x="2325" y="1117"/>
                    </a:cubicBezTo>
                    <a:cubicBezTo>
                      <a:pt x="2325" y="500"/>
                      <a:pt x="1823" y="0"/>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2" name="Google Shape;21992;p98"/>
              <p:cNvSpPr/>
              <p:nvPr/>
            </p:nvSpPr>
            <p:spPr>
              <a:xfrm>
                <a:off x="2113525" y="2967325"/>
                <a:ext cx="151450" cy="151450"/>
              </a:xfrm>
              <a:custGeom>
                <a:avLst/>
                <a:gdLst/>
                <a:ahLst/>
                <a:cxnLst/>
                <a:rect l="l" t="t" r="r" b="b"/>
                <a:pathLst>
                  <a:path w="6058" h="6058" extrusionOk="0">
                    <a:moveTo>
                      <a:pt x="3029" y="210"/>
                    </a:moveTo>
                    <a:cubicBezTo>
                      <a:pt x="4583" y="210"/>
                      <a:pt x="5849" y="1476"/>
                      <a:pt x="5849" y="3029"/>
                    </a:cubicBezTo>
                    <a:cubicBezTo>
                      <a:pt x="5849" y="4583"/>
                      <a:pt x="4583" y="5849"/>
                      <a:pt x="3029" y="5849"/>
                    </a:cubicBezTo>
                    <a:cubicBezTo>
                      <a:pt x="1474" y="5849"/>
                      <a:pt x="210" y="4583"/>
                      <a:pt x="210" y="3029"/>
                    </a:cubicBezTo>
                    <a:cubicBezTo>
                      <a:pt x="210" y="1476"/>
                      <a:pt x="1475" y="210"/>
                      <a:pt x="3029" y="210"/>
                    </a:cubicBezTo>
                    <a:close/>
                    <a:moveTo>
                      <a:pt x="3029" y="1"/>
                    </a:moveTo>
                    <a:cubicBezTo>
                      <a:pt x="1359" y="1"/>
                      <a:pt x="0" y="1359"/>
                      <a:pt x="0" y="3029"/>
                    </a:cubicBezTo>
                    <a:cubicBezTo>
                      <a:pt x="0" y="4700"/>
                      <a:pt x="1359" y="6058"/>
                      <a:pt x="3029" y="6058"/>
                    </a:cubicBezTo>
                    <a:cubicBezTo>
                      <a:pt x="4700" y="6058"/>
                      <a:pt x="6058" y="4700"/>
                      <a:pt x="6058" y="3029"/>
                    </a:cubicBezTo>
                    <a:cubicBezTo>
                      <a:pt x="6058" y="1360"/>
                      <a:pt x="4700" y="1"/>
                      <a:pt x="3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3" name="Google Shape;21993;p98"/>
              <p:cNvSpPr/>
              <p:nvPr/>
            </p:nvSpPr>
            <p:spPr>
              <a:xfrm>
                <a:off x="2158650" y="2880575"/>
                <a:ext cx="564375" cy="564375"/>
              </a:xfrm>
              <a:custGeom>
                <a:avLst/>
                <a:gdLst/>
                <a:ahLst/>
                <a:cxnLst/>
                <a:rect l="l" t="t" r="r" b="b"/>
                <a:pathLst>
                  <a:path w="22575" h="22575" extrusionOk="0">
                    <a:moveTo>
                      <a:pt x="11288" y="210"/>
                    </a:moveTo>
                    <a:cubicBezTo>
                      <a:pt x="17395" y="210"/>
                      <a:pt x="22366" y="5181"/>
                      <a:pt x="22366" y="11289"/>
                    </a:cubicBezTo>
                    <a:cubicBezTo>
                      <a:pt x="22366" y="17397"/>
                      <a:pt x="17397" y="22367"/>
                      <a:pt x="11288" y="22367"/>
                    </a:cubicBezTo>
                    <a:cubicBezTo>
                      <a:pt x="5179" y="22367"/>
                      <a:pt x="210" y="17397"/>
                      <a:pt x="210" y="11288"/>
                    </a:cubicBezTo>
                    <a:cubicBezTo>
                      <a:pt x="210" y="5181"/>
                      <a:pt x="5179" y="210"/>
                      <a:pt x="11288" y="210"/>
                    </a:cubicBezTo>
                    <a:close/>
                    <a:moveTo>
                      <a:pt x="11288" y="1"/>
                    </a:moveTo>
                    <a:cubicBezTo>
                      <a:pt x="5064" y="1"/>
                      <a:pt x="1" y="5064"/>
                      <a:pt x="1" y="11288"/>
                    </a:cubicBezTo>
                    <a:cubicBezTo>
                      <a:pt x="1" y="17512"/>
                      <a:pt x="5064" y="22575"/>
                      <a:pt x="11288" y="22575"/>
                    </a:cubicBezTo>
                    <a:cubicBezTo>
                      <a:pt x="17512" y="22575"/>
                      <a:pt x="22575" y="17512"/>
                      <a:pt x="22575" y="11288"/>
                    </a:cubicBezTo>
                    <a:cubicBezTo>
                      <a:pt x="22575" y="5064"/>
                      <a:pt x="17512" y="1"/>
                      <a:pt x="11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4" name="Google Shape;21994;p98"/>
              <p:cNvSpPr/>
              <p:nvPr/>
            </p:nvSpPr>
            <p:spPr>
              <a:xfrm>
                <a:off x="2542800" y="2882550"/>
                <a:ext cx="55925" cy="55925"/>
              </a:xfrm>
              <a:custGeom>
                <a:avLst/>
                <a:gdLst/>
                <a:ahLst/>
                <a:cxnLst/>
                <a:rect l="l" t="t" r="r" b="b"/>
                <a:pathLst>
                  <a:path w="2237" h="2237" extrusionOk="0">
                    <a:moveTo>
                      <a:pt x="1118" y="1"/>
                    </a:moveTo>
                    <a:cubicBezTo>
                      <a:pt x="501" y="1"/>
                      <a:pt x="1" y="501"/>
                      <a:pt x="1" y="1118"/>
                    </a:cubicBezTo>
                    <a:cubicBezTo>
                      <a:pt x="1" y="1736"/>
                      <a:pt x="501" y="2237"/>
                      <a:pt x="1118" y="2237"/>
                    </a:cubicBezTo>
                    <a:cubicBezTo>
                      <a:pt x="1737" y="2237"/>
                      <a:pt x="2237" y="1736"/>
                      <a:pt x="2237" y="1118"/>
                    </a:cubicBezTo>
                    <a:cubicBezTo>
                      <a:pt x="2237" y="501"/>
                      <a:pt x="1737"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95" name="Google Shape;21995;p98"/>
          <p:cNvGrpSpPr/>
          <p:nvPr/>
        </p:nvGrpSpPr>
        <p:grpSpPr>
          <a:xfrm>
            <a:off x="-144000" y="285624"/>
            <a:ext cx="4276318" cy="2002309"/>
            <a:chOff x="155944" y="-424755"/>
            <a:chExt cx="4701002" cy="2002309"/>
          </a:xfrm>
        </p:grpSpPr>
        <p:sp>
          <p:nvSpPr>
            <p:cNvPr id="21996" name="Google Shape;21996;p98"/>
            <p:cNvSpPr/>
            <p:nvPr/>
          </p:nvSpPr>
          <p:spPr>
            <a:xfrm rot="5400000">
              <a:off x="1756285" y="-226779"/>
              <a:ext cx="895831" cy="775779"/>
            </a:xfrm>
            <a:custGeom>
              <a:avLst/>
              <a:gdLst/>
              <a:ahLst/>
              <a:cxnLst/>
              <a:rect l="l" t="t" r="r" b="b"/>
              <a:pathLst>
                <a:path w="21416" h="18546" extrusionOk="0">
                  <a:moveTo>
                    <a:pt x="15940" y="210"/>
                  </a:moveTo>
                  <a:lnTo>
                    <a:pt x="21173" y="9273"/>
                  </a:lnTo>
                  <a:lnTo>
                    <a:pt x="15940" y="18336"/>
                  </a:lnTo>
                  <a:lnTo>
                    <a:pt x="5475" y="18336"/>
                  </a:lnTo>
                  <a:lnTo>
                    <a:pt x="242" y="9273"/>
                  </a:lnTo>
                  <a:lnTo>
                    <a:pt x="5475" y="210"/>
                  </a:lnTo>
                  <a:close/>
                  <a:moveTo>
                    <a:pt x="5355" y="0"/>
                  </a:moveTo>
                  <a:lnTo>
                    <a:pt x="1" y="9273"/>
                  </a:lnTo>
                  <a:lnTo>
                    <a:pt x="5325" y="18494"/>
                  </a:lnTo>
                  <a:lnTo>
                    <a:pt x="5355" y="18545"/>
                  </a:lnTo>
                  <a:lnTo>
                    <a:pt x="16061" y="18545"/>
                  </a:lnTo>
                  <a:lnTo>
                    <a:pt x="21415" y="9273"/>
                  </a:lnTo>
                  <a:lnTo>
                    <a:pt x="16092" y="53"/>
                  </a:lnTo>
                  <a:lnTo>
                    <a:pt x="160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7" name="Google Shape;21997;p98"/>
            <p:cNvSpPr/>
            <p:nvPr/>
          </p:nvSpPr>
          <p:spPr>
            <a:xfrm rot="5400000">
              <a:off x="1550200" y="648169"/>
              <a:ext cx="277040" cy="252486"/>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98" name="Google Shape;21998;p98"/>
            <p:cNvGrpSpPr/>
            <p:nvPr/>
          </p:nvGrpSpPr>
          <p:grpSpPr>
            <a:xfrm rot="5400000">
              <a:off x="1007244" y="-711631"/>
              <a:ext cx="349968" cy="2052568"/>
              <a:chOff x="1037125" y="2236325"/>
              <a:chExt cx="149100" cy="874475"/>
            </a:xfrm>
          </p:grpSpPr>
          <p:sp>
            <p:nvSpPr>
              <p:cNvPr id="21999" name="Google Shape;21999;p98"/>
              <p:cNvSpPr/>
              <p:nvPr/>
            </p:nvSpPr>
            <p:spPr>
              <a:xfrm>
                <a:off x="1171575" y="2471400"/>
                <a:ext cx="14650" cy="12600"/>
              </a:xfrm>
              <a:custGeom>
                <a:avLst/>
                <a:gdLst/>
                <a:ahLst/>
                <a:cxnLst/>
                <a:rect l="l" t="t" r="r" b="b"/>
                <a:pathLst>
                  <a:path w="586" h="504" extrusionOk="0">
                    <a:moveTo>
                      <a:pt x="333" y="0"/>
                    </a:moveTo>
                    <a:cubicBezTo>
                      <a:pt x="272" y="0"/>
                      <a:pt x="209" y="23"/>
                      <a:pt x="158" y="74"/>
                    </a:cubicBezTo>
                    <a:cubicBezTo>
                      <a:pt x="0" y="232"/>
                      <a:pt x="111" y="503"/>
                      <a:pt x="335" y="503"/>
                    </a:cubicBezTo>
                    <a:cubicBezTo>
                      <a:pt x="473" y="502"/>
                      <a:pt x="586" y="389"/>
                      <a:pt x="586" y="251"/>
                    </a:cubicBezTo>
                    <a:cubicBezTo>
                      <a:pt x="586" y="101"/>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0" name="Google Shape;22000;p98"/>
              <p:cNvSpPr/>
              <p:nvPr/>
            </p:nvSpPr>
            <p:spPr>
              <a:xfrm>
                <a:off x="1171575" y="2549750"/>
                <a:ext cx="14650" cy="12575"/>
              </a:xfrm>
              <a:custGeom>
                <a:avLst/>
                <a:gdLst/>
                <a:ahLst/>
                <a:cxnLst/>
                <a:rect l="l" t="t" r="r" b="b"/>
                <a:pathLst>
                  <a:path w="586" h="503" extrusionOk="0">
                    <a:moveTo>
                      <a:pt x="334" y="0"/>
                    </a:moveTo>
                    <a:cubicBezTo>
                      <a:pt x="272" y="0"/>
                      <a:pt x="209" y="23"/>
                      <a:pt x="158" y="75"/>
                    </a:cubicBezTo>
                    <a:cubicBezTo>
                      <a:pt x="0" y="233"/>
                      <a:pt x="113" y="502"/>
                      <a:pt x="335" y="502"/>
                    </a:cubicBezTo>
                    <a:cubicBezTo>
                      <a:pt x="473" y="502"/>
                      <a:pt x="586" y="390"/>
                      <a:pt x="586" y="252"/>
                    </a:cubicBezTo>
                    <a:cubicBezTo>
                      <a:pt x="586" y="101"/>
                      <a:pt x="462"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1" name="Google Shape;22001;p98"/>
              <p:cNvSpPr/>
              <p:nvPr/>
            </p:nvSpPr>
            <p:spPr>
              <a:xfrm>
                <a:off x="1171575" y="2628100"/>
                <a:ext cx="14650" cy="12600"/>
              </a:xfrm>
              <a:custGeom>
                <a:avLst/>
                <a:gdLst/>
                <a:ahLst/>
                <a:cxnLst/>
                <a:rect l="l" t="t" r="r" b="b"/>
                <a:pathLst>
                  <a:path w="586" h="504" extrusionOk="0">
                    <a:moveTo>
                      <a:pt x="333" y="0"/>
                    </a:moveTo>
                    <a:cubicBezTo>
                      <a:pt x="272" y="0"/>
                      <a:pt x="209" y="23"/>
                      <a:pt x="158" y="74"/>
                    </a:cubicBezTo>
                    <a:cubicBezTo>
                      <a:pt x="0" y="232"/>
                      <a:pt x="113" y="503"/>
                      <a:pt x="335" y="503"/>
                    </a:cubicBezTo>
                    <a:cubicBezTo>
                      <a:pt x="473" y="503"/>
                      <a:pt x="586" y="391"/>
                      <a:pt x="586" y="251"/>
                    </a:cubicBezTo>
                    <a:cubicBezTo>
                      <a:pt x="586" y="101"/>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2" name="Google Shape;22002;p98"/>
              <p:cNvSpPr/>
              <p:nvPr/>
            </p:nvSpPr>
            <p:spPr>
              <a:xfrm>
                <a:off x="1171575" y="2706475"/>
                <a:ext cx="14650" cy="12550"/>
              </a:xfrm>
              <a:custGeom>
                <a:avLst/>
                <a:gdLst/>
                <a:ahLst/>
                <a:cxnLst/>
                <a:rect l="l" t="t" r="r" b="b"/>
                <a:pathLst>
                  <a:path w="586" h="502" extrusionOk="0">
                    <a:moveTo>
                      <a:pt x="333" y="0"/>
                    </a:moveTo>
                    <a:cubicBezTo>
                      <a:pt x="272" y="0"/>
                      <a:pt x="209" y="23"/>
                      <a:pt x="158" y="74"/>
                    </a:cubicBezTo>
                    <a:cubicBezTo>
                      <a:pt x="0" y="232"/>
                      <a:pt x="113" y="501"/>
                      <a:pt x="335" y="501"/>
                    </a:cubicBezTo>
                    <a:cubicBezTo>
                      <a:pt x="473" y="501"/>
                      <a:pt x="586" y="389"/>
                      <a:pt x="586" y="251"/>
                    </a:cubicBezTo>
                    <a:cubicBezTo>
                      <a:pt x="586" y="100"/>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3" name="Google Shape;22003;p98"/>
              <p:cNvSpPr/>
              <p:nvPr/>
            </p:nvSpPr>
            <p:spPr>
              <a:xfrm>
                <a:off x="1171575" y="2784825"/>
                <a:ext cx="14650" cy="12600"/>
              </a:xfrm>
              <a:custGeom>
                <a:avLst/>
                <a:gdLst/>
                <a:ahLst/>
                <a:cxnLst/>
                <a:rect l="l" t="t" r="r" b="b"/>
                <a:pathLst>
                  <a:path w="586" h="504" extrusionOk="0">
                    <a:moveTo>
                      <a:pt x="333" y="1"/>
                    </a:moveTo>
                    <a:cubicBezTo>
                      <a:pt x="272" y="1"/>
                      <a:pt x="209" y="24"/>
                      <a:pt x="158" y="75"/>
                    </a:cubicBezTo>
                    <a:cubicBezTo>
                      <a:pt x="0" y="232"/>
                      <a:pt x="111" y="504"/>
                      <a:pt x="335" y="504"/>
                    </a:cubicBezTo>
                    <a:cubicBezTo>
                      <a:pt x="473" y="504"/>
                      <a:pt x="586" y="390"/>
                      <a:pt x="586" y="252"/>
                    </a:cubicBezTo>
                    <a:cubicBezTo>
                      <a:pt x="586" y="101"/>
                      <a:pt x="462"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4" name="Google Shape;22004;p98"/>
              <p:cNvSpPr/>
              <p:nvPr/>
            </p:nvSpPr>
            <p:spPr>
              <a:xfrm>
                <a:off x="1104350" y="24714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89"/>
                      <a:pt x="587" y="251"/>
                    </a:cubicBezTo>
                    <a:cubicBezTo>
                      <a:pt x="587" y="101"/>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5" name="Google Shape;22005;p98"/>
              <p:cNvSpPr/>
              <p:nvPr/>
            </p:nvSpPr>
            <p:spPr>
              <a:xfrm>
                <a:off x="1104350" y="2549750"/>
                <a:ext cx="14675" cy="12575"/>
              </a:xfrm>
              <a:custGeom>
                <a:avLst/>
                <a:gdLst/>
                <a:ahLst/>
                <a:cxnLst/>
                <a:rect l="l" t="t" r="r" b="b"/>
                <a:pathLst>
                  <a:path w="587" h="503" extrusionOk="0">
                    <a:moveTo>
                      <a:pt x="334" y="0"/>
                    </a:moveTo>
                    <a:cubicBezTo>
                      <a:pt x="272" y="0"/>
                      <a:pt x="209" y="23"/>
                      <a:pt x="158" y="75"/>
                    </a:cubicBezTo>
                    <a:cubicBezTo>
                      <a:pt x="0" y="233"/>
                      <a:pt x="112" y="502"/>
                      <a:pt x="335" y="502"/>
                    </a:cubicBezTo>
                    <a:cubicBezTo>
                      <a:pt x="475" y="502"/>
                      <a:pt x="587" y="390"/>
                      <a:pt x="587" y="252"/>
                    </a:cubicBezTo>
                    <a:cubicBezTo>
                      <a:pt x="587" y="101"/>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6" name="Google Shape;22006;p98"/>
              <p:cNvSpPr/>
              <p:nvPr/>
            </p:nvSpPr>
            <p:spPr>
              <a:xfrm>
                <a:off x="1104350" y="2628100"/>
                <a:ext cx="14675" cy="12600"/>
              </a:xfrm>
              <a:custGeom>
                <a:avLst/>
                <a:gdLst/>
                <a:ahLst/>
                <a:cxnLst/>
                <a:rect l="l" t="t" r="r" b="b"/>
                <a:pathLst>
                  <a:path w="587" h="504" extrusionOk="0">
                    <a:moveTo>
                      <a:pt x="334" y="0"/>
                    </a:moveTo>
                    <a:cubicBezTo>
                      <a:pt x="272" y="0"/>
                      <a:pt x="209" y="23"/>
                      <a:pt x="158" y="74"/>
                    </a:cubicBezTo>
                    <a:cubicBezTo>
                      <a:pt x="0" y="232"/>
                      <a:pt x="112" y="503"/>
                      <a:pt x="335" y="503"/>
                    </a:cubicBezTo>
                    <a:cubicBezTo>
                      <a:pt x="475" y="503"/>
                      <a:pt x="587" y="391"/>
                      <a:pt x="587" y="251"/>
                    </a:cubicBezTo>
                    <a:cubicBezTo>
                      <a:pt x="587" y="101"/>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7" name="Google Shape;22007;p98"/>
              <p:cNvSpPr/>
              <p:nvPr/>
            </p:nvSpPr>
            <p:spPr>
              <a:xfrm>
                <a:off x="1104350" y="2706475"/>
                <a:ext cx="14675" cy="12550"/>
              </a:xfrm>
              <a:custGeom>
                <a:avLst/>
                <a:gdLst/>
                <a:ahLst/>
                <a:cxnLst/>
                <a:rect l="l" t="t" r="r" b="b"/>
                <a:pathLst>
                  <a:path w="587" h="502" extrusionOk="0">
                    <a:moveTo>
                      <a:pt x="334" y="0"/>
                    </a:moveTo>
                    <a:cubicBezTo>
                      <a:pt x="272" y="0"/>
                      <a:pt x="209" y="23"/>
                      <a:pt x="158" y="74"/>
                    </a:cubicBezTo>
                    <a:cubicBezTo>
                      <a:pt x="0" y="232"/>
                      <a:pt x="112" y="501"/>
                      <a:pt x="335" y="501"/>
                    </a:cubicBezTo>
                    <a:cubicBezTo>
                      <a:pt x="475" y="501"/>
                      <a:pt x="587" y="389"/>
                      <a:pt x="587" y="251"/>
                    </a:cubicBezTo>
                    <a:cubicBezTo>
                      <a:pt x="587" y="100"/>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8" name="Google Shape;22008;p98"/>
              <p:cNvSpPr/>
              <p:nvPr/>
            </p:nvSpPr>
            <p:spPr>
              <a:xfrm>
                <a:off x="1104350" y="2784825"/>
                <a:ext cx="14675" cy="12600"/>
              </a:xfrm>
              <a:custGeom>
                <a:avLst/>
                <a:gdLst/>
                <a:ahLst/>
                <a:cxnLst/>
                <a:rect l="l" t="t" r="r" b="b"/>
                <a:pathLst>
                  <a:path w="587" h="504" extrusionOk="0">
                    <a:moveTo>
                      <a:pt x="334" y="1"/>
                    </a:moveTo>
                    <a:cubicBezTo>
                      <a:pt x="272" y="1"/>
                      <a:pt x="209" y="24"/>
                      <a:pt x="158" y="75"/>
                    </a:cubicBezTo>
                    <a:cubicBezTo>
                      <a:pt x="0" y="232"/>
                      <a:pt x="112" y="504"/>
                      <a:pt x="335" y="504"/>
                    </a:cubicBezTo>
                    <a:cubicBezTo>
                      <a:pt x="475" y="504"/>
                      <a:pt x="587" y="390"/>
                      <a:pt x="587" y="252"/>
                    </a:cubicBezTo>
                    <a:cubicBezTo>
                      <a:pt x="587" y="101"/>
                      <a:pt x="463"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9" name="Google Shape;22009;p98"/>
              <p:cNvSpPr/>
              <p:nvPr/>
            </p:nvSpPr>
            <p:spPr>
              <a:xfrm>
                <a:off x="1037125" y="2471400"/>
                <a:ext cx="14675" cy="12600"/>
              </a:xfrm>
              <a:custGeom>
                <a:avLst/>
                <a:gdLst/>
                <a:ahLst/>
                <a:cxnLst/>
                <a:rect l="l" t="t" r="r" b="b"/>
                <a:pathLst>
                  <a:path w="587" h="504" extrusionOk="0">
                    <a:moveTo>
                      <a:pt x="334" y="0"/>
                    </a:moveTo>
                    <a:cubicBezTo>
                      <a:pt x="273" y="0"/>
                      <a:pt x="210" y="23"/>
                      <a:pt x="159" y="74"/>
                    </a:cubicBezTo>
                    <a:cubicBezTo>
                      <a:pt x="0" y="232"/>
                      <a:pt x="112" y="503"/>
                      <a:pt x="337" y="503"/>
                    </a:cubicBezTo>
                    <a:cubicBezTo>
                      <a:pt x="475" y="503"/>
                      <a:pt x="587" y="389"/>
                      <a:pt x="587" y="251"/>
                    </a:cubicBezTo>
                    <a:cubicBezTo>
                      <a:pt x="587" y="101"/>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0" name="Google Shape;22010;p98"/>
              <p:cNvSpPr/>
              <p:nvPr/>
            </p:nvSpPr>
            <p:spPr>
              <a:xfrm>
                <a:off x="1037125" y="2549750"/>
                <a:ext cx="14675" cy="12575"/>
              </a:xfrm>
              <a:custGeom>
                <a:avLst/>
                <a:gdLst/>
                <a:ahLst/>
                <a:cxnLst/>
                <a:rect l="l" t="t" r="r" b="b"/>
                <a:pathLst>
                  <a:path w="587" h="503" extrusionOk="0">
                    <a:moveTo>
                      <a:pt x="335" y="0"/>
                    </a:moveTo>
                    <a:cubicBezTo>
                      <a:pt x="273" y="0"/>
                      <a:pt x="210" y="23"/>
                      <a:pt x="159" y="75"/>
                    </a:cubicBezTo>
                    <a:cubicBezTo>
                      <a:pt x="0" y="233"/>
                      <a:pt x="112" y="502"/>
                      <a:pt x="337" y="502"/>
                    </a:cubicBezTo>
                    <a:cubicBezTo>
                      <a:pt x="475" y="502"/>
                      <a:pt x="587" y="390"/>
                      <a:pt x="587" y="252"/>
                    </a:cubicBezTo>
                    <a:cubicBezTo>
                      <a:pt x="587" y="101"/>
                      <a:pt x="464"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1" name="Google Shape;22011;p98"/>
              <p:cNvSpPr/>
              <p:nvPr/>
            </p:nvSpPr>
            <p:spPr>
              <a:xfrm>
                <a:off x="1037150" y="2628100"/>
                <a:ext cx="14650" cy="12600"/>
              </a:xfrm>
              <a:custGeom>
                <a:avLst/>
                <a:gdLst/>
                <a:ahLst/>
                <a:cxnLst/>
                <a:rect l="l" t="t" r="r" b="b"/>
                <a:pathLst>
                  <a:path w="586" h="504" extrusionOk="0">
                    <a:moveTo>
                      <a:pt x="333" y="0"/>
                    </a:moveTo>
                    <a:cubicBezTo>
                      <a:pt x="272" y="0"/>
                      <a:pt x="209" y="23"/>
                      <a:pt x="158" y="74"/>
                    </a:cubicBezTo>
                    <a:cubicBezTo>
                      <a:pt x="1" y="232"/>
                      <a:pt x="113" y="503"/>
                      <a:pt x="336" y="503"/>
                    </a:cubicBezTo>
                    <a:cubicBezTo>
                      <a:pt x="474" y="503"/>
                      <a:pt x="586" y="391"/>
                      <a:pt x="586" y="251"/>
                    </a:cubicBezTo>
                    <a:cubicBezTo>
                      <a:pt x="586" y="101"/>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2" name="Google Shape;22012;p98"/>
              <p:cNvSpPr/>
              <p:nvPr/>
            </p:nvSpPr>
            <p:spPr>
              <a:xfrm>
                <a:off x="1037150" y="2706475"/>
                <a:ext cx="14650" cy="12550"/>
              </a:xfrm>
              <a:custGeom>
                <a:avLst/>
                <a:gdLst/>
                <a:ahLst/>
                <a:cxnLst/>
                <a:rect l="l" t="t" r="r" b="b"/>
                <a:pathLst>
                  <a:path w="586" h="502" extrusionOk="0">
                    <a:moveTo>
                      <a:pt x="333" y="0"/>
                    </a:moveTo>
                    <a:cubicBezTo>
                      <a:pt x="272" y="0"/>
                      <a:pt x="209" y="23"/>
                      <a:pt x="158" y="74"/>
                    </a:cubicBezTo>
                    <a:cubicBezTo>
                      <a:pt x="1" y="232"/>
                      <a:pt x="113" y="501"/>
                      <a:pt x="336" y="501"/>
                    </a:cubicBezTo>
                    <a:cubicBezTo>
                      <a:pt x="474" y="501"/>
                      <a:pt x="586" y="389"/>
                      <a:pt x="586" y="251"/>
                    </a:cubicBezTo>
                    <a:cubicBezTo>
                      <a:pt x="586" y="100"/>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3" name="Google Shape;22013;p98"/>
              <p:cNvSpPr/>
              <p:nvPr/>
            </p:nvSpPr>
            <p:spPr>
              <a:xfrm>
                <a:off x="1171575" y="2236325"/>
                <a:ext cx="14650" cy="12600"/>
              </a:xfrm>
              <a:custGeom>
                <a:avLst/>
                <a:gdLst/>
                <a:ahLst/>
                <a:cxnLst/>
                <a:rect l="l" t="t" r="r" b="b"/>
                <a:pathLst>
                  <a:path w="586" h="504" extrusionOk="0">
                    <a:moveTo>
                      <a:pt x="333" y="1"/>
                    </a:moveTo>
                    <a:cubicBezTo>
                      <a:pt x="272" y="1"/>
                      <a:pt x="209" y="23"/>
                      <a:pt x="158" y="74"/>
                    </a:cubicBezTo>
                    <a:cubicBezTo>
                      <a:pt x="0" y="232"/>
                      <a:pt x="113" y="503"/>
                      <a:pt x="335" y="503"/>
                    </a:cubicBezTo>
                    <a:cubicBezTo>
                      <a:pt x="473" y="503"/>
                      <a:pt x="586" y="391"/>
                      <a:pt x="586" y="252"/>
                    </a:cubicBezTo>
                    <a:cubicBezTo>
                      <a:pt x="586" y="101"/>
                      <a:pt x="462"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4" name="Google Shape;22014;p98"/>
              <p:cNvSpPr/>
              <p:nvPr/>
            </p:nvSpPr>
            <p:spPr>
              <a:xfrm>
                <a:off x="1171575" y="2314700"/>
                <a:ext cx="14650" cy="12550"/>
              </a:xfrm>
              <a:custGeom>
                <a:avLst/>
                <a:gdLst/>
                <a:ahLst/>
                <a:cxnLst/>
                <a:rect l="l" t="t" r="r" b="b"/>
                <a:pathLst>
                  <a:path w="586" h="502" extrusionOk="0">
                    <a:moveTo>
                      <a:pt x="333" y="0"/>
                    </a:moveTo>
                    <a:cubicBezTo>
                      <a:pt x="272" y="0"/>
                      <a:pt x="209" y="23"/>
                      <a:pt x="158" y="74"/>
                    </a:cubicBezTo>
                    <a:cubicBezTo>
                      <a:pt x="0" y="232"/>
                      <a:pt x="113" y="502"/>
                      <a:pt x="335" y="502"/>
                    </a:cubicBezTo>
                    <a:cubicBezTo>
                      <a:pt x="473" y="502"/>
                      <a:pt x="586" y="389"/>
                      <a:pt x="586" y="251"/>
                    </a:cubicBezTo>
                    <a:cubicBezTo>
                      <a:pt x="586" y="101"/>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5" name="Google Shape;22015;p98"/>
              <p:cNvSpPr/>
              <p:nvPr/>
            </p:nvSpPr>
            <p:spPr>
              <a:xfrm>
                <a:off x="1171575" y="2393025"/>
                <a:ext cx="14650" cy="12600"/>
              </a:xfrm>
              <a:custGeom>
                <a:avLst/>
                <a:gdLst/>
                <a:ahLst/>
                <a:cxnLst/>
                <a:rect l="l" t="t" r="r" b="b"/>
                <a:pathLst>
                  <a:path w="586" h="504" extrusionOk="0">
                    <a:moveTo>
                      <a:pt x="333" y="1"/>
                    </a:moveTo>
                    <a:cubicBezTo>
                      <a:pt x="271" y="1"/>
                      <a:pt x="209" y="23"/>
                      <a:pt x="158" y="74"/>
                    </a:cubicBezTo>
                    <a:cubicBezTo>
                      <a:pt x="0" y="233"/>
                      <a:pt x="111" y="503"/>
                      <a:pt x="335" y="503"/>
                    </a:cubicBezTo>
                    <a:cubicBezTo>
                      <a:pt x="473" y="503"/>
                      <a:pt x="586" y="391"/>
                      <a:pt x="586" y="253"/>
                    </a:cubicBezTo>
                    <a:cubicBezTo>
                      <a:pt x="586" y="101"/>
                      <a:pt x="462"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6" name="Google Shape;22016;p98"/>
              <p:cNvSpPr/>
              <p:nvPr/>
            </p:nvSpPr>
            <p:spPr>
              <a:xfrm>
                <a:off x="1104350" y="2236325"/>
                <a:ext cx="14675" cy="12600"/>
              </a:xfrm>
              <a:custGeom>
                <a:avLst/>
                <a:gdLst/>
                <a:ahLst/>
                <a:cxnLst/>
                <a:rect l="l" t="t" r="r" b="b"/>
                <a:pathLst>
                  <a:path w="587" h="504" extrusionOk="0">
                    <a:moveTo>
                      <a:pt x="334" y="1"/>
                    </a:moveTo>
                    <a:cubicBezTo>
                      <a:pt x="272" y="1"/>
                      <a:pt x="209" y="23"/>
                      <a:pt x="158" y="74"/>
                    </a:cubicBezTo>
                    <a:cubicBezTo>
                      <a:pt x="0" y="232"/>
                      <a:pt x="112" y="503"/>
                      <a:pt x="335" y="503"/>
                    </a:cubicBezTo>
                    <a:cubicBezTo>
                      <a:pt x="475" y="503"/>
                      <a:pt x="587" y="391"/>
                      <a:pt x="587" y="252"/>
                    </a:cubicBezTo>
                    <a:cubicBezTo>
                      <a:pt x="587" y="101"/>
                      <a:pt x="463"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7" name="Google Shape;22017;p98"/>
              <p:cNvSpPr/>
              <p:nvPr/>
            </p:nvSpPr>
            <p:spPr>
              <a:xfrm>
                <a:off x="1104350" y="2314700"/>
                <a:ext cx="14675" cy="12550"/>
              </a:xfrm>
              <a:custGeom>
                <a:avLst/>
                <a:gdLst/>
                <a:ahLst/>
                <a:cxnLst/>
                <a:rect l="l" t="t" r="r" b="b"/>
                <a:pathLst>
                  <a:path w="587" h="502" extrusionOk="0">
                    <a:moveTo>
                      <a:pt x="334" y="0"/>
                    </a:moveTo>
                    <a:cubicBezTo>
                      <a:pt x="272" y="0"/>
                      <a:pt x="209" y="23"/>
                      <a:pt x="158" y="74"/>
                    </a:cubicBezTo>
                    <a:cubicBezTo>
                      <a:pt x="0" y="232"/>
                      <a:pt x="112" y="502"/>
                      <a:pt x="335" y="502"/>
                    </a:cubicBezTo>
                    <a:cubicBezTo>
                      <a:pt x="475" y="502"/>
                      <a:pt x="587" y="389"/>
                      <a:pt x="587" y="251"/>
                    </a:cubicBezTo>
                    <a:cubicBezTo>
                      <a:pt x="587" y="101"/>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8" name="Google Shape;22018;p98"/>
              <p:cNvSpPr/>
              <p:nvPr/>
            </p:nvSpPr>
            <p:spPr>
              <a:xfrm>
                <a:off x="1104350" y="2393025"/>
                <a:ext cx="14675" cy="12600"/>
              </a:xfrm>
              <a:custGeom>
                <a:avLst/>
                <a:gdLst/>
                <a:ahLst/>
                <a:cxnLst/>
                <a:rect l="l" t="t" r="r" b="b"/>
                <a:pathLst>
                  <a:path w="587" h="504" extrusionOk="0">
                    <a:moveTo>
                      <a:pt x="334" y="1"/>
                    </a:moveTo>
                    <a:cubicBezTo>
                      <a:pt x="272" y="1"/>
                      <a:pt x="209" y="23"/>
                      <a:pt x="158" y="74"/>
                    </a:cubicBezTo>
                    <a:cubicBezTo>
                      <a:pt x="0" y="233"/>
                      <a:pt x="112" y="503"/>
                      <a:pt x="335" y="503"/>
                    </a:cubicBezTo>
                    <a:cubicBezTo>
                      <a:pt x="475" y="503"/>
                      <a:pt x="587" y="391"/>
                      <a:pt x="587" y="253"/>
                    </a:cubicBezTo>
                    <a:cubicBezTo>
                      <a:pt x="587" y="101"/>
                      <a:pt x="463"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9" name="Google Shape;22019;p98"/>
              <p:cNvSpPr/>
              <p:nvPr/>
            </p:nvSpPr>
            <p:spPr>
              <a:xfrm>
                <a:off x="1037150" y="2236325"/>
                <a:ext cx="14650" cy="12600"/>
              </a:xfrm>
              <a:custGeom>
                <a:avLst/>
                <a:gdLst/>
                <a:ahLst/>
                <a:cxnLst/>
                <a:rect l="l" t="t" r="r" b="b"/>
                <a:pathLst>
                  <a:path w="586" h="504" extrusionOk="0">
                    <a:moveTo>
                      <a:pt x="333" y="1"/>
                    </a:moveTo>
                    <a:cubicBezTo>
                      <a:pt x="272" y="1"/>
                      <a:pt x="209" y="23"/>
                      <a:pt x="158" y="74"/>
                    </a:cubicBezTo>
                    <a:cubicBezTo>
                      <a:pt x="1" y="232"/>
                      <a:pt x="113" y="503"/>
                      <a:pt x="336" y="503"/>
                    </a:cubicBezTo>
                    <a:cubicBezTo>
                      <a:pt x="474" y="503"/>
                      <a:pt x="586" y="391"/>
                      <a:pt x="586" y="252"/>
                    </a:cubicBezTo>
                    <a:cubicBezTo>
                      <a:pt x="586" y="101"/>
                      <a:pt x="462" y="1"/>
                      <a:pt x="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0" name="Google Shape;22020;p98"/>
              <p:cNvSpPr/>
              <p:nvPr/>
            </p:nvSpPr>
            <p:spPr>
              <a:xfrm>
                <a:off x="1037150" y="2314700"/>
                <a:ext cx="14650" cy="12550"/>
              </a:xfrm>
              <a:custGeom>
                <a:avLst/>
                <a:gdLst/>
                <a:ahLst/>
                <a:cxnLst/>
                <a:rect l="l" t="t" r="r" b="b"/>
                <a:pathLst>
                  <a:path w="586" h="502" extrusionOk="0">
                    <a:moveTo>
                      <a:pt x="333" y="0"/>
                    </a:moveTo>
                    <a:cubicBezTo>
                      <a:pt x="272" y="0"/>
                      <a:pt x="209" y="23"/>
                      <a:pt x="158" y="74"/>
                    </a:cubicBezTo>
                    <a:cubicBezTo>
                      <a:pt x="1" y="232"/>
                      <a:pt x="113" y="502"/>
                      <a:pt x="336" y="502"/>
                    </a:cubicBezTo>
                    <a:cubicBezTo>
                      <a:pt x="474" y="502"/>
                      <a:pt x="586" y="389"/>
                      <a:pt x="586" y="251"/>
                    </a:cubicBezTo>
                    <a:cubicBezTo>
                      <a:pt x="586" y="101"/>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1" name="Google Shape;22021;p98"/>
              <p:cNvSpPr/>
              <p:nvPr/>
            </p:nvSpPr>
            <p:spPr>
              <a:xfrm>
                <a:off x="1037125" y="2393025"/>
                <a:ext cx="14675" cy="12600"/>
              </a:xfrm>
              <a:custGeom>
                <a:avLst/>
                <a:gdLst/>
                <a:ahLst/>
                <a:cxnLst/>
                <a:rect l="l" t="t" r="r" b="b"/>
                <a:pathLst>
                  <a:path w="587" h="504" extrusionOk="0">
                    <a:moveTo>
                      <a:pt x="334" y="1"/>
                    </a:moveTo>
                    <a:cubicBezTo>
                      <a:pt x="273" y="1"/>
                      <a:pt x="210" y="23"/>
                      <a:pt x="159" y="74"/>
                    </a:cubicBezTo>
                    <a:cubicBezTo>
                      <a:pt x="0" y="233"/>
                      <a:pt x="112" y="503"/>
                      <a:pt x="337" y="503"/>
                    </a:cubicBezTo>
                    <a:cubicBezTo>
                      <a:pt x="475" y="503"/>
                      <a:pt x="587" y="391"/>
                      <a:pt x="587" y="253"/>
                    </a:cubicBezTo>
                    <a:cubicBezTo>
                      <a:pt x="587" y="101"/>
                      <a:pt x="463"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2" name="Google Shape;22022;p98"/>
              <p:cNvSpPr/>
              <p:nvPr/>
            </p:nvSpPr>
            <p:spPr>
              <a:xfrm>
                <a:off x="1037125" y="2784825"/>
                <a:ext cx="14675" cy="12600"/>
              </a:xfrm>
              <a:custGeom>
                <a:avLst/>
                <a:gdLst/>
                <a:ahLst/>
                <a:cxnLst/>
                <a:rect l="l" t="t" r="r" b="b"/>
                <a:pathLst>
                  <a:path w="587" h="504" extrusionOk="0">
                    <a:moveTo>
                      <a:pt x="334" y="1"/>
                    </a:moveTo>
                    <a:cubicBezTo>
                      <a:pt x="273" y="1"/>
                      <a:pt x="210" y="24"/>
                      <a:pt x="159" y="75"/>
                    </a:cubicBezTo>
                    <a:cubicBezTo>
                      <a:pt x="0" y="232"/>
                      <a:pt x="112" y="504"/>
                      <a:pt x="337" y="504"/>
                    </a:cubicBezTo>
                    <a:cubicBezTo>
                      <a:pt x="475" y="504"/>
                      <a:pt x="587" y="390"/>
                      <a:pt x="587" y="252"/>
                    </a:cubicBezTo>
                    <a:cubicBezTo>
                      <a:pt x="587" y="101"/>
                      <a:pt x="463"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3" name="Google Shape;22023;p98"/>
              <p:cNvSpPr/>
              <p:nvPr/>
            </p:nvSpPr>
            <p:spPr>
              <a:xfrm>
                <a:off x="1171575" y="2863175"/>
                <a:ext cx="14650" cy="12575"/>
              </a:xfrm>
              <a:custGeom>
                <a:avLst/>
                <a:gdLst/>
                <a:ahLst/>
                <a:cxnLst/>
                <a:rect l="l" t="t" r="r" b="b"/>
                <a:pathLst>
                  <a:path w="586" h="503" extrusionOk="0">
                    <a:moveTo>
                      <a:pt x="333" y="0"/>
                    </a:moveTo>
                    <a:cubicBezTo>
                      <a:pt x="272" y="0"/>
                      <a:pt x="209" y="23"/>
                      <a:pt x="158" y="74"/>
                    </a:cubicBezTo>
                    <a:cubicBezTo>
                      <a:pt x="0" y="232"/>
                      <a:pt x="111" y="503"/>
                      <a:pt x="335" y="503"/>
                    </a:cubicBezTo>
                    <a:cubicBezTo>
                      <a:pt x="473" y="501"/>
                      <a:pt x="586" y="389"/>
                      <a:pt x="586" y="251"/>
                    </a:cubicBezTo>
                    <a:cubicBezTo>
                      <a:pt x="586" y="100"/>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4" name="Google Shape;22024;p98"/>
              <p:cNvSpPr/>
              <p:nvPr/>
            </p:nvSpPr>
            <p:spPr>
              <a:xfrm>
                <a:off x="1171575" y="2941500"/>
                <a:ext cx="14650" cy="12600"/>
              </a:xfrm>
              <a:custGeom>
                <a:avLst/>
                <a:gdLst/>
                <a:ahLst/>
                <a:cxnLst/>
                <a:rect l="l" t="t" r="r" b="b"/>
                <a:pathLst>
                  <a:path w="586" h="504" extrusionOk="0">
                    <a:moveTo>
                      <a:pt x="334" y="1"/>
                    </a:moveTo>
                    <a:cubicBezTo>
                      <a:pt x="272" y="1"/>
                      <a:pt x="209" y="24"/>
                      <a:pt x="158" y="76"/>
                    </a:cubicBezTo>
                    <a:cubicBezTo>
                      <a:pt x="0" y="233"/>
                      <a:pt x="113" y="503"/>
                      <a:pt x="335" y="503"/>
                    </a:cubicBezTo>
                    <a:cubicBezTo>
                      <a:pt x="473" y="503"/>
                      <a:pt x="586" y="391"/>
                      <a:pt x="586" y="253"/>
                    </a:cubicBezTo>
                    <a:cubicBezTo>
                      <a:pt x="586" y="101"/>
                      <a:pt x="462"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5" name="Google Shape;22025;p98"/>
              <p:cNvSpPr/>
              <p:nvPr/>
            </p:nvSpPr>
            <p:spPr>
              <a:xfrm>
                <a:off x="1171575" y="3019875"/>
                <a:ext cx="14650" cy="12575"/>
              </a:xfrm>
              <a:custGeom>
                <a:avLst/>
                <a:gdLst/>
                <a:ahLst/>
                <a:cxnLst/>
                <a:rect l="l" t="t" r="r" b="b"/>
                <a:pathLst>
                  <a:path w="586" h="503" extrusionOk="0">
                    <a:moveTo>
                      <a:pt x="333" y="0"/>
                    </a:moveTo>
                    <a:cubicBezTo>
                      <a:pt x="272" y="0"/>
                      <a:pt x="209" y="23"/>
                      <a:pt x="158" y="74"/>
                    </a:cubicBezTo>
                    <a:cubicBezTo>
                      <a:pt x="0" y="232"/>
                      <a:pt x="113" y="503"/>
                      <a:pt x="335" y="503"/>
                    </a:cubicBezTo>
                    <a:cubicBezTo>
                      <a:pt x="473" y="503"/>
                      <a:pt x="586" y="391"/>
                      <a:pt x="586" y="251"/>
                    </a:cubicBezTo>
                    <a:cubicBezTo>
                      <a:pt x="586" y="100"/>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6" name="Google Shape;22026;p98"/>
              <p:cNvSpPr/>
              <p:nvPr/>
            </p:nvSpPr>
            <p:spPr>
              <a:xfrm>
                <a:off x="1171575" y="3098250"/>
                <a:ext cx="14650" cy="12550"/>
              </a:xfrm>
              <a:custGeom>
                <a:avLst/>
                <a:gdLst/>
                <a:ahLst/>
                <a:cxnLst/>
                <a:rect l="l" t="t" r="r" b="b"/>
                <a:pathLst>
                  <a:path w="586" h="502" extrusionOk="0">
                    <a:moveTo>
                      <a:pt x="333" y="0"/>
                    </a:moveTo>
                    <a:cubicBezTo>
                      <a:pt x="272" y="0"/>
                      <a:pt x="209" y="23"/>
                      <a:pt x="158" y="74"/>
                    </a:cubicBezTo>
                    <a:cubicBezTo>
                      <a:pt x="0" y="231"/>
                      <a:pt x="113" y="501"/>
                      <a:pt x="335" y="501"/>
                    </a:cubicBezTo>
                    <a:cubicBezTo>
                      <a:pt x="473" y="501"/>
                      <a:pt x="586" y="389"/>
                      <a:pt x="586" y="251"/>
                    </a:cubicBezTo>
                    <a:cubicBezTo>
                      <a:pt x="586" y="100"/>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7" name="Google Shape;22027;p98"/>
              <p:cNvSpPr/>
              <p:nvPr/>
            </p:nvSpPr>
            <p:spPr>
              <a:xfrm>
                <a:off x="1104350" y="28631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89"/>
                      <a:pt x="587" y="251"/>
                    </a:cubicBezTo>
                    <a:cubicBezTo>
                      <a:pt x="587" y="100"/>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8" name="Google Shape;22028;p98"/>
              <p:cNvSpPr/>
              <p:nvPr/>
            </p:nvSpPr>
            <p:spPr>
              <a:xfrm>
                <a:off x="1104350" y="2941500"/>
                <a:ext cx="14675" cy="12600"/>
              </a:xfrm>
              <a:custGeom>
                <a:avLst/>
                <a:gdLst/>
                <a:ahLst/>
                <a:cxnLst/>
                <a:rect l="l" t="t" r="r" b="b"/>
                <a:pathLst>
                  <a:path w="587" h="504" extrusionOk="0">
                    <a:moveTo>
                      <a:pt x="334" y="1"/>
                    </a:moveTo>
                    <a:cubicBezTo>
                      <a:pt x="272" y="1"/>
                      <a:pt x="209" y="24"/>
                      <a:pt x="158" y="76"/>
                    </a:cubicBezTo>
                    <a:cubicBezTo>
                      <a:pt x="0" y="233"/>
                      <a:pt x="112" y="503"/>
                      <a:pt x="335" y="503"/>
                    </a:cubicBezTo>
                    <a:cubicBezTo>
                      <a:pt x="475" y="503"/>
                      <a:pt x="587" y="391"/>
                      <a:pt x="587" y="253"/>
                    </a:cubicBezTo>
                    <a:cubicBezTo>
                      <a:pt x="587" y="101"/>
                      <a:pt x="463"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9" name="Google Shape;22029;p98"/>
              <p:cNvSpPr/>
              <p:nvPr/>
            </p:nvSpPr>
            <p:spPr>
              <a:xfrm>
                <a:off x="1104350" y="3019875"/>
                <a:ext cx="14675" cy="12575"/>
              </a:xfrm>
              <a:custGeom>
                <a:avLst/>
                <a:gdLst/>
                <a:ahLst/>
                <a:cxnLst/>
                <a:rect l="l" t="t" r="r" b="b"/>
                <a:pathLst>
                  <a:path w="587" h="503" extrusionOk="0">
                    <a:moveTo>
                      <a:pt x="334" y="0"/>
                    </a:moveTo>
                    <a:cubicBezTo>
                      <a:pt x="272" y="0"/>
                      <a:pt x="209" y="23"/>
                      <a:pt x="158" y="74"/>
                    </a:cubicBezTo>
                    <a:cubicBezTo>
                      <a:pt x="0" y="232"/>
                      <a:pt x="112" y="503"/>
                      <a:pt x="335" y="503"/>
                    </a:cubicBezTo>
                    <a:cubicBezTo>
                      <a:pt x="475" y="503"/>
                      <a:pt x="587" y="391"/>
                      <a:pt x="587" y="251"/>
                    </a:cubicBezTo>
                    <a:cubicBezTo>
                      <a:pt x="587" y="100"/>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0" name="Google Shape;22030;p98"/>
              <p:cNvSpPr/>
              <p:nvPr/>
            </p:nvSpPr>
            <p:spPr>
              <a:xfrm>
                <a:off x="1104350" y="3098250"/>
                <a:ext cx="14675" cy="12550"/>
              </a:xfrm>
              <a:custGeom>
                <a:avLst/>
                <a:gdLst/>
                <a:ahLst/>
                <a:cxnLst/>
                <a:rect l="l" t="t" r="r" b="b"/>
                <a:pathLst>
                  <a:path w="587" h="502" extrusionOk="0">
                    <a:moveTo>
                      <a:pt x="334" y="0"/>
                    </a:moveTo>
                    <a:cubicBezTo>
                      <a:pt x="272" y="0"/>
                      <a:pt x="209" y="23"/>
                      <a:pt x="158" y="74"/>
                    </a:cubicBezTo>
                    <a:cubicBezTo>
                      <a:pt x="0" y="231"/>
                      <a:pt x="112" y="501"/>
                      <a:pt x="335" y="501"/>
                    </a:cubicBezTo>
                    <a:cubicBezTo>
                      <a:pt x="475" y="501"/>
                      <a:pt x="587" y="389"/>
                      <a:pt x="587" y="251"/>
                    </a:cubicBezTo>
                    <a:cubicBezTo>
                      <a:pt x="587" y="100"/>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1" name="Google Shape;22031;p98"/>
              <p:cNvSpPr/>
              <p:nvPr/>
            </p:nvSpPr>
            <p:spPr>
              <a:xfrm>
                <a:off x="1037125" y="2863175"/>
                <a:ext cx="14675" cy="12575"/>
              </a:xfrm>
              <a:custGeom>
                <a:avLst/>
                <a:gdLst/>
                <a:ahLst/>
                <a:cxnLst/>
                <a:rect l="l" t="t" r="r" b="b"/>
                <a:pathLst>
                  <a:path w="587" h="503" extrusionOk="0">
                    <a:moveTo>
                      <a:pt x="334" y="0"/>
                    </a:moveTo>
                    <a:cubicBezTo>
                      <a:pt x="273" y="0"/>
                      <a:pt x="210" y="23"/>
                      <a:pt x="159" y="74"/>
                    </a:cubicBezTo>
                    <a:cubicBezTo>
                      <a:pt x="0" y="232"/>
                      <a:pt x="112" y="503"/>
                      <a:pt x="337" y="503"/>
                    </a:cubicBezTo>
                    <a:cubicBezTo>
                      <a:pt x="475" y="503"/>
                      <a:pt x="587" y="389"/>
                      <a:pt x="587" y="251"/>
                    </a:cubicBezTo>
                    <a:cubicBezTo>
                      <a:pt x="587" y="100"/>
                      <a:pt x="463"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2" name="Google Shape;22032;p98"/>
              <p:cNvSpPr/>
              <p:nvPr/>
            </p:nvSpPr>
            <p:spPr>
              <a:xfrm>
                <a:off x="1037125" y="2941500"/>
                <a:ext cx="14675" cy="12600"/>
              </a:xfrm>
              <a:custGeom>
                <a:avLst/>
                <a:gdLst/>
                <a:ahLst/>
                <a:cxnLst/>
                <a:rect l="l" t="t" r="r" b="b"/>
                <a:pathLst>
                  <a:path w="587" h="504" extrusionOk="0">
                    <a:moveTo>
                      <a:pt x="335" y="1"/>
                    </a:moveTo>
                    <a:cubicBezTo>
                      <a:pt x="273" y="1"/>
                      <a:pt x="210" y="24"/>
                      <a:pt x="159" y="76"/>
                    </a:cubicBezTo>
                    <a:cubicBezTo>
                      <a:pt x="0" y="233"/>
                      <a:pt x="112" y="503"/>
                      <a:pt x="337" y="503"/>
                    </a:cubicBezTo>
                    <a:cubicBezTo>
                      <a:pt x="475" y="503"/>
                      <a:pt x="587" y="391"/>
                      <a:pt x="587" y="253"/>
                    </a:cubicBezTo>
                    <a:cubicBezTo>
                      <a:pt x="587" y="101"/>
                      <a:pt x="464"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3" name="Google Shape;22033;p98"/>
              <p:cNvSpPr/>
              <p:nvPr/>
            </p:nvSpPr>
            <p:spPr>
              <a:xfrm>
                <a:off x="1037150" y="3019875"/>
                <a:ext cx="14650" cy="12575"/>
              </a:xfrm>
              <a:custGeom>
                <a:avLst/>
                <a:gdLst/>
                <a:ahLst/>
                <a:cxnLst/>
                <a:rect l="l" t="t" r="r" b="b"/>
                <a:pathLst>
                  <a:path w="586" h="503" extrusionOk="0">
                    <a:moveTo>
                      <a:pt x="333" y="0"/>
                    </a:moveTo>
                    <a:cubicBezTo>
                      <a:pt x="272" y="0"/>
                      <a:pt x="209" y="23"/>
                      <a:pt x="158" y="74"/>
                    </a:cubicBezTo>
                    <a:cubicBezTo>
                      <a:pt x="1" y="232"/>
                      <a:pt x="113" y="503"/>
                      <a:pt x="336" y="503"/>
                    </a:cubicBezTo>
                    <a:cubicBezTo>
                      <a:pt x="474" y="503"/>
                      <a:pt x="586" y="391"/>
                      <a:pt x="586" y="251"/>
                    </a:cubicBezTo>
                    <a:cubicBezTo>
                      <a:pt x="586" y="100"/>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4" name="Google Shape;22034;p98"/>
              <p:cNvSpPr/>
              <p:nvPr/>
            </p:nvSpPr>
            <p:spPr>
              <a:xfrm>
                <a:off x="1037150" y="3098250"/>
                <a:ext cx="14650" cy="12550"/>
              </a:xfrm>
              <a:custGeom>
                <a:avLst/>
                <a:gdLst/>
                <a:ahLst/>
                <a:cxnLst/>
                <a:rect l="l" t="t" r="r" b="b"/>
                <a:pathLst>
                  <a:path w="586" h="502" extrusionOk="0">
                    <a:moveTo>
                      <a:pt x="333" y="0"/>
                    </a:moveTo>
                    <a:cubicBezTo>
                      <a:pt x="272" y="0"/>
                      <a:pt x="209" y="23"/>
                      <a:pt x="158" y="74"/>
                    </a:cubicBezTo>
                    <a:cubicBezTo>
                      <a:pt x="1" y="231"/>
                      <a:pt x="113" y="501"/>
                      <a:pt x="336" y="501"/>
                    </a:cubicBezTo>
                    <a:cubicBezTo>
                      <a:pt x="474" y="501"/>
                      <a:pt x="586" y="389"/>
                      <a:pt x="586" y="251"/>
                    </a:cubicBezTo>
                    <a:cubicBezTo>
                      <a:pt x="586" y="100"/>
                      <a:pt x="462" y="0"/>
                      <a:pt x="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35" name="Google Shape;22035;p98"/>
            <p:cNvSpPr/>
            <p:nvPr/>
          </p:nvSpPr>
          <p:spPr>
            <a:xfrm rot="5400000">
              <a:off x="2948548" y="-424755"/>
              <a:ext cx="1891083" cy="1891083"/>
            </a:xfrm>
            <a:custGeom>
              <a:avLst/>
              <a:gdLst/>
              <a:ahLst/>
              <a:cxnLst/>
              <a:rect l="l" t="t" r="r" b="b"/>
              <a:pathLst>
                <a:path w="55702" h="55702" extrusionOk="0">
                  <a:moveTo>
                    <a:pt x="27851" y="210"/>
                  </a:moveTo>
                  <a:cubicBezTo>
                    <a:pt x="43093" y="210"/>
                    <a:pt x="55493" y="12609"/>
                    <a:pt x="55493" y="27851"/>
                  </a:cubicBezTo>
                  <a:cubicBezTo>
                    <a:pt x="55493" y="43093"/>
                    <a:pt x="43093" y="55493"/>
                    <a:pt x="27851" y="55493"/>
                  </a:cubicBezTo>
                  <a:cubicBezTo>
                    <a:pt x="12609" y="55493"/>
                    <a:pt x="210" y="43093"/>
                    <a:pt x="210" y="27851"/>
                  </a:cubicBezTo>
                  <a:cubicBezTo>
                    <a:pt x="210" y="12609"/>
                    <a:pt x="12609" y="210"/>
                    <a:pt x="27851" y="210"/>
                  </a:cubicBezTo>
                  <a:close/>
                  <a:moveTo>
                    <a:pt x="27851" y="1"/>
                  </a:moveTo>
                  <a:cubicBezTo>
                    <a:pt x="12494" y="1"/>
                    <a:pt x="0" y="12494"/>
                    <a:pt x="0" y="27851"/>
                  </a:cubicBezTo>
                  <a:cubicBezTo>
                    <a:pt x="0" y="43208"/>
                    <a:pt x="12494" y="55702"/>
                    <a:pt x="27851" y="55702"/>
                  </a:cubicBezTo>
                  <a:cubicBezTo>
                    <a:pt x="43208" y="55702"/>
                    <a:pt x="55702" y="43208"/>
                    <a:pt x="55702" y="27851"/>
                  </a:cubicBezTo>
                  <a:cubicBezTo>
                    <a:pt x="55702" y="12494"/>
                    <a:pt x="43208" y="1"/>
                    <a:pt x="278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6" name="Google Shape;22036;p98"/>
            <p:cNvSpPr/>
            <p:nvPr/>
          </p:nvSpPr>
          <p:spPr>
            <a:xfrm rot="5400000">
              <a:off x="3165965" y="-113428"/>
              <a:ext cx="1737934" cy="1644029"/>
            </a:xfrm>
            <a:custGeom>
              <a:avLst/>
              <a:gdLst/>
              <a:ahLst/>
              <a:cxnLst/>
              <a:rect l="l" t="t" r="r" b="b"/>
              <a:pathLst>
                <a:path w="51191" h="48425" extrusionOk="0">
                  <a:moveTo>
                    <a:pt x="20064" y="1"/>
                  </a:moveTo>
                  <a:cubicBezTo>
                    <a:pt x="12798" y="1"/>
                    <a:pt x="5532" y="2766"/>
                    <a:pt x="0" y="8298"/>
                  </a:cubicBezTo>
                  <a:lnTo>
                    <a:pt x="889" y="9186"/>
                  </a:lnTo>
                  <a:cubicBezTo>
                    <a:pt x="6175" y="3899"/>
                    <a:pt x="13120" y="1256"/>
                    <a:pt x="20064" y="1256"/>
                  </a:cubicBezTo>
                  <a:cubicBezTo>
                    <a:pt x="27009" y="1256"/>
                    <a:pt x="33953" y="3899"/>
                    <a:pt x="39240" y="9186"/>
                  </a:cubicBezTo>
                  <a:cubicBezTo>
                    <a:pt x="49813" y="19759"/>
                    <a:pt x="49813" y="36964"/>
                    <a:pt x="39240" y="47537"/>
                  </a:cubicBezTo>
                  <a:lnTo>
                    <a:pt x="40128" y="48425"/>
                  </a:lnTo>
                  <a:cubicBezTo>
                    <a:pt x="51191" y="37361"/>
                    <a:pt x="51191" y="19360"/>
                    <a:pt x="40128" y="8298"/>
                  </a:cubicBezTo>
                  <a:cubicBezTo>
                    <a:pt x="34597" y="2766"/>
                    <a:pt x="27330" y="1"/>
                    <a:pt x="20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37" name="Google Shape;22037;p98"/>
            <p:cNvGrpSpPr/>
            <p:nvPr/>
          </p:nvGrpSpPr>
          <p:grpSpPr>
            <a:xfrm rot="5400000">
              <a:off x="3275770" y="-84648"/>
              <a:ext cx="1236640" cy="1210852"/>
              <a:chOff x="236475" y="527300"/>
              <a:chExt cx="1124525" cy="1101075"/>
            </a:xfrm>
          </p:grpSpPr>
          <p:sp>
            <p:nvSpPr>
              <p:cNvPr id="22038" name="Google Shape;22038;p98"/>
              <p:cNvSpPr/>
              <p:nvPr/>
            </p:nvSpPr>
            <p:spPr>
              <a:xfrm>
                <a:off x="435250" y="1482225"/>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9" name="Google Shape;22039;p98"/>
              <p:cNvSpPr/>
              <p:nvPr/>
            </p:nvSpPr>
            <p:spPr>
              <a:xfrm>
                <a:off x="475000"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0" name="Google Shape;22040;p98"/>
              <p:cNvSpPr/>
              <p:nvPr/>
            </p:nvSpPr>
            <p:spPr>
              <a:xfrm>
                <a:off x="514750" y="1482225"/>
                <a:ext cx="11350" cy="9725"/>
              </a:xfrm>
              <a:custGeom>
                <a:avLst/>
                <a:gdLst/>
                <a:ahLst/>
                <a:cxnLst/>
                <a:rect l="l" t="t" r="r" b="b"/>
                <a:pathLst>
                  <a:path w="454" h="389" extrusionOk="0">
                    <a:moveTo>
                      <a:pt x="260" y="0"/>
                    </a:moveTo>
                    <a:cubicBezTo>
                      <a:pt x="87" y="0"/>
                      <a:pt x="1" y="209"/>
                      <a:pt x="123" y="331"/>
                    </a:cubicBezTo>
                    <a:cubicBezTo>
                      <a:pt x="163" y="371"/>
                      <a:pt x="212" y="388"/>
                      <a:pt x="260" y="388"/>
                    </a:cubicBezTo>
                    <a:cubicBezTo>
                      <a:pt x="359" y="388"/>
                      <a:pt x="454" y="311"/>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1" name="Google Shape;22041;p98"/>
              <p:cNvSpPr/>
              <p:nvPr/>
            </p:nvSpPr>
            <p:spPr>
              <a:xfrm>
                <a:off x="554500" y="1482225"/>
                <a:ext cx="11375" cy="9725"/>
              </a:xfrm>
              <a:custGeom>
                <a:avLst/>
                <a:gdLst/>
                <a:ahLst/>
                <a:cxnLst/>
                <a:rect l="l" t="t" r="r" b="b"/>
                <a:pathLst>
                  <a:path w="455" h="389" extrusionOk="0">
                    <a:moveTo>
                      <a:pt x="262" y="0"/>
                    </a:moveTo>
                    <a:cubicBezTo>
                      <a:pt x="87" y="0"/>
                      <a:pt x="1" y="209"/>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2" name="Google Shape;22042;p98"/>
              <p:cNvSpPr/>
              <p:nvPr/>
            </p:nvSpPr>
            <p:spPr>
              <a:xfrm>
                <a:off x="594250" y="14822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3" name="Google Shape;22043;p98"/>
              <p:cNvSpPr/>
              <p:nvPr/>
            </p:nvSpPr>
            <p:spPr>
              <a:xfrm>
                <a:off x="63402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4" name="Google Shape;22044;p98"/>
              <p:cNvSpPr/>
              <p:nvPr/>
            </p:nvSpPr>
            <p:spPr>
              <a:xfrm>
                <a:off x="67377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5" name="Google Shape;22045;p98"/>
              <p:cNvSpPr/>
              <p:nvPr/>
            </p:nvSpPr>
            <p:spPr>
              <a:xfrm>
                <a:off x="713525" y="1482225"/>
                <a:ext cx="11400" cy="9725"/>
              </a:xfrm>
              <a:custGeom>
                <a:avLst/>
                <a:gdLst/>
                <a:ahLst/>
                <a:cxnLst/>
                <a:rect l="l" t="t" r="r" b="b"/>
                <a:pathLst>
                  <a:path w="456" h="389" extrusionOk="0">
                    <a:moveTo>
                      <a:pt x="261" y="0"/>
                    </a:moveTo>
                    <a:cubicBezTo>
                      <a:pt x="88" y="0"/>
                      <a:pt x="0" y="209"/>
                      <a:pt x="123" y="331"/>
                    </a:cubicBezTo>
                    <a:cubicBezTo>
                      <a:pt x="163" y="371"/>
                      <a:pt x="212" y="388"/>
                      <a:pt x="260" y="388"/>
                    </a:cubicBezTo>
                    <a:cubicBezTo>
                      <a:pt x="360"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6" name="Google Shape;22046;p98"/>
              <p:cNvSpPr/>
              <p:nvPr/>
            </p:nvSpPr>
            <p:spPr>
              <a:xfrm>
                <a:off x="753300" y="14822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7" name="Google Shape;22047;p98"/>
              <p:cNvSpPr/>
              <p:nvPr/>
            </p:nvSpPr>
            <p:spPr>
              <a:xfrm>
                <a:off x="793075" y="1482225"/>
                <a:ext cx="11350" cy="9725"/>
              </a:xfrm>
              <a:custGeom>
                <a:avLst/>
                <a:gdLst/>
                <a:ahLst/>
                <a:cxnLst/>
                <a:rect l="l" t="t" r="r" b="b"/>
                <a:pathLst>
                  <a:path w="454" h="389" extrusionOk="0">
                    <a:moveTo>
                      <a:pt x="259" y="0"/>
                    </a:moveTo>
                    <a:cubicBezTo>
                      <a:pt x="87" y="0"/>
                      <a:pt x="0" y="209"/>
                      <a:pt x="121" y="331"/>
                    </a:cubicBezTo>
                    <a:cubicBezTo>
                      <a:pt x="161" y="371"/>
                      <a:pt x="210" y="388"/>
                      <a:pt x="258" y="388"/>
                    </a:cubicBezTo>
                    <a:cubicBezTo>
                      <a:pt x="358" y="388"/>
                      <a:pt x="453" y="311"/>
                      <a:pt x="453" y="194"/>
                    </a:cubicBezTo>
                    <a:cubicBezTo>
                      <a:pt x="453" y="87"/>
                      <a:pt x="365"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8" name="Google Shape;22048;p98"/>
              <p:cNvSpPr/>
              <p:nvPr/>
            </p:nvSpPr>
            <p:spPr>
              <a:xfrm>
                <a:off x="832825" y="14822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9" name="Google Shape;22049;p98"/>
              <p:cNvSpPr/>
              <p:nvPr/>
            </p:nvSpPr>
            <p:spPr>
              <a:xfrm>
                <a:off x="872575" y="1482225"/>
                <a:ext cx="11350" cy="9725"/>
              </a:xfrm>
              <a:custGeom>
                <a:avLst/>
                <a:gdLst/>
                <a:ahLst/>
                <a:cxnLst/>
                <a:rect l="l" t="t" r="r" b="b"/>
                <a:pathLst>
                  <a:path w="454" h="389" extrusionOk="0">
                    <a:moveTo>
                      <a:pt x="260" y="0"/>
                    </a:moveTo>
                    <a:cubicBezTo>
                      <a:pt x="87" y="0"/>
                      <a:pt x="0" y="209"/>
                      <a:pt x="122" y="331"/>
                    </a:cubicBezTo>
                    <a:cubicBezTo>
                      <a:pt x="161" y="371"/>
                      <a:pt x="210" y="388"/>
                      <a:pt x="258"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0" name="Google Shape;22050;p98"/>
              <p:cNvSpPr/>
              <p:nvPr/>
            </p:nvSpPr>
            <p:spPr>
              <a:xfrm>
                <a:off x="912325" y="1482225"/>
                <a:ext cx="11350" cy="9725"/>
              </a:xfrm>
              <a:custGeom>
                <a:avLst/>
                <a:gdLst/>
                <a:ahLst/>
                <a:cxnLst/>
                <a:rect l="l" t="t" r="r" b="b"/>
                <a:pathLst>
                  <a:path w="454" h="389" extrusionOk="0">
                    <a:moveTo>
                      <a:pt x="260" y="0"/>
                    </a:moveTo>
                    <a:cubicBezTo>
                      <a:pt x="87" y="0"/>
                      <a:pt x="1" y="209"/>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1" name="Google Shape;22051;p98"/>
              <p:cNvSpPr/>
              <p:nvPr/>
            </p:nvSpPr>
            <p:spPr>
              <a:xfrm>
                <a:off x="952075"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2" name="Google Shape;22052;p98"/>
              <p:cNvSpPr/>
              <p:nvPr/>
            </p:nvSpPr>
            <p:spPr>
              <a:xfrm>
                <a:off x="991825" y="14822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3" name="Google Shape;22053;p98"/>
              <p:cNvSpPr/>
              <p:nvPr/>
            </p:nvSpPr>
            <p:spPr>
              <a:xfrm>
                <a:off x="1031575" y="1482225"/>
                <a:ext cx="11400" cy="9725"/>
              </a:xfrm>
              <a:custGeom>
                <a:avLst/>
                <a:gdLst/>
                <a:ahLst/>
                <a:cxnLst/>
                <a:rect l="l" t="t" r="r" b="b"/>
                <a:pathLst>
                  <a:path w="456" h="389" extrusionOk="0">
                    <a:moveTo>
                      <a:pt x="262" y="0"/>
                    </a:moveTo>
                    <a:cubicBezTo>
                      <a:pt x="89" y="0"/>
                      <a:pt x="1" y="209"/>
                      <a:pt x="124" y="331"/>
                    </a:cubicBezTo>
                    <a:cubicBezTo>
                      <a:pt x="163" y="371"/>
                      <a:pt x="212" y="388"/>
                      <a:pt x="260" y="388"/>
                    </a:cubicBezTo>
                    <a:cubicBezTo>
                      <a:pt x="360" y="388"/>
                      <a:pt x="456" y="311"/>
                      <a:pt x="456"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4" name="Google Shape;22054;p98"/>
              <p:cNvSpPr/>
              <p:nvPr/>
            </p:nvSpPr>
            <p:spPr>
              <a:xfrm>
                <a:off x="1071350" y="1482225"/>
                <a:ext cx="11350" cy="9725"/>
              </a:xfrm>
              <a:custGeom>
                <a:avLst/>
                <a:gdLst/>
                <a:ahLst/>
                <a:cxnLst/>
                <a:rect l="l" t="t" r="r" b="b"/>
                <a:pathLst>
                  <a:path w="454" h="389" extrusionOk="0">
                    <a:moveTo>
                      <a:pt x="259" y="0"/>
                    </a:moveTo>
                    <a:cubicBezTo>
                      <a:pt x="86" y="0"/>
                      <a:pt x="0" y="209"/>
                      <a:pt x="123" y="331"/>
                    </a:cubicBezTo>
                    <a:cubicBezTo>
                      <a:pt x="162" y="371"/>
                      <a:pt x="211" y="388"/>
                      <a:pt x="258" y="388"/>
                    </a:cubicBezTo>
                    <a:cubicBezTo>
                      <a:pt x="358" y="388"/>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5" name="Google Shape;22055;p98"/>
              <p:cNvSpPr/>
              <p:nvPr/>
            </p:nvSpPr>
            <p:spPr>
              <a:xfrm>
                <a:off x="1111100" y="1482225"/>
                <a:ext cx="11350" cy="9725"/>
              </a:xfrm>
              <a:custGeom>
                <a:avLst/>
                <a:gdLst/>
                <a:ahLst/>
                <a:cxnLst/>
                <a:rect l="l" t="t" r="r" b="b"/>
                <a:pathLst>
                  <a:path w="454" h="389" extrusionOk="0">
                    <a:moveTo>
                      <a:pt x="259" y="0"/>
                    </a:moveTo>
                    <a:cubicBezTo>
                      <a:pt x="87" y="0"/>
                      <a:pt x="0" y="209"/>
                      <a:pt x="123" y="331"/>
                    </a:cubicBezTo>
                    <a:cubicBezTo>
                      <a:pt x="162" y="371"/>
                      <a:pt x="211" y="388"/>
                      <a:pt x="259" y="388"/>
                    </a:cubicBezTo>
                    <a:cubicBezTo>
                      <a:pt x="358" y="388"/>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6" name="Google Shape;22056;p98"/>
              <p:cNvSpPr/>
              <p:nvPr/>
            </p:nvSpPr>
            <p:spPr>
              <a:xfrm>
                <a:off x="1150850" y="1482225"/>
                <a:ext cx="11350" cy="9725"/>
              </a:xfrm>
              <a:custGeom>
                <a:avLst/>
                <a:gdLst/>
                <a:ahLst/>
                <a:cxnLst/>
                <a:rect l="l" t="t" r="r" b="b"/>
                <a:pathLst>
                  <a:path w="454" h="389" extrusionOk="0">
                    <a:moveTo>
                      <a:pt x="259" y="0"/>
                    </a:moveTo>
                    <a:cubicBezTo>
                      <a:pt x="87" y="0"/>
                      <a:pt x="0" y="209"/>
                      <a:pt x="123" y="331"/>
                    </a:cubicBezTo>
                    <a:cubicBezTo>
                      <a:pt x="163" y="371"/>
                      <a:pt x="212" y="388"/>
                      <a:pt x="259" y="388"/>
                    </a:cubicBezTo>
                    <a:cubicBezTo>
                      <a:pt x="359" y="388"/>
                      <a:pt x="454" y="311"/>
                      <a:pt x="454" y="194"/>
                    </a:cubicBezTo>
                    <a:cubicBezTo>
                      <a:pt x="454"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7" name="Google Shape;22057;p98"/>
              <p:cNvSpPr/>
              <p:nvPr/>
            </p:nvSpPr>
            <p:spPr>
              <a:xfrm>
                <a:off x="397125" y="1448100"/>
                <a:ext cx="9725" cy="9750"/>
              </a:xfrm>
              <a:custGeom>
                <a:avLst/>
                <a:gdLst/>
                <a:ahLst/>
                <a:cxnLst/>
                <a:rect l="l" t="t" r="r" b="b"/>
                <a:pathLst>
                  <a:path w="389" h="390"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8" name="Google Shape;22058;p98"/>
              <p:cNvSpPr/>
              <p:nvPr/>
            </p:nvSpPr>
            <p:spPr>
              <a:xfrm>
                <a:off x="435250" y="1448100"/>
                <a:ext cx="11350" cy="9750"/>
              </a:xfrm>
              <a:custGeom>
                <a:avLst/>
                <a:gdLst/>
                <a:ahLst/>
                <a:cxnLst/>
                <a:rect l="l" t="t" r="r" b="b"/>
                <a:pathLst>
                  <a:path w="454" h="390"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9" name="Google Shape;22059;p98"/>
              <p:cNvSpPr/>
              <p:nvPr/>
            </p:nvSpPr>
            <p:spPr>
              <a:xfrm>
                <a:off x="475000" y="1448100"/>
                <a:ext cx="11350" cy="9750"/>
              </a:xfrm>
              <a:custGeom>
                <a:avLst/>
                <a:gdLst/>
                <a:ahLst/>
                <a:cxnLst/>
                <a:rect l="l" t="t" r="r" b="b"/>
                <a:pathLst>
                  <a:path w="454" h="390" extrusionOk="0">
                    <a:moveTo>
                      <a:pt x="260" y="1"/>
                    </a:moveTo>
                    <a:cubicBezTo>
                      <a:pt x="87" y="1"/>
                      <a:pt x="1" y="210"/>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0" name="Google Shape;22060;p98"/>
              <p:cNvSpPr/>
              <p:nvPr/>
            </p:nvSpPr>
            <p:spPr>
              <a:xfrm>
                <a:off x="516425" y="1448100"/>
                <a:ext cx="9675" cy="9750"/>
              </a:xfrm>
              <a:custGeom>
                <a:avLst/>
                <a:gdLst/>
                <a:ahLst/>
                <a:cxnLst/>
                <a:rect l="l" t="t" r="r" b="b"/>
                <a:pathLst>
                  <a:path w="387" h="390"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1" name="Google Shape;22061;p98"/>
              <p:cNvSpPr/>
              <p:nvPr/>
            </p:nvSpPr>
            <p:spPr>
              <a:xfrm>
                <a:off x="554500" y="1448100"/>
                <a:ext cx="11375" cy="9750"/>
              </a:xfrm>
              <a:custGeom>
                <a:avLst/>
                <a:gdLst/>
                <a:ahLst/>
                <a:cxnLst/>
                <a:rect l="l" t="t" r="r" b="b"/>
                <a:pathLst>
                  <a:path w="455" h="390" extrusionOk="0">
                    <a:moveTo>
                      <a:pt x="262" y="1"/>
                    </a:moveTo>
                    <a:cubicBezTo>
                      <a:pt x="87" y="1"/>
                      <a:pt x="1" y="210"/>
                      <a:pt x="124" y="331"/>
                    </a:cubicBezTo>
                    <a:cubicBezTo>
                      <a:pt x="163" y="371"/>
                      <a:pt x="212" y="389"/>
                      <a:pt x="259" y="389"/>
                    </a:cubicBezTo>
                    <a:cubicBezTo>
                      <a:pt x="359" y="389"/>
                      <a:pt x="454" y="312"/>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2" name="Google Shape;22062;p98"/>
              <p:cNvSpPr/>
              <p:nvPr/>
            </p:nvSpPr>
            <p:spPr>
              <a:xfrm>
                <a:off x="595925"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3" name="Google Shape;22063;p98"/>
              <p:cNvSpPr/>
              <p:nvPr/>
            </p:nvSpPr>
            <p:spPr>
              <a:xfrm>
                <a:off x="634025" y="1448100"/>
                <a:ext cx="11375" cy="9750"/>
              </a:xfrm>
              <a:custGeom>
                <a:avLst/>
                <a:gdLst/>
                <a:ahLst/>
                <a:cxnLst/>
                <a:rect l="l" t="t" r="r" b="b"/>
                <a:pathLst>
                  <a:path w="455" h="390" extrusionOk="0">
                    <a:moveTo>
                      <a:pt x="261" y="1"/>
                    </a:moveTo>
                    <a:cubicBezTo>
                      <a:pt x="88" y="1"/>
                      <a:pt x="0" y="210"/>
                      <a:pt x="123" y="331"/>
                    </a:cubicBezTo>
                    <a:cubicBezTo>
                      <a:pt x="163" y="371"/>
                      <a:pt x="211" y="389"/>
                      <a:pt x="259" y="389"/>
                    </a:cubicBezTo>
                    <a:cubicBezTo>
                      <a:pt x="359" y="389"/>
                      <a:pt x="454"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4" name="Google Shape;22064;p98"/>
              <p:cNvSpPr/>
              <p:nvPr/>
            </p:nvSpPr>
            <p:spPr>
              <a:xfrm>
                <a:off x="673775" y="14481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5" name="Google Shape;22065;p98"/>
              <p:cNvSpPr/>
              <p:nvPr/>
            </p:nvSpPr>
            <p:spPr>
              <a:xfrm>
                <a:off x="475000"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6" name="Google Shape;22066;p98"/>
              <p:cNvSpPr/>
              <p:nvPr/>
            </p:nvSpPr>
            <p:spPr>
              <a:xfrm>
                <a:off x="514750" y="1516325"/>
                <a:ext cx="11350" cy="9725"/>
              </a:xfrm>
              <a:custGeom>
                <a:avLst/>
                <a:gdLst/>
                <a:ahLst/>
                <a:cxnLst/>
                <a:rect l="l" t="t" r="r" b="b"/>
                <a:pathLst>
                  <a:path w="454" h="389" extrusionOk="0">
                    <a:moveTo>
                      <a:pt x="260" y="1"/>
                    </a:moveTo>
                    <a:cubicBezTo>
                      <a:pt x="87" y="1"/>
                      <a:pt x="1" y="208"/>
                      <a:pt x="123" y="331"/>
                    </a:cubicBezTo>
                    <a:cubicBezTo>
                      <a:pt x="163" y="371"/>
                      <a:pt x="212" y="389"/>
                      <a:pt x="260" y="389"/>
                    </a:cubicBezTo>
                    <a:cubicBezTo>
                      <a:pt x="359" y="389"/>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7" name="Google Shape;22067;p98"/>
              <p:cNvSpPr/>
              <p:nvPr/>
            </p:nvSpPr>
            <p:spPr>
              <a:xfrm>
                <a:off x="554500" y="151632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8" name="Google Shape;22068;p98"/>
              <p:cNvSpPr/>
              <p:nvPr/>
            </p:nvSpPr>
            <p:spPr>
              <a:xfrm>
                <a:off x="594250" y="15163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1"/>
                      <a:pt x="456"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9" name="Google Shape;22069;p98"/>
              <p:cNvSpPr/>
              <p:nvPr/>
            </p:nvSpPr>
            <p:spPr>
              <a:xfrm>
                <a:off x="63402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0" name="Google Shape;22070;p98"/>
              <p:cNvSpPr/>
              <p:nvPr/>
            </p:nvSpPr>
            <p:spPr>
              <a:xfrm>
                <a:off x="67377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1" name="Google Shape;22071;p98"/>
              <p:cNvSpPr/>
              <p:nvPr/>
            </p:nvSpPr>
            <p:spPr>
              <a:xfrm>
                <a:off x="713525" y="1516325"/>
                <a:ext cx="11400" cy="9725"/>
              </a:xfrm>
              <a:custGeom>
                <a:avLst/>
                <a:gdLst/>
                <a:ahLst/>
                <a:cxnLst/>
                <a:rect l="l" t="t" r="r" b="b"/>
                <a:pathLst>
                  <a:path w="456" h="389" extrusionOk="0">
                    <a:moveTo>
                      <a:pt x="261" y="1"/>
                    </a:moveTo>
                    <a:cubicBezTo>
                      <a:pt x="88" y="1"/>
                      <a:pt x="0" y="210"/>
                      <a:pt x="123" y="331"/>
                    </a:cubicBezTo>
                    <a:cubicBezTo>
                      <a:pt x="163" y="371"/>
                      <a:pt x="212" y="389"/>
                      <a:pt x="260" y="389"/>
                    </a:cubicBezTo>
                    <a:cubicBezTo>
                      <a:pt x="360"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2" name="Google Shape;22072;p98"/>
              <p:cNvSpPr/>
              <p:nvPr/>
            </p:nvSpPr>
            <p:spPr>
              <a:xfrm>
                <a:off x="753300" y="15163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3" name="Google Shape;22073;p98"/>
              <p:cNvSpPr/>
              <p:nvPr/>
            </p:nvSpPr>
            <p:spPr>
              <a:xfrm>
                <a:off x="793075" y="1516325"/>
                <a:ext cx="11350" cy="9725"/>
              </a:xfrm>
              <a:custGeom>
                <a:avLst/>
                <a:gdLst/>
                <a:ahLst/>
                <a:cxnLst/>
                <a:rect l="l" t="t" r="r" b="b"/>
                <a:pathLst>
                  <a:path w="454" h="389" extrusionOk="0">
                    <a:moveTo>
                      <a:pt x="259" y="1"/>
                    </a:moveTo>
                    <a:cubicBezTo>
                      <a:pt x="87" y="1"/>
                      <a:pt x="0" y="210"/>
                      <a:pt x="121" y="331"/>
                    </a:cubicBezTo>
                    <a:cubicBezTo>
                      <a:pt x="161" y="371"/>
                      <a:pt x="210" y="389"/>
                      <a:pt x="258" y="389"/>
                    </a:cubicBezTo>
                    <a:cubicBezTo>
                      <a:pt x="358" y="389"/>
                      <a:pt x="453" y="311"/>
                      <a:pt x="453" y="195"/>
                    </a:cubicBezTo>
                    <a:cubicBezTo>
                      <a:pt x="453" y="87"/>
                      <a:pt x="365"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4" name="Google Shape;22074;p98"/>
              <p:cNvSpPr/>
              <p:nvPr/>
            </p:nvSpPr>
            <p:spPr>
              <a:xfrm>
                <a:off x="832825" y="15163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5" name="Google Shape;22075;p98"/>
              <p:cNvSpPr/>
              <p:nvPr/>
            </p:nvSpPr>
            <p:spPr>
              <a:xfrm>
                <a:off x="872575" y="1516325"/>
                <a:ext cx="11350" cy="9725"/>
              </a:xfrm>
              <a:custGeom>
                <a:avLst/>
                <a:gdLst/>
                <a:ahLst/>
                <a:cxnLst/>
                <a:rect l="l" t="t" r="r" b="b"/>
                <a:pathLst>
                  <a:path w="454" h="389" extrusionOk="0">
                    <a:moveTo>
                      <a:pt x="260" y="1"/>
                    </a:moveTo>
                    <a:cubicBezTo>
                      <a:pt x="87" y="1"/>
                      <a:pt x="0" y="210"/>
                      <a:pt x="122" y="331"/>
                    </a:cubicBezTo>
                    <a:cubicBezTo>
                      <a:pt x="161" y="371"/>
                      <a:pt x="210" y="389"/>
                      <a:pt x="258"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6" name="Google Shape;22076;p98"/>
              <p:cNvSpPr/>
              <p:nvPr/>
            </p:nvSpPr>
            <p:spPr>
              <a:xfrm>
                <a:off x="912325" y="1516325"/>
                <a:ext cx="11350" cy="9725"/>
              </a:xfrm>
              <a:custGeom>
                <a:avLst/>
                <a:gdLst/>
                <a:ahLst/>
                <a:cxnLst/>
                <a:rect l="l" t="t" r="r" b="b"/>
                <a:pathLst>
                  <a:path w="454" h="389" extrusionOk="0">
                    <a:moveTo>
                      <a:pt x="260" y="1"/>
                    </a:moveTo>
                    <a:cubicBezTo>
                      <a:pt x="87" y="1"/>
                      <a:pt x="1" y="210"/>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7" name="Google Shape;22077;p98"/>
              <p:cNvSpPr/>
              <p:nvPr/>
            </p:nvSpPr>
            <p:spPr>
              <a:xfrm>
                <a:off x="952075"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8" name="Google Shape;22078;p98"/>
              <p:cNvSpPr/>
              <p:nvPr/>
            </p:nvSpPr>
            <p:spPr>
              <a:xfrm>
                <a:off x="991825" y="15163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9" name="Google Shape;22079;p98"/>
              <p:cNvSpPr/>
              <p:nvPr/>
            </p:nvSpPr>
            <p:spPr>
              <a:xfrm>
                <a:off x="1031575" y="1516325"/>
                <a:ext cx="11400" cy="9725"/>
              </a:xfrm>
              <a:custGeom>
                <a:avLst/>
                <a:gdLst/>
                <a:ahLst/>
                <a:cxnLst/>
                <a:rect l="l" t="t" r="r" b="b"/>
                <a:pathLst>
                  <a:path w="456" h="389" extrusionOk="0">
                    <a:moveTo>
                      <a:pt x="262" y="1"/>
                    </a:moveTo>
                    <a:cubicBezTo>
                      <a:pt x="89" y="1"/>
                      <a:pt x="1" y="210"/>
                      <a:pt x="124" y="331"/>
                    </a:cubicBezTo>
                    <a:cubicBezTo>
                      <a:pt x="163" y="371"/>
                      <a:pt x="212" y="389"/>
                      <a:pt x="260" y="389"/>
                    </a:cubicBezTo>
                    <a:cubicBezTo>
                      <a:pt x="360" y="389"/>
                      <a:pt x="456" y="311"/>
                      <a:pt x="456" y="195"/>
                    </a:cubicBezTo>
                    <a:cubicBezTo>
                      <a:pt x="456"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0" name="Google Shape;22080;p98"/>
              <p:cNvSpPr/>
              <p:nvPr/>
            </p:nvSpPr>
            <p:spPr>
              <a:xfrm>
                <a:off x="1071350" y="15163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1"/>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1" name="Google Shape;22081;p98"/>
              <p:cNvSpPr/>
              <p:nvPr/>
            </p:nvSpPr>
            <p:spPr>
              <a:xfrm>
                <a:off x="1111100" y="15163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2" name="Google Shape;22082;p98"/>
              <p:cNvSpPr/>
              <p:nvPr/>
            </p:nvSpPr>
            <p:spPr>
              <a:xfrm>
                <a:off x="715200" y="1448100"/>
                <a:ext cx="9725" cy="9750"/>
              </a:xfrm>
              <a:custGeom>
                <a:avLst/>
                <a:gdLst/>
                <a:ahLst/>
                <a:cxnLst/>
                <a:rect l="l" t="t" r="r" b="b"/>
                <a:pathLst>
                  <a:path w="389" h="390"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3" name="Google Shape;22083;p98"/>
              <p:cNvSpPr/>
              <p:nvPr/>
            </p:nvSpPr>
            <p:spPr>
              <a:xfrm>
                <a:off x="753300" y="14481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4" name="Google Shape;22084;p98"/>
              <p:cNvSpPr/>
              <p:nvPr/>
            </p:nvSpPr>
            <p:spPr>
              <a:xfrm>
                <a:off x="794700" y="1448100"/>
                <a:ext cx="9725" cy="9750"/>
              </a:xfrm>
              <a:custGeom>
                <a:avLst/>
                <a:gdLst/>
                <a:ahLst/>
                <a:cxnLst/>
                <a:rect l="l" t="t" r="r" b="b"/>
                <a:pathLst>
                  <a:path w="389" h="390"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5" name="Google Shape;22085;p98"/>
              <p:cNvSpPr/>
              <p:nvPr/>
            </p:nvSpPr>
            <p:spPr>
              <a:xfrm>
                <a:off x="832825" y="14481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6" name="Google Shape;22086;p98"/>
              <p:cNvSpPr/>
              <p:nvPr/>
            </p:nvSpPr>
            <p:spPr>
              <a:xfrm>
                <a:off x="872575" y="1448100"/>
                <a:ext cx="11350" cy="9750"/>
              </a:xfrm>
              <a:custGeom>
                <a:avLst/>
                <a:gdLst/>
                <a:ahLst/>
                <a:cxnLst/>
                <a:rect l="l" t="t" r="r" b="b"/>
                <a:pathLst>
                  <a:path w="454" h="390" extrusionOk="0">
                    <a:moveTo>
                      <a:pt x="260" y="1"/>
                    </a:moveTo>
                    <a:cubicBezTo>
                      <a:pt x="87" y="1"/>
                      <a:pt x="0" y="210"/>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7" name="Google Shape;22087;p98"/>
              <p:cNvSpPr/>
              <p:nvPr/>
            </p:nvSpPr>
            <p:spPr>
              <a:xfrm>
                <a:off x="913950" y="1448100"/>
                <a:ext cx="9725" cy="9750"/>
              </a:xfrm>
              <a:custGeom>
                <a:avLst/>
                <a:gdLst/>
                <a:ahLst/>
                <a:cxnLst/>
                <a:rect l="l" t="t" r="r" b="b"/>
                <a:pathLst>
                  <a:path w="389" h="390"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8" name="Google Shape;22088;p98"/>
              <p:cNvSpPr/>
              <p:nvPr/>
            </p:nvSpPr>
            <p:spPr>
              <a:xfrm>
                <a:off x="95370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9" name="Google Shape;22089;p98"/>
              <p:cNvSpPr/>
              <p:nvPr/>
            </p:nvSpPr>
            <p:spPr>
              <a:xfrm>
                <a:off x="99345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0" name="Google Shape;22090;p98"/>
              <p:cNvSpPr/>
              <p:nvPr/>
            </p:nvSpPr>
            <p:spPr>
              <a:xfrm>
                <a:off x="10332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1" name="Google Shape;22091;p98"/>
              <p:cNvSpPr/>
              <p:nvPr/>
            </p:nvSpPr>
            <p:spPr>
              <a:xfrm>
                <a:off x="107297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2" name="Google Shape;22092;p98"/>
              <p:cNvSpPr/>
              <p:nvPr/>
            </p:nvSpPr>
            <p:spPr>
              <a:xfrm>
                <a:off x="11127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3" name="Google Shape;22093;p98"/>
              <p:cNvSpPr/>
              <p:nvPr/>
            </p:nvSpPr>
            <p:spPr>
              <a:xfrm>
                <a:off x="1152500"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4" name="Google Shape;22094;p98"/>
              <p:cNvSpPr/>
              <p:nvPr/>
            </p:nvSpPr>
            <p:spPr>
              <a:xfrm>
                <a:off x="1192275" y="1448100"/>
                <a:ext cx="9675" cy="9750"/>
              </a:xfrm>
              <a:custGeom>
                <a:avLst/>
                <a:gdLst/>
                <a:ahLst/>
                <a:cxnLst/>
                <a:rect l="l" t="t" r="r" b="b"/>
                <a:pathLst>
                  <a:path w="387" h="390"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5" name="Google Shape;22095;p98"/>
              <p:cNvSpPr/>
              <p:nvPr/>
            </p:nvSpPr>
            <p:spPr>
              <a:xfrm>
                <a:off x="355750" y="1414000"/>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6" name="Google Shape;22096;p98"/>
              <p:cNvSpPr/>
              <p:nvPr/>
            </p:nvSpPr>
            <p:spPr>
              <a:xfrm>
                <a:off x="397125" y="141400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7" name="Google Shape;22097;p98"/>
              <p:cNvSpPr/>
              <p:nvPr/>
            </p:nvSpPr>
            <p:spPr>
              <a:xfrm>
                <a:off x="435250" y="1414000"/>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8" name="Google Shape;22098;p98"/>
              <p:cNvSpPr/>
              <p:nvPr/>
            </p:nvSpPr>
            <p:spPr>
              <a:xfrm>
                <a:off x="475000" y="1414000"/>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9" name="Google Shape;22099;p98"/>
              <p:cNvSpPr/>
              <p:nvPr/>
            </p:nvSpPr>
            <p:spPr>
              <a:xfrm>
                <a:off x="516425" y="141400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0" name="Google Shape;22100;p98"/>
              <p:cNvSpPr/>
              <p:nvPr/>
            </p:nvSpPr>
            <p:spPr>
              <a:xfrm>
                <a:off x="554500" y="1414000"/>
                <a:ext cx="11375" cy="9750"/>
              </a:xfrm>
              <a:custGeom>
                <a:avLst/>
                <a:gdLst/>
                <a:ahLst/>
                <a:cxnLst/>
                <a:rect l="l" t="t" r="r" b="b"/>
                <a:pathLst>
                  <a:path w="455" h="390" extrusionOk="0">
                    <a:moveTo>
                      <a:pt x="262" y="1"/>
                    </a:moveTo>
                    <a:cubicBezTo>
                      <a:pt x="87" y="1"/>
                      <a:pt x="1" y="210"/>
                      <a:pt x="124" y="333"/>
                    </a:cubicBezTo>
                    <a:cubicBezTo>
                      <a:pt x="163" y="372"/>
                      <a:pt x="212" y="389"/>
                      <a:pt x="259" y="389"/>
                    </a:cubicBezTo>
                    <a:cubicBezTo>
                      <a:pt x="359" y="389"/>
                      <a:pt x="454" y="312"/>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1" name="Google Shape;22101;p98"/>
              <p:cNvSpPr/>
              <p:nvPr/>
            </p:nvSpPr>
            <p:spPr>
              <a:xfrm>
                <a:off x="595925"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2" name="Google Shape;22102;p98"/>
              <p:cNvSpPr/>
              <p:nvPr/>
            </p:nvSpPr>
            <p:spPr>
              <a:xfrm>
                <a:off x="634025" y="1414000"/>
                <a:ext cx="11375" cy="9750"/>
              </a:xfrm>
              <a:custGeom>
                <a:avLst/>
                <a:gdLst/>
                <a:ahLst/>
                <a:cxnLst/>
                <a:rect l="l" t="t" r="r" b="b"/>
                <a:pathLst>
                  <a:path w="455" h="390" extrusionOk="0">
                    <a:moveTo>
                      <a:pt x="261" y="1"/>
                    </a:moveTo>
                    <a:cubicBezTo>
                      <a:pt x="88" y="1"/>
                      <a:pt x="0" y="210"/>
                      <a:pt x="123" y="333"/>
                    </a:cubicBezTo>
                    <a:cubicBezTo>
                      <a:pt x="162" y="372"/>
                      <a:pt x="211" y="389"/>
                      <a:pt x="259"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3" name="Google Shape;22103;p98"/>
              <p:cNvSpPr/>
              <p:nvPr/>
            </p:nvSpPr>
            <p:spPr>
              <a:xfrm>
                <a:off x="673775" y="1414000"/>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4" name="Google Shape;22104;p98"/>
              <p:cNvSpPr/>
              <p:nvPr/>
            </p:nvSpPr>
            <p:spPr>
              <a:xfrm>
                <a:off x="715200" y="141400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5" name="Google Shape;22105;p98"/>
              <p:cNvSpPr/>
              <p:nvPr/>
            </p:nvSpPr>
            <p:spPr>
              <a:xfrm>
                <a:off x="753300" y="1414000"/>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6" name="Google Shape;22106;p98"/>
              <p:cNvSpPr/>
              <p:nvPr/>
            </p:nvSpPr>
            <p:spPr>
              <a:xfrm>
                <a:off x="794700" y="141400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7" name="Google Shape;22107;p98"/>
              <p:cNvSpPr/>
              <p:nvPr/>
            </p:nvSpPr>
            <p:spPr>
              <a:xfrm>
                <a:off x="832825" y="1414000"/>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8" name="Google Shape;22108;p98"/>
              <p:cNvSpPr/>
              <p:nvPr/>
            </p:nvSpPr>
            <p:spPr>
              <a:xfrm>
                <a:off x="872575" y="1414000"/>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9" name="Google Shape;22109;p98"/>
              <p:cNvSpPr/>
              <p:nvPr/>
            </p:nvSpPr>
            <p:spPr>
              <a:xfrm>
                <a:off x="913950" y="141400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0" name="Google Shape;22110;p98"/>
              <p:cNvSpPr/>
              <p:nvPr/>
            </p:nvSpPr>
            <p:spPr>
              <a:xfrm>
                <a:off x="95370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1" name="Google Shape;22111;p98"/>
              <p:cNvSpPr/>
              <p:nvPr/>
            </p:nvSpPr>
            <p:spPr>
              <a:xfrm>
                <a:off x="99345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2" name="Google Shape;22112;p98"/>
              <p:cNvSpPr/>
              <p:nvPr/>
            </p:nvSpPr>
            <p:spPr>
              <a:xfrm>
                <a:off x="10332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3" name="Google Shape;22113;p98"/>
              <p:cNvSpPr/>
              <p:nvPr/>
            </p:nvSpPr>
            <p:spPr>
              <a:xfrm>
                <a:off x="107297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4" name="Google Shape;22114;p98"/>
              <p:cNvSpPr/>
              <p:nvPr/>
            </p:nvSpPr>
            <p:spPr>
              <a:xfrm>
                <a:off x="11127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5" name="Google Shape;22115;p98"/>
              <p:cNvSpPr/>
              <p:nvPr/>
            </p:nvSpPr>
            <p:spPr>
              <a:xfrm>
                <a:off x="1152500"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6" name="Google Shape;22116;p98"/>
              <p:cNvSpPr/>
              <p:nvPr/>
            </p:nvSpPr>
            <p:spPr>
              <a:xfrm>
                <a:off x="1192275" y="141400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7" name="Google Shape;22117;p98"/>
              <p:cNvSpPr/>
              <p:nvPr/>
            </p:nvSpPr>
            <p:spPr>
              <a:xfrm>
                <a:off x="1232025" y="141400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8" name="Google Shape;22118;p98"/>
              <p:cNvSpPr/>
              <p:nvPr/>
            </p:nvSpPr>
            <p:spPr>
              <a:xfrm>
                <a:off x="355750" y="1379900"/>
                <a:ext cx="11350" cy="9725"/>
              </a:xfrm>
              <a:custGeom>
                <a:avLst/>
                <a:gdLst/>
                <a:ahLst/>
                <a:cxnLst/>
                <a:rect l="l" t="t" r="r" b="b"/>
                <a:pathLst>
                  <a:path w="454" h="389" extrusionOk="0">
                    <a:moveTo>
                      <a:pt x="259" y="0"/>
                    </a:moveTo>
                    <a:cubicBezTo>
                      <a:pt x="87" y="0"/>
                      <a:pt x="0" y="210"/>
                      <a:pt x="123" y="331"/>
                    </a:cubicBezTo>
                    <a:cubicBezTo>
                      <a:pt x="162" y="371"/>
                      <a:pt x="211" y="389"/>
                      <a:pt x="259" y="389"/>
                    </a:cubicBezTo>
                    <a:cubicBezTo>
                      <a:pt x="358" y="389"/>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9" name="Google Shape;22119;p98"/>
              <p:cNvSpPr/>
              <p:nvPr/>
            </p:nvSpPr>
            <p:spPr>
              <a:xfrm>
                <a:off x="397125" y="1379900"/>
                <a:ext cx="9725" cy="9725"/>
              </a:xfrm>
              <a:custGeom>
                <a:avLst/>
                <a:gdLst/>
                <a:ahLst/>
                <a:cxnLst/>
                <a:rect l="l" t="t" r="r" b="b"/>
                <a:pathLst>
                  <a:path w="389" h="389" extrusionOk="0">
                    <a:moveTo>
                      <a:pt x="195" y="0"/>
                    </a:moveTo>
                    <a:cubicBezTo>
                      <a:pt x="88" y="0"/>
                      <a:pt x="1" y="87"/>
                      <a:pt x="1" y="194"/>
                    </a:cubicBezTo>
                    <a:cubicBezTo>
                      <a:pt x="1" y="302"/>
                      <a:pt x="88" y="389"/>
                      <a:pt x="195" y="389"/>
                    </a:cubicBezTo>
                    <a:cubicBezTo>
                      <a:pt x="302" y="389"/>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0" name="Google Shape;22120;p98"/>
              <p:cNvSpPr/>
              <p:nvPr/>
            </p:nvSpPr>
            <p:spPr>
              <a:xfrm>
                <a:off x="435250" y="1379900"/>
                <a:ext cx="11350" cy="9750"/>
              </a:xfrm>
              <a:custGeom>
                <a:avLst/>
                <a:gdLst/>
                <a:ahLst/>
                <a:cxnLst/>
                <a:rect l="l" t="t" r="r" b="b"/>
                <a:pathLst>
                  <a:path w="454" h="390" extrusionOk="0">
                    <a:moveTo>
                      <a:pt x="260" y="0"/>
                    </a:moveTo>
                    <a:cubicBezTo>
                      <a:pt x="87" y="0"/>
                      <a:pt x="0" y="210"/>
                      <a:pt x="123" y="332"/>
                    </a:cubicBezTo>
                    <a:cubicBezTo>
                      <a:pt x="162" y="372"/>
                      <a:pt x="211" y="389"/>
                      <a:pt x="258" y="389"/>
                    </a:cubicBezTo>
                    <a:cubicBezTo>
                      <a:pt x="358" y="389"/>
                      <a:pt x="454" y="312"/>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1" name="Google Shape;22121;p98"/>
              <p:cNvSpPr/>
              <p:nvPr/>
            </p:nvSpPr>
            <p:spPr>
              <a:xfrm>
                <a:off x="475000" y="1379900"/>
                <a:ext cx="11350" cy="9725"/>
              </a:xfrm>
              <a:custGeom>
                <a:avLst/>
                <a:gdLst/>
                <a:ahLst/>
                <a:cxnLst/>
                <a:rect l="l" t="t" r="r" b="b"/>
                <a:pathLst>
                  <a:path w="454" h="389" extrusionOk="0">
                    <a:moveTo>
                      <a:pt x="260" y="0"/>
                    </a:moveTo>
                    <a:cubicBezTo>
                      <a:pt x="87" y="0"/>
                      <a:pt x="1" y="210"/>
                      <a:pt x="122" y="331"/>
                    </a:cubicBezTo>
                    <a:cubicBezTo>
                      <a:pt x="162" y="371"/>
                      <a:pt x="211" y="389"/>
                      <a:pt x="259" y="389"/>
                    </a:cubicBezTo>
                    <a:cubicBezTo>
                      <a:pt x="358" y="389"/>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2" name="Google Shape;22122;p98"/>
              <p:cNvSpPr/>
              <p:nvPr/>
            </p:nvSpPr>
            <p:spPr>
              <a:xfrm>
                <a:off x="516425" y="1379900"/>
                <a:ext cx="9675" cy="9725"/>
              </a:xfrm>
              <a:custGeom>
                <a:avLst/>
                <a:gdLst/>
                <a:ahLst/>
                <a:cxnLst/>
                <a:rect l="l" t="t" r="r" b="b"/>
                <a:pathLst>
                  <a:path w="387" h="389" extrusionOk="0">
                    <a:moveTo>
                      <a:pt x="193" y="0"/>
                    </a:moveTo>
                    <a:cubicBezTo>
                      <a:pt x="87" y="0"/>
                      <a:pt x="0" y="87"/>
                      <a:pt x="0" y="194"/>
                    </a:cubicBezTo>
                    <a:cubicBezTo>
                      <a:pt x="0" y="302"/>
                      <a:pt x="87" y="389"/>
                      <a:pt x="193" y="389"/>
                    </a:cubicBezTo>
                    <a:cubicBezTo>
                      <a:pt x="301" y="389"/>
                      <a:pt x="387" y="302"/>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3" name="Google Shape;22123;p98"/>
              <p:cNvSpPr/>
              <p:nvPr/>
            </p:nvSpPr>
            <p:spPr>
              <a:xfrm>
                <a:off x="554500" y="1379900"/>
                <a:ext cx="11375" cy="9725"/>
              </a:xfrm>
              <a:custGeom>
                <a:avLst/>
                <a:gdLst/>
                <a:ahLst/>
                <a:cxnLst/>
                <a:rect l="l" t="t" r="r" b="b"/>
                <a:pathLst>
                  <a:path w="455" h="389" extrusionOk="0">
                    <a:moveTo>
                      <a:pt x="262" y="0"/>
                    </a:moveTo>
                    <a:cubicBezTo>
                      <a:pt x="87" y="0"/>
                      <a:pt x="1" y="210"/>
                      <a:pt x="124" y="331"/>
                    </a:cubicBezTo>
                    <a:cubicBezTo>
                      <a:pt x="163" y="371"/>
                      <a:pt x="212" y="389"/>
                      <a:pt x="259" y="389"/>
                    </a:cubicBezTo>
                    <a:cubicBezTo>
                      <a:pt x="359" y="389"/>
                      <a:pt x="454" y="311"/>
                      <a:pt x="454"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4" name="Google Shape;22124;p98"/>
              <p:cNvSpPr/>
              <p:nvPr/>
            </p:nvSpPr>
            <p:spPr>
              <a:xfrm>
                <a:off x="595925"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7" y="302"/>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5" name="Google Shape;22125;p98"/>
              <p:cNvSpPr/>
              <p:nvPr/>
            </p:nvSpPr>
            <p:spPr>
              <a:xfrm>
                <a:off x="634025" y="1379900"/>
                <a:ext cx="11375" cy="9725"/>
              </a:xfrm>
              <a:custGeom>
                <a:avLst/>
                <a:gdLst/>
                <a:ahLst/>
                <a:cxnLst/>
                <a:rect l="l" t="t" r="r" b="b"/>
                <a:pathLst>
                  <a:path w="455" h="389" extrusionOk="0">
                    <a:moveTo>
                      <a:pt x="261" y="0"/>
                    </a:moveTo>
                    <a:cubicBezTo>
                      <a:pt x="88" y="0"/>
                      <a:pt x="0" y="210"/>
                      <a:pt x="123" y="331"/>
                    </a:cubicBezTo>
                    <a:cubicBezTo>
                      <a:pt x="163" y="371"/>
                      <a:pt x="211" y="389"/>
                      <a:pt x="259" y="389"/>
                    </a:cubicBezTo>
                    <a:cubicBezTo>
                      <a:pt x="359" y="389"/>
                      <a:pt x="454"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6" name="Google Shape;22126;p98"/>
              <p:cNvSpPr/>
              <p:nvPr/>
            </p:nvSpPr>
            <p:spPr>
              <a:xfrm>
                <a:off x="673775" y="1379900"/>
                <a:ext cx="11375" cy="9750"/>
              </a:xfrm>
              <a:custGeom>
                <a:avLst/>
                <a:gdLst/>
                <a:ahLst/>
                <a:cxnLst/>
                <a:rect l="l" t="t" r="r" b="b"/>
                <a:pathLst>
                  <a:path w="455" h="390" extrusionOk="0">
                    <a:moveTo>
                      <a:pt x="261" y="0"/>
                    </a:moveTo>
                    <a:cubicBezTo>
                      <a:pt x="88" y="0"/>
                      <a:pt x="0" y="210"/>
                      <a:pt x="123" y="332"/>
                    </a:cubicBezTo>
                    <a:cubicBezTo>
                      <a:pt x="163" y="372"/>
                      <a:pt x="211" y="389"/>
                      <a:pt x="259" y="389"/>
                    </a:cubicBezTo>
                    <a:cubicBezTo>
                      <a:pt x="359" y="389"/>
                      <a:pt x="455" y="312"/>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7" name="Google Shape;22127;p98"/>
              <p:cNvSpPr/>
              <p:nvPr/>
            </p:nvSpPr>
            <p:spPr>
              <a:xfrm>
                <a:off x="715200" y="1379900"/>
                <a:ext cx="9725" cy="9725"/>
              </a:xfrm>
              <a:custGeom>
                <a:avLst/>
                <a:gdLst/>
                <a:ahLst/>
                <a:cxnLst/>
                <a:rect l="l" t="t" r="r" b="b"/>
                <a:pathLst>
                  <a:path w="389" h="389" extrusionOk="0">
                    <a:moveTo>
                      <a:pt x="194" y="0"/>
                    </a:moveTo>
                    <a:cubicBezTo>
                      <a:pt x="86" y="0"/>
                      <a:pt x="0" y="87"/>
                      <a:pt x="0" y="194"/>
                    </a:cubicBezTo>
                    <a:cubicBezTo>
                      <a:pt x="0" y="302"/>
                      <a:pt x="86" y="389"/>
                      <a:pt x="194" y="389"/>
                    </a:cubicBezTo>
                    <a:cubicBezTo>
                      <a:pt x="300" y="389"/>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8" name="Google Shape;22128;p98"/>
              <p:cNvSpPr/>
              <p:nvPr/>
            </p:nvSpPr>
            <p:spPr>
              <a:xfrm>
                <a:off x="753300" y="1379900"/>
                <a:ext cx="11375" cy="9750"/>
              </a:xfrm>
              <a:custGeom>
                <a:avLst/>
                <a:gdLst/>
                <a:ahLst/>
                <a:cxnLst/>
                <a:rect l="l" t="t" r="r" b="b"/>
                <a:pathLst>
                  <a:path w="455" h="390" extrusionOk="0">
                    <a:moveTo>
                      <a:pt x="260" y="0"/>
                    </a:moveTo>
                    <a:cubicBezTo>
                      <a:pt x="87" y="0"/>
                      <a:pt x="1" y="210"/>
                      <a:pt x="122" y="332"/>
                    </a:cubicBezTo>
                    <a:cubicBezTo>
                      <a:pt x="162" y="372"/>
                      <a:pt x="210" y="389"/>
                      <a:pt x="258" y="389"/>
                    </a:cubicBezTo>
                    <a:cubicBezTo>
                      <a:pt x="358" y="389"/>
                      <a:pt x="454" y="312"/>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9" name="Google Shape;22129;p98"/>
              <p:cNvSpPr/>
              <p:nvPr/>
            </p:nvSpPr>
            <p:spPr>
              <a:xfrm>
                <a:off x="794700" y="1379900"/>
                <a:ext cx="9725" cy="9725"/>
              </a:xfrm>
              <a:custGeom>
                <a:avLst/>
                <a:gdLst/>
                <a:ahLst/>
                <a:cxnLst/>
                <a:rect l="l" t="t" r="r" b="b"/>
                <a:pathLst>
                  <a:path w="389" h="389" extrusionOk="0">
                    <a:moveTo>
                      <a:pt x="194" y="0"/>
                    </a:moveTo>
                    <a:cubicBezTo>
                      <a:pt x="87" y="0"/>
                      <a:pt x="0" y="87"/>
                      <a:pt x="0" y="194"/>
                    </a:cubicBezTo>
                    <a:cubicBezTo>
                      <a:pt x="0" y="302"/>
                      <a:pt x="87" y="389"/>
                      <a:pt x="194" y="389"/>
                    </a:cubicBezTo>
                    <a:cubicBezTo>
                      <a:pt x="300" y="389"/>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0" name="Google Shape;22130;p98"/>
              <p:cNvSpPr/>
              <p:nvPr/>
            </p:nvSpPr>
            <p:spPr>
              <a:xfrm>
                <a:off x="832825" y="1379900"/>
                <a:ext cx="11350" cy="9750"/>
              </a:xfrm>
              <a:custGeom>
                <a:avLst/>
                <a:gdLst/>
                <a:ahLst/>
                <a:cxnLst/>
                <a:rect l="l" t="t" r="r" b="b"/>
                <a:pathLst>
                  <a:path w="454" h="390" extrusionOk="0">
                    <a:moveTo>
                      <a:pt x="259" y="0"/>
                    </a:moveTo>
                    <a:cubicBezTo>
                      <a:pt x="87" y="0"/>
                      <a:pt x="0" y="210"/>
                      <a:pt x="122" y="332"/>
                    </a:cubicBezTo>
                    <a:cubicBezTo>
                      <a:pt x="161" y="372"/>
                      <a:pt x="210" y="389"/>
                      <a:pt x="257" y="389"/>
                    </a:cubicBezTo>
                    <a:cubicBezTo>
                      <a:pt x="357" y="389"/>
                      <a:pt x="453" y="312"/>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1" name="Google Shape;22131;p98"/>
              <p:cNvSpPr/>
              <p:nvPr/>
            </p:nvSpPr>
            <p:spPr>
              <a:xfrm>
                <a:off x="872575" y="1379900"/>
                <a:ext cx="11350" cy="9725"/>
              </a:xfrm>
              <a:custGeom>
                <a:avLst/>
                <a:gdLst/>
                <a:ahLst/>
                <a:cxnLst/>
                <a:rect l="l" t="t" r="r" b="b"/>
                <a:pathLst>
                  <a:path w="454" h="389" extrusionOk="0">
                    <a:moveTo>
                      <a:pt x="260" y="0"/>
                    </a:moveTo>
                    <a:cubicBezTo>
                      <a:pt x="87" y="0"/>
                      <a:pt x="0" y="210"/>
                      <a:pt x="122" y="331"/>
                    </a:cubicBezTo>
                    <a:cubicBezTo>
                      <a:pt x="161" y="371"/>
                      <a:pt x="210" y="389"/>
                      <a:pt x="258" y="389"/>
                    </a:cubicBezTo>
                    <a:cubicBezTo>
                      <a:pt x="358" y="389"/>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2" name="Google Shape;22132;p98"/>
              <p:cNvSpPr/>
              <p:nvPr/>
            </p:nvSpPr>
            <p:spPr>
              <a:xfrm>
                <a:off x="913950" y="1379900"/>
                <a:ext cx="9725" cy="9725"/>
              </a:xfrm>
              <a:custGeom>
                <a:avLst/>
                <a:gdLst/>
                <a:ahLst/>
                <a:cxnLst/>
                <a:rect l="l" t="t" r="r" b="b"/>
                <a:pathLst>
                  <a:path w="389" h="389" extrusionOk="0">
                    <a:moveTo>
                      <a:pt x="195" y="0"/>
                    </a:moveTo>
                    <a:cubicBezTo>
                      <a:pt x="87" y="0"/>
                      <a:pt x="1" y="87"/>
                      <a:pt x="1" y="194"/>
                    </a:cubicBezTo>
                    <a:cubicBezTo>
                      <a:pt x="1" y="302"/>
                      <a:pt x="87" y="389"/>
                      <a:pt x="195" y="389"/>
                    </a:cubicBezTo>
                    <a:cubicBezTo>
                      <a:pt x="302" y="389"/>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3" name="Google Shape;22133;p98"/>
              <p:cNvSpPr/>
              <p:nvPr/>
            </p:nvSpPr>
            <p:spPr>
              <a:xfrm>
                <a:off x="95370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2" y="389"/>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4" name="Google Shape;22134;p98"/>
              <p:cNvSpPr/>
              <p:nvPr/>
            </p:nvSpPr>
            <p:spPr>
              <a:xfrm>
                <a:off x="99345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3" y="389"/>
                      <a:pt x="389" y="302"/>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5" name="Google Shape;22135;p98"/>
              <p:cNvSpPr/>
              <p:nvPr/>
            </p:nvSpPr>
            <p:spPr>
              <a:xfrm>
                <a:off x="10332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6" name="Google Shape;22136;p98"/>
              <p:cNvSpPr/>
              <p:nvPr/>
            </p:nvSpPr>
            <p:spPr>
              <a:xfrm>
                <a:off x="107297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7" name="Google Shape;22137;p98"/>
              <p:cNvSpPr/>
              <p:nvPr/>
            </p:nvSpPr>
            <p:spPr>
              <a:xfrm>
                <a:off x="11127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8" name="Google Shape;22138;p98"/>
              <p:cNvSpPr/>
              <p:nvPr/>
            </p:nvSpPr>
            <p:spPr>
              <a:xfrm>
                <a:off x="1152500"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8" y="302"/>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9" name="Google Shape;22139;p98"/>
              <p:cNvSpPr/>
              <p:nvPr/>
            </p:nvSpPr>
            <p:spPr>
              <a:xfrm>
                <a:off x="1192275" y="1379900"/>
                <a:ext cx="9675" cy="9725"/>
              </a:xfrm>
              <a:custGeom>
                <a:avLst/>
                <a:gdLst/>
                <a:ahLst/>
                <a:cxnLst/>
                <a:rect l="l" t="t" r="r" b="b"/>
                <a:pathLst>
                  <a:path w="387" h="389" extrusionOk="0">
                    <a:moveTo>
                      <a:pt x="193" y="0"/>
                    </a:moveTo>
                    <a:cubicBezTo>
                      <a:pt x="86" y="0"/>
                      <a:pt x="0" y="87"/>
                      <a:pt x="0" y="194"/>
                    </a:cubicBezTo>
                    <a:cubicBezTo>
                      <a:pt x="0" y="302"/>
                      <a:pt x="86" y="389"/>
                      <a:pt x="193" y="389"/>
                    </a:cubicBezTo>
                    <a:cubicBezTo>
                      <a:pt x="300" y="389"/>
                      <a:pt x="387" y="302"/>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0" name="Google Shape;22140;p98"/>
              <p:cNvSpPr/>
              <p:nvPr/>
            </p:nvSpPr>
            <p:spPr>
              <a:xfrm>
                <a:off x="1232025" y="1379900"/>
                <a:ext cx="9675" cy="9725"/>
              </a:xfrm>
              <a:custGeom>
                <a:avLst/>
                <a:gdLst/>
                <a:ahLst/>
                <a:cxnLst/>
                <a:rect l="l" t="t" r="r" b="b"/>
                <a:pathLst>
                  <a:path w="387" h="389" extrusionOk="0">
                    <a:moveTo>
                      <a:pt x="194" y="0"/>
                    </a:moveTo>
                    <a:cubicBezTo>
                      <a:pt x="87" y="0"/>
                      <a:pt x="0" y="87"/>
                      <a:pt x="0" y="194"/>
                    </a:cubicBezTo>
                    <a:cubicBezTo>
                      <a:pt x="0" y="302"/>
                      <a:pt x="87" y="389"/>
                      <a:pt x="194" y="389"/>
                    </a:cubicBezTo>
                    <a:cubicBezTo>
                      <a:pt x="300" y="389"/>
                      <a:pt x="387" y="302"/>
                      <a:pt x="387" y="194"/>
                    </a:cubicBezTo>
                    <a:cubicBezTo>
                      <a:pt x="387"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1" name="Google Shape;22141;p98"/>
              <p:cNvSpPr/>
              <p:nvPr/>
            </p:nvSpPr>
            <p:spPr>
              <a:xfrm>
                <a:off x="31762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2" name="Google Shape;22142;p98"/>
              <p:cNvSpPr/>
              <p:nvPr/>
            </p:nvSpPr>
            <p:spPr>
              <a:xfrm>
                <a:off x="355750" y="134580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3" name="Google Shape;22143;p98"/>
              <p:cNvSpPr/>
              <p:nvPr/>
            </p:nvSpPr>
            <p:spPr>
              <a:xfrm>
                <a:off x="397125" y="134580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4" name="Google Shape;22144;p98"/>
              <p:cNvSpPr/>
              <p:nvPr/>
            </p:nvSpPr>
            <p:spPr>
              <a:xfrm>
                <a:off x="435250" y="1345800"/>
                <a:ext cx="11350" cy="9725"/>
              </a:xfrm>
              <a:custGeom>
                <a:avLst/>
                <a:gdLst/>
                <a:ahLst/>
                <a:cxnLst/>
                <a:rect l="l" t="t" r="r" b="b"/>
                <a:pathLst>
                  <a:path w="454" h="389" extrusionOk="0">
                    <a:moveTo>
                      <a:pt x="260" y="0"/>
                    </a:moveTo>
                    <a:cubicBezTo>
                      <a:pt x="87" y="0"/>
                      <a:pt x="0" y="209"/>
                      <a:pt x="123" y="332"/>
                    </a:cubicBezTo>
                    <a:cubicBezTo>
                      <a:pt x="162" y="371"/>
                      <a:pt x="211" y="389"/>
                      <a:pt x="258" y="389"/>
                    </a:cubicBezTo>
                    <a:cubicBezTo>
                      <a:pt x="358" y="389"/>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5" name="Google Shape;22145;p98"/>
              <p:cNvSpPr/>
              <p:nvPr/>
            </p:nvSpPr>
            <p:spPr>
              <a:xfrm>
                <a:off x="475000" y="1345800"/>
                <a:ext cx="11350" cy="9725"/>
              </a:xfrm>
              <a:custGeom>
                <a:avLst/>
                <a:gdLst/>
                <a:ahLst/>
                <a:cxnLst/>
                <a:rect l="l" t="t" r="r" b="b"/>
                <a:pathLst>
                  <a:path w="454" h="389" extrusionOk="0">
                    <a:moveTo>
                      <a:pt x="260" y="0"/>
                    </a:moveTo>
                    <a:cubicBezTo>
                      <a:pt x="87" y="0"/>
                      <a:pt x="1" y="209"/>
                      <a:pt x="122" y="332"/>
                    </a:cubicBezTo>
                    <a:cubicBezTo>
                      <a:pt x="161" y="371"/>
                      <a:pt x="210" y="389"/>
                      <a:pt x="258" y="389"/>
                    </a:cubicBezTo>
                    <a:cubicBezTo>
                      <a:pt x="358" y="389"/>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6" name="Google Shape;22146;p98"/>
              <p:cNvSpPr/>
              <p:nvPr/>
            </p:nvSpPr>
            <p:spPr>
              <a:xfrm>
                <a:off x="516425" y="134580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7" name="Google Shape;22147;p98"/>
              <p:cNvSpPr/>
              <p:nvPr/>
            </p:nvSpPr>
            <p:spPr>
              <a:xfrm>
                <a:off x="554500" y="1345800"/>
                <a:ext cx="11375" cy="9725"/>
              </a:xfrm>
              <a:custGeom>
                <a:avLst/>
                <a:gdLst/>
                <a:ahLst/>
                <a:cxnLst/>
                <a:rect l="l" t="t" r="r" b="b"/>
                <a:pathLst>
                  <a:path w="455" h="389" extrusionOk="0">
                    <a:moveTo>
                      <a:pt x="262" y="0"/>
                    </a:moveTo>
                    <a:cubicBezTo>
                      <a:pt x="87" y="0"/>
                      <a:pt x="1" y="209"/>
                      <a:pt x="124" y="332"/>
                    </a:cubicBezTo>
                    <a:cubicBezTo>
                      <a:pt x="163" y="371"/>
                      <a:pt x="212" y="389"/>
                      <a:pt x="259" y="389"/>
                    </a:cubicBezTo>
                    <a:cubicBezTo>
                      <a:pt x="359" y="389"/>
                      <a:pt x="454" y="311"/>
                      <a:pt x="454"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8" name="Google Shape;22148;p98"/>
              <p:cNvSpPr/>
              <p:nvPr/>
            </p:nvSpPr>
            <p:spPr>
              <a:xfrm>
                <a:off x="595925"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9" name="Google Shape;22149;p98"/>
              <p:cNvSpPr/>
              <p:nvPr/>
            </p:nvSpPr>
            <p:spPr>
              <a:xfrm>
                <a:off x="634025" y="1345800"/>
                <a:ext cx="11375" cy="9725"/>
              </a:xfrm>
              <a:custGeom>
                <a:avLst/>
                <a:gdLst/>
                <a:ahLst/>
                <a:cxnLst/>
                <a:rect l="l" t="t" r="r" b="b"/>
                <a:pathLst>
                  <a:path w="455" h="389" extrusionOk="0">
                    <a:moveTo>
                      <a:pt x="261" y="0"/>
                    </a:moveTo>
                    <a:cubicBezTo>
                      <a:pt x="88" y="0"/>
                      <a:pt x="0" y="209"/>
                      <a:pt x="123" y="332"/>
                    </a:cubicBezTo>
                    <a:cubicBezTo>
                      <a:pt x="162" y="371"/>
                      <a:pt x="211" y="389"/>
                      <a:pt x="259" y="389"/>
                    </a:cubicBezTo>
                    <a:cubicBezTo>
                      <a:pt x="359" y="389"/>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0" name="Google Shape;22150;p98"/>
              <p:cNvSpPr/>
              <p:nvPr/>
            </p:nvSpPr>
            <p:spPr>
              <a:xfrm>
                <a:off x="673775" y="1345800"/>
                <a:ext cx="11375" cy="9725"/>
              </a:xfrm>
              <a:custGeom>
                <a:avLst/>
                <a:gdLst/>
                <a:ahLst/>
                <a:cxnLst/>
                <a:rect l="l" t="t" r="r" b="b"/>
                <a:pathLst>
                  <a:path w="455" h="389" extrusionOk="0">
                    <a:moveTo>
                      <a:pt x="261" y="0"/>
                    </a:moveTo>
                    <a:cubicBezTo>
                      <a:pt x="88" y="0"/>
                      <a:pt x="0" y="209"/>
                      <a:pt x="123" y="332"/>
                    </a:cubicBezTo>
                    <a:cubicBezTo>
                      <a:pt x="163" y="371"/>
                      <a:pt x="211" y="389"/>
                      <a:pt x="259" y="389"/>
                    </a:cubicBezTo>
                    <a:cubicBezTo>
                      <a:pt x="359" y="389"/>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1" name="Google Shape;22151;p98"/>
              <p:cNvSpPr/>
              <p:nvPr/>
            </p:nvSpPr>
            <p:spPr>
              <a:xfrm>
                <a:off x="715200" y="134580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2" name="Google Shape;22152;p98"/>
              <p:cNvSpPr/>
              <p:nvPr/>
            </p:nvSpPr>
            <p:spPr>
              <a:xfrm>
                <a:off x="753300" y="1345800"/>
                <a:ext cx="11375" cy="9725"/>
              </a:xfrm>
              <a:custGeom>
                <a:avLst/>
                <a:gdLst/>
                <a:ahLst/>
                <a:cxnLst/>
                <a:rect l="l" t="t" r="r" b="b"/>
                <a:pathLst>
                  <a:path w="455" h="389" extrusionOk="0">
                    <a:moveTo>
                      <a:pt x="260" y="0"/>
                    </a:moveTo>
                    <a:cubicBezTo>
                      <a:pt x="87" y="0"/>
                      <a:pt x="1" y="209"/>
                      <a:pt x="122" y="332"/>
                    </a:cubicBezTo>
                    <a:cubicBezTo>
                      <a:pt x="162" y="371"/>
                      <a:pt x="210" y="389"/>
                      <a:pt x="258" y="389"/>
                    </a:cubicBezTo>
                    <a:cubicBezTo>
                      <a:pt x="358" y="389"/>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3" name="Google Shape;22153;p98"/>
              <p:cNvSpPr/>
              <p:nvPr/>
            </p:nvSpPr>
            <p:spPr>
              <a:xfrm>
                <a:off x="794700"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4" name="Google Shape;22154;p98"/>
              <p:cNvSpPr/>
              <p:nvPr/>
            </p:nvSpPr>
            <p:spPr>
              <a:xfrm>
                <a:off x="832825" y="1345800"/>
                <a:ext cx="11350" cy="9725"/>
              </a:xfrm>
              <a:custGeom>
                <a:avLst/>
                <a:gdLst/>
                <a:ahLst/>
                <a:cxnLst/>
                <a:rect l="l" t="t" r="r" b="b"/>
                <a:pathLst>
                  <a:path w="454" h="389" extrusionOk="0">
                    <a:moveTo>
                      <a:pt x="259" y="0"/>
                    </a:moveTo>
                    <a:cubicBezTo>
                      <a:pt x="87" y="0"/>
                      <a:pt x="0" y="209"/>
                      <a:pt x="122" y="332"/>
                    </a:cubicBezTo>
                    <a:cubicBezTo>
                      <a:pt x="161" y="371"/>
                      <a:pt x="210" y="389"/>
                      <a:pt x="257" y="389"/>
                    </a:cubicBezTo>
                    <a:cubicBezTo>
                      <a:pt x="357" y="389"/>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5" name="Google Shape;22155;p98"/>
              <p:cNvSpPr/>
              <p:nvPr/>
            </p:nvSpPr>
            <p:spPr>
              <a:xfrm>
                <a:off x="872575" y="1345800"/>
                <a:ext cx="11350" cy="9725"/>
              </a:xfrm>
              <a:custGeom>
                <a:avLst/>
                <a:gdLst/>
                <a:ahLst/>
                <a:cxnLst/>
                <a:rect l="l" t="t" r="r" b="b"/>
                <a:pathLst>
                  <a:path w="454" h="389" extrusionOk="0">
                    <a:moveTo>
                      <a:pt x="260" y="0"/>
                    </a:moveTo>
                    <a:cubicBezTo>
                      <a:pt x="87" y="0"/>
                      <a:pt x="0" y="209"/>
                      <a:pt x="122" y="332"/>
                    </a:cubicBezTo>
                    <a:cubicBezTo>
                      <a:pt x="161" y="371"/>
                      <a:pt x="210" y="389"/>
                      <a:pt x="257" y="389"/>
                    </a:cubicBezTo>
                    <a:cubicBezTo>
                      <a:pt x="358" y="389"/>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6" name="Google Shape;22156;p98"/>
              <p:cNvSpPr/>
              <p:nvPr/>
            </p:nvSpPr>
            <p:spPr>
              <a:xfrm>
                <a:off x="913950" y="134580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7" name="Google Shape;22157;p98"/>
              <p:cNvSpPr/>
              <p:nvPr/>
            </p:nvSpPr>
            <p:spPr>
              <a:xfrm>
                <a:off x="95370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8" name="Google Shape;22158;p98"/>
              <p:cNvSpPr/>
              <p:nvPr/>
            </p:nvSpPr>
            <p:spPr>
              <a:xfrm>
                <a:off x="99345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9" name="Google Shape;22159;p98"/>
              <p:cNvSpPr/>
              <p:nvPr/>
            </p:nvSpPr>
            <p:spPr>
              <a:xfrm>
                <a:off x="10332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0" name="Google Shape;22160;p98"/>
              <p:cNvSpPr/>
              <p:nvPr/>
            </p:nvSpPr>
            <p:spPr>
              <a:xfrm>
                <a:off x="107297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1" name="Google Shape;22161;p98"/>
              <p:cNvSpPr/>
              <p:nvPr/>
            </p:nvSpPr>
            <p:spPr>
              <a:xfrm>
                <a:off x="11127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2" name="Google Shape;22162;p98"/>
              <p:cNvSpPr/>
              <p:nvPr/>
            </p:nvSpPr>
            <p:spPr>
              <a:xfrm>
                <a:off x="1152500"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3" name="Google Shape;22163;p98"/>
              <p:cNvSpPr/>
              <p:nvPr/>
            </p:nvSpPr>
            <p:spPr>
              <a:xfrm>
                <a:off x="1192275" y="134580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4" name="Google Shape;22164;p98"/>
              <p:cNvSpPr/>
              <p:nvPr/>
            </p:nvSpPr>
            <p:spPr>
              <a:xfrm>
                <a:off x="1232025" y="134580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5" name="Google Shape;22165;p98"/>
              <p:cNvSpPr/>
              <p:nvPr/>
            </p:nvSpPr>
            <p:spPr>
              <a:xfrm>
                <a:off x="31762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2" y="389"/>
                      <a:pt x="388" y="303"/>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6" name="Google Shape;22166;p98"/>
              <p:cNvSpPr/>
              <p:nvPr/>
            </p:nvSpPr>
            <p:spPr>
              <a:xfrm>
                <a:off x="355750" y="1311675"/>
                <a:ext cx="11350" cy="9750"/>
              </a:xfrm>
              <a:custGeom>
                <a:avLst/>
                <a:gdLst/>
                <a:ahLst/>
                <a:cxnLst/>
                <a:rect l="l" t="t" r="r" b="b"/>
                <a:pathLst>
                  <a:path w="454" h="390" extrusionOk="0">
                    <a:moveTo>
                      <a:pt x="259" y="1"/>
                    </a:moveTo>
                    <a:cubicBezTo>
                      <a:pt x="87" y="1"/>
                      <a:pt x="0" y="210"/>
                      <a:pt x="123" y="333"/>
                    </a:cubicBezTo>
                    <a:cubicBezTo>
                      <a:pt x="162" y="372"/>
                      <a:pt x="210" y="390"/>
                      <a:pt x="258" y="390"/>
                    </a:cubicBezTo>
                    <a:cubicBezTo>
                      <a:pt x="357" y="390"/>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7" name="Google Shape;22167;p98"/>
              <p:cNvSpPr/>
              <p:nvPr/>
            </p:nvSpPr>
            <p:spPr>
              <a:xfrm>
                <a:off x="397125" y="1311675"/>
                <a:ext cx="9725" cy="9725"/>
              </a:xfrm>
              <a:custGeom>
                <a:avLst/>
                <a:gdLst/>
                <a:ahLst/>
                <a:cxnLst/>
                <a:rect l="l" t="t" r="r" b="b"/>
                <a:pathLst>
                  <a:path w="389" h="389" extrusionOk="0">
                    <a:moveTo>
                      <a:pt x="195" y="1"/>
                    </a:moveTo>
                    <a:cubicBezTo>
                      <a:pt x="88" y="1"/>
                      <a:pt x="1" y="89"/>
                      <a:pt x="1" y="195"/>
                    </a:cubicBezTo>
                    <a:cubicBezTo>
                      <a:pt x="1" y="303"/>
                      <a:pt x="88" y="389"/>
                      <a:pt x="195" y="389"/>
                    </a:cubicBezTo>
                    <a:cubicBezTo>
                      <a:pt x="302" y="389"/>
                      <a:pt x="389" y="303"/>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8" name="Google Shape;22168;p98"/>
              <p:cNvSpPr/>
              <p:nvPr/>
            </p:nvSpPr>
            <p:spPr>
              <a:xfrm>
                <a:off x="435250" y="1311675"/>
                <a:ext cx="11350" cy="9750"/>
              </a:xfrm>
              <a:custGeom>
                <a:avLst/>
                <a:gdLst/>
                <a:ahLst/>
                <a:cxnLst/>
                <a:rect l="l" t="t" r="r" b="b"/>
                <a:pathLst>
                  <a:path w="454" h="390" extrusionOk="0">
                    <a:moveTo>
                      <a:pt x="260" y="1"/>
                    </a:moveTo>
                    <a:cubicBezTo>
                      <a:pt x="87" y="1"/>
                      <a:pt x="0" y="210"/>
                      <a:pt x="123" y="333"/>
                    </a:cubicBezTo>
                    <a:cubicBezTo>
                      <a:pt x="162" y="372"/>
                      <a:pt x="211" y="390"/>
                      <a:pt x="258" y="390"/>
                    </a:cubicBezTo>
                    <a:cubicBezTo>
                      <a:pt x="358" y="390"/>
                      <a:pt x="454" y="312"/>
                      <a:pt x="454" y="195"/>
                    </a:cubicBezTo>
                    <a:cubicBezTo>
                      <a:pt x="454" y="89"/>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9" name="Google Shape;22169;p98"/>
              <p:cNvSpPr/>
              <p:nvPr/>
            </p:nvSpPr>
            <p:spPr>
              <a:xfrm>
                <a:off x="475000" y="1311675"/>
                <a:ext cx="11350" cy="9750"/>
              </a:xfrm>
              <a:custGeom>
                <a:avLst/>
                <a:gdLst/>
                <a:ahLst/>
                <a:cxnLst/>
                <a:rect l="l" t="t" r="r" b="b"/>
                <a:pathLst>
                  <a:path w="454" h="390" extrusionOk="0">
                    <a:moveTo>
                      <a:pt x="260" y="1"/>
                    </a:moveTo>
                    <a:cubicBezTo>
                      <a:pt x="87" y="1"/>
                      <a:pt x="1" y="210"/>
                      <a:pt x="122" y="333"/>
                    </a:cubicBezTo>
                    <a:cubicBezTo>
                      <a:pt x="161" y="372"/>
                      <a:pt x="210" y="390"/>
                      <a:pt x="258" y="390"/>
                    </a:cubicBezTo>
                    <a:cubicBezTo>
                      <a:pt x="358" y="390"/>
                      <a:pt x="454" y="312"/>
                      <a:pt x="454" y="195"/>
                    </a:cubicBezTo>
                    <a:cubicBezTo>
                      <a:pt x="454" y="89"/>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0" name="Google Shape;22170;p98"/>
              <p:cNvSpPr/>
              <p:nvPr/>
            </p:nvSpPr>
            <p:spPr>
              <a:xfrm>
                <a:off x="516425" y="1311675"/>
                <a:ext cx="9675" cy="9725"/>
              </a:xfrm>
              <a:custGeom>
                <a:avLst/>
                <a:gdLst/>
                <a:ahLst/>
                <a:cxnLst/>
                <a:rect l="l" t="t" r="r" b="b"/>
                <a:pathLst>
                  <a:path w="387" h="389" extrusionOk="0">
                    <a:moveTo>
                      <a:pt x="193" y="1"/>
                    </a:moveTo>
                    <a:cubicBezTo>
                      <a:pt x="87" y="1"/>
                      <a:pt x="0" y="89"/>
                      <a:pt x="0" y="195"/>
                    </a:cubicBezTo>
                    <a:cubicBezTo>
                      <a:pt x="0" y="303"/>
                      <a:pt x="87" y="389"/>
                      <a:pt x="193" y="389"/>
                    </a:cubicBezTo>
                    <a:cubicBezTo>
                      <a:pt x="301" y="389"/>
                      <a:pt x="387" y="303"/>
                      <a:pt x="387" y="195"/>
                    </a:cubicBezTo>
                    <a:cubicBezTo>
                      <a:pt x="387"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1" name="Google Shape;22171;p98"/>
              <p:cNvSpPr/>
              <p:nvPr/>
            </p:nvSpPr>
            <p:spPr>
              <a:xfrm>
                <a:off x="554500" y="1311675"/>
                <a:ext cx="11375" cy="9750"/>
              </a:xfrm>
              <a:custGeom>
                <a:avLst/>
                <a:gdLst/>
                <a:ahLst/>
                <a:cxnLst/>
                <a:rect l="l" t="t" r="r" b="b"/>
                <a:pathLst>
                  <a:path w="455" h="390" extrusionOk="0">
                    <a:moveTo>
                      <a:pt x="262" y="1"/>
                    </a:moveTo>
                    <a:cubicBezTo>
                      <a:pt x="87" y="1"/>
                      <a:pt x="1" y="210"/>
                      <a:pt x="124" y="333"/>
                    </a:cubicBezTo>
                    <a:cubicBezTo>
                      <a:pt x="163" y="372"/>
                      <a:pt x="212" y="390"/>
                      <a:pt x="259" y="390"/>
                    </a:cubicBezTo>
                    <a:cubicBezTo>
                      <a:pt x="359" y="390"/>
                      <a:pt x="454" y="312"/>
                      <a:pt x="454" y="195"/>
                    </a:cubicBezTo>
                    <a:cubicBezTo>
                      <a:pt x="454" y="89"/>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2" name="Google Shape;22172;p98"/>
              <p:cNvSpPr/>
              <p:nvPr/>
            </p:nvSpPr>
            <p:spPr>
              <a:xfrm>
                <a:off x="595925"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7" y="303"/>
                      <a:pt x="387" y="195"/>
                    </a:cubicBezTo>
                    <a:cubicBezTo>
                      <a:pt x="387"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3" name="Google Shape;22173;p98"/>
              <p:cNvSpPr/>
              <p:nvPr/>
            </p:nvSpPr>
            <p:spPr>
              <a:xfrm>
                <a:off x="634025" y="1311675"/>
                <a:ext cx="11375" cy="9750"/>
              </a:xfrm>
              <a:custGeom>
                <a:avLst/>
                <a:gdLst/>
                <a:ahLst/>
                <a:cxnLst/>
                <a:rect l="l" t="t" r="r" b="b"/>
                <a:pathLst>
                  <a:path w="455" h="390" extrusionOk="0">
                    <a:moveTo>
                      <a:pt x="261" y="1"/>
                    </a:moveTo>
                    <a:cubicBezTo>
                      <a:pt x="88" y="1"/>
                      <a:pt x="0" y="210"/>
                      <a:pt x="123" y="333"/>
                    </a:cubicBezTo>
                    <a:cubicBezTo>
                      <a:pt x="162" y="372"/>
                      <a:pt x="211" y="390"/>
                      <a:pt x="259" y="390"/>
                    </a:cubicBezTo>
                    <a:cubicBezTo>
                      <a:pt x="359" y="390"/>
                      <a:pt x="455" y="312"/>
                      <a:pt x="455" y="195"/>
                    </a:cubicBezTo>
                    <a:cubicBezTo>
                      <a:pt x="453" y="89"/>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4" name="Google Shape;22174;p98"/>
              <p:cNvSpPr/>
              <p:nvPr/>
            </p:nvSpPr>
            <p:spPr>
              <a:xfrm>
                <a:off x="673775" y="1311675"/>
                <a:ext cx="11375" cy="9750"/>
              </a:xfrm>
              <a:custGeom>
                <a:avLst/>
                <a:gdLst/>
                <a:ahLst/>
                <a:cxnLst/>
                <a:rect l="l" t="t" r="r" b="b"/>
                <a:pathLst>
                  <a:path w="455" h="390" extrusionOk="0">
                    <a:moveTo>
                      <a:pt x="261" y="1"/>
                    </a:moveTo>
                    <a:cubicBezTo>
                      <a:pt x="88" y="1"/>
                      <a:pt x="0" y="210"/>
                      <a:pt x="123" y="333"/>
                    </a:cubicBezTo>
                    <a:cubicBezTo>
                      <a:pt x="163" y="372"/>
                      <a:pt x="211" y="390"/>
                      <a:pt x="259" y="390"/>
                    </a:cubicBezTo>
                    <a:cubicBezTo>
                      <a:pt x="359" y="390"/>
                      <a:pt x="455" y="312"/>
                      <a:pt x="455" y="195"/>
                    </a:cubicBezTo>
                    <a:cubicBezTo>
                      <a:pt x="453" y="89"/>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5" name="Google Shape;22175;p98"/>
              <p:cNvSpPr/>
              <p:nvPr/>
            </p:nvSpPr>
            <p:spPr>
              <a:xfrm>
                <a:off x="715200" y="1311675"/>
                <a:ext cx="9725" cy="9725"/>
              </a:xfrm>
              <a:custGeom>
                <a:avLst/>
                <a:gdLst/>
                <a:ahLst/>
                <a:cxnLst/>
                <a:rect l="l" t="t" r="r" b="b"/>
                <a:pathLst>
                  <a:path w="389" h="389" extrusionOk="0">
                    <a:moveTo>
                      <a:pt x="194" y="1"/>
                    </a:moveTo>
                    <a:cubicBezTo>
                      <a:pt x="86" y="1"/>
                      <a:pt x="0" y="89"/>
                      <a:pt x="0" y="195"/>
                    </a:cubicBezTo>
                    <a:cubicBezTo>
                      <a:pt x="0" y="303"/>
                      <a:pt x="86" y="389"/>
                      <a:pt x="194" y="389"/>
                    </a:cubicBezTo>
                    <a:cubicBezTo>
                      <a:pt x="300" y="389"/>
                      <a:pt x="388" y="303"/>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6" name="Google Shape;22176;p98"/>
              <p:cNvSpPr/>
              <p:nvPr/>
            </p:nvSpPr>
            <p:spPr>
              <a:xfrm>
                <a:off x="753300" y="1311675"/>
                <a:ext cx="11375" cy="9750"/>
              </a:xfrm>
              <a:custGeom>
                <a:avLst/>
                <a:gdLst/>
                <a:ahLst/>
                <a:cxnLst/>
                <a:rect l="l" t="t" r="r" b="b"/>
                <a:pathLst>
                  <a:path w="455" h="390" extrusionOk="0">
                    <a:moveTo>
                      <a:pt x="260" y="1"/>
                    </a:moveTo>
                    <a:cubicBezTo>
                      <a:pt x="87" y="1"/>
                      <a:pt x="1" y="210"/>
                      <a:pt x="122" y="333"/>
                    </a:cubicBezTo>
                    <a:cubicBezTo>
                      <a:pt x="162" y="372"/>
                      <a:pt x="210" y="390"/>
                      <a:pt x="258" y="390"/>
                    </a:cubicBezTo>
                    <a:cubicBezTo>
                      <a:pt x="358" y="390"/>
                      <a:pt x="454" y="312"/>
                      <a:pt x="454" y="195"/>
                    </a:cubicBezTo>
                    <a:cubicBezTo>
                      <a:pt x="454" y="89"/>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7" name="Google Shape;22177;p98"/>
              <p:cNvSpPr/>
              <p:nvPr/>
            </p:nvSpPr>
            <p:spPr>
              <a:xfrm>
                <a:off x="794700"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8" name="Google Shape;22178;p98"/>
              <p:cNvSpPr/>
              <p:nvPr/>
            </p:nvSpPr>
            <p:spPr>
              <a:xfrm>
                <a:off x="832825" y="1311675"/>
                <a:ext cx="11350" cy="9750"/>
              </a:xfrm>
              <a:custGeom>
                <a:avLst/>
                <a:gdLst/>
                <a:ahLst/>
                <a:cxnLst/>
                <a:rect l="l" t="t" r="r" b="b"/>
                <a:pathLst>
                  <a:path w="454" h="390" extrusionOk="0">
                    <a:moveTo>
                      <a:pt x="259" y="1"/>
                    </a:moveTo>
                    <a:cubicBezTo>
                      <a:pt x="87" y="1"/>
                      <a:pt x="0" y="210"/>
                      <a:pt x="122" y="333"/>
                    </a:cubicBezTo>
                    <a:cubicBezTo>
                      <a:pt x="161" y="372"/>
                      <a:pt x="210" y="390"/>
                      <a:pt x="257" y="390"/>
                    </a:cubicBezTo>
                    <a:cubicBezTo>
                      <a:pt x="357" y="390"/>
                      <a:pt x="453" y="312"/>
                      <a:pt x="453" y="195"/>
                    </a:cubicBezTo>
                    <a:cubicBezTo>
                      <a:pt x="453" y="89"/>
                      <a:pt x="366"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9" name="Google Shape;22179;p98"/>
              <p:cNvSpPr/>
              <p:nvPr/>
            </p:nvSpPr>
            <p:spPr>
              <a:xfrm>
                <a:off x="872575" y="1311675"/>
                <a:ext cx="11350" cy="9750"/>
              </a:xfrm>
              <a:custGeom>
                <a:avLst/>
                <a:gdLst/>
                <a:ahLst/>
                <a:cxnLst/>
                <a:rect l="l" t="t" r="r" b="b"/>
                <a:pathLst>
                  <a:path w="454" h="390" extrusionOk="0">
                    <a:moveTo>
                      <a:pt x="260" y="1"/>
                    </a:moveTo>
                    <a:cubicBezTo>
                      <a:pt x="87" y="1"/>
                      <a:pt x="0" y="210"/>
                      <a:pt x="122" y="333"/>
                    </a:cubicBezTo>
                    <a:cubicBezTo>
                      <a:pt x="161" y="372"/>
                      <a:pt x="210" y="390"/>
                      <a:pt x="257" y="390"/>
                    </a:cubicBezTo>
                    <a:cubicBezTo>
                      <a:pt x="358" y="390"/>
                      <a:pt x="454" y="312"/>
                      <a:pt x="454" y="195"/>
                    </a:cubicBezTo>
                    <a:cubicBezTo>
                      <a:pt x="454" y="89"/>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0" name="Google Shape;22180;p98"/>
              <p:cNvSpPr/>
              <p:nvPr/>
            </p:nvSpPr>
            <p:spPr>
              <a:xfrm>
                <a:off x="913950" y="1311675"/>
                <a:ext cx="9725" cy="9725"/>
              </a:xfrm>
              <a:custGeom>
                <a:avLst/>
                <a:gdLst/>
                <a:ahLst/>
                <a:cxnLst/>
                <a:rect l="l" t="t" r="r" b="b"/>
                <a:pathLst>
                  <a:path w="389" h="389" extrusionOk="0">
                    <a:moveTo>
                      <a:pt x="195" y="1"/>
                    </a:moveTo>
                    <a:cubicBezTo>
                      <a:pt x="87" y="1"/>
                      <a:pt x="1" y="89"/>
                      <a:pt x="1" y="195"/>
                    </a:cubicBezTo>
                    <a:cubicBezTo>
                      <a:pt x="1" y="303"/>
                      <a:pt x="87" y="389"/>
                      <a:pt x="195" y="389"/>
                    </a:cubicBezTo>
                    <a:cubicBezTo>
                      <a:pt x="302" y="389"/>
                      <a:pt x="389" y="303"/>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1" name="Google Shape;22181;p98"/>
              <p:cNvSpPr/>
              <p:nvPr/>
            </p:nvSpPr>
            <p:spPr>
              <a:xfrm>
                <a:off x="95370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2" y="389"/>
                      <a:pt x="389" y="303"/>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2" name="Google Shape;22182;p98"/>
              <p:cNvSpPr/>
              <p:nvPr/>
            </p:nvSpPr>
            <p:spPr>
              <a:xfrm>
                <a:off x="99345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3" y="389"/>
                      <a:pt x="389" y="303"/>
                      <a:pt x="389" y="195"/>
                    </a:cubicBezTo>
                    <a:cubicBezTo>
                      <a:pt x="389" y="89"/>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3" name="Google Shape;22183;p98"/>
              <p:cNvSpPr/>
              <p:nvPr/>
            </p:nvSpPr>
            <p:spPr>
              <a:xfrm>
                <a:off x="10332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4" name="Google Shape;22184;p98"/>
              <p:cNvSpPr/>
              <p:nvPr/>
            </p:nvSpPr>
            <p:spPr>
              <a:xfrm>
                <a:off x="107297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5" name="Google Shape;22185;p98"/>
              <p:cNvSpPr/>
              <p:nvPr/>
            </p:nvSpPr>
            <p:spPr>
              <a:xfrm>
                <a:off x="11127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6" name="Google Shape;22186;p98"/>
              <p:cNvSpPr/>
              <p:nvPr/>
            </p:nvSpPr>
            <p:spPr>
              <a:xfrm>
                <a:off x="1152500"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8" y="303"/>
                      <a:pt x="388" y="195"/>
                    </a:cubicBezTo>
                    <a:cubicBezTo>
                      <a:pt x="388"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7" name="Google Shape;22187;p98"/>
              <p:cNvSpPr/>
              <p:nvPr/>
            </p:nvSpPr>
            <p:spPr>
              <a:xfrm>
                <a:off x="1192275" y="1311675"/>
                <a:ext cx="9675" cy="9725"/>
              </a:xfrm>
              <a:custGeom>
                <a:avLst/>
                <a:gdLst/>
                <a:ahLst/>
                <a:cxnLst/>
                <a:rect l="l" t="t" r="r" b="b"/>
                <a:pathLst>
                  <a:path w="387" h="389" extrusionOk="0">
                    <a:moveTo>
                      <a:pt x="193" y="1"/>
                    </a:moveTo>
                    <a:cubicBezTo>
                      <a:pt x="86" y="1"/>
                      <a:pt x="0" y="89"/>
                      <a:pt x="0" y="195"/>
                    </a:cubicBezTo>
                    <a:cubicBezTo>
                      <a:pt x="0" y="303"/>
                      <a:pt x="86" y="389"/>
                      <a:pt x="193" y="389"/>
                    </a:cubicBezTo>
                    <a:cubicBezTo>
                      <a:pt x="300" y="389"/>
                      <a:pt x="387" y="303"/>
                      <a:pt x="387" y="195"/>
                    </a:cubicBezTo>
                    <a:cubicBezTo>
                      <a:pt x="387" y="89"/>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8" name="Google Shape;22188;p98"/>
              <p:cNvSpPr/>
              <p:nvPr/>
            </p:nvSpPr>
            <p:spPr>
              <a:xfrm>
                <a:off x="1232025" y="1311675"/>
                <a:ext cx="9675" cy="9725"/>
              </a:xfrm>
              <a:custGeom>
                <a:avLst/>
                <a:gdLst/>
                <a:ahLst/>
                <a:cxnLst/>
                <a:rect l="l" t="t" r="r" b="b"/>
                <a:pathLst>
                  <a:path w="387" h="389" extrusionOk="0">
                    <a:moveTo>
                      <a:pt x="194" y="1"/>
                    </a:moveTo>
                    <a:cubicBezTo>
                      <a:pt x="87" y="1"/>
                      <a:pt x="0" y="89"/>
                      <a:pt x="0" y="195"/>
                    </a:cubicBezTo>
                    <a:cubicBezTo>
                      <a:pt x="0" y="303"/>
                      <a:pt x="87" y="389"/>
                      <a:pt x="194" y="389"/>
                    </a:cubicBezTo>
                    <a:cubicBezTo>
                      <a:pt x="300" y="389"/>
                      <a:pt x="387" y="303"/>
                      <a:pt x="387" y="195"/>
                    </a:cubicBezTo>
                    <a:cubicBezTo>
                      <a:pt x="387"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9" name="Google Shape;22189;p98"/>
              <p:cNvSpPr/>
              <p:nvPr/>
            </p:nvSpPr>
            <p:spPr>
              <a:xfrm>
                <a:off x="276225" y="1277575"/>
                <a:ext cx="11375" cy="9725"/>
              </a:xfrm>
              <a:custGeom>
                <a:avLst/>
                <a:gdLst/>
                <a:ahLst/>
                <a:cxnLst/>
                <a:rect l="l" t="t" r="r" b="b"/>
                <a:pathLst>
                  <a:path w="455" h="389" extrusionOk="0">
                    <a:moveTo>
                      <a:pt x="260" y="1"/>
                    </a:moveTo>
                    <a:cubicBezTo>
                      <a:pt x="87" y="1"/>
                      <a:pt x="1" y="210"/>
                      <a:pt x="124" y="331"/>
                    </a:cubicBezTo>
                    <a:cubicBezTo>
                      <a:pt x="163" y="371"/>
                      <a:pt x="212" y="389"/>
                      <a:pt x="259" y="389"/>
                    </a:cubicBezTo>
                    <a:cubicBezTo>
                      <a:pt x="359" y="389"/>
                      <a:pt x="454" y="311"/>
                      <a:pt x="454" y="195"/>
                    </a:cubicBezTo>
                    <a:cubicBezTo>
                      <a:pt x="454" y="89"/>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0" name="Google Shape;22190;p98"/>
              <p:cNvSpPr/>
              <p:nvPr/>
            </p:nvSpPr>
            <p:spPr>
              <a:xfrm>
                <a:off x="31762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1" name="Google Shape;22191;p98"/>
              <p:cNvSpPr/>
              <p:nvPr/>
            </p:nvSpPr>
            <p:spPr>
              <a:xfrm>
                <a:off x="355750" y="127757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5"/>
                    </a:cubicBezTo>
                    <a:cubicBezTo>
                      <a:pt x="453" y="89"/>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2" name="Google Shape;22192;p98"/>
              <p:cNvSpPr/>
              <p:nvPr/>
            </p:nvSpPr>
            <p:spPr>
              <a:xfrm>
                <a:off x="397125" y="127757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3" name="Google Shape;22193;p98"/>
              <p:cNvSpPr/>
              <p:nvPr/>
            </p:nvSpPr>
            <p:spPr>
              <a:xfrm>
                <a:off x="435250" y="1277575"/>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9"/>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4" name="Google Shape;22194;p98"/>
              <p:cNvSpPr/>
              <p:nvPr/>
            </p:nvSpPr>
            <p:spPr>
              <a:xfrm>
                <a:off x="475000" y="1277575"/>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9"/>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5" name="Google Shape;22195;p98"/>
              <p:cNvSpPr/>
              <p:nvPr/>
            </p:nvSpPr>
            <p:spPr>
              <a:xfrm>
                <a:off x="516425" y="127757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6" name="Google Shape;22196;p98"/>
              <p:cNvSpPr/>
              <p:nvPr/>
            </p:nvSpPr>
            <p:spPr>
              <a:xfrm>
                <a:off x="554500" y="1277575"/>
                <a:ext cx="11375" cy="9750"/>
              </a:xfrm>
              <a:custGeom>
                <a:avLst/>
                <a:gdLst/>
                <a:ahLst/>
                <a:cxnLst/>
                <a:rect l="l" t="t" r="r" b="b"/>
                <a:pathLst>
                  <a:path w="455" h="390" extrusionOk="0">
                    <a:moveTo>
                      <a:pt x="262" y="1"/>
                    </a:moveTo>
                    <a:cubicBezTo>
                      <a:pt x="87" y="1"/>
                      <a:pt x="1" y="210"/>
                      <a:pt x="124" y="333"/>
                    </a:cubicBezTo>
                    <a:cubicBezTo>
                      <a:pt x="163" y="372"/>
                      <a:pt x="211" y="389"/>
                      <a:pt x="258" y="389"/>
                    </a:cubicBezTo>
                    <a:cubicBezTo>
                      <a:pt x="358" y="389"/>
                      <a:pt x="454" y="312"/>
                      <a:pt x="454" y="195"/>
                    </a:cubicBezTo>
                    <a:cubicBezTo>
                      <a:pt x="454" y="89"/>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7" name="Google Shape;22197;p98"/>
              <p:cNvSpPr/>
              <p:nvPr/>
            </p:nvSpPr>
            <p:spPr>
              <a:xfrm>
                <a:off x="595925"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8" name="Google Shape;22198;p98"/>
              <p:cNvSpPr/>
              <p:nvPr/>
            </p:nvSpPr>
            <p:spPr>
              <a:xfrm>
                <a:off x="634025" y="1277575"/>
                <a:ext cx="11375" cy="9750"/>
              </a:xfrm>
              <a:custGeom>
                <a:avLst/>
                <a:gdLst/>
                <a:ahLst/>
                <a:cxnLst/>
                <a:rect l="l" t="t" r="r" b="b"/>
                <a:pathLst>
                  <a:path w="455" h="390" extrusionOk="0">
                    <a:moveTo>
                      <a:pt x="261" y="1"/>
                    </a:moveTo>
                    <a:cubicBezTo>
                      <a:pt x="88" y="1"/>
                      <a:pt x="0" y="210"/>
                      <a:pt x="123" y="333"/>
                    </a:cubicBezTo>
                    <a:cubicBezTo>
                      <a:pt x="162" y="372"/>
                      <a:pt x="211" y="389"/>
                      <a:pt x="258" y="389"/>
                    </a:cubicBezTo>
                    <a:cubicBezTo>
                      <a:pt x="358" y="389"/>
                      <a:pt x="454" y="312"/>
                      <a:pt x="455" y="195"/>
                    </a:cubicBezTo>
                    <a:cubicBezTo>
                      <a:pt x="455" y="89"/>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9" name="Google Shape;22199;p98"/>
              <p:cNvSpPr/>
              <p:nvPr/>
            </p:nvSpPr>
            <p:spPr>
              <a:xfrm>
                <a:off x="673775" y="1277575"/>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9"/>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0" name="Google Shape;22200;p98"/>
              <p:cNvSpPr/>
              <p:nvPr/>
            </p:nvSpPr>
            <p:spPr>
              <a:xfrm>
                <a:off x="715200" y="127757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1" name="Google Shape;22201;p98"/>
              <p:cNvSpPr/>
              <p:nvPr/>
            </p:nvSpPr>
            <p:spPr>
              <a:xfrm>
                <a:off x="753300" y="1277575"/>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9"/>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2" name="Google Shape;22202;p98"/>
              <p:cNvSpPr/>
              <p:nvPr/>
            </p:nvSpPr>
            <p:spPr>
              <a:xfrm>
                <a:off x="794700"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3" name="Google Shape;22203;p98"/>
              <p:cNvSpPr/>
              <p:nvPr/>
            </p:nvSpPr>
            <p:spPr>
              <a:xfrm>
                <a:off x="832825" y="1277575"/>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9"/>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4" name="Google Shape;22204;p98"/>
              <p:cNvSpPr/>
              <p:nvPr/>
            </p:nvSpPr>
            <p:spPr>
              <a:xfrm>
                <a:off x="872575" y="1277575"/>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9"/>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5" name="Google Shape;22205;p98"/>
              <p:cNvSpPr/>
              <p:nvPr/>
            </p:nvSpPr>
            <p:spPr>
              <a:xfrm>
                <a:off x="913950" y="127757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6" name="Google Shape;22206;p98"/>
              <p:cNvSpPr/>
              <p:nvPr/>
            </p:nvSpPr>
            <p:spPr>
              <a:xfrm>
                <a:off x="95370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7" name="Google Shape;22207;p98"/>
              <p:cNvSpPr/>
              <p:nvPr/>
            </p:nvSpPr>
            <p:spPr>
              <a:xfrm>
                <a:off x="99345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8" name="Google Shape;22208;p98"/>
              <p:cNvSpPr/>
              <p:nvPr/>
            </p:nvSpPr>
            <p:spPr>
              <a:xfrm>
                <a:off x="10332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9" name="Google Shape;22209;p98"/>
              <p:cNvSpPr/>
              <p:nvPr/>
            </p:nvSpPr>
            <p:spPr>
              <a:xfrm>
                <a:off x="107297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0" name="Google Shape;22210;p98"/>
              <p:cNvSpPr/>
              <p:nvPr/>
            </p:nvSpPr>
            <p:spPr>
              <a:xfrm>
                <a:off x="11127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1" name="Google Shape;22211;p98"/>
              <p:cNvSpPr/>
              <p:nvPr/>
            </p:nvSpPr>
            <p:spPr>
              <a:xfrm>
                <a:off x="1152500"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2" name="Google Shape;22212;p98"/>
              <p:cNvSpPr/>
              <p:nvPr/>
            </p:nvSpPr>
            <p:spPr>
              <a:xfrm>
                <a:off x="1192275" y="127757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3" name="Google Shape;22213;p98"/>
              <p:cNvSpPr/>
              <p:nvPr/>
            </p:nvSpPr>
            <p:spPr>
              <a:xfrm>
                <a:off x="1232025" y="127757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4" name="Google Shape;22214;p98"/>
              <p:cNvSpPr/>
              <p:nvPr/>
            </p:nvSpPr>
            <p:spPr>
              <a:xfrm>
                <a:off x="276225" y="1243475"/>
                <a:ext cx="11375" cy="9725"/>
              </a:xfrm>
              <a:custGeom>
                <a:avLst/>
                <a:gdLst/>
                <a:ahLst/>
                <a:cxnLst/>
                <a:rect l="l" t="t" r="r" b="b"/>
                <a:pathLst>
                  <a:path w="455" h="389" extrusionOk="0">
                    <a:moveTo>
                      <a:pt x="260" y="0"/>
                    </a:moveTo>
                    <a:cubicBezTo>
                      <a:pt x="87" y="0"/>
                      <a:pt x="1" y="210"/>
                      <a:pt x="124" y="332"/>
                    </a:cubicBezTo>
                    <a:cubicBezTo>
                      <a:pt x="163" y="371"/>
                      <a:pt x="211" y="389"/>
                      <a:pt x="258" y="389"/>
                    </a:cubicBezTo>
                    <a:cubicBezTo>
                      <a:pt x="358" y="389"/>
                      <a:pt x="454" y="312"/>
                      <a:pt x="454" y="194"/>
                    </a:cubicBezTo>
                    <a:cubicBezTo>
                      <a:pt x="454" y="88"/>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5" name="Google Shape;22215;p98"/>
              <p:cNvSpPr/>
              <p:nvPr/>
            </p:nvSpPr>
            <p:spPr>
              <a:xfrm>
                <a:off x="31762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6" name="Google Shape;22216;p98"/>
              <p:cNvSpPr/>
              <p:nvPr/>
            </p:nvSpPr>
            <p:spPr>
              <a:xfrm>
                <a:off x="355750" y="1243475"/>
                <a:ext cx="11350" cy="9725"/>
              </a:xfrm>
              <a:custGeom>
                <a:avLst/>
                <a:gdLst/>
                <a:ahLst/>
                <a:cxnLst/>
                <a:rect l="l" t="t" r="r" b="b"/>
                <a:pathLst>
                  <a:path w="454" h="389" extrusionOk="0">
                    <a:moveTo>
                      <a:pt x="259" y="0"/>
                    </a:moveTo>
                    <a:cubicBezTo>
                      <a:pt x="87" y="0"/>
                      <a:pt x="0" y="210"/>
                      <a:pt x="123" y="332"/>
                    </a:cubicBezTo>
                    <a:cubicBezTo>
                      <a:pt x="162" y="371"/>
                      <a:pt x="210" y="389"/>
                      <a:pt x="258" y="389"/>
                    </a:cubicBezTo>
                    <a:cubicBezTo>
                      <a:pt x="357" y="389"/>
                      <a:pt x="453" y="312"/>
                      <a:pt x="453" y="194"/>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7" name="Google Shape;22217;p98"/>
              <p:cNvSpPr/>
              <p:nvPr/>
            </p:nvSpPr>
            <p:spPr>
              <a:xfrm>
                <a:off x="397125" y="124347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8" name="Google Shape;22218;p98"/>
              <p:cNvSpPr/>
              <p:nvPr/>
            </p:nvSpPr>
            <p:spPr>
              <a:xfrm>
                <a:off x="435250" y="1243475"/>
                <a:ext cx="11350" cy="9750"/>
              </a:xfrm>
              <a:custGeom>
                <a:avLst/>
                <a:gdLst/>
                <a:ahLst/>
                <a:cxnLst/>
                <a:rect l="l" t="t" r="r" b="b"/>
                <a:pathLst>
                  <a:path w="454" h="390" extrusionOk="0">
                    <a:moveTo>
                      <a:pt x="260" y="0"/>
                    </a:moveTo>
                    <a:cubicBezTo>
                      <a:pt x="87" y="0"/>
                      <a:pt x="0" y="210"/>
                      <a:pt x="123" y="332"/>
                    </a:cubicBezTo>
                    <a:cubicBezTo>
                      <a:pt x="162" y="372"/>
                      <a:pt x="211" y="390"/>
                      <a:pt x="258" y="390"/>
                    </a:cubicBezTo>
                    <a:cubicBezTo>
                      <a:pt x="358" y="390"/>
                      <a:pt x="454" y="312"/>
                      <a:pt x="454" y="194"/>
                    </a:cubicBezTo>
                    <a:cubicBezTo>
                      <a:pt x="454" y="88"/>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9" name="Google Shape;22219;p98"/>
              <p:cNvSpPr/>
              <p:nvPr/>
            </p:nvSpPr>
            <p:spPr>
              <a:xfrm>
                <a:off x="475000" y="1243475"/>
                <a:ext cx="11350" cy="9750"/>
              </a:xfrm>
              <a:custGeom>
                <a:avLst/>
                <a:gdLst/>
                <a:ahLst/>
                <a:cxnLst/>
                <a:rect l="l" t="t" r="r" b="b"/>
                <a:pathLst>
                  <a:path w="454" h="390" extrusionOk="0">
                    <a:moveTo>
                      <a:pt x="260" y="0"/>
                    </a:moveTo>
                    <a:cubicBezTo>
                      <a:pt x="87" y="0"/>
                      <a:pt x="1" y="210"/>
                      <a:pt x="122" y="332"/>
                    </a:cubicBezTo>
                    <a:cubicBezTo>
                      <a:pt x="161" y="372"/>
                      <a:pt x="210" y="390"/>
                      <a:pt x="258" y="390"/>
                    </a:cubicBezTo>
                    <a:cubicBezTo>
                      <a:pt x="358" y="390"/>
                      <a:pt x="454" y="312"/>
                      <a:pt x="454" y="194"/>
                    </a:cubicBezTo>
                    <a:cubicBezTo>
                      <a:pt x="454" y="88"/>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0" name="Google Shape;22220;p98"/>
              <p:cNvSpPr/>
              <p:nvPr/>
            </p:nvSpPr>
            <p:spPr>
              <a:xfrm>
                <a:off x="516425" y="124347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1" name="Google Shape;22221;p98"/>
              <p:cNvSpPr/>
              <p:nvPr/>
            </p:nvSpPr>
            <p:spPr>
              <a:xfrm>
                <a:off x="554500" y="1243475"/>
                <a:ext cx="11375" cy="9750"/>
              </a:xfrm>
              <a:custGeom>
                <a:avLst/>
                <a:gdLst/>
                <a:ahLst/>
                <a:cxnLst/>
                <a:rect l="l" t="t" r="r" b="b"/>
                <a:pathLst>
                  <a:path w="455" h="390" extrusionOk="0">
                    <a:moveTo>
                      <a:pt x="262" y="0"/>
                    </a:moveTo>
                    <a:cubicBezTo>
                      <a:pt x="87" y="0"/>
                      <a:pt x="1" y="210"/>
                      <a:pt x="124" y="332"/>
                    </a:cubicBezTo>
                    <a:cubicBezTo>
                      <a:pt x="163" y="372"/>
                      <a:pt x="212" y="390"/>
                      <a:pt x="259" y="390"/>
                    </a:cubicBezTo>
                    <a:cubicBezTo>
                      <a:pt x="359" y="390"/>
                      <a:pt x="454" y="312"/>
                      <a:pt x="454" y="194"/>
                    </a:cubicBezTo>
                    <a:cubicBezTo>
                      <a:pt x="454"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2" name="Google Shape;22222;p98"/>
              <p:cNvSpPr/>
              <p:nvPr/>
            </p:nvSpPr>
            <p:spPr>
              <a:xfrm>
                <a:off x="595925"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3" name="Google Shape;22223;p98"/>
              <p:cNvSpPr/>
              <p:nvPr/>
            </p:nvSpPr>
            <p:spPr>
              <a:xfrm>
                <a:off x="634025" y="1243475"/>
                <a:ext cx="11375" cy="9750"/>
              </a:xfrm>
              <a:custGeom>
                <a:avLst/>
                <a:gdLst/>
                <a:ahLst/>
                <a:cxnLst/>
                <a:rect l="l" t="t" r="r" b="b"/>
                <a:pathLst>
                  <a:path w="455" h="390" extrusionOk="0">
                    <a:moveTo>
                      <a:pt x="261" y="0"/>
                    </a:moveTo>
                    <a:cubicBezTo>
                      <a:pt x="88" y="0"/>
                      <a:pt x="0" y="210"/>
                      <a:pt x="123" y="332"/>
                    </a:cubicBezTo>
                    <a:cubicBezTo>
                      <a:pt x="162" y="372"/>
                      <a:pt x="211" y="390"/>
                      <a:pt x="259" y="390"/>
                    </a:cubicBezTo>
                    <a:cubicBezTo>
                      <a:pt x="359" y="390"/>
                      <a:pt x="455" y="312"/>
                      <a:pt x="455" y="194"/>
                    </a:cubicBezTo>
                    <a:cubicBezTo>
                      <a:pt x="455" y="88"/>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4" name="Google Shape;22224;p98"/>
              <p:cNvSpPr/>
              <p:nvPr/>
            </p:nvSpPr>
            <p:spPr>
              <a:xfrm>
                <a:off x="673775" y="1243475"/>
                <a:ext cx="11375" cy="9750"/>
              </a:xfrm>
              <a:custGeom>
                <a:avLst/>
                <a:gdLst/>
                <a:ahLst/>
                <a:cxnLst/>
                <a:rect l="l" t="t" r="r" b="b"/>
                <a:pathLst>
                  <a:path w="455" h="390" extrusionOk="0">
                    <a:moveTo>
                      <a:pt x="261" y="0"/>
                    </a:moveTo>
                    <a:cubicBezTo>
                      <a:pt x="88" y="0"/>
                      <a:pt x="0" y="210"/>
                      <a:pt x="123" y="332"/>
                    </a:cubicBezTo>
                    <a:cubicBezTo>
                      <a:pt x="163" y="372"/>
                      <a:pt x="211" y="390"/>
                      <a:pt x="259" y="390"/>
                    </a:cubicBezTo>
                    <a:cubicBezTo>
                      <a:pt x="359" y="390"/>
                      <a:pt x="455" y="312"/>
                      <a:pt x="455" y="194"/>
                    </a:cubicBezTo>
                    <a:cubicBezTo>
                      <a:pt x="455" y="88"/>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5" name="Google Shape;22225;p98"/>
              <p:cNvSpPr/>
              <p:nvPr/>
            </p:nvSpPr>
            <p:spPr>
              <a:xfrm>
                <a:off x="715200" y="124347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6" name="Google Shape;22226;p98"/>
              <p:cNvSpPr/>
              <p:nvPr/>
            </p:nvSpPr>
            <p:spPr>
              <a:xfrm>
                <a:off x="753300" y="1243475"/>
                <a:ext cx="11375" cy="9750"/>
              </a:xfrm>
              <a:custGeom>
                <a:avLst/>
                <a:gdLst/>
                <a:ahLst/>
                <a:cxnLst/>
                <a:rect l="l" t="t" r="r" b="b"/>
                <a:pathLst>
                  <a:path w="455" h="390" extrusionOk="0">
                    <a:moveTo>
                      <a:pt x="260" y="0"/>
                    </a:moveTo>
                    <a:cubicBezTo>
                      <a:pt x="87" y="0"/>
                      <a:pt x="1" y="210"/>
                      <a:pt x="122" y="332"/>
                    </a:cubicBezTo>
                    <a:cubicBezTo>
                      <a:pt x="162" y="372"/>
                      <a:pt x="210" y="390"/>
                      <a:pt x="258" y="390"/>
                    </a:cubicBezTo>
                    <a:cubicBezTo>
                      <a:pt x="358" y="390"/>
                      <a:pt x="454" y="312"/>
                      <a:pt x="454" y="194"/>
                    </a:cubicBezTo>
                    <a:cubicBezTo>
                      <a:pt x="454" y="88"/>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7" name="Google Shape;22227;p98"/>
              <p:cNvSpPr/>
              <p:nvPr/>
            </p:nvSpPr>
            <p:spPr>
              <a:xfrm>
                <a:off x="794700"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8" name="Google Shape;22228;p98"/>
              <p:cNvSpPr/>
              <p:nvPr/>
            </p:nvSpPr>
            <p:spPr>
              <a:xfrm>
                <a:off x="832825" y="1243475"/>
                <a:ext cx="11350" cy="9750"/>
              </a:xfrm>
              <a:custGeom>
                <a:avLst/>
                <a:gdLst/>
                <a:ahLst/>
                <a:cxnLst/>
                <a:rect l="l" t="t" r="r" b="b"/>
                <a:pathLst>
                  <a:path w="454" h="390" extrusionOk="0">
                    <a:moveTo>
                      <a:pt x="259" y="0"/>
                    </a:moveTo>
                    <a:cubicBezTo>
                      <a:pt x="87" y="0"/>
                      <a:pt x="0" y="210"/>
                      <a:pt x="122" y="332"/>
                    </a:cubicBezTo>
                    <a:cubicBezTo>
                      <a:pt x="161" y="372"/>
                      <a:pt x="210" y="390"/>
                      <a:pt x="257" y="390"/>
                    </a:cubicBezTo>
                    <a:cubicBezTo>
                      <a:pt x="357" y="390"/>
                      <a:pt x="453" y="312"/>
                      <a:pt x="453" y="194"/>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9" name="Google Shape;22229;p98"/>
              <p:cNvSpPr/>
              <p:nvPr/>
            </p:nvSpPr>
            <p:spPr>
              <a:xfrm>
                <a:off x="872575" y="1243475"/>
                <a:ext cx="11350" cy="9750"/>
              </a:xfrm>
              <a:custGeom>
                <a:avLst/>
                <a:gdLst/>
                <a:ahLst/>
                <a:cxnLst/>
                <a:rect l="l" t="t" r="r" b="b"/>
                <a:pathLst>
                  <a:path w="454" h="390" extrusionOk="0">
                    <a:moveTo>
                      <a:pt x="260" y="0"/>
                    </a:moveTo>
                    <a:cubicBezTo>
                      <a:pt x="87" y="0"/>
                      <a:pt x="0" y="210"/>
                      <a:pt x="122" y="332"/>
                    </a:cubicBezTo>
                    <a:cubicBezTo>
                      <a:pt x="161" y="372"/>
                      <a:pt x="210" y="390"/>
                      <a:pt x="257" y="390"/>
                    </a:cubicBezTo>
                    <a:cubicBezTo>
                      <a:pt x="358" y="390"/>
                      <a:pt x="454" y="312"/>
                      <a:pt x="454" y="194"/>
                    </a:cubicBezTo>
                    <a:cubicBezTo>
                      <a:pt x="454" y="88"/>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0" name="Google Shape;22230;p98"/>
              <p:cNvSpPr/>
              <p:nvPr/>
            </p:nvSpPr>
            <p:spPr>
              <a:xfrm>
                <a:off x="913950" y="124347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1" name="Google Shape;22231;p98"/>
              <p:cNvSpPr/>
              <p:nvPr/>
            </p:nvSpPr>
            <p:spPr>
              <a:xfrm>
                <a:off x="95370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2" name="Google Shape;22232;p98"/>
              <p:cNvSpPr/>
              <p:nvPr/>
            </p:nvSpPr>
            <p:spPr>
              <a:xfrm>
                <a:off x="99345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3" name="Google Shape;22233;p98"/>
              <p:cNvSpPr/>
              <p:nvPr/>
            </p:nvSpPr>
            <p:spPr>
              <a:xfrm>
                <a:off x="10332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4" name="Google Shape;22234;p98"/>
              <p:cNvSpPr/>
              <p:nvPr/>
            </p:nvSpPr>
            <p:spPr>
              <a:xfrm>
                <a:off x="107297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5" name="Google Shape;22235;p98"/>
              <p:cNvSpPr/>
              <p:nvPr/>
            </p:nvSpPr>
            <p:spPr>
              <a:xfrm>
                <a:off x="11127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6" name="Google Shape;22236;p98"/>
              <p:cNvSpPr/>
              <p:nvPr/>
            </p:nvSpPr>
            <p:spPr>
              <a:xfrm>
                <a:off x="1152500"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7" name="Google Shape;22237;p98"/>
              <p:cNvSpPr/>
              <p:nvPr/>
            </p:nvSpPr>
            <p:spPr>
              <a:xfrm>
                <a:off x="1192275" y="124347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8" name="Google Shape;22238;p98"/>
              <p:cNvSpPr/>
              <p:nvPr/>
            </p:nvSpPr>
            <p:spPr>
              <a:xfrm>
                <a:off x="1232025" y="124347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9" name="Google Shape;22239;p98"/>
              <p:cNvSpPr/>
              <p:nvPr/>
            </p:nvSpPr>
            <p:spPr>
              <a:xfrm>
                <a:off x="276225" y="1209375"/>
                <a:ext cx="11375" cy="9725"/>
              </a:xfrm>
              <a:custGeom>
                <a:avLst/>
                <a:gdLst/>
                <a:ahLst/>
                <a:cxnLst/>
                <a:rect l="l" t="t" r="r" b="b"/>
                <a:pathLst>
                  <a:path w="455" h="389" extrusionOk="0">
                    <a:moveTo>
                      <a:pt x="260" y="0"/>
                    </a:moveTo>
                    <a:cubicBezTo>
                      <a:pt x="87" y="0"/>
                      <a:pt x="1" y="209"/>
                      <a:pt x="124" y="332"/>
                    </a:cubicBezTo>
                    <a:cubicBezTo>
                      <a:pt x="163" y="371"/>
                      <a:pt x="211" y="389"/>
                      <a:pt x="258" y="389"/>
                    </a:cubicBezTo>
                    <a:cubicBezTo>
                      <a:pt x="358" y="389"/>
                      <a:pt x="454" y="311"/>
                      <a:pt x="454" y="194"/>
                    </a:cubicBezTo>
                    <a:cubicBezTo>
                      <a:pt x="454" y="88"/>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0" name="Google Shape;22240;p98"/>
              <p:cNvSpPr/>
              <p:nvPr/>
            </p:nvSpPr>
            <p:spPr>
              <a:xfrm>
                <a:off x="31762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2" y="387"/>
                      <a:pt x="388" y="301"/>
                      <a:pt x="388" y="193"/>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1" name="Google Shape;22241;p98"/>
              <p:cNvSpPr/>
              <p:nvPr/>
            </p:nvSpPr>
            <p:spPr>
              <a:xfrm>
                <a:off x="355750" y="120937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1"/>
                      <a:pt x="453" y="194"/>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2" name="Google Shape;22242;p98"/>
              <p:cNvSpPr/>
              <p:nvPr/>
            </p:nvSpPr>
            <p:spPr>
              <a:xfrm>
                <a:off x="397125" y="1209400"/>
                <a:ext cx="9725" cy="9700"/>
              </a:xfrm>
              <a:custGeom>
                <a:avLst/>
                <a:gdLst/>
                <a:ahLst/>
                <a:cxnLst/>
                <a:rect l="l" t="t" r="r" b="b"/>
                <a:pathLst>
                  <a:path w="389" h="388" extrusionOk="0">
                    <a:moveTo>
                      <a:pt x="195" y="1"/>
                    </a:moveTo>
                    <a:cubicBezTo>
                      <a:pt x="88" y="1"/>
                      <a:pt x="1" y="87"/>
                      <a:pt x="1" y="193"/>
                    </a:cubicBezTo>
                    <a:cubicBezTo>
                      <a:pt x="1" y="301"/>
                      <a:pt x="88" y="387"/>
                      <a:pt x="195" y="387"/>
                    </a:cubicBezTo>
                    <a:cubicBezTo>
                      <a:pt x="302" y="387"/>
                      <a:pt x="389" y="301"/>
                      <a:pt x="389" y="193"/>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3" name="Google Shape;22243;p98"/>
              <p:cNvSpPr/>
              <p:nvPr/>
            </p:nvSpPr>
            <p:spPr>
              <a:xfrm>
                <a:off x="435250" y="1209375"/>
                <a:ext cx="11350" cy="9750"/>
              </a:xfrm>
              <a:custGeom>
                <a:avLst/>
                <a:gdLst/>
                <a:ahLst/>
                <a:cxnLst/>
                <a:rect l="l" t="t" r="r" b="b"/>
                <a:pathLst>
                  <a:path w="454" h="390" extrusionOk="0">
                    <a:moveTo>
                      <a:pt x="260" y="0"/>
                    </a:moveTo>
                    <a:cubicBezTo>
                      <a:pt x="87" y="0"/>
                      <a:pt x="0" y="209"/>
                      <a:pt x="123" y="332"/>
                    </a:cubicBezTo>
                    <a:cubicBezTo>
                      <a:pt x="162" y="372"/>
                      <a:pt x="211" y="389"/>
                      <a:pt x="258" y="389"/>
                    </a:cubicBezTo>
                    <a:cubicBezTo>
                      <a:pt x="358" y="389"/>
                      <a:pt x="454" y="311"/>
                      <a:pt x="454" y="194"/>
                    </a:cubicBezTo>
                    <a:cubicBezTo>
                      <a:pt x="454" y="88"/>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4" name="Google Shape;22244;p98"/>
              <p:cNvSpPr/>
              <p:nvPr/>
            </p:nvSpPr>
            <p:spPr>
              <a:xfrm>
                <a:off x="475000" y="1209375"/>
                <a:ext cx="11350" cy="9750"/>
              </a:xfrm>
              <a:custGeom>
                <a:avLst/>
                <a:gdLst/>
                <a:ahLst/>
                <a:cxnLst/>
                <a:rect l="l" t="t" r="r" b="b"/>
                <a:pathLst>
                  <a:path w="454" h="390" extrusionOk="0">
                    <a:moveTo>
                      <a:pt x="260" y="0"/>
                    </a:moveTo>
                    <a:cubicBezTo>
                      <a:pt x="87" y="0"/>
                      <a:pt x="1" y="209"/>
                      <a:pt x="122" y="332"/>
                    </a:cubicBezTo>
                    <a:cubicBezTo>
                      <a:pt x="161" y="372"/>
                      <a:pt x="210" y="389"/>
                      <a:pt x="258" y="389"/>
                    </a:cubicBezTo>
                    <a:cubicBezTo>
                      <a:pt x="358" y="389"/>
                      <a:pt x="454" y="311"/>
                      <a:pt x="454" y="194"/>
                    </a:cubicBezTo>
                    <a:cubicBezTo>
                      <a:pt x="454" y="88"/>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5" name="Google Shape;22245;p98"/>
              <p:cNvSpPr/>
              <p:nvPr/>
            </p:nvSpPr>
            <p:spPr>
              <a:xfrm>
                <a:off x="516425" y="120940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1" y="387"/>
                      <a:pt x="387" y="301"/>
                      <a:pt x="387" y="193"/>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6" name="Google Shape;22246;p98"/>
              <p:cNvSpPr/>
              <p:nvPr/>
            </p:nvSpPr>
            <p:spPr>
              <a:xfrm>
                <a:off x="554500" y="1209375"/>
                <a:ext cx="11375" cy="9750"/>
              </a:xfrm>
              <a:custGeom>
                <a:avLst/>
                <a:gdLst/>
                <a:ahLst/>
                <a:cxnLst/>
                <a:rect l="l" t="t" r="r" b="b"/>
                <a:pathLst>
                  <a:path w="455" h="390" extrusionOk="0">
                    <a:moveTo>
                      <a:pt x="262" y="0"/>
                    </a:moveTo>
                    <a:cubicBezTo>
                      <a:pt x="87" y="0"/>
                      <a:pt x="1" y="209"/>
                      <a:pt x="124" y="332"/>
                    </a:cubicBezTo>
                    <a:cubicBezTo>
                      <a:pt x="163" y="372"/>
                      <a:pt x="211" y="389"/>
                      <a:pt x="258" y="389"/>
                    </a:cubicBezTo>
                    <a:cubicBezTo>
                      <a:pt x="358" y="389"/>
                      <a:pt x="454" y="311"/>
                      <a:pt x="454" y="194"/>
                    </a:cubicBezTo>
                    <a:cubicBezTo>
                      <a:pt x="454"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7" name="Google Shape;22247;p98"/>
              <p:cNvSpPr/>
              <p:nvPr/>
            </p:nvSpPr>
            <p:spPr>
              <a:xfrm>
                <a:off x="595925"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8" name="Google Shape;22248;p98"/>
              <p:cNvSpPr/>
              <p:nvPr/>
            </p:nvSpPr>
            <p:spPr>
              <a:xfrm>
                <a:off x="634025" y="1209375"/>
                <a:ext cx="11375" cy="9750"/>
              </a:xfrm>
              <a:custGeom>
                <a:avLst/>
                <a:gdLst/>
                <a:ahLst/>
                <a:cxnLst/>
                <a:rect l="l" t="t" r="r" b="b"/>
                <a:pathLst>
                  <a:path w="455" h="390" extrusionOk="0">
                    <a:moveTo>
                      <a:pt x="261" y="0"/>
                    </a:moveTo>
                    <a:cubicBezTo>
                      <a:pt x="88" y="0"/>
                      <a:pt x="0" y="209"/>
                      <a:pt x="123" y="332"/>
                    </a:cubicBezTo>
                    <a:cubicBezTo>
                      <a:pt x="162" y="372"/>
                      <a:pt x="211" y="389"/>
                      <a:pt x="258" y="389"/>
                    </a:cubicBezTo>
                    <a:cubicBezTo>
                      <a:pt x="358" y="389"/>
                      <a:pt x="454" y="311"/>
                      <a:pt x="455" y="194"/>
                    </a:cubicBezTo>
                    <a:cubicBezTo>
                      <a:pt x="455" y="88"/>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9" name="Google Shape;22249;p98"/>
              <p:cNvSpPr/>
              <p:nvPr/>
            </p:nvSpPr>
            <p:spPr>
              <a:xfrm>
                <a:off x="673775" y="1209375"/>
                <a:ext cx="11375" cy="9750"/>
              </a:xfrm>
              <a:custGeom>
                <a:avLst/>
                <a:gdLst/>
                <a:ahLst/>
                <a:cxnLst/>
                <a:rect l="l" t="t" r="r" b="b"/>
                <a:pathLst>
                  <a:path w="455" h="390" extrusionOk="0">
                    <a:moveTo>
                      <a:pt x="261" y="0"/>
                    </a:moveTo>
                    <a:cubicBezTo>
                      <a:pt x="88" y="0"/>
                      <a:pt x="0" y="209"/>
                      <a:pt x="123" y="332"/>
                    </a:cubicBezTo>
                    <a:cubicBezTo>
                      <a:pt x="163" y="372"/>
                      <a:pt x="211" y="389"/>
                      <a:pt x="259" y="389"/>
                    </a:cubicBezTo>
                    <a:cubicBezTo>
                      <a:pt x="359" y="389"/>
                      <a:pt x="455" y="311"/>
                      <a:pt x="455" y="194"/>
                    </a:cubicBezTo>
                    <a:cubicBezTo>
                      <a:pt x="455" y="88"/>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0" name="Google Shape;22250;p98"/>
              <p:cNvSpPr/>
              <p:nvPr/>
            </p:nvSpPr>
            <p:spPr>
              <a:xfrm>
                <a:off x="715200" y="1209400"/>
                <a:ext cx="9725" cy="9700"/>
              </a:xfrm>
              <a:custGeom>
                <a:avLst/>
                <a:gdLst/>
                <a:ahLst/>
                <a:cxnLst/>
                <a:rect l="l" t="t" r="r" b="b"/>
                <a:pathLst>
                  <a:path w="389" h="388" extrusionOk="0">
                    <a:moveTo>
                      <a:pt x="194" y="1"/>
                    </a:moveTo>
                    <a:cubicBezTo>
                      <a:pt x="86" y="1"/>
                      <a:pt x="0" y="87"/>
                      <a:pt x="0" y="193"/>
                    </a:cubicBezTo>
                    <a:cubicBezTo>
                      <a:pt x="0" y="301"/>
                      <a:pt x="86" y="387"/>
                      <a:pt x="194" y="387"/>
                    </a:cubicBezTo>
                    <a:cubicBezTo>
                      <a:pt x="300" y="387"/>
                      <a:pt x="388" y="301"/>
                      <a:pt x="388" y="193"/>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1" name="Google Shape;22251;p98"/>
              <p:cNvSpPr/>
              <p:nvPr/>
            </p:nvSpPr>
            <p:spPr>
              <a:xfrm>
                <a:off x="753300" y="1209375"/>
                <a:ext cx="11375" cy="9750"/>
              </a:xfrm>
              <a:custGeom>
                <a:avLst/>
                <a:gdLst/>
                <a:ahLst/>
                <a:cxnLst/>
                <a:rect l="l" t="t" r="r" b="b"/>
                <a:pathLst>
                  <a:path w="455" h="390" extrusionOk="0">
                    <a:moveTo>
                      <a:pt x="260" y="0"/>
                    </a:moveTo>
                    <a:cubicBezTo>
                      <a:pt x="87" y="0"/>
                      <a:pt x="1" y="209"/>
                      <a:pt x="122" y="332"/>
                    </a:cubicBezTo>
                    <a:cubicBezTo>
                      <a:pt x="162" y="372"/>
                      <a:pt x="210" y="389"/>
                      <a:pt x="258" y="389"/>
                    </a:cubicBezTo>
                    <a:cubicBezTo>
                      <a:pt x="358" y="389"/>
                      <a:pt x="454" y="311"/>
                      <a:pt x="454" y="194"/>
                    </a:cubicBezTo>
                    <a:cubicBezTo>
                      <a:pt x="454" y="88"/>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2" name="Google Shape;22252;p98"/>
              <p:cNvSpPr/>
              <p:nvPr/>
            </p:nvSpPr>
            <p:spPr>
              <a:xfrm>
                <a:off x="794700"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3" name="Google Shape;22253;p98"/>
              <p:cNvSpPr/>
              <p:nvPr/>
            </p:nvSpPr>
            <p:spPr>
              <a:xfrm>
                <a:off x="832825" y="1209375"/>
                <a:ext cx="11350" cy="9750"/>
              </a:xfrm>
              <a:custGeom>
                <a:avLst/>
                <a:gdLst/>
                <a:ahLst/>
                <a:cxnLst/>
                <a:rect l="l" t="t" r="r" b="b"/>
                <a:pathLst>
                  <a:path w="454" h="390" extrusionOk="0">
                    <a:moveTo>
                      <a:pt x="259" y="0"/>
                    </a:moveTo>
                    <a:cubicBezTo>
                      <a:pt x="87" y="0"/>
                      <a:pt x="0" y="209"/>
                      <a:pt x="122" y="332"/>
                    </a:cubicBezTo>
                    <a:cubicBezTo>
                      <a:pt x="161" y="372"/>
                      <a:pt x="210" y="389"/>
                      <a:pt x="257" y="389"/>
                    </a:cubicBezTo>
                    <a:cubicBezTo>
                      <a:pt x="357" y="389"/>
                      <a:pt x="453" y="311"/>
                      <a:pt x="453" y="194"/>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4" name="Google Shape;22254;p98"/>
              <p:cNvSpPr/>
              <p:nvPr/>
            </p:nvSpPr>
            <p:spPr>
              <a:xfrm>
                <a:off x="872575" y="1209375"/>
                <a:ext cx="11350" cy="9750"/>
              </a:xfrm>
              <a:custGeom>
                <a:avLst/>
                <a:gdLst/>
                <a:ahLst/>
                <a:cxnLst/>
                <a:rect l="l" t="t" r="r" b="b"/>
                <a:pathLst>
                  <a:path w="454" h="390" extrusionOk="0">
                    <a:moveTo>
                      <a:pt x="260" y="0"/>
                    </a:moveTo>
                    <a:cubicBezTo>
                      <a:pt x="87" y="0"/>
                      <a:pt x="0" y="209"/>
                      <a:pt x="122" y="332"/>
                    </a:cubicBezTo>
                    <a:cubicBezTo>
                      <a:pt x="161" y="372"/>
                      <a:pt x="210" y="389"/>
                      <a:pt x="257" y="389"/>
                    </a:cubicBezTo>
                    <a:cubicBezTo>
                      <a:pt x="358" y="389"/>
                      <a:pt x="454" y="311"/>
                      <a:pt x="454" y="194"/>
                    </a:cubicBezTo>
                    <a:cubicBezTo>
                      <a:pt x="454" y="88"/>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5" name="Google Shape;22255;p98"/>
              <p:cNvSpPr/>
              <p:nvPr/>
            </p:nvSpPr>
            <p:spPr>
              <a:xfrm>
                <a:off x="913950" y="1209400"/>
                <a:ext cx="9725" cy="9700"/>
              </a:xfrm>
              <a:custGeom>
                <a:avLst/>
                <a:gdLst/>
                <a:ahLst/>
                <a:cxnLst/>
                <a:rect l="l" t="t" r="r" b="b"/>
                <a:pathLst>
                  <a:path w="389" h="388" extrusionOk="0">
                    <a:moveTo>
                      <a:pt x="195" y="1"/>
                    </a:moveTo>
                    <a:cubicBezTo>
                      <a:pt x="87" y="1"/>
                      <a:pt x="1" y="87"/>
                      <a:pt x="1" y="193"/>
                    </a:cubicBezTo>
                    <a:cubicBezTo>
                      <a:pt x="1" y="301"/>
                      <a:pt x="87" y="387"/>
                      <a:pt x="195" y="387"/>
                    </a:cubicBezTo>
                    <a:cubicBezTo>
                      <a:pt x="302" y="387"/>
                      <a:pt x="389" y="301"/>
                      <a:pt x="389" y="193"/>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6" name="Google Shape;22256;p98"/>
              <p:cNvSpPr/>
              <p:nvPr/>
            </p:nvSpPr>
            <p:spPr>
              <a:xfrm>
                <a:off x="95370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2" y="387"/>
                      <a:pt x="389" y="301"/>
                      <a:pt x="389" y="193"/>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7" name="Google Shape;22257;p98"/>
              <p:cNvSpPr/>
              <p:nvPr/>
            </p:nvSpPr>
            <p:spPr>
              <a:xfrm>
                <a:off x="99345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3" y="387"/>
                      <a:pt x="389" y="301"/>
                      <a:pt x="389" y="193"/>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8" name="Google Shape;22258;p98"/>
              <p:cNvSpPr/>
              <p:nvPr/>
            </p:nvSpPr>
            <p:spPr>
              <a:xfrm>
                <a:off x="10332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9" name="Google Shape;22259;p98"/>
              <p:cNvSpPr/>
              <p:nvPr/>
            </p:nvSpPr>
            <p:spPr>
              <a:xfrm>
                <a:off x="107297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0" name="Google Shape;22260;p98"/>
              <p:cNvSpPr/>
              <p:nvPr/>
            </p:nvSpPr>
            <p:spPr>
              <a:xfrm>
                <a:off x="11127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1" name="Google Shape;22261;p98"/>
              <p:cNvSpPr/>
              <p:nvPr/>
            </p:nvSpPr>
            <p:spPr>
              <a:xfrm>
                <a:off x="1152500"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8" y="301"/>
                      <a:pt x="388" y="193"/>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2" name="Google Shape;22262;p98"/>
              <p:cNvSpPr/>
              <p:nvPr/>
            </p:nvSpPr>
            <p:spPr>
              <a:xfrm>
                <a:off x="1192275" y="1209400"/>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300" y="387"/>
                      <a:pt x="387" y="301"/>
                      <a:pt x="387" y="193"/>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3" name="Google Shape;22263;p98"/>
              <p:cNvSpPr/>
              <p:nvPr/>
            </p:nvSpPr>
            <p:spPr>
              <a:xfrm>
                <a:off x="1232025" y="120940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4" name="Google Shape;22264;p98"/>
              <p:cNvSpPr/>
              <p:nvPr/>
            </p:nvSpPr>
            <p:spPr>
              <a:xfrm>
                <a:off x="276225" y="11753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8"/>
                      <a:pt x="259" y="388"/>
                    </a:cubicBezTo>
                    <a:cubicBezTo>
                      <a:pt x="358" y="388"/>
                      <a:pt x="454" y="310"/>
                      <a:pt x="454" y="194"/>
                    </a:cubicBezTo>
                    <a:cubicBezTo>
                      <a:pt x="454" y="88"/>
                      <a:pt x="369"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5" name="Google Shape;22265;p98"/>
              <p:cNvSpPr/>
              <p:nvPr/>
            </p:nvSpPr>
            <p:spPr>
              <a:xfrm>
                <a:off x="31762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2" y="387"/>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6" name="Google Shape;22266;p98"/>
              <p:cNvSpPr/>
              <p:nvPr/>
            </p:nvSpPr>
            <p:spPr>
              <a:xfrm>
                <a:off x="355750" y="1175300"/>
                <a:ext cx="11350" cy="9700"/>
              </a:xfrm>
              <a:custGeom>
                <a:avLst/>
                <a:gdLst/>
                <a:ahLst/>
                <a:cxnLst/>
                <a:rect l="l" t="t" r="r" b="b"/>
                <a:pathLst>
                  <a:path w="454" h="388" extrusionOk="0">
                    <a:moveTo>
                      <a:pt x="262" y="0"/>
                    </a:moveTo>
                    <a:cubicBezTo>
                      <a:pt x="261" y="0"/>
                      <a:pt x="260" y="0"/>
                      <a:pt x="259" y="0"/>
                    </a:cubicBezTo>
                    <a:cubicBezTo>
                      <a:pt x="87" y="0"/>
                      <a:pt x="0" y="208"/>
                      <a:pt x="123" y="331"/>
                    </a:cubicBezTo>
                    <a:cubicBezTo>
                      <a:pt x="162" y="370"/>
                      <a:pt x="210" y="388"/>
                      <a:pt x="258" y="388"/>
                    </a:cubicBezTo>
                    <a:cubicBezTo>
                      <a:pt x="357" y="388"/>
                      <a:pt x="453" y="310"/>
                      <a:pt x="453" y="194"/>
                    </a:cubicBezTo>
                    <a:cubicBezTo>
                      <a:pt x="453" y="88"/>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7" name="Google Shape;22267;p98"/>
              <p:cNvSpPr/>
              <p:nvPr/>
            </p:nvSpPr>
            <p:spPr>
              <a:xfrm>
                <a:off x="397125" y="1175300"/>
                <a:ext cx="9725" cy="9675"/>
              </a:xfrm>
              <a:custGeom>
                <a:avLst/>
                <a:gdLst/>
                <a:ahLst/>
                <a:cxnLst/>
                <a:rect l="l" t="t" r="r" b="b"/>
                <a:pathLst>
                  <a:path w="389" h="387" extrusionOk="0">
                    <a:moveTo>
                      <a:pt x="195" y="0"/>
                    </a:moveTo>
                    <a:cubicBezTo>
                      <a:pt x="88" y="0"/>
                      <a:pt x="1" y="87"/>
                      <a:pt x="1" y="194"/>
                    </a:cubicBezTo>
                    <a:cubicBezTo>
                      <a:pt x="1" y="301"/>
                      <a:pt x="88" y="387"/>
                      <a:pt x="195" y="387"/>
                    </a:cubicBezTo>
                    <a:cubicBezTo>
                      <a:pt x="302" y="387"/>
                      <a:pt x="389" y="301"/>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8" name="Google Shape;22268;p98"/>
              <p:cNvSpPr/>
              <p:nvPr/>
            </p:nvSpPr>
            <p:spPr>
              <a:xfrm>
                <a:off x="435250" y="1175300"/>
                <a:ext cx="11350" cy="9725"/>
              </a:xfrm>
              <a:custGeom>
                <a:avLst/>
                <a:gdLst/>
                <a:ahLst/>
                <a:cxnLst/>
                <a:rect l="l" t="t" r="r" b="b"/>
                <a:pathLst>
                  <a:path w="454" h="389" extrusionOk="0">
                    <a:moveTo>
                      <a:pt x="260" y="0"/>
                    </a:moveTo>
                    <a:cubicBezTo>
                      <a:pt x="87" y="0"/>
                      <a:pt x="0" y="208"/>
                      <a:pt x="123" y="331"/>
                    </a:cubicBezTo>
                    <a:cubicBezTo>
                      <a:pt x="163" y="371"/>
                      <a:pt x="211" y="389"/>
                      <a:pt x="259" y="389"/>
                    </a:cubicBezTo>
                    <a:cubicBezTo>
                      <a:pt x="358" y="389"/>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9" name="Google Shape;22269;p98"/>
              <p:cNvSpPr/>
              <p:nvPr/>
            </p:nvSpPr>
            <p:spPr>
              <a:xfrm>
                <a:off x="475025" y="11753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9"/>
                      <a:pt x="121" y="331"/>
                    </a:cubicBezTo>
                    <a:cubicBezTo>
                      <a:pt x="161" y="371"/>
                      <a:pt x="210" y="389"/>
                      <a:pt x="258" y="389"/>
                    </a:cubicBezTo>
                    <a:cubicBezTo>
                      <a:pt x="357" y="389"/>
                      <a:pt x="453" y="311"/>
                      <a:pt x="453" y="194"/>
                    </a:cubicBezTo>
                    <a:cubicBezTo>
                      <a:pt x="453"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0" name="Google Shape;22270;p98"/>
              <p:cNvSpPr/>
              <p:nvPr/>
            </p:nvSpPr>
            <p:spPr>
              <a:xfrm>
                <a:off x="516425" y="1175300"/>
                <a:ext cx="9675" cy="9675"/>
              </a:xfrm>
              <a:custGeom>
                <a:avLst/>
                <a:gdLst/>
                <a:ahLst/>
                <a:cxnLst/>
                <a:rect l="l" t="t" r="r" b="b"/>
                <a:pathLst>
                  <a:path w="387" h="387" extrusionOk="0">
                    <a:moveTo>
                      <a:pt x="193" y="0"/>
                    </a:moveTo>
                    <a:cubicBezTo>
                      <a:pt x="87" y="0"/>
                      <a:pt x="0" y="87"/>
                      <a:pt x="0" y="194"/>
                    </a:cubicBezTo>
                    <a:cubicBezTo>
                      <a:pt x="0" y="301"/>
                      <a:pt x="87" y="387"/>
                      <a:pt x="193" y="387"/>
                    </a:cubicBezTo>
                    <a:cubicBezTo>
                      <a:pt x="301" y="387"/>
                      <a:pt x="387" y="301"/>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1" name="Google Shape;22271;p98"/>
              <p:cNvSpPr/>
              <p:nvPr/>
            </p:nvSpPr>
            <p:spPr>
              <a:xfrm>
                <a:off x="554525" y="11753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9"/>
                      <a:pt x="123" y="331"/>
                    </a:cubicBezTo>
                    <a:cubicBezTo>
                      <a:pt x="162" y="371"/>
                      <a:pt x="211" y="389"/>
                      <a:pt x="258" y="389"/>
                    </a:cubicBezTo>
                    <a:cubicBezTo>
                      <a:pt x="358" y="389"/>
                      <a:pt x="453" y="311"/>
                      <a:pt x="453" y="194"/>
                    </a:cubicBezTo>
                    <a:cubicBezTo>
                      <a:pt x="453" y="88"/>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2" name="Google Shape;22272;p98"/>
              <p:cNvSpPr/>
              <p:nvPr/>
            </p:nvSpPr>
            <p:spPr>
              <a:xfrm>
                <a:off x="595925"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7" y="301"/>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3" name="Google Shape;22273;p98"/>
              <p:cNvSpPr/>
              <p:nvPr/>
            </p:nvSpPr>
            <p:spPr>
              <a:xfrm>
                <a:off x="634025" y="11753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9"/>
                      <a:pt x="123" y="331"/>
                    </a:cubicBezTo>
                    <a:cubicBezTo>
                      <a:pt x="163" y="371"/>
                      <a:pt x="211" y="389"/>
                      <a:pt x="259" y="389"/>
                    </a:cubicBezTo>
                    <a:cubicBezTo>
                      <a:pt x="359" y="389"/>
                      <a:pt x="454" y="311"/>
                      <a:pt x="455" y="194"/>
                    </a:cubicBezTo>
                    <a:cubicBezTo>
                      <a:pt x="455" y="88"/>
                      <a:pt x="368"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4" name="Google Shape;22274;p98"/>
              <p:cNvSpPr/>
              <p:nvPr/>
            </p:nvSpPr>
            <p:spPr>
              <a:xfrm>
                <a:off x="673775" y="1175300"/>
                <a:ext cx="11375" cy="9725"/>
              </a:xfrm>
              <a:custGeom>
                <a:avLst/>
                <a:gdLst/>
                <a:ahLst/>
                <a:cxnLst/>
                <a:rect l="l" t="t" r="r" b="b"/>
                <a:pathLst>
                  <a:path w="455" h="389" extrusionOk="0">
                    <a:moveTo>
                      <a:pt x="261" y="0"/>
                    </a:moveTo>
                    <a:cubicBezTo>
                      <a:pt x="88" y="0"/>
                      <a:pt x="0" y="208"/>
                      <a:pt x="123" y="331"/>
                    </a:cubicBezTo>
                    <a:cubicBezTo>
                      <a:pt x="163" y="371"/>
                      <a:pt x="212" y="389"/>
                      <a:pt x="260" y="389"/>
                    </a:cubicBezTo>
                    <a:cubicBezTo>
                      <a:pt x="359" y="389"/>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5" name="Google Shape;22275;p98"/>
              <p:cNvSpPr/>
              <p:nvPr/>
            </p:nvSpPr>
            <p:spPr>
              <a:xfrm>
                <a:off x="715200" y="1175300"/>
                <a:ext cx="9725" cy="9675"/>
              </a:xfrm>
              <a:custGeom>
                <a:avLst/>
                <a:gdLst/>
                <a:ahLst/>
                <a:cxnLst/>
                <a:rect l="l" t="t" r="r" b="b"/>
                <a:pathLst>
                  <a:path w="389" h="387" extrusionOk="0">
                    <a:moveTo>
                      <a:pt x="194" y="0"/>
                    </a:moveTo>
                    <a:cubicBezTo>
                      <a:pt x="86" y="0"/>
                      <a:pt x="0" y="87"/>
                      <a:pt x="0" y="194"/>
                    </a:cubicBezTo>
                    <a:cubicBezTo>
                      <a:pt x="0" y="301"/>
                      <a:pt x="86" y="387"/>
                      <a:pt x="194" y="387"/>
                    </a:cubicBezTo>
                    <a:cubicBezTo>
                      <a:pt x="300" y="387"/>
                      <a:pt x="388" y="301"/>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6" name="Google Shape;22276;p98"/>
              <p:cNvSpPr/>
              <p:nvPr/>
            </p:nvSpPr>
            <p:spPr>
              <a:xfrm>
                <a:off x="753300" y="11753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9"/>
                      <a:pt x="259" y="389"/>
                    </a:cubicBezTo>
                    <a:cubicBezTo>
                      <a:pt x="359" y="389"/>
                      <a:pt x="454" y="311"/>
                      <a:pt x="454" y="194"/>
                    </a:cubicBezTo>
                    <a:cubicBezTo>
                      <a:pt x="454" y="88"/>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7" name="Google Shape;22277;p98"/>
              <p:cNvSpPr/>
              <p:nvPr/>
            </p:nvSpPr>
            <p:spPr>
              <a:xfrm>
                <a:off x="794700"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8" name="Google Shape;22278;p98"/>
              <p:cNvSpPr/>
              <p:nvPr/>
            </p:nvSpPr>
            <p:spPr>
              <a:xfrm>
                <a:off x="832825" y="11753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9"/>
                      <a:pt x="258" y="389"/>
                    </a:cubicBezTo>
                    <a:cubicBezTo>
                      <a:pt x="358" y="389"/>
                      <a:pt x="453" y="311"/>
                      <a:pt x="453" y="194"/>
                    </a:cubicBezTo>
                    <a:cubicBezTo>
                      <a:pt x="453" y="88"/>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9" name="Google Shape;22279;p98"/>
              <p:cNvSpPr/>
              <p:nvPr/>
            </p:nvSpPr>
            <p:spPr>
              <a:xfrm>
                <a:off x="872575" y="11753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9"/>
                      <a:pt x="122" y="331"/>
                    </a:cubicBezTo>
                    <a:cubicBezTo>
                      <a:pt x="161" y="371"/>
                      <a:pt x="210" y="389"/>
                      <a:pt x="258" y="389"/>
                    </a:cubicBezTo>
                    <a:cubicBezTo>
                      <a:pt x="358" y="389"/>
                      <a:pt x="454" y="311"/>
                      <a:pt x="454" y="194"/>
                    </a:cubicBezTo>
                    <a:cubicBezTo>
                      <a:pt x="454" y="88"/>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0" name="Google Shape;22280;p98"/>
              <p:cNvSpPr/>
              <p:nvPr/>
            </p:nvSpPr>
            <p:spPr>
              <a:xfrm>
                <a:off x="913950"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2" y="387"/>
                      <a:pt x="389" y="301"/>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1" name="Google Shape;22281;p98"/>
              <p:cNvSpPr/>
              <p:nvPr/>
            </p:nvSpPr>
            <p:spPr>
              <a:xfrm>
                <a:off x="95370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2" y="387"/>
                      <a:pt x="389" y="301"/>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2" name="Google Shape;22282;p98"/>
              <p:cNvSpPr/>
              <p:nvPr/>
            </p:nvSpPr>
            <p:spPr>
              <a:xfrm>
                <a:off x="99345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3" y="387"/>
                      <a:pt x="389" y="301"/>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3" name="Google Shape;22283;p98"/>
              <p:cNvSpPr/>
              <p:nvPr/>
            </p:nvSpPr>
            <p:spPr>
              <a:xfrm>
                <a:off x="10332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4" name="Google Shape;22284;p98"/>
              <p:cNvSpPr/>
              <p:nvPr/>
            </p:nvSpPr>
            <p:spPr>
              <a:xfrm>
                <a:off x="107297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5" name="Google Shape;22285;p98"/>
              <p:cNvSpPr/>
              <p:nvPr/>
            </p:nvSpPr>
            <p:spPr>
              <a:xfrm>
                <a:off x="11127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6" name="Google Shape;22286;p98"/>
              <p:cNvSpPr/>
              <p:nvPr/>
            </p:nvSpPr>
            <p:spPr>
              <a:xfrm>
                <a:off x="1152500"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8" y="301"/>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7" name="Google Shape;22287;p98"/>
              <p:cNvSpPr/>
              <p:nvPr/>
            </p:nvSpPr>
            <p:spPr>
              <a:xfrm>
                <a:off x="1192275" y="1175300"/>
                <a:ext cx="9675" cy="9675"/>
              </a:xfrm>
              <a:custGeom>
                <a:avLst/>
                <a:gdLst/>
                <a:ahLst/>
                <a:cxnLst/>
                <a:rect l="l" t="t" r="r" b="b"/>
                <a:pathLst>
                  <a:path w="387" h="387" extrusionOk="0">
                    <a:moveTo>
                      <a:pt x="193" y="0"/>
                    </a:moveTo>
                    <a:cubicBezTo>
                      <a:pt x="86" y="0"/>
                      <a:pt x="0" y="87"/>
                      <a:pt x="0" y="194"/>
                    </a:cubicBezTo>
                    <a:cubicBezTo>
                      <a:pt x="0" y="301"/>
                      <a:pt x="86" y="387"/>
                      <a:pt x="193" y="387"/>
                    </a:cubicBezTo>
                    <a:cubicBezTo>
                      <a:pt x="300" y="387"/>
                      <a:pt x="387" y="301"/>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8" name="Google Shape;22288;p98"/>
              <p:cNvSpPr/>
              <p:nvPr/>
            </p:nvSpPr>
            <p:spPr>
              <a:xfrm>
                <a:off x="1232025" y="1175300"/>
                <a:ext cx="9675" cy="9675"/>
              </a:xfrm>
              <a:custGeom>
                <a:avLst/>
                <a:gdLst/>
                <a:ahLst/>
                <a:cxnLst/>
                <a:rect l="l" t="t" r="r" b="b"/>
                <a:pathLst>
                  <a:path w="387" h="387" extrusionOk="0">
                    <a:moveTo>
                      <a:pt x="194" y="0"/>
                    </a:moveTo>
                    <a:cubicBezTo>
                      <a:pt x="87" y="0"/>
                      <a:pt x="0" y="87"/>
                      <a:pt x="0" y="194"/>
                    </a:cubicBezTo>
                    <a:cubicBezTo>
                      <a:pt x="0" y="301"/>
                      <a:pt x="87" y="387"/>
                      <a:pt x="194" y="387"/>
                    </a:cubicBezTo>
                    <a:cubicBezTo>
                      <a:pt x="300" y="387"/>
                      <a:pt x="387" y="301"/>
                      <a:pt x="387" y="194"/>
                    </a:cubicBezTo>
                    <a:cubicBezTo>
                      <a:pt x="387"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9" name="Google Shape;22289;p98"/>
              <p:cNvSpPr/>
              <p:nvPr/>
            </p:nvSpPr>
            <p:spPr>
              <a:xfrm>
                <a:off x="236475"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0" name="Google Shape;22290;p98"/>
              <p:cNvSpPr/>
              <p:nvPr/>
            </p:nvSpPr>
            <p:spPr>
              <a:xfrm>
                <a:off x="276225" y="11412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1" name="Google Shape;22291;p98"/>
              <p:cNvSpPr/>
              <p:nvPr/>
            </p:nvSpPr>
            <p:spPr>
              <a:xfrm>
                <a:off x="31762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2" y="387"/>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2" name="Google Shape;22292;p98"/>
              <p:cNvSpPr/>
              <p:nvPr/>
            </p:nvSpPr>
            <p:spPr>
              <a:xfrm>
                <a:off x="355750" y="1141200"/>
                <a:ext cx="11350" cy="9700"/>
              </a:xfrm>
              <a:custGeom>
                <a:avLst/>
                <a:gdLst/>
                <a:ahLst/>
                <a:cxnLst/>
                <a:rect l="l" t="t" r="r" b="b"/>
                <a:pathLst>
                  <a:path w="454" h="388" extrusionOk="0">
                    <a:moveTo>
                      <a:pt x="259" y="0"/>
                    </a:moveTo>
                    <a:cubicBezTo>
                      <a:pt x="87" y="0"/>
                      <a:pt x="0" y="208"/>
                      <a:pt x="123" y="331"/>
                    </a:cubicBezTo>
                    <a:cubicBezTo>
                      <a:pt x="162" y="370"/>
                      <a:pt x="210" y="387"/>
                      <a:pt x="258" y="387"/>
                    </a:cubicBezTo>
                    <a:cubicBezTo>
                      <a:pt x="357" y="387"/>
                      <a:pt x="453" y="310"/>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3" name="Google Shape;22293;p98"/>
              <p:cNvSpPr/>
              <p:nvPr/>
            </p:nvSpPr>
            <p:spPr>
              <a:xfrm>
                <a:off x="397125" y="114120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4" name="Google Shape;22294;p98"/>
              <p:cNvSpPr/>
              <p:nvPr/>
            </p:nvSpPr>
            <p:spPr>
              <a:xfrm>
                <a:off x="435250" y="1141200"/>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5" name="Google Shape;22295;p98"/>
              <p:cNvSpPr/>
              <p:nvPr/>
            </p:nvSpPr>
            <p:spPr>
              <a:xfrm>
                <a:off x="475000" y="1141200"/>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6" name="Google Shape;22296;p98"/>
              <p:cNvSpPr/>
              <p:nvPr/>
            </p:nvSpPr>
            <p:spPr>
              <a:xfrm>
                <a:off x="516425" y="11412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7" name="Google Shape;22297;p98"/>
              <p:cNvSpPr/>
              <p:nvPr/>
            </p:nvSpPr>
            <p:spPr>
              <a:xfrm>
                <a:off x="554500" y="1141200"/>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8" name="Google Shape;22298;p98"/>
              <p:cNvSpPr/>
              <p:nvPr/>
            </p:nvSpPr>
            <p:spPr>
              <a:xfrm>
                <a:off x="595925"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9" name="Google Shape;22299;p98"/>
              <p:cNvSpPr/>
              <p:nvPr/>
            </p:nvSpPr>
            <p:spPr>
              <a:xfrm>
                <a:off x="634025" y="11412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0" name="Google Shape;22300;p98"/>
              <p:cNvSpPr/>
              <p:nvPr/>
            </p:nvSpPr>
            <p:spPr>
              <a:xfrm>
                <a:off x="673775" y="1141200"/>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1" name="Google Shape;22301;p98"/>
              <p:cNvSpPr/>
              <p:nvPr/>
            </p:nvSpPr>
            <p:spPr>
              <a:xfrm>
                <a:off x="715200" y="114120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2" name="Google Shape;22302;p98"/>
              <p:cNvSpPr/>
              <p:nvPr/>
            </p:nvSpPr>
            <p:spPr>
              <a:xfrm>
                <a:off x="753300"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3" name="Google Shape;22303;p98"/>
              <p:cNvSpPr/>
              <p:nvPr/>
            </p:nvSpPr>
            <p:spPr>
              <a:xfrm>
                <a:off x="794700"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4" name="Google Shape;22304;p98"/>
              <p:cNvSpPr/>
              <p:nvPr/>
            </p:nvSpPr>
            <p:spPr>
              <a:xfrm>
                <a:off x="832825" y="1141200"/>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7"/>
                      <a:pt x="366"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5" name="Google Shape;22305;p98"/>
              <p:cNvSpPr/>
              <p:nvPr/>
            </p:nvSpPr>
            <p:spPr>
              <a:xfrm>
                <a:off x="872575" y="1141200"/>
                <a:ext cx="11350" cy="9725"/>
              </a:xfrm>
              <a:custGeom>
                <a:avLst/>
                <a:gdLst/>
                <a:ahLst/>
                <a:cxnLst/>
                <a:rect l="l" t="t" r="r" b="b"/>
                <a:pathLst>
                  <a:path w="454" h="389" extrusionOk="0">
                    <a:moveTo>
                      <a:pt x="260" y="0"/>
                    </a:moveTo>
                    <a:cubicBezTo>
                      <a:pt x="87" y="0"/>
                      <a:pt x="0" y="208"/>
                      <a:pt x="122" y="331"/>
                    </a:cubicBezTo>
                    <a:cubicBezTo>
                      <a:pt x="161" y="370"/>
                      <a:pt x="210" y="388"/>
                      <a:pt x="258"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6" name="Google Shape;22306;p98"/>
              <p:cNvSpPr/>
              <p:nvPr/>
            </p:nvSpPr>
            <p:spPr>
              <a:xfrm>
                <a:off x="913950"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7" name="Google Shape;22307;p98"/>
              <p:cNvSpPr/>
              <p:nvPr/>
            </p:nvSpPr>
            <p:spPr>
              <a:xfrm>
                <a:off x="95370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8" name="Google Shape;22308;p98"/>
              <p:cNvSpPr/>
              <p:nvPr/>
            </p:nvSpPr>
            <p:spPr>
              <a:xfrm>
                <a:off x="99345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9" name="Google Shape;22309;p98"/>
              <p:cNvSpPr/>
              <p:nvPr/>
            </p:nvSpPr>
            <p:spPr>
              <a:xfrm>
                <a:off x="10332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0" name="Google Shape;22310;p98"/>
              <p:cNvSpPr/>
              <p:nvPr/>
            </p:nvSpPr>
            <p:spPr>
              <a:xfrm>
                <a:off x="107297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1" name="Google Shape;22311;p98"/>
              <p:cNvSpPr/>
              <p:nvPr/>
            </p:nvSpPr>
            <p:spPr>
              <a:xfrm>
                <a:off x="11127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2" name="Google Shape;22312;p98"/>
              <p:cNvSpPr/>
              <p:nvPr/>
            </p:nvSpPr>
            <p:spPr>
              <a:xfrm>
                <a:off x="1152500"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3" name="Google Shape;22313;p98"/>
              <p:cNvSpPr/>
              <p:nvPr/>
            </p:nvSpPr>
            <p:spPr>
              <a:xfrm>
                <a:off x="1192275" y="11412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4" name="Google Shape;22314;p98"/>
              <p:cNvSpPr/>
              <p:nvPr/>
            </p:nvSpPr>
            <p:spPr>
              <a:xfrm>
                <a:off x="1232025" y="1141200"/>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5" name="Google Shape;22315;p98"/>
              <p:cNvSpPr/>
              <p:nvPr/>
            </p:nvSpPr>
            <p:spPr>
              <a:xfrm>
                <a:off x="236475"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6" name="Google Shape;22316;p98"/>
              <p:cNvSpPr/>
              <p:nvPr/>
            </p:nvSpPr>
            <p:spPr>
              <a:xfrm>
                <a:off x="276225" y="1107075"/>
                <a:ext cx="11375" cy="9725"/>
              </a:xfrm>
              <a:custGeom>
                <a:avLst/>
                <a:gdLst/>
                <a:ahLst/>
                <a:cxnLst/>
                <a:rect l="l" t="t" r="r" b="b"/>
                <a:pathLst>
                  <a:path w="455" h="389" extrusionOk="0">
                    <a:moveTo>
                      <a:pt x="260" y="1"/>
                    </a:moveTo>
                    <a:cubicBezTo>
                      <a:pt x="87" y="1"/>
                      <a:pt x="1" y="209"/>
                      <a:pt x="124" y="331"/>
                    </a:cubicBezTo>
                    <a:cubicBezTo>
                      <a:pt x="163" y="371"/>
                      <a:pt x="212" y="388"/>
                      <a:pt x="259" y="388"/>
                    </a:cubicBezTo>
                    <a:cubicBezTo>
                      <a:pt x="359" y="388"/>
                      <a:pt x="454" y="312"/>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7" name="Google Shape;22317;p98"/>
              <p:cNvSpPr/>
              <p:nvPr/>
            </p:nvSpPr>
            <p:spPr>
              <a:xfrm>
                <a:off x="31762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8" name="Google Shape;22318;p98"/>
              <p:cNvSpPr/>
              <p:nvPr/>
            </p:nvSpPr>
            <p:spPr>
              <a:xfrm>
                <a:off x="355750" y="1107075"/>
                <a:ext cx="11350" cy="9700"/>
              </a:xfrm>
              <a:custGeom>
                <a:avLst/>
                <a:gdLst/>
                <a:ahLst/>
                <a:cxnLst/>
                <a:rect l="l" t="t" r="r" b="b"/>
                <a:pathLst>
                  <a:path w="454" h="388" extrusionOk="0">
                    <a:moveTo>
                      <a:pt x="259" y="1"/>
                    </a:moveTo>
                    <a:cubicBezTo>
                      <a:pt x="87" y="1"/>
                      <a:pt x="0" y="209"/>
                      <a:pt x="123" y="331"/>
                    </a:cubicBezTo>
                    <a:cubicBezTo>
                      <a:pt x="162" y="370"/>
                      <a:pt x="210" y="388"/>
                      <a:pt x="258" y="388"/>
                    </a:cubicBezTo>
                    <a:cubicBezTo>
                      <a:pt x="357" y="388"/>
                      <a:pt x="453" y="311"/>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9" name="Google Shape;22319;p98"/>
              <p:cNvSpPr/>
              <p:nvPr/>
            </p:nvSpPr>
            <p:spPr>
              <a:xfrm>
                <a:off x="397125" y="11070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0" name="Google Shape;22320;p98"/>
              <p:cNvSpPr/>
              <p:nvPr/>
            </p:nvSpPr>
            <p:spPr>
              <a:xfrm>
                <a:off x="435250" y="1107075"/>
                <a:ext cx="11350" cy="9725"/>
              </a:xfrm>
              <a:custGeom>
                <a:avLst/>
                <a:gdLst/>
                <a:ahLst/>
                <a:cxnLst/>
                <a:rect l="l" t="t" r="r" b="b"/>
                <a:pathLst>
                  <a:path w="454" h="389" extrusionOk="0">
                    <a:moveTo>
                      <a:pt x="260" y="1"/>
                    </a:moveTo>
                    <a:cubicBezTo>
                      <a:pt x="87" y="1"/>
                      <a:pt x="0" y="209"/>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1" name="Google Shape;22321;p98"/>
              <p:cNvSpPr/>
              <p:nvPr/>
            </p:nvSpPr>
            <p:spPr>
              <a:xfrm>
                <a:off x="475000" y="11070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2" name="Google Shape;22322;p98"/>
              <p:cNvSpPr/>
              <p:nvPr/>
            </p:nvSpPr>
            <p:spPr>
              <a:xfrm>
                <a:off x="516425" y="11070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3" name="Google Shape;22323;p98"/>
              <p:cNvSpPr/>
              <p:nvPr/>
            </p:nvSpPr>
            <p:spPr>
              <a:xfrm>
                <a:off x="554500" y="1107075"/>
                <a:ext cx="11375" cy="9725"/>
              </a:xfrm>
              <a:custGeom>
                <a:avLst/>
                <a:gdLst/>
                <a:ahLst/>
                <a:cxnLst/>
                <a:rect l="l" t="t" r="r" b="b"/>
                <a:pathLst>
                  <a:path w="455" h="389" extrusionOk="0">
                    <a:moveTo>
                      <a:pt x="262" y="1"/>
                    </a:moveTo>
                    <a:cubicBezTo>
                      <a:pt x="87" y="1"/>
                      <a:pt x="1" y="209"/>
                      <a:pt x="124" y="331"/>
                    </a:cubicBezTo>
                    <a:cubicBezTo>
                      <a:pt x="163" y="371"/>
                      <a:pt x="212" y="389"/>
                      <a:pt x="259" y="389"/>
                    </a:cubicBezTo>
                    <a:cubicBezTo>
                      <a:pt x="359" y="389"/>
                      <a:pt x="454" y="312"/>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4" name="Google Shape;22324;p98"/>
              <p:cNvSpPr/>
              <p:nvPr/>
            </p:nvSpPr>
            <p:spPr>
              <a:xfrm>
                <a:off x="595925"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5" name="Google Shape;22325;p98"/>
              <p:cNvSpPr/>
              <p:nvPr/>
            </p:nvSpPr>
            <p:spPr>
              <a:xfrm>
                <a:off x="634025" y="1107075"/>
                <a:ext cx="11375" cy="9725"/>
              </a:xfrm>
              <a:custGeom>
                <a:avLst/>
                <a:gdLst/>
                <a:ahLst/>
                <a:cxnLst/>
                <a:rect l="l" t="t" r="r" b="b"/>
                <a:pathLst>
                  <a:path w="455" h="389" extrusionOk="0">
                    <a:moveTo>
                      <a:pt x="261" y="1"/>
                    </a:moveTo>
                    <a:cubicBezTo>
                      <a:pt x="88" y="1"/>
                      <a:pt x="0" y="209"/>
                      <a:pt x="123" y="331"/>
                    </a:cubicBezTo>
                    <a:cubicBezTo>
                      <a:pt x="163" y="371"/>
                      <a:pt x="211" y="389"/>
                      <a:pt x="259" y="389"/>
                    </a:cubicBezTo>
                    <a:cubicBezTo>
                      <a:pt x="359" y="389"/>
                      <a:pt x="454"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6" name="Google Shape;22326;p98"/>
              <p:cNvSpPr/>
              <p:nvPr/>
            </p:nvSpPr>
            <p:spPr>
              <a:xfrm>
                <a:off x="673775" y="11070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7" name="Google Shape;22327;p98"/>
              <p:cNvSpPr/>
              <p:nvPr/>
            </p:nvSpPr>
            <p:spPr>
              <a:xfrm>
                <a:off x="715200" y="11070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8" name="Google Shape;22328;p98"/>
              <p:cNvSpPr/>
              <p:nvPr/>
            </p:nvSpPr>
            <p:spPr>
              <a:xfrm>
                <a:off x="753300"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9" name="Google Shape;22329;p98"/>
              <p:cNvSpPr/>
              <p:nvPr/>
            </p:nvSpPr>
            <p:spPr>
              <a:xfrm>
                <a:off x="794700"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0" name="Google Shape;22330;p98"/>
              <p:cNvSpPr/>
              <p:nvPr/>
            </p:nvSpPr>
            <p:spPr>
              <a:xfrm>
                <a:off x="832825" y="1107075"/>
                <a:ext cx="11350" cy="9725"/>
              </a:xfrm>
              <a:custGeom>
                <a:avLst/>
                <a:gdLst/>
                <a:ahLst/>
                <a:cxnLst/>
                <a:rect l="l" t="t" r="r" b="b"/>
                <a:pathLst>
                  <a:path w="454" h="389" extrusionOk="0">
                    <a:moveTo>
                      <a:pt x="259" y="1"/>
                    </a:moveTo>
                    <a:cubicBezTo>
                      <a:pt x="87" y="1"/>
                      <a:pt x="0" y="209"/>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1" name="Google Shape;22331;p98"/>
              <p:cNvSpPr/>
              <p:nvPr/>
            </p:nvSpPr>
            <p:spPr>
              <a:xfrm>
                <a:off x="872575" y="11070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2" name="Google Shape;22332;p98"/>
              <p:cNvSpPr/>
              <p:nvPr/>
            </p:nvSpPr>
            <p:spPr>
              <a:xfrm>
                <a:off x="913950"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3" name="Google Shape;22333;p98"/>
              <p:cNvSpPr/>
              <p:nvPr/>
            </p:nvSpPr>
            <p:spPr>
              <a:xfrm>
                <a:off x="95370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4" name="Google Shape;22334;p98"/>
              <p:cNvSpPr/>
              <p:nvPr/>
            </p:nvSpPr>
            <p:spPr>
              <a:xfrm>
                <a:off x="99345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5" name="Google Shape;22335;p98"/>
              <p:cNvSpPr/>
              <p:nvPr/>
            </p:nvSpPr>
            <p:spPr>
              <a:xfrm>
                <a:off x="10332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6" name="Google Shape;22336;p98"/>
              <p:cNvSpPr/>
              <p:nvPr/>
            </p:nvSpPr>
            <p:spPr>
              <a:xfrm>
                <a:off x="107297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7" name="Google Shape;22337;p98"/>
              <p:cNvSpPr/>
              <p:nvPr/>
            </p:nvSpPr>
            <p:spPr>
              <a:xfrm>
                <a:off x="11127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8" name="Google Shape;22338;p98"/>
              <p:cNvSpPr/>
              <p:nvPr/>
            </p:nvSpPr>
            <p:spPr>
              <a:xfrm>
                <a:off x="1152500"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9" name="Google Shape;22339;p98"/>
              <p:cNvSpPr/>
              <p:nvPr/>
            </p:nvSpPr>
            <p:spPr>
              <a:xfrm>
                <a:off x="1192275" y="11070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0" name="Google Shape;22340;p98"/>
              <p:cNvSpPr/>
              <p:nvPr/>
            </p:nvSpPr>
            <p:spPr>
              <a:xfrm>
                <a:off x="1232025" y="11070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1" name="Google Shape;22341;p98"/>
              <p:cNvSpPr/>
              <p:nvPr/>
            </p:nvSpPr>
            <p:spPr>
              <a:xfrm>
                <a:off x="236475"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2" name="Google Shape;22342;p98"/>
              <p:cNvSpPr/>
              <p:nvPr/>
            </p:nvSpPr>
            <p:spPr>
              <a:xfrm>
                <a:off x="276225" y="1072975"/>
                <a:ext cx="11375" cy="9725"/>
              </a:xfrm>
              <a:custGeom>
                <a:avLst/>
                <a:gdLst/>
                <a:ahLst/>
                <a:cxnLst/>
                <a:rect l="l" t="t" r="r" b="b"/>
                <a:pathLst>
                  <a:path w="455" h="389" extrusionOk="0">
                    <a:moveTo>
                      <a:pt x="260" y="1"/>
                    </a:moveTo>
                    <a:cubicBezTo>
                      <a:pt x="87" y="1"/>
                      <a:pt x="1" y="208"/>
                      <a:pt x="124" y="331"/>
                    </a:cubicBezTo>
                    <a:cubicBezTo>
                      <a:pt x="163" y="371"/>
                      <a:pt x="212" y="389"/>
                      <a:pt x="259" y="389"/>
                    </a:cubicBezTo>
                    <a:cubicBezTo>
                      <a:pt x="359" y="389"/>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3" name="Google Shape;22343;p98"/>
              <p:cNvSpPr/>
              <p:nvPr/>
            </p:nvSpPr>
            <p:spPr>
              <a:xfrm>
                <a:off x="31762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4" name="Google Shape;22344;p98"/>
              <p:cNvSpPr/>
              <p:nvPr/>
            </p:nvSpPr>
            <p:spPr>
              <a:xfrm>
                <a:off x="355750" y="107297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5" name="Google Shape;22345;p98"/>
              <p:cNvSpPr/>
              <p:nvPr/>
            </p:nvSpPr>
            <p:spPr>
              <a:xfrm>
                <a:off x="397125" y="10729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6" name="Google Shape;22346;p98"/>
              <p:cNvSpPr/>
              <p:nvPr/>
            </p:nvSpPr>
            <p:spPr>
              <a:xfrm>
                <a:off x="435250" y="10729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7" name="Google Shape;22347;p98"/>
              <p:cNvSpPr/>
              <p:nvPr/>
            </p:nvSpPr>
            <p:spPr>
              <a:xfrm>
                <a:off x="475000" y="107297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8" name="Google Shape;22348;p98"/>
              <p:cNvSpPr/>
              <p:nvPr/>
            </p:nvSpPr>
            <p:spPr>
              <a:xfrm>
                <a:off x="516425" y="10729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9" name="Google Shape;22349;p98"/>
              <p:cNvSpPr/>
              <p:nvPr/>
            </p:nvSpPr>
            <p:spPr>
              <a:xfrm>
                <a:off x="554500" y="107297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0" name="Google Shape;22350;p98"/>
              <p:cNvSpPr/>
              <p:nvPr/>
            </p:nvSpPr>
            <p:spPr>
              <a:xfrm>
                <a:off x="595925"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1" name="Google Shape;22351;p98"/>
              <p:cNvSpPr/>
              <p:nvPr/>
            </p:nvSpPr>
            <p:spPr>
              <a:xfrm>
                <a:off x="63402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2" name="Google Shape;22352;p98"/>
              <p:cNvSpPr/>
              <p:nvPr/>
            </p:nvSpPr>
            <p:spPr>
              <a:xfrm>
                <a:off x="67377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3" name="Google Shape;22353;p98"/>
              <p:cNvSpPr/>
              <p:nvPr/>
            </p:nvSpPr>
            <p:spPr>
              <a:xfrm>
                <a:off x="715200" y="10729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4" name="Google Shape;22354;p98"/>
              <p:cNvSpPr/>
              <p:nvPr/>
            </p:nvSpPr>
            <p:spPr>
              <a:xfrm>
                <a:off x="753300"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5" name="Google Shape;22355;p98"/>
              <p:cNvSpPr/>
              <p:nvPr/>
            </p:nvSpPr>
            <p:spPr>
              <a:xfrm>
                <a:off x="794700"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6" name="Google Shape;22356;p98"/>
              <p:cNvSpPr/>
              <p:nvPr/>
            </p:nvSpPr>
            <p:spPr>
              <a:xfrm>
                <a:off x="832825" y="10729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7" name="Google Shape;22357;p98"/>
              <p:cNvSpPr/>
              <p:nvPr/>
            </p:nvSpPr>
            <p:spPr>
              <a:xfrm>
                <a:off x="872575" y="1072975"/>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9"/>
                      <a:pt x="259" y="389"/>
                    </a:cubicBezTo>
                    <a:cubicBezTo>
                      <a:pt x="358" y="389"/>
                      <a:pt x="454" y="311"/>
                      <a:pt x="454" y="195"/>
                    </a:cubicBezTo>
                    <a:cubicBezTo>
                      <a:pt x="454" y="88"/>
                      <a:pt x="367"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8" name="Google Shape;22358;p98"/>
              <p:cNvSpPr/>
              <p:nvPr/>
            </p:nvSpPr>
            <p:spPr>
              <a:xfrm>
                <a:off x="913950"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9" name="Google Shape;22359;p98"/>
              <p:cNvSpPr/>
              <p:nvPr/>
            </p:nvSpPr>
            <p:spPr>
              <a:xfrm>
                <a:off x="95370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0" name="Google Shape;22360;p98"/>
              <p:cNvSpPr/>
              <p:nvPr/>
            </p:nvSpPr>
            <p:spPr>
              <a:xfrm>
                <a:off x="99345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1" name="Google Shape;22361;p98"/>
              <p:cNvSpPr/>
              <p:nvPr/>
            </p:nvSpPr>
            <p:spPr>
              <a:xfrm>
                <a:off x="10332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2" name="Google Shape;22362;p98"/>
              <p:cNvSpPr/>
              <p:nvPr/>
            </p:nvSpPr>
            <p:spPr>
              <a:xfrm>
                <a:off x="107297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3" name="Google Shape;22363;p98"/>
              <p:cNvSpPr/>
              <p:nvPr/>
            </p:nvSpPr>
            <p:spPr>
              <a:xfrm>
                <a:off x="11127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4" name="Google Shape;22364;p98"/>
              <p:cNvSpPr/>
              <p:nvPr/>
            </p:nvSpPr>
            <p:spPr>
              <a:xfrm>
                <a:off x="1152500"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5" name="Google Shape;22365;p98"/>
              <p:cNvSpPr/>
              <p:nvPr/>
            </p:nvSpPr>
            <p:spPr>
              <a:xfrm>
                <a:off x="1192275" y="10729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6" name="Google Shape;22366;p98"/>
              <p:cNvSpPr/>
              <p:nvPr/>
            </p:nvSpPr>
            <p:spPr>
              <a:xfrm>
                <a:off x="1232025" y="10729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7" name="Google Shape;22367;p98"/>
              <p:cNvSpPr/>
              <p:nvPr/>
            </p:nvSpPr>
            <p:spPr>
              <a:xfrm>
                <a:off x="236475"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8" name="Google Shape;22368;p98"/>
              <p:cNvSpPr/>
              <p:nvPr/>
            </p:nvSpPr>
            <p:spPr>
              <a:xfrm>
                <a:off x="276225" y="1038875"/>
                <a:ext cx="11375" cy="9725"/>
              </a:xfrm>
              <a:custGeom>
                <a:avLst/>
                <a:gdLst/>
                <a:ahLst/>
                <a:cxnLst/>
                <a:rect l="l" t="t" r="r" b="b"/>
                <a:pathLst>
                  <a:path w="455" h="389" extrusionOk="0">
                    <a:moveTo>
                      <a:pt x="260" y="0"/>
                    </a:moveTo>
                    <a:cubicBezTo>
                      <a:pt x="87" y="0"/>
                      <a:pt x="1" y="210"/>
                      <a:pt x="124" y="331"/>
                    </a:cubicBezTo>
                    <a:cubicBezTo>
                      <a:pt x="163" y="371"/>
                      <a:pt x="212" y="388"/>
                      <a:pt x="259" y="388"/>
                    </a:cubicBezTo>
                    <a:cubicBezTo>
                      <a:pt x="359" y="388"/>
                      <a:pt x="454" y="311"/>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9" name="Google Shape;22369;p98"/>
              <p:cNvSpPr/>
              <p:nvPr/>
            </p:nvSpPr>
            <p:spPr>
              <a:xfrm>
                <a:off x="31762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2" y="388"/>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0" name="Google Shape;22370;p98"/>
              <p:cNvSpPr/>
              <p:nvPr/>
            </p:nvSpPr>
            <p:spPr>
              <a:xfrm>
                <a:off x="355750" y="1038875"/>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1" name="Google Shape;22371;p98"/>
              <p:cNvSpPr/>
              <p:nvPr/>
            </p:nvSpPr>
            <p:spPr>
              <a:xfrm>
                <a:off x="397125" y="1038875"/>
                <a:ext cx="9725" cy="9725"/>
              </a:xfrm>
              <a:custGeom>
                <a:avLst/>
                <a:gdLst/>
                <a:ahLst/>
                <a:cxnLst/>
                <a:rect l="l" t="t" r="r" b="b"/>
                <a:pathLst>
                  <a:path w="389" h="389" extrusionOk="0">
                    <a:moveTo>
                      <a:pt x="195" y="0"/>
                    </a:moveTo>
                    <a:cubicBezTo>
                      <a:pt x="88" y="0"/>
                      <a:pt x="1" y="87"/>
                      <a:pt x="1" y="194"/>
                    </a:cubicBezTo>
                    <a:cubicBezTo>
                      <a:pt x="1" y="301"/>
                      <a:pt x="88" y="388"/>
                      <a:pt x="195" y="388"/>
                    </a:cubicBezTo>
                    <a:cubicBezTo>
                      <a:pt x="302" y="388"/>
                      <a:pt x="389" y="301"/>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2" name="Google Shape;22372;p98"/>
              <p:cNvSpPr/>
              <p:nvPr/>
            </p:nvSpPr>
            <p:spPr>
              <a:xfrm>
                <a:off x="435250" y="1038875"/>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3" name="Google Shape;22373;p98"/>
              <p:cNvSpPr/>
              <p:nvPr/>
            </p:nvSpPr>
            <p:spPr>
              <a:xfrm>
                <a:off x="475000" y="1038875"/>
                <a:ext cx="11350" cy="9725"/>
              </a:xfrm>
              <a:custGeom>
                <a:avLst/>
                <a:gdLst/>
                <a:ahLst/>
                <a:cxnLst/>
                <a:rect l="l" t="t" r="r" b="b"/>
                <a:pathLst>
                  <a:path w="454" h="389" extrusionOk="0">
                    <a:moveTo>
                      <a:pt x="260" y="0"/>
                    </a:moveTo>
                    <a:cubicBezTo>
                      <a:pt x="87" y="0"/>
                      <a:pt x="1" y="210"/>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4" name="Google Shape;22374;p98"/>
              <p:cNvSpPr/>
              <p:nvPr/>
            </p:nvSpPr>
            <p:spPr>
              <a:xfrm>
                <a:off x="516425" y="1038875"/>
                <a:ext cx="9675" cy="9725"/>
              </a:xfrm>
              <a:custGeom>
                <a:avLst/>
                <a:gdLst/>
                <a:ahLst/>
                <a:cxnLst/>
                <a:rect l="l" t="t" r="r" b="b"/>
                <a:pathLst>
                  <a:path w="387" h="389" extrusionOk="0">
                    <a:moveTo>
                      <a:pt x="193" y="0"/>
                    </a:moveTo>
                    <a:cubicBezTo>
                      <a:pt x="87" y="0"/>
                      <a:pt x="0" y="87"/>
                      <a:pt x="0" y="194"/>
                    </a:cubicBezTo>
                    <a:cubicBezTo>
                      <a:pt x="0" y="301"/>
                      <a:pt x="87" y="388"/>
                      <a:pt x="193" y="388"/>
                    </a:cubicBezTo>
                    <a:cubicBezTo>
                      <a:pt x="301" y="388"/>
                      <a:pt x="387" y="301"/>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5" name="Google Shape;22375;p98"/>
              <p:cNvSpPr/>
              <p:nvPr/>
            </p:nvSpPr>
            <p:spPr>
              <a:xfrm>
                <a:off x="554500" y="1038875"/>
                <a:ext cx="11375" cy="9725"/>
              </a:xfrm>
              <a:custGeom>
                <a:avLst/>
                <a:gdLst/>
                <a:ahLst/>
                <a:cxnLst/>
                <a:rect l="l" t="t" r="r" b="b"/>
                <a:pathLst>
                  <a:path w="455" h="389" extrusionOk="0">
                    <a:moveTo>
                      <a:pt x="262" y="0"/>
                    </a:moveTo>
                    <a:cubicBezTo>
                      <a:pt x="87" y="0"/>
                      <a:pt x="1" y="210"/>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6" name="Google Shape;22376;p98"/>
              <p:cNvSpPr/>
              <p:nvPr/>
            </p:nvSpPr>
            <p:spPr>
              <a:xfrm>
                <a:off x="595925"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7" y="301"/>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7" name="Google Shape;22377;p98"/>
              <p:cNvSpPr/>
              <p:nvPr/>
            </p:nvSpPr>
            <p:spPr>
              <a:xfrm>
                <a:off x="63402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8" name="Google Shape;22378;p98"/>
              <p:cNvSpPr/>
              <p:nvPr/>
            </p:nvSpPr>
            <p:spPr>
              <a:xfrm>
                <a:off x="67377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9" name="Google Shape;22379;p98"/>
              <p:cNvSpPr/>
              <p:nvPr/>
            </p:nvSpPr>
            <p:spPr>
              <a:xfrm>
                <a:off x="715200" y="1038875"/>
                <a:ext cx="9725" cy="9725"/>
              </a:xfrm>
              <a:custGeom>
                <a:avLst/>
                <a:gdLst/>
                <a:ahLst/>
                <a:cxnLst/>
                <a:rect l="l" t="t" r="r" b="b"/>
                <a:pathLst>
                  <a:path w="389" h="389" extrusionOk="0">
                    <a:moveTo>
                      <a:pt x="194" y="0"/>
                    </a:moveTo>
                    <a:cubicBezTo>
                      <a:pt x="86" y="0"/>
                      <a:pt x="0" y="87"/>
                      <a:pt x="0" y="194"/>
                    </a:cubicBezTo>
                    <a:cubicBezTo>
                      <a:pt x="0" y="301"/>
                      <a:pt x="86" y="388"/>
                      <a:pt x="194" y="388"/>
                    </a:cubicBezTo>
                    <a:cubicBezTo>
                      <a:pt x="300" y="388"/>
                      <a:pt x="388" y="301"/>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0" name="Google Shape;22380;p98"/>
              <p:cNvSpPr/>
              <p:nvPr/>
            </p:nvSpPr>
            <p:spPr>
              <a:xfrm>
                <a:off x="753300"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1" name="Google Shape;22381;p98"/>
              <p:cNvSpPr/>
              <p:nvPr/>
            </p:nvSpPr>
            <p:spPr>
              <a:xfrm>
                <a:off x="794700"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2" name="Google Shape;22382;p98"/>
              <p:cNvSpPr/>
              <p:nvPr/>
            </p:nvSpPr>
            <p:spPr>
              <a:xfrm>
                <a:off x="832825" y="1038875"/>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3" name="Google Shape;22383;p98"/>
              <p:cNvSpPr/>
              <p:nvPr/>
            </p:nvSpPr>
            <p:spPr>
              <a:xfrm>
                <a:off x="872575" y="1038875"/>
                <a:ext cx="11350" cy="9725"/>
              </a:xfrm>
              <a:custGeom>
                <a:avLst/>
                <a:gdLst/>
                <a:ahLst/>
                <a:cxnLst/>
                <a:rect l="l" t="t" r="r" b="b"/>
                <a:pathLst>
                  <a:path w="454" h="389" extrusionOk="0">
                    <a:moveTo>
                      <a:pt x="260" y="0"/>
                    </a:moveTo>
                    <a:cubicBezTo>
                      <a:pt x="87" y="0"/>
                      <a:pt x="0" y="210"/>
                      <a:pt x="122" y="331"/>
                    </a:cubicBezTo>
                    <a:cubicBezTo>
                      <a:pt x="161" y="371"/>
                      <a:pt x="210" y="388"/>
                      <a:pt x="258"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4" name="Google Shape;22384;p98"/>
              <p:cNvSpPr/>
              <p:nvPr/>
            </p:nvSpPr>
            <p:spPr>
              <a:xfrm>
                <a:off x="913950"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2" y="388"/>
                      <a:pt x="389" y="301"/>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5" name="Google Shape;22385;p98"/>
              <p:cNvSpPr/>
              <p:nvPr/>
            </p:nvSpPr>
            <p:spPr>
              <a:xfrm>
                <a:off x="95370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2" y="388"/>
                      <a:pt x="389" y="301"/>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6" name="Google Shape;22386;p98"/>
              <p:cNvSpPr/>
              <p:nvPr/>
            </p:nvSpPr>
            <p:spPr>
              <a:xfrm>
                <a:off x="99345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3" y="388"/>
                      <a:pt x="389" y="301"/>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7" name="Google Shape;22387;p98"/>
              <p:cNvSpPr/>
              <p:nvPr/>
            </p:nvSpPr>
            <p:spPr>
              <a:xfrm>
                <a:off x="10332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8" name="Google Shape;22388;p98"/>
              <p:cNvSpPr/>
              <p:nvPr/>
            </p:nvSpPr>
            <p:spPr>
              <a:xfrm>
                <a:off x="107297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9" name="Google Shape;22389;p98"/>
              <p:cNvSpPr/>
              <p:nvPr/>
            </p:nvSpPr>
            <p:spPr>
              <a:xfrm>
                <a:off x="11127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0" name="Google Shape;22390;p98"/>
              <p:cNvSpPr/>
              <p:nvPr/>
            </p:nvSpPr>
            <p:spPr>
              <a:xfrm>
                <a:off x="1152500"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8" y="301"/>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1" name="Google Shape;22391;p98"/>
              <p:cNvSpPr/>
              <p:nvPr/>
            </p:nvSpPr>
            <p:spPr>
              <a:xfrm>
                <a:off x="1192275" y="1038875"/>
                <a:ext cx="9675" cy="9725"/>
              </a:xfrm>
              <a:custGeom>
                <a:avLst/>
                <a:gdLst/>
                <a:ahLst/>
                <a:cxnLst/>
                <a:rect l="l" t="t" r="r" b="b"/>
                <a:pathLst>
                  <a:path w="387" h="389" extrusionOk="0">
                    <a:moveTo>
                      <a:pt x="193" y="0"/>
                    </a:moveTo>
                    <a:cubicBezTo>
                      <a:pt x="86" y="0"/>
                      <a:pt x="0" y="87"/>
                      <a:pt x="0" y="194"/>
                    </a:cubicBezTo>
                    <a:cubicBezTo>
                      <a:pt x="0" y="301"/>
                      <a:pt x="86" y="388"/>
                      <a:pt x="193" y="388"/>
                    </a:cubicBezTo>
                    <a:cubicBezTo>
                      <a:pt x="300" y="388"/>
                      <a:pt x="387" y="301"/>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2" name="Google Shape;22392;p98"/>
              <p:cNvSpPr/>
              <p:nvPr/>
            </p:nvSpPr>
            <p:spPr>
              <a:xfrm>
                <a:off x="1232025" y="1038875"/>
                <a:ext cx="9675" cy="9725"/>
              </a:xfrm>
              <a:custGeom>
                <a:avLst/>
                <a:gdLst/>
                <a:ahLst/>
                <a:cxnLst/>
                <a:rect l="l" t="t" r="r" b="b"/>
                <a:pathLst>
                  <a:path w="387" h="389" extrusionOk="0">
                    <a:moveTo>
                      <a:pt x="194" y="0"/>
                    </a:moveTo>
                    <a:cubicBezTo>
                      <a:pt x="87" y="0"/>
                      <a:pt x="0" y="87"/>
                      <a:pt x="0" y="194"/>
                    </a:cubicBezTo>
                    <a:cubicBezTo>
                      <a:pt x="0" y="301"/>
                      <a:pt x="87" y="388"/>
                      <a:pt x="194" y="388"/>
                    </a:cubicBezTo>
                    <a:cubicBezTo>
                      <a:pt x="300" y="388"/>
                      <a:pt x="387" y="301"/>
                      <a:pt x="387" y="194"/>
                    </a:cubicBezTo>
                    <a:cubicBezTo>
                      <a:pt x="387"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3" name="Google Shape;22393;p98"/>
              <p:cNvSpPr/>
              <p:nvPr/>
            </p:nvSpPr>
            <p:spPr>
              <a:xfrm>
                <a:off x="236475"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9"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4" name="Google Shape;22394;p98"/>
              <p:cNvSpPr/>
              <p:nvPr/>
            </p:nvSpPr>
            <p:spPr>
              <a:xfrm>
                <a:off x="276225" y="1004800"/>
                <a:ext cx="11375" cy="9700"/>
              </a:xfrm>
              <a:custGeom>
                <a:avLst/>
                <a:gdLst/>
                <a:ahLst/>
                <a:cxnLst/>
                <a:rect l="l" t="t" r="r" b="b"/>
                <a:pathLst>
                  <a:path w="455" h="388" extrusionOk="0">
                    <a:moveTo>
                      <a:pt x="263" y="1"/>
                    </a:moveTo>
                    <a:cubicBezTo>
                      <a:pt x="262" y="1"/>
                      <a:pt x="261" y="1"/>
                      <a:pt x="260" y="1"/>
                    </a:cubicBezTo>
                    <a:cubicBezTo>
                      <a:pt x="87" y="1"/>
                      <a:pt x="1" y="208"/>
                      <a:pt x="124" y="331"/>
                    </a:cubicBezTo>
                    <a:cubicBezTo>
                      <a:pt x="163" y="370"/>
                      <a:pt x="211" y="388"/>
                      <a:pt x="259" y="388"/>
                    </a:cubicBezTo>
                    <a:cubicBezTo>
                      <a:pt x="358" y="388"/>
                      <a:pt x="454" y="311"/>
                      <a:pt x="454" y="195"/>
                    </a:cubicBezTo>
                    <a:cubicBezTo>
                      <a:pt x="454" y="88"/>
                      <a:pt x="369"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5" name="Google Shape;22395;p98"/>
              <p:cNvSpPr/>
              <p:nvPr/>
            </p:nvSpPr>
            <p:spPr>
              <a:xfrm>
                <a:off x="31762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2" y="388"/>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6" name="Google Shape;22396;p98"/>
              <p:cNvSpPr/>
              <p:nvPr/>
            </p:nvSpPr>
            <p:spPr>
              <a:xfrm>
                <a:off x="355750" y="1004775"/>
                <a:ext cx="11350" cy="9725"/>
              </a:xfrm>
              <a:custGeom>
                <a:avLst/>
                <a:gdLst/>
                <a:ahLst/>
                <a:cxnLst/>
                <a:rect l="l" t="t" r="r" b="b"/>
                <a:pathLst>
                  <a:path w="454" h="389" extrusionOk="0">
                    <a:moveTo>
                      <a:pt x="259" y="0"/>
                    </a:moveTo>
                    <a:cubicBezTo>
                      <a:pt x="87" y="0"/>
                      <a:pt x="0" y="208"/>
                      <a:pt x="121" y="331"/>
                    </a:cubicBezTo>
                    <a:cubicBezTo>
                      <a:pt x="161" y="370"/>
                      <a:pt x="210" y="388"/>
                      <a:pt x="258" y="388"/>
                    </a:cubicBezTo>
                    <a:cubicBezTo>
                      <a:pt x="357" y="388"/>
                      <a:pt x="452" y="311"/>
                      <a:pt x="453" y="196"/>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7" name="Google Shape;22397;p98"/>
              <p:cNvSpPr/>
              <p:nvPr/>
            </p:nvSpPr>
            <p:spPr>
              <a:xfrm>
                <a:off x="397125" y="1004775"/>
                <a:ext cx="9725" cy="9725"/>
              </a:xfrm>
              <a:custGeom>
                <a:avLst/>
                <a:gdLst/>
                <a:ahLst/>
                <a:cxnLst/>
                <a:rect l="l" t="t" r="r" b="b"/>
                <a:pathLst>
                  <a:path w="389" h="389" extrusionOk="0">
                    <a:moveTo>
                      <a:pt x="195" y="0"/>
                    </a:moveTo>
                    <a:cubicBezTo>
                      <a:pt x="88" y="0"/>
                      <a:pt x="1" y="87"/>
                      <a:pt x="1" y="194"/>
                    </a:cubicBezTo>
                    <a:cubicBezTo>
                      <a:pt x="1" y="300"/>
                      <a:pt x="88" y="388"/>
                      <a:pt x="195" y="388"/>
                    </a:cubicBezTo>
                    <a:cubicBezTo>
                      <a:pt x="302" y="388"/>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8" name="Google Shape;22398;p98"/>
              <p:cNvSpPr/>
              <p:nvPr/>
            </p:nvSpPr>
            <p:spPr>
              <a:xfrm>
                <a:off x="435250" y="100480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9" name="Google Shape;22399;p98"/>
              <p:cNvSpPr/>
              <p:nvPr/>
            </p:nvSpPr>
            <p:spPr>
              <a:xfrm>
                <a:off x="475025" y="100480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0" name="Google Shape;22400;p98"/>
              <p:cNvSpPr/>
              <p:nvPr/>
            </p:nvSpPr>
            <p:spPr>
              <a:xfrm>
                <a:off x="516425" y="1004775"/>
                <a:ext cx="9675" cy="9725"/>
              </a:xfrm>
              <a:custGeom>
                <a:avLst/>
                <a:gdLst/>
                <a:ahLst/>
                <a:cxnLst/>
                <a:rect l="l" t="t" r="r" b="b"/>
                <a:pathLst>
                  <a:path w="387" h="389" extrusionOk="0">
                    <a:moveTo>
                      <a:pt x="193" y="0"/>
                    </a:moveTo>
                    <a:cubicBezTo>
                      <a:pt x="87" y="0"/>
                      <a:pt x="0" y="87"/>
                      <a:pt x="0" y="194"/>
                    </a:cubicBezTo>
                    <a:cubicBezTo>
                      <a:pt x="0" y="300"/>
                      <a:pt x="87" y="388"/>
                      <a:pt x="193" y="388"/>
                    </a:cubicBezTo>
                    <a:cubicBezTo>
                      <a:pt x="301" y="388"/>
                      <a:pt x="387" y="300"/>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1" name="Google Shape;22401;p98"/>
              <p:cNvSpPr/>
              <p:nvPr/>
            </p:nvSpPr>
            <p:spPr>
              <a:xfrm>
                <a:off x="554525" y="100480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2" name="Google Shape;22402;p98"/>
              <p:cNvSpPr/>
              <p:nvPr/>
            </p:nvSpPr>
            <p:spPr>
              <a:xfrm>
                <a:off x="595925"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7" y="300"/>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3" name="Google Shape;22403;p98"/>
              <p:cNvSpPr/>
              <p:nvPr/>
            </p:nvSpPr>
            <p:spPr>
              <a:xfrm>
                <a:off x="634025" y="100480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4" name="Google Shape;22404;p98"/>
              <p:cNvSpPr/>
              <p:nvPr/>
            </p:nvSpPr>
            <p:spPr>
              <a:xfrm>
                <a:off x="673775" y="100480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5" name="Google Shape;22405;p98"/>
              <p:cNvSpPr/>
              <p:nvPr/>
            </p:nvSpPr>
            <p:spPr>
              <a:xfrm>
                <a:off x="715200" y="1004775"/>
                <a:ext cx="9725" cy="9725"/>
              </a:xfrm>
              <a:custGeom>
                <a:avLst/>
                <a:gdLst/>
                <a:ahLst/>
                <a:cxnLst/>
                <a:rect l="l" t="t" r="r" b="b"/>
                <a:pathLst>
                  <a:path w="389" h="389" extrusionOk="0">
                    <a:moveTo>
                      <a:pt x="194" y="0"/>
                    </a:moveTo>
                    <a:cubicBezTo>
                      <a:pt x="86" y="0"/>
                      <a:pt x="0" y="87"/>
                      <a:pt x="0" y="194"/>
                    </a:cubicBezTo>
                    <a:cubicBezTo>
                      <a:pt x="0" y="300"/>
                      <a:pt x="86" y="388"/>
                      <a:pt x="194" y="388"/>
                    </a:cubicBezTo>
                    <a:cubicBezTo>
                      <a:pt x="300" y="388"/>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6" name="Google Shape;22406;p98"/>
              <p:cNvSpPr/>
              <p:nvPr/>
            </p:nvSpPr>
            <p:spPr>
              <a:xfrm>
                <a:off x="753300"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7" name="Google Shape;22407;p98"/>
              <p:cNvSpPr/>
              <p:nvPr/>
            </p:nvSpPr>
            <p:spPr>
              <a:xfrm>
                <a:off x="794700"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8" name="Google Shape;22408;p98"/>
              <p:cNvSpPr/>
              <p:nvPr/>
            </p:nvSpPr>
            <p:spPr>
              <a:xfrm>
                <a:off x="832825" y="100480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9" name="Google Shape;22409;p98"/>
              <p:cNvSpPr/>
              <p:nvPr/>
            </p:nvSpPr>
            <p:spPr>
              <a:xfrm>
                <a:off x="872575" y="1004800"/>
                <a:ext cx="11350" cy="9725"/>
              </a:xfrm>
              <a:custGeom>
                <a:avLst/>
                <a:gdLst/>
                <a:ahLst/>
                <a:cxnLst/>
                <a:rect l="l" t="t" r="r" b="b"/>
                <a:pathLst>
                  <a:path w="454" h="389" extrusionOk="0">
                    <a:moveTo>
                      <a:pt x="262" y="1"/>
                    </a:moveTo>
                    <a:cubicBezTo>
                      <a:pt x="261" y="1"/>
                      <a:pt x="261" y="1"/>
                      <a:pt x="260" y="1"/>
                    </a:cubicBezTo>
                    <a:cubicBezTo>
                      <a:pt x="259" y="1"/>
                      <a:pt x="258" y="1"/>
                      <a:pt x="258" y="1"/>
                    </a:cubicBezTo>
                    <a:cubicBezTo>
                      <a:pt x="86" y="1"/>
                      <a:pt x="1" y="209"/>
                      <a:pt x="122" y="331"/>
                    </a:cubicBezTo>
                    <a:cubicBezTo>
                      <a:pt x="161" y="371"/>
                      <a:pt x="210" y="389"/>
                      <a:pt x="258" y="389"/>
                    </a:cubicBezTo>
                    <a:cubicBezTo>
                      <a:pt x="358" y="389"/>
                      <a:pt x="454" y="311"/>
                      <a:pt x="454" y="195"/>
                    </a:cubicBezTo>
                    <a:cubicBezTo>
                      <a:pt x="454" y="88"/>
                      <a:pt x="369"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0" name="Google Shape;22410;p98"/>
              <p:cNvSpPr/>
              <p:nvPr/>
            </p:nvSpPr>
            <p:spPr>
              <a:xfrm>
                <a:off x="913950"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2" y="388"/>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1" name="Google Shape;22411;p98"/>
              <p:cNvSpPr/>
              <p:nvPr/>
            </p:nvSpPr>
            <p:spPr>
              <a:xfrm>
                <a:off x="95370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2" y="388"/>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2" name="Google Shape;22412;p98"/>
              <p:cNvSpPr/>
              <p:nvPr/>
            </p:nvSpPr>
            <p:spPr>
              <a:xfrm>
                <a:off x="99345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3" y="388"/>
                      <a:pt x="389" y="300"/>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3" name="Google Shape;22413;p98"/>
              <p:cNvSpPr/>
              <p:nvPr/>
            </p:nvSpPr>
            <p:spPr>
              <a:xfrm>
                <a:off x="10332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4" name="Google Shape;22414;p98"/>
              <p:cNvSpPr/>
              <p:nvPr/>
            </p:nvSpPr>
            <p:spPr>
              <a:xfrm>
                <a:off x="107297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5" name="Google Shape;22415;p98"/>
              <p:cNvSpPr/>
              <p:nvPr/>
            </p:nvSpPr>
            <p:spPr>
              <a:xfrm>
                <a:off x="11127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6" name="Google Shape;22416;p98"/>
              <p:cNvSpPr/>
              <p:nvPr/>
            </p:nvSpPr>
            <p:spPr>
              <a:xfrm>
                <a:off x="1152500"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8" y="300"/>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7" name="Google Shape;22417;p98"/>
              <p:cNvSpPr/>
              <p:nvPr/>
            </p:nvSpPr>
            <p:spPr>
              <a:xfrm>
                <a:off x="1192275" y="1004775"/>
                <a:ext cx="9675" cy="9725"/>
              </a:xfrm>
              <a:custGeom>
                <a:avLst/>
                <a:gdLst/>
                <a:ahLst/>
                <a:cxnLst/>
                <a:rect l="l" t="t" r="r" b="b"/>
                <a:pathLst>
                  <a:path w="387" h="389" extrusionOk="0">
                    <a:moveTo>
                      <a:pt x="193" y="0"/>
                    </a:moveTo>
                    <a:cubicBezTo>
                      <a:pt x="86" y="0"/>
                      <a:pt x="0" y="87"/>
                      <a:pt x="0" y="194"/>
                    </a:cubicBezTo>
                    <a:cubicBezTo>
                      <a:pt x="0" y="300"/>
                      <a:pt x="86" y="388"/>
                      <a:pt x="193" y="388"/>
                    </a:cubicBezTo>
                    <a:cubicBezTo>
                      <a:pt x="300" y="388"/>
                      <a:pt x="387" y="300"/>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8" name="Google Shape;22418;p98"/>
              <p:cNvSpPr/>
              <p:nvPr/>
            </p:nvSpPr>
            <p:spPr>
              <a:xfrm>
                <a:off x="1232025" y="1004775"/>
                <a:ext cx="9675" cy="9725"/>
              </a:xfrm>
              <a:custGeom>
                <a:avLst/>
                <a:gdLst/>
                <a:ahLst/>
                <a:cxnLst/>
                <a:rect l="l" t="t" r="r" b="b"/>
                <a:pathLst>
                  <a:path w="387" h="389" extrusionOk="0">
                    <a:moveTo>
                      <a:pt x="194" y="0"/>
                    </a:moveTo>
                    <a:cubicBezTo>
                      <a:pt x="87" y="0"/>
                      <a:pt x="0" y="87"/>
                      <a:pt x="0" y="194"/>
                    </a:cubicBezTo>
                    <a:cubicBezTo>
                      <a:pt x="0" y="300"/>
                      <a:pt x="87" y="388"/>
                      <a:pt x="194" y="388"/>
                    </a:cubicBezTo>
                    <a:cubicBezTo>
                      <a:pt x="300" y="388"/>
                      <a:pt x="387" y="300"/>
                      <a:pt x="387" y="194"/>
                    </a:cubicBezTo>
                    <a:cubicBezTo>
                      <a:pt x="387"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9" name="Google Shape;22419;p98"/>
              <p:cNvSpPr/>
              <p:nvPr/>
            </p:nvSpPr>
            <p:spPr>
              <a:xfrm>
                <a:off x="276225" y="9707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0" name="Google Shape;22420;p98"/>
              <p:cNvSpPr/>
              <p:nvPr/>
            </p:nvSpPr>
            <p:spPr>
              <a:xfrm>
                <a:off x="31762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1" name="Google Shape;22421;p98"/>
              <p:cNvSpPr/>
              <p:nvPr/>
            </p:nvSpPr>
            <p:spPr>
              <a:xfrm>
                <a:off x="355750" y="970650"/>
                <a:ext cx="11350" cy="9750"/>
              </a:xfrm>
              <a:custGeom>
                <a:avLst/>
                <a:gdLst/>
                <a:ahLst/>
                <a:cxnLst/>
                <a:rect l="l" t="t" r="r" b="b"/>
                <a:pathLst>
                  <a:path w="454" h="390"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2" name="Google Shape;22422;p98"/>
              <p:cNvSpPr/>
              <p:nvPr/>
            </p:nvSpPr>
            <p:spPr>
              <a:xfrm>
                <a:off x="397125" y="97065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3" name="Google Shape;22423;p98"/>
              <p:cNvSpPr/>
              <p:nvPr/>
            </p:nvSpPr>
            <p:spPr>
              <a:xfrm>
                <a:off x="435250" y="970700"/>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4" name="Google Shape;22424;p98"/>
              <p:cNvSpPr/>
              <p:nvPr/>
            </p:nvSpPr>
            <p:spPr>
              <a:xfrm>
                <a:off x="475000" y="97070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5" name="Google Shape;22425;p98"/>
              <p:cNvSpPr/>
              <p:nvPr/>
            </p:nvSpPr>
            <p:spPr>
              <a:xfrm>
                <a:off x="516425" y="97065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6" name="Google Shape;22426;p98"/>
              <p:cNvSpPr/>
              <p:nvPr/>
            </p:nvSpPr>
            <p:spPr>
              <a:xfrm>
                <a:off x="554500" y="97070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7" name="Google Shape;22427;p98"/>
              <p:cNvSpPr/>
              <p:nvPr/>
            </p:nvSpPr>
            <p:spPr>
              <a:xfrm>
                <a:off x="595925"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8" name="Google Shape;22428;p98"/>
              <p:cNvSpPr/>
              <p:nvPr/>
            </p:nvSpPr>
            <p:spPr>
              <a:xfrm>
                <a:off x="634025" y="97070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9" name="Google Shape;22429;p98"/>
              <p:cNvSpPr/>
              <p:nvPr/>
            </p:nvSpPr>
            <p:spPr>
              <a:xfrm>
                <a:off x="673775" y="970700"/>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0" name="Google Shape;22430;p98"/>
              <p:cNvSpPr/>
              <p:nvPr/>
            </p:nvSpPr>
            <p:spPr>
              <a:xfrm>
                <a:off x="715200" y="97065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1" name="Google Shape;22431;p98"/>
              <p:cNvSpPr/>
              <p:nvPr/>
            </p:nvSpPr>
            <p:spPr>
              <a:xfrm>
                <a:off x="753300" y="970700"/>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2" name="Google Shape;22432;p98"/>
              <p:cNvSpPr/>
              <p:nvPr/>
            </p:nvSpPr>
            <p:spPr>
              <a:xfrm>
                <a:off x="794700"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3" name="Google Shape;22433;p98"/>
              <p:cNvSpPr/>
              <p:nvPr/>
            </p:nvSpPr>
            <p:spPr>
              <a:xfrm>
                <a:off x="832825" y="970700"/>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6"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4" name="Google Shape;22434;p98"/>
              <p:cNvSpPr/>
              <p:nvPr/>
            </p:nvSpPr>
            <p:spPr>
              <a:xfrm>
                <a:off x="872575" y="970700"/>
                <a:ext cx="11350" cy="9725"/>
              </a:xfrm>
              <a:custGeom>
                <a:avLst/>
                <a:gdLst/>
                <a:ahLst/>
                <a:cxnLst/>
                <a:rect l="l" t="t" r="r" b="b"/>
                <a:pathLst>
                  <a:path w="454" h="389" extrusionOk="0">
                    <a:moveTo>
                      <a:pt x="260" y="0"/>
                    </a:moveTo>
                    <a:cubicBezTo>
                      <a:pt x="87" y="0"/>
                      <a:pt x="0" y="208"/>
                      <a:pt x="122" y="331"/>
                    </a:cubicBezTo>
                    <a:cubicBezTo>
                      <a:pt x="161" y="371"/>
                      <a:pt x="210" y="388"/>
                      <a:pt x="258"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5" name="Google Shape;22435;p98"/>
              <p:cNvSpPr/>
              <p:nvPr/>
            </p:nvSpPr>
            <p:spPr>
              <a:xfrm>
                <a:off x="913950" y="97065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6" name="Google Shape;22436;p98"/>
              <p:cNvSpPr/>
              <p:nvPr/>
            </p:nvSpPr>
            <p:spPr>
              <a:xfrm>
                <a:off x="95370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7" name="Google Shape;22437;p98"/>
              <p:cNvSpPr/>
              <p:nvPr/>
            </p:nvSpPr>
            <p:spPr>
              <a:xfrm>
                <a:off x="99345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8" name="Google Shape;22438;p98"/>
              <p:cNvSpPr/>
              <p:nvPr/>
            </p:nvSpPr>
            <p:spPr>
              <a:xfrm>
                <a:off x="10332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9" name="Google Shape;22439;p98"/>
              <p:cNvSpPr/>
              <p:nvPr/>
            </p:nvSpPr>
            <p:spPr>
              <a:xfrm>
                <a:off x="107297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0" name="Google Shape;22440;p98"/>
              <p:cNvSpPr/>
              <p:nvPr/>
            </p:nvSpPr>
            <p:spPr>
              <a:xfrm>
                <a:off x="11127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1" name="Google Shape;22441;p98"/>
              <p:cNvSpPr/>
              <p:nvPr/>
            </p:nvSpPr>
            <p:spPr>
              <a:xfrm>
                <a:off x="1152500"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2" name="Google Shape;22442;p98"/>
              <p:cNvSpPr/>
              <p:nvPr/>
            </p:nvSpPr>
            <p:spPr>
              <a:xfrm>
                <a:off x="1192275" y="97065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3" name="Google Shape;22443;p98"/>
              <p:cNvSpPr/>
              <p:nvPr/>
            </p:nvSpPr>
            <p:spPr>
              <a:xfrm>
                <a:off x="1232025" y="97065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4" name="Google Shape;22444;p98"/>
              <p:cNvSpPr/>
              <p:nvPr/>
            </p:nvSpPr>
            <p:spPr>
              <a:xfrm>
                <a:off x="276225" y="9366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7"/>
                      <a:pt x="259" y="387"/>
                    </a:cubicBezTo>
                    <a:cubicBezTo>
                      <a:pt x="358" y="387"/>
                      <a:pt x="454" y="310"/>
                      <a:pt x="454" y="194"/>
                    </a:cubicBezTo>
                    <a:cubicBezTo>
                      <a:pt x="454" y="87"/>
                      <a:pt x="369"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5" name="Google Shape;22445;p98"/>
              <p:cNvSpPr/>
              <p:nvPr/>
            </p:nvSpPr>
            <p:spPr>
              <a:xfrm>
                <a:off x="31762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2" y="389"/>
                      <a:pt x="388" y="302"/>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6" name="Google Shape;22446;p98"/>
              <p:cNvSpPr/>
              <p:nvPr/>
            </p:nvSpPr>
            <p:spPr>
              <a:xfrm>
                <a:off x="355750" y="936550"/>
                <a:ext cx="11350" cy="9725"/>
              </a:xfrm>
              <a:custGeom>
                <a:avLst/>
                <a:gdLst/>
                <a:ahLst/>
                <a:cxnLst/>
                <a:rect l="l" t="t" r="r" b="b"/>
                <a:pathLst>
                  <a:path w="454" h="389"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7" name="Google Shape;22447;p98"/>
              <p:cNvSpPr/>
              <p:nvPr/>
            </p:nvSpPr>
            <p:spPr>
              <a:xfrm>
                <a:off x="397125" y="936550"/>
                <a:ext cx="9725" cy="9725"/>
              </a:xfrm>
              <a:custGeom>
                <a:avLst/>
                <a:gdLst/>
                <a:ahLst/>
                <a:cxnLst/>
                <a:rect l="l" t="t" r="r" b="b"/>
                <a:pathLst>
                  <a:path w="389" h="389" extrusionOk="0">
                    <a:moveTo>
                      <a:pt x="195" y="1"/>
                    </a:moveTo>
                    <a:cubicBezTo>
                      <a:pt x="88" y="1"/>
                      <a:pt x="1" y="87"/>
                      <a:pt x="1" y="195"/>
                    </a:cubicBezTo>
                    <a:cubicBezTo>
                      <a:pt x="1" y="302"/>
                      <a:pt x="88" y="389"/>
                      <a:pt x="195" y="389"/>
                    </a:cubicBezTo>
                    <a:cubicBezTo>
                      <a:pt x="302" y="389"/>
                      <a:pt x="389" y="302"/>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8" name="Google Shape;22448;p98"/>
              <p:cNvSpPr/>
              <p:nvPr/>
            </p:nvSpPr>
            <p:spPr>
              <a:xfrm>
                <a:off x="435250" y="936600"/>
                <a:ext cx="11350" cy="9725"/>
              </a:xfrm>
              <a:custGeom>
                <a:avLst/>
                <a:gdLst/>
                <a:ahLst/>
                <a:cxnLst/>
                <a:rect l="l" t="t" r="r" b="b"/>
                <a:pathLst>
                  <a:path w="454" h="389" extrusionOk="0">
                    <a:moveTo>
                      <a:pt x="260" y="0"/>
                    </a:moveTo>
                    <a:cubicBezTo>
                      <a:pt x="87" y="0"/>
                      <a:pt x="0" y="208"/>
                      <a:pt x="123" y="331"/>
                    </a:cubicBezTo>
                    <a:cubicBezTo>
                      <a:pt x="163" y="370"/>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9" name="Google Shape;22449;p98"/>
              <p:cNvSpPr/>
              <p:nvPr/>
            </p:nvSpPr>
            <p:spPr>
              <a:xfrm>
                <a:off x="475025" y="9366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0"/>
                      <a:pt x="210" y="388"/>
                      <a:pt x="258" y="388"/>
                    </a:cubicBezTo>
                    <a:cubicBezTo>
                      <a:pt x="357" y="388"/>
                      <a:pt x="453" y="311"/>
                      <a:pt x="453" y="194"/>
                    </a:cubicBezTo>
                    <a:cubicBezTo>
                      <a:pt x="453"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0" name="Google Shape;22450;p98"/>
              <p:cNvSpPr/>
              <p:nvPr/>
            </p:nvSpPr>
            <p:spPr>
              <a:xfrm>
                <a:off x="516425" y="936550"/>
                <a:ext cx="9675" cy="9725"/>
              </a:xfrm>
              <a:custGeom>
                <a:avLst/>
                <a:gdLst/>
                <a:ahLst/>
                <a:cxnLst/>
                <a:rect l="l" t="t" r="r" b="b"/>
                <a:pathLst>
                  <a:path w="387" h="389" extrusionOk="0">
                    <a:moveTo>
                      <a:pt x="193" y="1"/>
                    </a:moveTo>
                    <a:cubicBezTo>
                      <a:pt x="87" y="1"/>
                      <a:pt x="0" y="87"/>
                      <a:pt x="0" y="195"/>
                    </a:cubicBezTo>
                    <a:cubicBezTo>
                      <a:pt x="0" y="302"/>
                      <a:pt x="87" y="389"/>
                      <a:pt x="193" y="389"/>
                    </a:cubicBezTo>
                    <a:cubicBezTo>
                      <a:pt x="301" y="389"/>
                      <a:pt x="387" y="302"/>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1" name="Google Shape;22451;p98"/>
              <p:cNvSpPr/>
              <p:nvPr/>
            </p:nvSpPr>
            <p:spPr>
              <a:xfrm>
                <a:off x="554525" y="9366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0"/>
                      <a:pt x="211" y="388"/>
                      <a:pt x="258" y="388"/>
                    </a:cubicBezTo>
                    <a:cubicBezTo>
                      <a:pt x="358" y="388"/>
                      <a:pt x="453" y="311"/>
                      <a:pt x="453" y="194"/>
                    </a:cubicBezTo>
                    <a:cubicBezTo>
                      <a:pt x="453" y="87"/>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2" name="Google Shape;22452;p98"/>
              <p:cNvSpPr/>
              <p:nvPr/>
            </p:nvSpPr>
            <p:spPr>
              <a:xfrm>
                <a:off x="595925"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7" y="302"/>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3" name="Google Shape;22453;p98"/>
              <p:cNvSpPr/>
              <p:nvPr/>
            </p:nvSpPr>
            <p:spPr>
              <a:xfrm>
                <a:off x="634025" y="9366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0"/>
                      <a:pt x="211" y="388"/>
                      <a:pt x="259" y="388"/>
                    </a:cubicBezTo>
                    <a:cubicBezTo>
                      <a:pt x="359" y="388"/>
                      <a:pt x="454" y="311"/>
                      <a:pt x="455" y="194"/>
                    </a:cubicBezTo>
                    <a:cubicBezTo>
                      <a:pt x="455" y="87"/>
                      <a:pt x="368"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4" name="Google Shape;22454;p98"/>
              <p:cNvSpPr/>
              <p:nvPr/>
            </p:nvSpPr>
            <p:spPr>
              <a:xfrm>
                <a:off x="673775" y="9366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5" name="Google Shape;22455;p98"/>
              <p:cNvSpPr/>
              <p:nvPr/>
            </p:nvSpPr>
            <p:spPr>
              <a:xfrm>
                <a:off x="715200" y="936550"/>
                <a:ext cx="9725" cy="9725"/>
              </a:xfrm>
              <a:custGeom>
                <a:avLst/>
                <a:gdLst/>
                <a:ahLst/>
                <a:cxnLst/>
                <a:rect l="l" t="t" r="r" b="b"/>
                <a:pathLst>
                  <a:path w="389" h="389" extrusionOk="0">
                    <a:moveTo>
                      <a:pt x="194" y="1"/>
                    </a:moveTo>
                    <a:cubicBezTo>
                      <a:pt x="86" y="1"/>
                      <a:pt x="0" y="87"/>
                      <a:pt x="0" y="195"/>
                    </a:cubicBezTo>
                    <a:cubicBezTo>
                      <a:pt x="0" y="302"/>
                      <a:pt x="86" y="389"/>
                      <a:pt x="194" y="389"/>
                    </a:cubicBezTo>
                    <a:cubicBezTo>
                      <a:pt x="300" y="389"/>
                      <a:pt x="388" y="302"/>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6" name="Google Shape;22456;p98"/>
              <p:cNvSpPr/>
              <p:nvPr/>
            </p:nvSpPr>
            <p:spPr>
              <a:xfrm>
                <a:off x="753300" y="9366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0"/>
                      <a:pt x="211" y="388"/>
                      <a:pt x="259" y="388"/>
                    </a:cubicBezTo>
                    <a:cubicBezTo>
                      <a:pt x="359" y="388"/>
                      <a:pt x="454" y="311"/>
                      <a:pt x="454" y="194"/>
                    </a:cubicBezTo>
                    <a:cubicBezTo>
                      <a:pt x="454" y="87"/>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7" name="Google Shape;22457;p98"/>
              <p:cNvSpPr/>
              <p:nvPr/>
            </p:nvSpPr>
            <p:spPr>
              <a:xfrm>
                <a:off x="794700"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8" name="Google Shape;22458;p98"/>
              <p:cNvSpPr/>
              <p:nvPr/>
            </p:nvSpPr>
            <p:spPr>
              <a:xfrm>
                <a:off x="832825" y="9366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0"/>
                      <a:pt x="210" y="388"/>
                      <a:pt x="258" y="388"/>
                    </a:cubicBezTo>
                    <a:cubicBezTo>
                      <a:pt x="358" y="388"/>
                      <a:pt x="453" y="311"/>
                      <a:pt x="453" y="194"/>
                    </a:cubicBezTo>
                    <a:cubicBezTo>
                      <a:pt x="453" y="87"/>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9" name="Google Shape;22459;p98"/>
              <p:cNvSpPr/>
              <p:nvPr/>
            </p:nvSpPr>
            <p:spPr>
              <a:xfrm>
                <a:off x="872575" y="9366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8"/>
                      <a:pt x="122" y="331"/>
                    </a:cubicBezTo>
                    <a:cubicBezTo>
                      <a:pt x="161" y="370"/>
                      <a:pt x="210" y="388"/>
                      <a:pt x="258" y="388"/>
                    </a:cubicBezTo>
                    <a:cubicBezTo>
                      <a:pt x="358" y="388"/>
                      <a:pt x="454" y="311"/>
                      <a:pt x="454" y="194"/>
                    </a:cubicBezTo>
                    <a:cubicBezTo>
                      <a:pt x="454" y="87"/>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0" name="Google Shape;22460;p98"/>
              <p:cNvSpPr/>
              <p:nvPr/>
            </p:nvSpPr>
            <p:spPr>
              <a:xfrm>
                <a:off x="913950" y="936550"/>
                <a:ext cx="9725" cy="9725"/>
              </a:xfrm>
              <a:custGeom>
                <a:avLst/>
                <a:gdLst/>
                <a:ahLst/>
                <a:cxnLst/>
                <a:rect l="l" t="t" r="r" b="b"/>
                <a:pathLst>
                  <a:path w="389" h="389" extrusionOk="0">
                    <a:moveTo>
                      <a:pt x="195" y="1"/>
                    </a:moveTo>
                    <a:cubicBezTo>
                      <a:pt x="87" y="1"/>
                      <a:pt x="1" y="87"/>
                      <a:pt x="1" y="195"/>
                    </a:cubicBezTo>
                    <a:cubicBezTo>
                      <a:pt x="1" y="302"/>
                      <a:pt x="87" y="389"/>
                      <a:pt x="195" y="389"/>
                    </a:cubicBezTo>
                    <a:cubicBezTo>
                      <a:pt x="302" y="389"/>
                      <a:pt x="389" y="302"/>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1" name="Google Shape;22461;p98"/>
              <p:cNvSpPr/>
              <p:nvPr/>
            </p:nvSpPr>
            <p:spPr>
              <a:xfrm>
                <a:off x="95370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2" y="389"/>
                      <a:pt x="389" y="302"/>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2" name="Google Shape;22462;p98"/>
              <p:cNvSpPr/>
              <p:nvPr/>
            </p:nvSpPr>
            <p:spPr>
              <a:xfrm>
                <a:off x="99345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3" y="389"/>
                      <a:pt x="389" y="302"/>
                      <a:pt x="389" y="195"/>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3" name="Google Shape;22463;p98"/>
              <p:cNvSpPr/>
              <p:nvPr/>
            </p:nvSpPr>
            <p:spPr>
              <a:xfrm>
                <a:off x="10332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4" name="Google Shape;22464;p98"/>
              <p:cNvSpPr/>
              <p:nvPr/>
            </p:nvSpPr>
            <p:spPr>
              <a:xfrm>
                <a:off x="107297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5" name="Google Shape;22465;p98"/>
              <p:cNvSpPr/>
              <p:nvPr/>
            </p:nvSpPr>
            <p:spPr>
              <a:xfrm>
                <a:off x="11127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6" name="Google Shape;22466;p98"/>
              <p:cNvSpPr/>
              <p:nvPr/>
            </p:nvSpPr>
            <p:spPr>
              <a:xfrm>
                <a:off x="1152500"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8" y="302"/>
                      <a:pt x="388" y="195"/>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7" name="Google Shape;22467;p98"/>
              <p:cNvSpPr/>
              <p:nvPr/>
            </p:nvSpPr>
            <p:spPr>
              <a:xfrm>
                <a:off x="1192275" y="936550"/>
                <a:ext cx="9675" cy="9725"/>
              </a:xfrm>
              <a:custGeom>
                <a:avLst/>
                <a:gdLst/>
                <a:ahLst/>
                <a:cxnLst/>
                <a:rect l="l" t="t" r="r" b="b"/>
                <a:pathLst>
                  <a:path w="387" h="389" extrusionOk="0">
                    <a:moveTo>
                      <a:pt x="193" y="1"/>
                    </a:moveTo>
                    <a:cubicBezTo>
                      <a:pt x="86" y="1"/>
                      <a:pt x="0" y="87"/>
                      <a:pt x="0" y="195"/>
                    </a:cubicBezTo>
                    <a:cubicBezTo>
                      <a:pt x="0" y="302"/>
                      <a:pt x="86" y="389"/>
                      <a:pt x="193" y="389"/>
                    </a:cubicBezTo>
                    <a:cubicBezTo>
                      <a:pt x="300" y="389"/>
                      <a:pt x="387" y="302"/>
                      <a:pt x="387" y="195"/>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8" name="Google Shape;22468;p98"/>
              <p:cNvSpPr/>
              <p:nvPr/>
            </p:nvSpPr>
            <p:spPr>
              <a:xfrm>
                <a:off x="1232025" y="936550"/>
                <a:ext cx="9675" cy="9725"/>
              </a:xfrm>
              <a:custGeom>
                <a:avLst/>
                <a:gdLst/>
                <a:ahLst/>
                <a:cxnLst/>
                <a:rect l="l" t="t" r="r" b="b"/>
                <a:pathLst>
                  <a:path w="387" h="389" extrusionOk="0">
                    <a:moveTo>
                      <a:pt x="194" y="1"/>
                    </a:moveTo>
                    <a:cubicBezTo>
                      <a:pt x="87" y="1"/>
                      <a:pt x="0" y="87"/>
                      <a:pt x="0" y="195"/>
                    </a:cubicBezTo>
                    <a:cubicBezTo>
                      <a:pt x="0" y="302"/>
                      <a:pt x="87" y="389"/>
                      <a:pt x="194" y="389"/>
                    </a:cubicBezTo>
                    <a:cubicBezTo>
                      <a:pt x="300" y="389"/>
                      <a:pt x="387" y="302"/>
                      <a:pt x="387" y="195"/>
                    </a:cubicBezTo>
                    <a:cubicBezTo>
                      <a:pt x="387"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9" name="Google Shape;22469;p98"/>
              <p:cNvSpPr/>
              <p:nvPr/>
            </p:nvSpPr>
            <p:spPr>
              <a:xfrm>
                <a:off x="276225" y="902475"/>
                <a:ext cx="11375" cy="9700"/>
              </a:xfrm>
              <a:custGeom>
                <a:avLst/>
                <a:gdLst/>
                <a:ahLst/>
                <a:cxnLst/>
                <a:rect l="l" t="t" r="r" b="b"/>
                <a:pathLst>
                  <a:path w="455" h="388" extrusionOk="0">
                    <a:moveTo>
                      <a:pt x="260" y="1"/>
                    </a:moveTo>
                    <a:cubicBezTo>
                      <a:pt x="87" y="1"/>
                      <a:pt x="1" y="209"/>
                      <a:pt x="124" y="331"/>
                    </a:cubicBezTo>
                    <a:cubicBezTo>
                      <a:pt x="163" y="370"/>
                      <a:pt x="211" y="388"/>
                      <a:pt x="259" y="388"/>
                    </a:cubicBezTo>
                    <a:cubicBezTo>
                      <a:pt x="358" y="388"/>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0" name="Google Shape;22470;p98"/>
              <p:cNvSpPr/>
              <p:nvPr/>
            </p:nvSpPr>
            <p:spPr>
              <a:xfrm>
                <a:off x="31762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1" name="Google Shape;22471;p98"/>
              <p:cNvSpPr/>
              <p:nvPr/>
            </p:nvSpPr>
            <p:spPr>
              <a:xfrm>
                <a:off x="355750" y="902450"/>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2"/>
                      <a:pt x="453" y="196"/>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2" name="Google Shape;22472;p98"/>
              <p:cNvSpPr/>
              <p:nvPr/>
            </p:nvSpPr>
            <p:spPr>
              <a:xfrm>
                <a:off x="397125" y="90245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3" name="Google Shape;22473;p98"/>
              <p:cNvSpPr/>
              <p:nvPr/>
            </p:nvSpPr>
            <p:spPr>
              <a:xfrm>
                <a:off x="435250" y="9024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4" name="Google Shape;22474;p98"/>
              <p:cNvSpPr/>
              <p:nvPr/>
            </p:nvSpPr>
            <p:spPr>
              <a:xfrm>
                <a:off x="475000" y="9024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5" name="Google Shape;22475;p98"/>
              <p:cNvSpPr/>
              <p:nvPr/>
            </p:nvSpPr>
            <p:spPr>
              <a:xfrm>
                <a:off x="516425" y="90245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6" name="Google Shape;22476;p98"/>
              <p:cNvSpPr/>
              <p:nvPr/>
            </p:nvSpPr>
            <p:spPr>
              <a:xfrm>
                <a:off x="554500" y="902475"/>
                <a:ext cx="11375" cy="9725"/>
              </a:xfrm>
              <a:custGeom>
                <a:avLst/>
                <a:gdLst/>
                <a:ahLst/>
                <a:cxnLst/>
                <a:rect l="l" t="t" r="r" b="b"/>
                <a:pathLst>
                  <a:path w="455" h="389" extrusionOk="0">
                    <a:moveTo>
                      <a:pt x="262" y="1"/>
                    </a:moveTo>
                    <a:cubicBezTo>
                      <a:pt x="87" y="1"/>
                      <a:pt x="1" y="209"/>
                      <a:pt x="124" y="331"/>
                    </a:cubicBezTo>
                    <a:cubicBezTo>
                      <a:pt x="163" y="371"/>
                      <a:pt x="212" y="389"/>
                      <a:pt x="260" y="389"/>
                    </a:cubicBezTo>
                    <a:cubicBezTo>
                      <a:pt x="359" y="389"/>
                      <a:pt x="454" y="312"/>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7" name="Google Shape;22477;p98"/>
              <p:cNvSpPr/>
              <p:nvPr/>
            </p:nvSpPr>
            <p:spPr>
              <a:xfrm>
                <a:off x="595925"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8" name="Google Shape;22478;p98"/>
              <p:cNvSpPr/>
              <p:nvPr/>
            </p:nvSpPr>
            <p:spPr>
              <a:xfrm>
                <a:off x="634025" y="9024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9" name="Google Shape;22479;p98"/>
              <p:cNvSpPr/>
              <p:nvPr/>
            </p:nvSpPr>
            <p:spPr>
              <a:xfrm>
                <a:off x="673775" y="9024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0" name="Google Shape;22480;p98"/>
              <p:cNvSpPr/>
              <p:nvPr/>
            </p:nvSpPr>
            <p:spPr>
              <a:xfrm>
                <a:off x="715200" y="90245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1" name="Google Shape;22481;p98"/>
              <p:cNvSpPr/>
              <p:nvPr/>
            </p:nvSpPr>
            <p:spPr>
              <a:xfrm>
                <a:off x="753300" y="9024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2" name="Google Shape;22482;p98"/>
              <p:cNvSpPr/>
              <p:nvPr/>
            </p:nvSpPr>
            <p:spPr>
              <a:xfrm>
                <a:off x="794700"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3" name="Google Shape;22483;p98"/>
              <p:cNvSpPr/>
              <p:nvPr/>
            </p:nvSpPr>
            <p:spPr>
              <a:xfrm>
                <a:off x="832825" y="9024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4" name="Google Shape;22484;p98"/>
              <p:cNvSpPr/>
              <p:nvPr/>
            </p:nvSpPr>
            <p:spPr>
              <a:xfrm>
                <a:off x="872575" y="9024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5" name="Google Shape;22485;p98"/>
              <p:cNvSpPr/>
              <p:nvPr/>
            </p:nvSpPr>
            <p:spPr>
              <a:xfrm>
                <a:off x="913950" y="90245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6" name="Google Shape;22486;p98"/>
              <p:cNvSpPr/>
              <p:nvPr/>
            </p:nvSpPr>
            <p:spPr>
              <a:xfrm>
                <a:off x="95370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7" name="Google Shape;22487;p98"/>
              <p:cNvSpPr/>
              <p:nvPr/>
            </p:nvSpPr>
            <p:spPr>
              <a:xfrm>
                <a:off x="99345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8" name="Google Shape;22488;p98"/>
              <p:cNvSpPr/>
              <p:nvPr/>
            </p:nvSpPr>
            <p:spPr>
              <a:xfrm>
                <a:off x="10332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9" name="Google Shape;22489;p98"/>
              <p:cNvSpPr/>
              <p:nvPr/>
            </p:nvSpPr>
            <p:spPr>
              <a:xfrm>
                <a:off x="107297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0" name="Google Shape;22490;p98"/>
              <p:cNvSpPr/>
              <p:nvPr/>
            </p:nvSpPr>
            <p:spPr>
              <a:xfrm>
                <a:off x="11127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1" name="Google Shape;22491;p98"/>
              <p:cNvSpPr/>
              <p:nvPr/>
            </p:nvSpPr>
            <p:spPr>
              <a:xfrm>
                <a:off x="1152500"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2" name="Google Shape;22492;p98"/>
              <p:cNvSpPr/>
              <p:nvPr/>
            </p:nvSpPr>
            <p:spPr>
              <a:xfrm>
                <a:off x="1192275" y="90245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3" name="Google Shape;22493;p98"/>
              <p:cNvSpPr/>
              <p:nvPr/>
            </p:nvSpPr>
            <p:spPr>
              <a:xfrm>
                <a:off x="1232025" y="90245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4" name="Google Shape;22494;p98"/>
              <p:cNvSpPr/>
              <p:nvPr/>
            </p:nvSpPr>
            <p:spPr>
              <a:xfrm>
                <a:off x="276225" y="868375"/>
                <a:ext cx="11375" cy="9700"/>
              </a:xfrm>
              <a:custGeom>
                <a:avLst/>
                <a:gdLst/>
                <a:ahLst/>
                <a:cxnLst/>
                <a:rect l="l" t="t" r="r" b="b"/>
                <a:pathLst>
                  <a:path w="455" h="388" extrusionOk="0">
                    <a:moveTo>
                      <a:pt x="260" y="1"/>
                    </a:moveTo>
                    <a:cubicBezTo>
                      <a:pt x="87" y="1"/>
                      <a:pt x="1" y="208"/>
                      <a:pt x="124" y="331"/>
                    </a:cubicBezTo>
                    <a:cubicBezTo>
                      <a:pt x="163" y="370"/>
                      <a:pt x="211" y="388"/>
                      <a:pt x="259" y="388"/>
                    </a:cubicBezTo>
                    <a:cubicBezTo>
                      <a:pt x="358" y="388"/>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5" name="Google Shape;22495;p98"/>
              <p:cNvSpPr/>
              <p:nvPr/>
            </p:nvSpPr>
            <p:spPr>
              <a:xfrm>
                <a:off x="31762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6" name="Google Shape;22496;p98"/>
              <p:cNvSpPr/>
              <p:nvPr/>
            </p:nvSpPr>
            <p:spPr>
              <a:xfrm>
                <a:off x="355750" y="86835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6"/>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7" name="Google Shape;22497;p98"/>
              <p:cNvSpPr/>
              <p:nvPr/>
            </p:nvSpPr>
            <p:spPr>
              <a:xfrm>
                <a:off x="397125" y="868350"/>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8" name="Google Shape;22498;p98"/>
              <p:cNvSpPr/>
              <p:nvPr/>
            </p:nvSpPr>
            <p:spPr>
              <a:xfrm>
                <a:off x="435250" y="8683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9" name="Google Shape;22499;p98"/>
              <p:cNvSpPr/>
              <p:nvPr/>
            </p:nvSpPr>
            <p:spPr>
              <a:xfrm>
                <a:off x="475000" y="86837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0" name="Google Shape;22500;p98"/>
              <p:cNvSpPr/>
              <p:nvPr/>
            </p:nvSpPr>
            <p:spPr>
              <a:xfrm>
                <a:off x="516425" y="868350"/>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1" name="Google Shape;22501;p98"/>
              <p:cNvSpPr/>
              <p:nvPr/>
            </p:nvSpPr>
            <p:spPr>
              <a:xfrm>
                <a:off x="554500" y="86837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1"/>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2" name="Google Shape;22502;p98"/>
              <p:cNvSpPr/>
              <p:nvPr/>
            </p:nvSpPr>
            <p:spPr>
              <a:xfrm>
                <a:off x="595925"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3" name="Google Shape;22503;p98"/>
              <p:cNvSpPr/>
              <p:nvPr/>
            </p:nvSpPr>
            <p:spPr>
              <a:xfrm>
                <a:off x="634025" y="86837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3"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4" name="Google Shape;22504;p98"/>
              <p:cNvSpPr/>
              <p:nvPr/>
            </p:nvSpPr>
            <p:spPr>
              <a:xfrm>
                <a:off x="673775" y="8683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3"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5" name="Google Shape;22505;p98"/>
              <p:cNvSpPr/>
              <p:nvPr/>
            </p:nvSpPr>
            <p:spPr>
              <a:xfrm>
                <a:off x="715200" y="868350"/>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6" name="Google Shape;22506;p98"/>
              <p:cNvSpPr/>
              <p:nvPr/>
            </p:nvSpPr>
            <p:spPr>
              <a:xfrm>
                <a:off x="753300" y="8683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7" name="Google Shape;22507;p98"/>
              <p:cNvSpPr/>
              <p:nvPr/>
            </p:nvSpPr>
            <p:spPr>
              <a:xfrm>
                <a:off x="794700"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8" name="Google Shape;22508;p98"/>
              <p:cNvSpPr/>
              <p:nvPr/>
            </p:nvSpPr>
            <p:spPr>
              <a:xfrm>
                <a:off x="832825" y="8683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6"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9" name="Google Shape;22509;p98"/>
              <p:cNvSpPr/>
              <p:nvPr/>
            </p:nvSpPr>
            <p:spPr>
              <a:xfrm>
                <a:off x="872575" y="86837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0" name="Google Shape;22510;p98"/>
              <p:cNvSpPr/>
              <p:nvPr/>
            </p:nvSpPr>
            <p:spPr>
              <a:xfrm>
                <a:off x="913950" y="868350"/>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1" name="Google Shape;22511;p98"/>
              <p:cNvSpPr/>
              <p:nvPr/>
            </p:nvSpPr>
            <p:spPr>
              <a:xfrm>
                <a:off x="95370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2" name="Google Shape;22512;p98"/>
              <p:cNvSpPr/>
              <p:nvPr/>
            </p:nvSpPr>
            <p:spPr>
              <a:xfrm>
                <a:off x="99345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3" name="Google Shape;22513;p98"/>
              <p:cNvSpPr/>
              <p:nvPr/>
            </p:nvSpPr>
            <p:spPr>
              <a:xfrm>
                <a:off x="10332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4" name="Google Shape;22514;p98"/>
              <p:cNvSpPr/>
              <p:nvPr/>
            </p:nvSpPr>
            <p:spPr>
              <a:xfrm>
                <a:off x="107297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5" name="Google Shape;22515;p98"/>
              <p:cNvSpPr/>
              <p:nvPr/>
            </p:nvSpPr>
            <p:spPr>
              <a:xfrm>
                <a:off x="11127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6" name="Google Shape;22516;p98"/>
              <p:cNvSpPr/>
              <p:nvPr/>
            </p:nvSpPr>
            <p:spPr>
              <a:xfrm>
                <a:off x="1152500"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7" name="Google Shape;22517;p98"/>
              <p:cNvSpPr/>
              <p:nvPr/>
            </p:nvSpPr>
            <p:spPr>
              <a:xfrm>
                <a:off x="1192275" y="868350"/>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8" name="Google Shape;22518;p98"/>
              <p:cNvSpPr/>
              <p:nvPr/>
            </p:nvSpPr>
            <p:spPr>
              <a:xfrm>
                <a:off x="1232025" y="868350"/>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9" name="Google Shape;22519;p98"/>
              <p:cNvSpPr/>
              <p:nvPr/>
            </p:nvSpPr>
            <p:spPr>
              <a:xfrm>
                <a:off x="31762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0" name="Google Shape;22520;p98"/>
              <p:cNvSpPr/>
              <p:nvPr/>
            </p:nvSpPr>
            <p:spPr>
              <a:xfrm>
                <a:off x="355750" y="8342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6"/>
                    </a:cubicBezTo>
                    <a:cubicBezTo>
                      <a:pt x="453" y="89"/>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1" name="Google Shape;22521;p98"/>
              <p:cNvSpPr/>
              <p:nvPr/>
            </p:nvSpPr>
            <p:spPr>
              <a:xfrm>
                <a:off x="397125" y="83422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2" name="Google Shape;22522;p98"/>
              <p:cNvSpPr/>
              <p:nvPr/>
            </p:nvSpPr>
            <p:spPr>
              <a:xfrm>
                <a:off x="435250" y="834275"/>
                <a:ext cx="11350" cy="9725"/>
              </a:xfrm>
              <a:custGeom>
                <a:avLst/>
                <a:gdLst/>
                <a:ahLst/>
                <a:cxnLst/>
                <a:rect l="l" t="t" r="r" b="b"/>
                <a:pathLst>
                  <a:path w="454" h="389" extrusionOk="0">
                    <a:moveTo>
                      <a:pt x="260" y="0"/>
                    </a:moveTo>
                    <a:cubicBezTo>
                      <a:pt x="87" y="0"/>
                      <a:pt x="0" y="208"/>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3" name="Google Shape;22523;p98"/>
              <p:cNvSpPr/>
              <p:nvPr/>
            </p:nvSpPr>
            <p:spPr>
              <a:xfrm>
                <a:off x="475025" y="834275"/>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1"/>
                      <a:pt x="210" y="388"/>
                      <a:pt x="258" y="388"/>
                    </a:cubicBezTo>
                    <a:cubicBezTo>
                      <a:pt x="357" y="388"/>
                      <a:pt x="453" y="311"/>
                      <a:pt x="453" y="194"/>
                    </a:cubicBezTo>
                    <a:cubicBezTo>
                      <a:pt x="453"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4" name="Google Shape;22524;p98"/>
              <p:cNvSpPr/>
              <p:nvPr/>
            </p:nvSpPr>
            <p:spPr>
              <a:xfrm>
                <a:off x="516425" y="83422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5" name="Google Shape;22525;p98"/>
              <p:cNvSpPr/>
              <p:nvPr/>
            </p:nvSpPr>
            <p:spPr>
              <a:xfrm>
                <a:off x="554525" y="834275"/>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1"/>
                      <a:pt x="211" y="388"/>
                      <a:pt x="258" y="388"/>
                    </a:cubicBezTo>
                    <a:cubicBezTo>
                      <a:pt x="358" y="388"/>
                      <a:pt x="453" y="311"/>
                      <a:pt x="453" y="194"/>
                    </a:cubicBezTo>
                    <a:cubicBezTo>
                      <a:pt x="453" y="88"/>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6" name="Google Shape;22526;p98"/>
              <p:cNvSpPr/>
              <p:nvPr/>
            </p:nvSpPr>
            <p:spPr>
              <a:xfrm>
                <a:off x="595925"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7" name="Google Shape;22527;p98"/>
              <p:cNvSpPr/>
              <p:nvPr/>
            </p:nvSpPr>
            <p:spPr>
              <a:xfrm>
                <a:off x="634025" y="834275"/>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1"/>
                      <a:pt x="211" y="388"/>
                      <a:pt x="259" y="388"/>
                    </a:cubicBezTo>
                    <a:cubicBezTo>
                      <a:pt x="359" y="388"/>
                      <a:pt x="454" y="311"/>
                      <a:pt x="455" y="194"/>
                    </a:cubicBezTo>
                    <a:cubicBezTo>
                      <a:pt x="455" y="88"/>
                      <a:pt x="368"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8" name="Google Shape;22528;p98"/>
              <p:cNvSpPr/>
              <p:nvPr/>
            </p:nvSpPr>
            <p:spPr>
              <a:xfrm>
                <a:off x="673775" y="83427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9" name="Google Shape;22529;p98"/>
              <p:cNvSpPr/>
              <p:nvPr/>
            </p:nvSpPr>
            <p:spPr>
              <a:xfrm>
                <a:off x="715200" y="83422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0" name="Google Shape;22530;p98"/>
              <p:cNvSpPr/>
              <p:nvPr/>
            </p:nvSpPr>
            <p:spPr>
              <a:xfrm>
                <a:off x="753300" y="834275"/>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8"/>
                      <a:pt x="259" y="388"/>
                    </a:cubicBezTo>
                    <a:cubicBezTo>
                      <a:pt x="359" y="388"/>
                      <a:pt x="454" y="311"/>
                      <a:pt x="454" y="194"/>
                    </a:cubicBezTo>
                    <a:cubicBezTo>
                      <a:pt x="454" y="88"/>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1" name="Google Shape;22531;p98"/>
              <p:cNvSpPr/>
              <p:nvPr/>
            </p:nvSpPr>
            <p:spPr>
              <a:xfrm>
                <a:off x="794700"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2" name="Google Shape;22532;p98"/>
              <p:cNvSpPr/>
              <p:nvPr/>
            </p:nvSpPr>
            <p:spPr>
              <a:xfrm>
                <a:off x="832825" y="834275"/>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8"/>
                      <a:pt x="258" y="388"/>
                    </a:cubicBezTo>
                    <a:cubicBezTo>
                      <a:pt x="358" y="388"/>
                      <a:pt x="453" y="311"/>
                      <a:pt x="453" y="194"/>
                    </a:cubicBezTo>
                    <a:cubicBezTo>
                      <a:pt x="453" y="88"/>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3" name="Google Shape;22533;p98"/>
              <p:cNvSpPr/>
              <p:nvPr/>
            </p:nvSpPr>
            <p:spPr>
              <a:xfrm>
                <a:off x="872575" y="834225"/>
                <a:ext cx="11350" cy="9750"/>
              </a:xfrm>
              <a:custGeom>
                <a:avLst/>
                <a:gdLst/>
                <a:ahLst/>
                <a:cxnLst/>
                <a:rect l="l" t="t" r="r" b="b"/>
                <a:pathLst>
                  <a:path w="454" h="390" extrusionOk="0">
                    <a:moveTo>
                      <a:pt x="260" y="1"/>
                    </a:moveTo>
                    <a:cubicBezTo>
                      <a:pt x="87" y="2"/>
                      <a:pt x="0" y="210"/>
                      <a:pt x="122" y="333"/>
                    </a:cubicBezTo>
                    <a:cubicBezTo>
                      <a:pt x="161" y="372"/>
                      <a:pt x="210" y="389"/>
                      <a:pt x="258" y="389"/>
                    </a:cubicBezTo>
                    <a:cubicBezTo>
                      <a:pt x="358" y="389"/>
                      <a:pt x="454" y="312"/>
                      <a:pt x="454" y="196"/>
                    </a:cubicBezTo>
                    <a:cubicBezTo>
                      <a:pt x="454" y="89"/>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4" name="Google Shape;22534;p98"/>
              <p:cNvSpPr/>
              <p:nvPr/>
            </p:nvSpPr>
            <p:spPr>
              <a:xfrm>
                <a:off x="913950" y="83422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5" name="Google Shape;22535;p98"/>
              <p:cNvSpPr/>
              <p:nvPr/>
            </p:nvSpPr>
            <p:spPr>
              <a:xfrm>
                <a:off x="95370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6" name="Google Shape;22536;p98"/>
              <p:cNvSpPr/>
              <p:nvPr/>
            </p:nvSpPr>
            <p:spPr>
              <a:xfrm>
                <a:off x="99345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7" name="Google Shape;22537;p98"/>
              <p:cNvSpPr/>
              <p:nvPr/>
            </p:nvSpPr>
            <p:spPr>
              <a:xfrm>
                <a:off x="10332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8" name="Google Shape;22538;p98"/>
              <p:cNvSpPr/>
              <p:nvPr/>
            </p:nvSpPr>
            <p:spPr>
              <a:xfrm>
                <a:off x="107297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9" name="Google Shape;22539;p98"/>
              <p:cNvSpPr/>
              <p:nvPr/>
            </p:nvSpPr>
            <p:spPr>
              <a:xfrm>
                <a:off x="11127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0" name="Google Shape;22540;p98"/>
              <p:cNvSpPr/>
              <p:nvPr/>
            </p:nvSpPr>
            <p:spPr>
              <a:xfrm>
                <a:off x="1152500"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1" name="Google Shape;22541;p98"/>
              <p:cNvSpPr/>
              <p:nvPr/>
            </p:nvSpPr>
            <p:spPr>
              <a:xfrm>
                <a:off x="1192275" y="83422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2" name="Google Shape;22542;p98"/>
              <p:cNvSpPr/>
              <p:nvPr/>
            </p:nvSpPr>
            <p:spPr>
              <a:xfrm>
                <a:off x="1232025" y="83422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3" name="Google Shape;22543;p98"/>
              <p:cNvSpPr/>
              <p:nvPr/>
            </p:nvSpPr>
            <p:spPr>
              <a:xfrm>
                <a:off x="31762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2" y="389"/>
                      <a:pt x="388" y="302"/>
                      <a:pt x="388" y="195"/>
                    </a:cubicBezTo>
                    <a:cubicBezTo>
                      <a:pt x="388" y="88"/>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4" name="Google Shape;22544;p98"/>
              <p:cNvSpPr/>
              <p:nvPr/>
            </p:nvSpPr>
            <p:spPr>
              <a:xfrm>
                <a:off x="355750" y="80012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6"/>
                    </a:cubicBezTo>
                    <a:cubicBezTo>
                      <a:pt x="453" y="88"/>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5" name="Google Shape;22545;p98"/>
              <p:cNvSpPr/>
              <p:nvPr/>
            </p:nvSpPr>
            <p:spPr>
              <a:xfrm>
                <a:off x="397125" y="800125"/>
                <a:ext cx="9725" cy="9725"/>
              </a:xfrm>
              <a:custGeom>
                <a:avLst/>
                <a:gdLst/>
                <a:ahLst/>
                <a:cxnLst/>
                <a:rect l="l" t="t" r="r" b="b"/>
                <a:pathLst>
                  <a:path w="389" h="389" extrusionOk="0">
                    <a:moveTo>
                      <a:pt x="195" y="1"/>
                    </a:moveTo>
                    <a:cubicBezTo>
                      <a:pt x="88" y="1"/>
                      <a:pt x="1" y="88"/>
                      <a:pt x="1" y="195"/>
                    </a:cubicBezTo>
                    <a:cubicBezTo>
                      <a:pt x="1" y="302"/>
                      <a:pt x="88" y="389"/>
                      <a:pt x="195" y="389"/>
                    </a:cubicBezTo>
                    <a:cubicBezTo>
                      <a:pt x="302" y="389"/>
                      <a:pt x="389" y="302"/>
                      <a:pt x="389" y="195"/>
                    </a:cubicBezTo>
                    <a:cubicBezTo>
                      <a:pt x="389" y="88"/>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6" name="Google Shape;22546;p98"/>
              <p:cNvSpPr/>
              <p:nvPr/>
            </p:nvSpPr>
            <p:spPr>
              <a:xfrm>
                <a:off x="435250" y="800175"/>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6"/>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7" name="Google Shape;22547;p98"/>
              <p:cNvSpPr/>
              <p:nvPr/>
            </p:nvSpPr>
            <p:spPr>
              <a:xfrm>
                <a:off x="475000" y="800175"/>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6"/>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8" name="Google Shape;22548;p98"/>
              <p:cNvSpPr/>
              <p:nvPr/>
            </p:nvSpPr>
            <p:spPr>
              <a:xfrm>
                <a:off x="516425" y="800125"/>
                <a:ext cx="9675" cy="9725"/>
              </a:xfrm>
              <a:custGeom>
                <a:avLst/>
                <a:gdLst/>
                <a:ahLst/>
                <a:cxnLst/>
                <a:rect l="l" t="t" r="r" b="b"/>
                <a:pathLst>
                  <a:path w="387" h="389" extrusionOk="0">
                    <a:moveTo>
                      <a:pt x="193" y="1"/>
                    </a:moveTo>
                    <a:cubicBezTo>
                      <a:pt x="87" y="1"/>
                      <a:pt x="0" y="88"/>
                      <a:pt x="0" y="195"/>
                    </a:cubicBezTo>
                    <a:cubicBezTo>
                      <a:pt x="0" y="302"/>
                      <a:pt x="87" y="389"/>
                      <a:pt x="193" y="389"/>
                    </a:cubicBezTo>
                    <a:cubicBezTo>
                      <a:pt x="301" y="389"/>
                      <a:pt x="387" y="302"/>
                      <a:pt x="387" y="195"/>
                    </a:cubicBezTo>
                    <a:cubicBezTo>
                      <a:pt x="387" y="88"/>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9" name="Google Shape;22549;p98"/>
              <p:cNvSpPr/>
              <p:nvPr/>
            </p:nvSpPr>
            <p:spPr>
              <a:xfrm>
                <a:off x="554500" y="800175"/>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6"/>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0" name="Google Shape;22550;p98"/>
              <p:cNvSpPr/>
              <p:nvPr/>
            </p:nvSpPr>
            <p:spPr>
              <a:xfrm>
                <a:off x="595925"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7" y="302"/>
                      <a:pt x="387" y="195"/>
                    </a:cubicBezTo>
                    <a:cubicBezTo>
                      <a:pt x="387" y="88"/>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1" name="Google Shape;22551;p98"/>
              <p:cNvSpPr/>
              <p:nvPr/>
            </p:nvSpPr>
            <p:spPr>
              <a:xfrm>
                <a:off x="634025" y="800175"/>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6"/>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2" name="Google Shape;22552;p98"/>
              <p:cNvSpPr/>
              <p:nvPr/>
            </p:nvSpPr>
            <p:spPr>
              <a:xfrm>
                <a:off x="673775" y="800175"/>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6"/>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3" name="Google Shape;22553;p98"/>
              <p:cNvSpPr/>
              <p:nvPr/>
            </p:nvSpPr>
            <p:spPr>
              <a:xfrm>
                <a:off x="715200" y="800125"/>
                <a:ext cx="9725" cy="9725"/>
              </a:xfrm>
              <a:custGeom>
                <a:avLst/>
                <a:gdLst/>
                <a:ahLst/>
                <a:cxnLst/>
                <a:rect l="l" t="t" r="r" b="b"/>
                <a:pathLst>
                  <a:path w="389" h="389" extrusionOk="0">
                    <a:moveTo>
                      <a:pt x="194" y="1"/>
                    </a:moveTo>
                    <a:cubicBezTo>
                      <a:pt x="86" y="1"/>
                      <a:pt x="0" y="88"/>
                      <a:pt x="0" y="195"/>
                    </a:cubicBezTo>
                    <a:cubicBezTo>
                      <a:pt x="0" y="302"/>
                      <a:pt x="86" y="389"/>
                      <a:pt x="194" y="389"/>
                    </a:cubicBezTo>
                    <a:cubicBezTo>
                      <a:pt x="300" y="389"/>
                      <a:pt x="388" y="302"/>
                      <a:pt x="388" y="195"/>
                    </a:cubicBezTo>
                    <a:cubicBezTo>
                      <a:pt x="388" y="88"/>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4" name="Google Shape;22554;p98"/>
              <p:cNvSpPr/>
              <p:nvPr/>
            </p:nvSpPr>
            <p:spPr>
              <a:xfrm>
                <a:off x="753300" y="800175"/>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6"/>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5" name="Google Shape;22555;p98"/>
              <p:cNvSpPr/>
              <p:nvPr/>
            </p:nvSpPr>
            <p:spPr>
              <a:xfrm>
                <a:off x="794700"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6" name="Google Shape;22556;p98"/>
              <p:cNvSpPr/>
              <p:nvPr/>
            </p:nvSpPr>
            <p:spPr>
              <a:xfrm>
                <a:off x="832825" y="800175"/>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6"/>
                      <a:pt x="366"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7" name="Google Shape;22557;p98"/>
              <p:cNvSpPr/>
              <p:nvPr/>
            </p:nvSpPr>
            <p:spPr>
              <a:xfrm>
                <a:off x="872575" y="800125"/>
                <a:ext cx="11350" cy="9750"/>
              </a:xfrm>
              <a:custGeom>
                <a:avLst/>
                <a:gdLst/>
                <a:ahLst/>
                <a:cxnLst/>
                <a:rect l="l" t="t" r="r" b="b"/>
                <a:pathLst>
                  <a:path w="454" h="390" extrusionOk="0">
                    <a:moveTo>
                      <a:pt x="260" y="1"/>
                    </a:moveTo>
                    <a:cubicBezTo>
                      <a:pt x="87" y="2"/>
                      <a:pt x="0" y="211"/>
                      <a:pt x="122" y="333"/>
                    </a:cubicBezTo>
                    <a:cubicBezTo>
                      <a:pt x="161" y="372"/>
                      <a:pt x="210" y="389"/>
                      <a:pt x="258" y="389"/>
                    </a:cubicBezTo>
                    <a:cubicBezTo>
                      <a:pt x="358" y="389"/>
                      <a:pt x="454" y="312"/>
                      <a:pt x="454" y="196"/>
                    </a:cubicBezTo>
                    <a:cubicBezTo>
                      <a:pt x="454" y="88"/>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8" name="Google Shape;22558;p98"/>
              <p:cNvSpPr/>
              <p:nvPr/>
            </p:nvSpPr>
            <p:spPr>
              <a:xfrm>
                <a:off x="913950" y="800125"/>
                <a:ext cx="9725" cy="9725"/>
              </a:xfrm>
              <a:custGeom>
                <a:avLst/>
                <a:gdLst/>
                <a:ahLst/>
                <a:cxnLst/>
                <a:rect l="l" t="t" r="r" b="b"/>
                <a:pathLst>
                  <a:path w="389" h="389" extrusionOk="0">
                    <a:moveTo>
                      <a:pt x="195" y="1"/>
                    </a:moveTo>
                    <a:cubicBezTo>
                      <a:pt x="87" y="1"/>
                      <a:pt x="1" y="88"/>
                      <a:pt x="1" y="195"/>
                    </a:cubicBezTo>
                    <a:cubicBezTo>
                      <a:pt x="1" y="302"/>
                      <a:pt x="87" y="389"/>
                      <a:pt x="195" y="389"/>
                    </a:cubicBezTo>
                    <a:cubicBezTo>
                      <a:pt x="302" y="389"/>
                      <a:pt x="389" y="302"/>
                      <a:pt x="389" y="195"/>
                    </a:cubicBezTo>
                    <a:cubicBezTo>
                      <a:pt x="389" y="88"/>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9" name="Google Shape;22559;p98"/>
              <p:cNvSpPr/>
              <p:nvPr/>
            </p:nvSpPr>
            <p:spPr>
              <a:xfrm>
                <a:off x="95370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2" y="389"/>
                      <a:pt x="389" y="302"/>
                      <a:pt x="389" y="195"/>
                    </a:cubicBezTo>
                    <a:cubicBezTo>
                      <a:pt x="389" y="88"/>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0" name="Google Shape;22560;p98"/>
              <p:cNvSpPr/>
              <p:nvPr/>
            </p:nvSpPr>
            <p:spPr>
              <a:xfrm>
                <a:off x="99345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3" y="389"/>
                      <a:pt x="389" y="302"/>
                      <a:pt x="389" y="195"/>
                    </a:cubicBezTo>
                    <a:cubicBezTo>
                      <a:pt x="389" y="88"/>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1" name="Google Shape;22561;p98"/>
              <p:cNvSpPr/>
              <p:nvPr/>
            </p:nvSpPr>
            <p:spPr>
              <a:xfrm>
                <a:off x="10332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2" name="Google Shape;22562;p98"/>
              <p:cNvSpPr/>
              <p:nvPr/>
            </p:nvSpPr>
            <p:spPr>
              <a:xfrm>
                <a:off x="107297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3" name="Google Shape;22563;p98"/>
              <p:cNvSpPr/>
              <p:nvPr/>
            </p:nvSpPr>
            <p:spPr>
              <a:xfrm>
                <a:off x="11127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4" name="Google Shape;22564;p98"/>
              <p:cNvSpPr/>
              <p:nvPr/>
            </p:nvSpPr>
            <p:spPr>
              <a:xfrm>
                <a:off x="1152500"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8" y="302"/>
                      <a:pt x="388" y="195"/>
                    </a:cubicBezTo>
                    <a:cubicBezTo>
                      <a:pt x="388" y="88"/>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5" name="Google Shape;22565;p98"/>
              <p:cNvSpPr/>
              <p:nvPr/>
            </p:nvSpPr>
            <p:spPr>
              <a:xfrm>
                <a:off x="1192275" y="800125"/>
                <a:ext cx="9675" cy="9725"/>
              </a:xfrm>
              <a:custGeom>
                <a:avLst/>
                <a:gdLst/>
                <a:ahLst/>
                <a:cxnLst/>
                <a:rect l="l" t="t" r="r" b="b"/>
                <a:pathLst>
                  <a:path w="387" h="389" extrusionOk="0">
                    <a:moveTo>
                      <a:pt x="193" y="1"/>
                    </a:moveTo>
                    <a:cubicBezTo>
                      <a:pt x="86" y="1"/>
                      <a:pt x="0" y="88"/>
                      <a:pt x="0" y="195"/>
                    </a:cubicBezTo>
                    <a:cubicBezTo>
                      <a:pt x="0" y="302"/>
                      <a:pt x="86" y="389"/>
                      <a:pt x="193" y="389"/>
                    </a:cubicBezTo>
                    <a:cubicBezTo>
                      <a:pt x="300" y="389"/>
                      <a:pt x="387" y="302"/>
                      <a:pt x="387" y="195"/>
                    </a:cubicBezTo>
                    <a:cubicBezTo>
                      <a:pt x="387" y="88"/>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6" name="Google Shape;22566;p98"/>
              <p:cNvSpPr/>
              <p:nvPr/>
            </p:nvSpPr>
            <p:spPr>
              <a:xfrm>
                <a:off x="1232025" y="800125"/>
                <a:ext cx="9675" cy="9725"/>
              </a:xfrm>
              <a:custGeom>
                <a:avLst/>
                <a:gdLst/>
                <a:ahLst/>
                <a:cxnLst/>
                <a:rect l="l" t="t" r="r" b="b"/>
                <a:pathLst>
                  <a:path w="387" h="389" extrusionOk="0">
                    <a:moveTo>
                      <a:pt x="194" y="1"/>
                    </a:moveTo>
                    <a:cubicBezTo>
                      <a:pt x="87" y="1"/>
                      <a:pt x="0" y="88"/>
                      <a:pt x="0" y="195"/>
                    </a:cubicBezTo>
                    <a:cubicBezTo>
                      <a:pt x="0" y="302"/>
                      <a:pt x="87" y="389"/>
                      <a:pt x="194" y="389"/>
                    </a:cubicBezTo>
                    <a:cubicBezTo>
                      <a:pt x="300" y="389"/>
                      <a:pt x="387" y="302"/>
                      <a:pt x="387" y="195"/>
                    </a:cubicBezTo>
                    <a:cubicBezTo>
                      <a:pt x="387" y="88"/>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7" name="Google Shape;22567;p98"/>
              <p:cNvSpPr/>
              <p:nvPr/>
            </p:nvSpPr>
            <p:spPr>
              <a:xfrm>
                <a:off x="355750" y="76602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2"/>
                      <a:pt x="453" y="196"/>
                    </a:cubicBezTo>
                    <a:cubicBezTo>
                      <a:pt x="453" y="88"/>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8" name="Google Shape;22568;p98"/>
              <p:cNvSpPr/>
              <p:nvPr/>
            </p:nvSpPr>
            <p:spPr>
              <a:xfrm>
                <a:off x="397125" y="76602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9" name="Google Shape;22569;p98"/>
              <p:cNvSpPr/>
              <p:nvPr/>
            </p:nvSpPr>
            <p:spPr>
              <a:xfrm>
                <a:off x="435250" y="7660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0" name="Google Shape;22570;p98"/>
              <p:cNvSpPr/>
              <p:nvPr/>
            </p:nvSpPr>
            <p:spPr>
              <a:xfrm>
                <a:off x="475025" y="7660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2"/>
                      <a:pt x="453" y="195"/>
                    </a:cubicBezTo>
                    <a:cubicBezTo>
                      <a:pt x="453" y="88"/>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1" name="Google Shape;22571;p98"/>
              <p:cNvSpPr/>
              <p:nvPr/>
            </p:nvSpPr>
            <p:spPr>
              <a:xfrm>
                <a:off x="516425" y="76602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2" name="Google Shape;22572;p98"/>
              <p:cNvSpPr/>
              <p:nvPr/>
            </p:nvSpPr>
            <p:spPr>
              <a:xfrm>
                <a:off x="554525" y="7660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2"/>
                      <a:pt x="453" y="195"/>
                    </a:cubicBezTo>
                    <a:cubicBezTo>
                      <a:pt x="453" y="88"/>
                      <a:pt x="36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3" name="Google Shape;22573;p98"/>
              <p:cNvSpPr/>
              <p:nvPr/>
            </p:nvSpPr>
            <p:spPr>
              <a:xfrm>
                <a:off x="595925"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4" name="Google Shape;22574;p98"/>
              <p:cNvSpPr/>
              <p:nvPr/>
            </p:nvSpPr>
            <p:spPr>
              <a:xfrm>
                <a:off x="634025" y="7660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2"/>
                      <a:pt x="455" y="195"/>
                    </a:cubicBezTo>
                    <a:cubicBezTo>
                      <a:pt x="455" y="88"/>
                      <a:pt x="368" y="1"/>
                      <a:pt x="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5" name="Google Shape;22575;p98"/>
              <p:cNvSpPr/>
              <p:nvPr/>
            </p:nvSpPr>
            <p:spPr>
              <a:xfrm>
                <a:off x="673775" y="7660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6" name="Google Shape;22576;p98"/>
              <p:cNvSpPr/>
              <p:nvPr/>
            </p:nvSpPr>
            <p:spPr>
              <a:xfrm>
                <a:off x="715200" y="76602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7" name="Google Shape;22577;p98"/>
              <p:cNvSpPr/>
              <p:nvPr/>
            </p:nvSpPr>
            <p:spPr>
              <a:xfrm>
                <a:off x="753300" y="7660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2"/>
                      <a:pt x="454" y="195"/>
                    </a:cubicBezTo>
                    <a:cubicBezTo>
                      <a:pt x="454" y="88"/>
                      <a:pt x="36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8" name="Google Shape;22578;p98"/>
              <p:cNvSpPr/>
              <p:nvPr/>
            </p:nvSpPr>
            <p:spPr>
              <a:xfrm>
                <a:off x="794700" y="76602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9" name="Google Shape;22579;p98"/>
              <p:cNvSpPr/>
              <p:nvPr/>
            </p:nvSpPr>
            <p:spPr>
              <a:xfrm>
                <a:off x="832825" y="7660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2"/>
                      <a:pt x="453" y="195"/>
                    </a:cubicBezTo>
                    <a:cubicBezTo>
                      <a:pt x="453" y="88"/>
                      <a:pt x="369"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0" name="Google Shape;22580;p98"/>
              <p:cNvSpPr/>
              <p:nvPr/>
            </p:nvSpPr>
            <p:spPr>
              <a:xfrm>
                <a:off x="872575" y="766025"/>
                <a:ext cx="11350" cy="9725"/>
              </a:xfrm>
              <a:custGeom>
                <a:avLst/>
                <a:gdLst/>
                <a:ahLst/>
                <a:cxnLst/>
                <a:rect l="l" t="t" r="r" b="b"/>
                <a:pathLst>
                  <a:path w="454" h="389" extrusionOk="0">
                    <a:moveTo>
                      <a:pt x="260" y="0"/>
                    </a:moveTo>
                    <a:cubicBezTo>
                      <a:pt x="87" y="2"/>
                      <a:pt x="0" y="211"/>
                      <a:pt x="122" y="332"/>
                    </a:cubicBezTo>
                    <a:cubicBezTo>
                      <a:pt x="161" y="371"/>
                      <a:pt x="210" y="389"/>
                      <a:pt x="258" y="389"/>
                    </a:cubicBezTo>
                    <a:cubicBezTo>
                      <a:pt x="358" y="389"/>
                      <a:pt x="454" y="312"/>
                      <a:pt x="454" y="196"/>
                    </a:cubicBezTo>
                    <a:cubicBezTo>
                      <a:pt x="454" y="88"/>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1" name="Google Shape;22581;p98"/>
              <p:cNvSpPr/>
              <p:nvPr/>
            </p:nvSpPr>
            <p:spPr>
              <a:xfrm>
                <a:off x="913950" y="76602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2" name="Google Shape;22582;p98"/>
              <p:cNvSpPr/>
              <p:nvPr/>
            </p:nvSpPr>
            <p:spPr>
              <a:xfrm>
                <a:off x="95370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3" name="Google Shape;22583;p98"/>
              <p:cNvSpPr/>
              <p:nvPr/>
            </p:nvSpPr>
            <p:spPr>
              <a:xfrm>
                <a:off x="99345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4" name="Google Shape;22584;p98"/>
              <p:cNvSpPr/>
              <p:nvPr/>
            </p:nvSpPr>
            <p:spPr>
              <a:xfrm>
                <a:off x="10332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5" name="Google Shape;22585;p98"/>
              <p:cNvSpPr/>
              <p:nvPr/>
            </p:nvSpPr>
            <p:spPr>
              <a:xfrm>
                <a:off x="107297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6" name="Google Shape;22586;p98"/>
              <p:cNvSpPr/>
              <p:nvPr/>
            </p:nvSpPr>
            <p:spPr>
              <a:xfrm>
                <a:off x="11127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7" name="Google Shape;22587;p98"/>
              <p:cNvSpPr/>
              <p:nvPr/>
            </p:nvSpPr>
            <p:spPr>
              <a:xfrm>
                <a:off x="1152500"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8" name="Google Shape;22588;p98"/>
              <p:cNvSpPr/>
              <p:nvPr/>
            </p:nvSpPr>
            <p:spPr>
              <a:xfrm>
                <a:off x="1192275" y="76602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9" name="Google Shape;22589;p98"/>
              <p:cNvSpPr/>
              <p:nvPr/>
            </p:nvSpPr>
            <p:spPr>
              <a:xfrm>
                <a:off x="1232025" y="76602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0" name="Google Shape;22590;p98"/>
              <p:cNvSpPr/>
              <p:nvPr/>
            </p:nvSpPr>
            <p:spPr>
              <a:xfrm>
                <a:off x="355750" y="731950"/>
                <a:ext cx="11350" cy="9700"/>
              </a:xfrm>
              <a:custGeom>
                <a:avLst/>
                <a:gdLst/>
                <a:ahLst/>
                <a:cxnLst/>
                <a:rect l="l" t="t" r="r" b="b"/>
                <a:pathLst>
                  <a:path w="454" h="388" extrusionOk="0">
                    <a:moveTo>
                      <a:pt x="262" y="1"/>
                    </a:moveTo>
                    <a:cubicBezTo>
                      <a:pt x="261" y="1"/>
                      <a:pt x="260" y="1"/>
                      <a:pt x="259" y="1"/>
                    </a:cubicBezTo>
                    <a:cubicBezTo>
                      <a:pt x="87" y="1"/>
                      <a:pt x="0" y="208"/>
                      <a:pt x="123" y="331"/>
                    </a:cubicBezTo>
                    <a:cubicBezTo>
                      <a:pt x="162" y="370"/>
                      <a:pt x="210" y="388"/>
                      <a:pt x="258" y="388"/>
                    </a:cubicBezTo>
                    <a:cubicBezTo>
                      <a:pt x="357" y="388"/>
                      <a:pt x="453" y="311"/>
                      <a:pt x="453" y="195"/>
                    </a:cubicBezTo>
                    <a:cubicBezTo>
                      <a:pt x="453" y="88"/>
                      <a:pt x="369"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1" name="Google Shape;22591;p98"/>
              <p:cNvSpPr/>
              <p:nvPr/>
            </p:nvSpPr>
            <p:spPr>
              <a:xfrm>
                <a:off x="397125" y="731950"/>
                <a:ext cx="9725" cy="9700"/>
              </a:xfrm>
              <a:custGeom>
                <a:avLst/>
                <a:gdLst/>
                <a:ahLst/>
                <a:cxnLst/>
                <a:rect l="l" t="t" r="r" b="b"/>
                <a:pathLst>
                  <a:path w="389" h="388" extrusionOk="0">
                    <a:moveTo>
                      <a:pt x="195" y="1"/>
                    </a:moveTo>
                    <a:cubicBezTo>
                      <a:pt x="88" y="1"/>
                      <a:pt x="1" y="87"/>
                      <a:pt x="1" y="195"/>
                    </a:cubicBezTo>
                    <a:cubicBezTo>
                      <a:pt x="1" y="301"/>
                      <a:pt x="88" y="387"/>
                      <a:pt x="195" y="387"/>
                    </a:cubicBezTo>
                    <a:cubicBezTo>
                      <a:pt x="302" y="387"/>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2" name="Google Shape;22592;p98"/>
              <p:cNvSpPr/>
              <p:nvPr/>
            </p:nvSpPr>
            <p:spPr>
              <a:xfrm>
                <a:off x="435250" y="7319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3" name="Google Shape;22593;p98"/>
              <p:cNvSpPr/>
              <p:nvPr/>
            </p:nvSpPr>
            <p:spPr>
              <a:xfrm>
                <a:off x="475025" y="7319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4" name="Google Shape;22594;p98"/>
              <p:cNvSpPr/>
              <p:nvPr/>
            </p:nvSpPr>
            <p:spPr>
              <a:xfrm>
                <a:off x="516425" y="7319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5" name="Google Shape;22595;p98"/>
              <p:cNvSpPr/>
              <p:nvPr/>
            </p:nvSpPr>
            <p:spPr>
              <a:xfrm>
                <a:off x="554525" y="7319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6" name="Google Shape;22596;p98"/>
              <p:cNvSpPr/>
              <p:nvPr/>
            </p:nvSpPr>
            <p:spPr>
              <a:xfrm>
                <a:off x="595925"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7" name="Google Shape;22597;p98"/>
              <p:cNvSpPr/>
              <p:nvPr/>
            </p:nvSpPr>
            <p:spPr>
              <a:xfrm>
                <a:off x="634025" y="7319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8" name="Google Shape;22598;p98"/>
              <p:cNvSpPr/>
              <p:nvPr/>
            </p:nvSpPr>
            <p:spPr>
              <a:xfrm>
                <a:off x="673775" y="7319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9" name="Google Shape;22599;p98"/>
              <p:cNvSpPr/>
              <p:nvPr/>
            </p:nvSpPr>
            <p:spPr>
              <a:xfrm>
                <a:off x="715200" y="731950"/>
                <a:ext cx="9725" cy="9700"/>
              </a:xfrm>
              <a:custGeom>
                <a:avLst/>
                <a:gdLst/>
                <a:ahLst/>
                <a:cxnLst/>
                <a:rect l="l" t="t" r="r" b="b"/>
                <a:pathLst>
                  <a:path w="389" h="388" extrusionOk="0">
                    <a:moveTo>
                      <a:pt x="194" y="1"/>
                    </a:moveTo>
                    <a:cubicBezTo>
                      <a:pt x="86" y="1"/>
                      <a:pt x="0" y="87"/>
                      <a:pt x="0" y="195"/>
                    </a:cubicBezTo>
                    <a:cubicBezTo>
                      <a:pt x="0" y="301"/>
                      <a:pt x="86" y="387"/>
                      <a:pt x="194" y="387"/>
                    </a:cubicBezTo>
                    <a:cubicBezTo>
                      <a:pt x="300" y="387"/>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0" name="Google Shape;22600;p98"/>
              <p:cNvSpPr/>
              <p:nvPr/>
            </p:nvSpPr>
            <p:spPr>
              <a:xfrm>
                <a:off x="753300" y="7319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1" name="Google Shape;22601;p98"/>
              <p:cNvSpPr/>
              <p:nvPr/>
            </p:nvSpPr>
            <p:spPr>
              <a:xfrm>
                <a:off x="794700" y="731950"/>
                <a:ext cx="9725" cy="9700"/>
              </a:xfrm>
              <a:custGeom>
                <a:avLst/>
                <a:gdLst/>
                <a:ahLst/>
                <a:cxnLst/>
                <a:rect l="l" t="t" r="r" b="b"/>
                <a:pathLst>
                  <a:path w="389" h="388" extrusionOk="0">
                    <a:moveTo>
                      <a:pt x="194" y="1"/>
                    </a:moveTo>
                    <a:cubicBezTo>
                      <a:pt x="87" y="1"/>
                      <a:pt x="0" y="87"/>
                      <a:pt x="0" y="195"/>
                    </a:cubicBezTo>
                    <a:cubicBezTo>
                      <a:pt x="0" y="301"/>
                      <a:pt x="87" y="387"/>
                      <a:pt x="194" y="387"/>
                    </a:cubicBezTo>
                    <a:cubicBezTo>
                      <a:pt x="300" y="387"/>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2" name="Google Shape;22602;p98"/>
              <p:cNvSpPr/>
              <p:nvPr/>
            </p:nvSpPr>
            <p:spPr>
              <a:xfrm>
                <a:off x="832825" y="7319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3" name="Google Shape;22603;p98"/>
              <p:cNvSpPr/>
              <p:nvPr/>
            </p:nvSpPr>
            <p:spPr>
              <a:xfrm>
                <a:off x="872575" y="731950"/>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8"/>
                      <a:pt x="258" y="388"/>
                    </a:cubicBezTo>
                    <a:cubicBezTo>
                      <a:pt x="358" y="388"/>
                      <a:pt x="454" y="311"/>
                      <a:pt x="454" y="195"/>
                    </a:cubicBezTo>
                    <a:cubicBezTo>
                      <a:pt x="454" y="88"/>
                      <a:pt x="367"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4" name="Google Shape;22604;p98"/>
              <p:cNvSpPr/>
              <p:nvPr/>
            </p:nvSpPr>
            <p:spPr>
              <a:xfrm>
                <a:off x="913950" y="731950"/>
                <a:ext cx="9725" cy="9700"/>
              </a:xfrm>
              <a:custGeom>
                <a:avLst/>
                <a:gdLst/>
                <a:ahLst/>
                <a:cxnLst/>
                <a:rect l="l" t="t" r="r" b="b"/>
                <a:pathLst>
                  <a:path w="389" h="388" extrusionOk="0">
                    <a:moveTo>
                      <a:pt x="195" y="1"/>
                    </a:moveTo>
                    <a:cubicBezTo>
                      <a:pt x="87" y="1"/>
                      <a:pt x="1" y="87"/>
                      <a:pt x="1" y="195"/>
                    </a:cubicBezTo>
                    <a:cubicBezTo>
                      <a:pt x="1" y="301"/>
                      <a:pt x="87" y="387"/>
                      <a:pt x="195" y="387"/>
                    </a:cubicBezTo>
                    <a:cubicBezTo>
                      <a:pt x="302" y="387"/>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5" name="Google Shape;22605;p98"/>
              <p:cNvSpPr/>
              <p:nvPr/>
            </p:nvSpPr>
            <p:spPr>
              <a:xfrm>
                <a:off x="95370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2" y="387"/>
                      <a:pt x="389" y="301"/>
                      <a:pt x="389" y="195"/>
                    </a:cubicBezTo>
                    <a:cubicBezTo>
                      <a:pt x="389" y="87"/>
                      <a:pt x="302"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6" name="Google Shape;22606;p98"/>
              <p:cNvSpPr/>
              <p:nvPr/>
            </p:nvSpPr>
            <p:spPr>
              <a:xfrm>
                <a:off x="99345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3" y="387"/>
                      <a:pt x="389" y="301"/>
                      <a:pt x="389" y="195"/>
                    </a:cubicBezTo>
                    <a:cubicBezTo>
                      <a:pt x="389" y="87"/>
                      <a:pt x="303"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7" name="Google Shape;22607;p98"/>
              <p:cNvSpPr/>
              <p:nvPr/>
            </p:nvSpPr>
            <p:spPr>
              <a:xfrm>
                <a:off x="10332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8" name="Google Shape;22608;p98"/>
              <p:cNvSpPr/>
              <p:nvPr/>
            </p:nvSpPr>
            <p:spPr>
              <a:xfrm>
                <a:off x="107297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9" name="Google Shape;22609;p98"/>
              <p:cNvSpPr/>
              <p:nvPr/>
            </p:nvSpPr>
            <p:spPr>
              <a:xfrm>
                <a:off x="11127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0" name="Google Shape;22610;p98"/>
              <p:cNvSpPr/>
              <p:nvPr/>
            </p:nvSpPr>
            <p:spPr>
              <a:xfrm>
                <a:off x="1152500"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8" y="301"/>
                      <a:pt x="388" y="195"/>
                    </a:cubicBezTo>
                    <a:cubicBezTo>
                      <a:pt x="388" y="87"/>
                      <a:pt x="301"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1" name="Google Shape;22611;p98"/>
              <p:cNvSpPr/>
              <p:nvPr/>
            </p:nvSpPr>
            <p:spPr>
              <a:xfrm>
                <a:off x="1192275" y="731950"/>
                <a:ext cx="9675" cy="9700"/>
              </a:xfrm>
              <a:custGeom>
                <a:avLst/>
                <a:gdLst/>
                <a:ahLst/>
                <a:cxnLst/>
                <a:rect l="l" t="t" r="r" b="b"/>
                <a:pathLst>
                  <a:path w="387" h="388" extrusionOk="0">
                    <a:moveTo>
                      <a:pt x="193" y="1"/>
                    </a:moveTo>
                    <a:cubicBezTo>
                      <a:pt x="86" y="1"/>
                      <a:pt x="0" y="87"/>
                      <a:pt x="0" y="195"/>
                    </a:cubicBezTo>
                    <a:cubicBezTo>
                      <a:pt x="0" y="301"/>
                      <a:pt x="86" y="387"/>
                      <a:pt x="193" y="387"/>
                    </a:cubicBezTo>
                    <a:cubicBezTo>
                      <a:pt x="300" y="387"/>
                      <a:pt x="387" y="301"/>
                      <a:pt x="387" y="195"/>
                    </a:cubicBezTo>
                    <a:cubicBezTo>
                      <a:pt x="387" y="87"/>
                      <a:pt x="300"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2" name="Google Shape;22612;p98"/>
              <p:cNvSpPr/>
              <p:nvPr/>
            </p:nvSpPr>
            <p:spPr>
              <a:xfrm>
                <a:off x="1232025" y="7319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3" name="Google Shape;22613;p98"/>
              <p:cNvSpPr/>
              <p:nvPr/>
            </p:nvSpPr>
            <p:spPr>
              <a:xfrm>
                <a:off x="397125" y="69785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4" name="Google Shape;22614;p98"/>
              <p:cNvSpPr/>
              <p:nvPr/>
            </p:nvSpPr>
            <p:spPr>
              <a:xfrm>
                <a:off x="435250" y="697850"/>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5" name="Google Shape;22615;p98"/>
              <p:cNvSpPr/>
              <p:nvPr/>
            </p:nvSpPr>
            <p:spPr>
              <a:xfrm>
                <a:off x="475000" y="69785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6" name="Google Shape;22616;p98"/>
              <p:cNvSpPr/>
              <p:nvPr/>
            </p:nvSpPr>
            <p:spPr>
              <a:xfrm>
                <a:off x="516425" y="69785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7" name="Google Shape;22617;p98"/>
              <p:cNvSpPr/>
              <p:nvPr/>
            </p:nvSpPr>
            <p:spPr>
              <a:xfrm>
                <a:off x="554500" y="69785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8" name="Google Shape;22618;p98"/>
              <p:cNvSpPr/>
              <p:nvPr/>
            </p:nvSpPr>
            <p:spPr>
              <a:xfrm>
                <a:off x="595925"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9" name="Google Shape;22619;p98"/>
              <p:cNvSpPr/>
              <p:nvPr/>
            </p:nvSpPr>
            <p:spPr>
              <a:xfrm>
                <a:off x="634025" y="6978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0" name="Google Shape;22620;p98"/>
              <p:cNvSpPr/>
              <p:nvPr/>
            </p:nvSpPr>
            <p:spPr>
              <a:xfrm>
                <a:off x="673775" y="697850"/>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1" name="Google Shape;22621;p98"/>
              <p:cNvSpPr/>
              <p:nvPr/>
            </p:nvSpPr>
            <p:spPr>
              <a:xfrm>
                <a:off x="715200" y="69785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2" name="Google Shape;22622;p98"/>
              <p:cNvSpPr/>
              <p:nvPr/>
            </p:nvSpPr>
            <p:spPr>
              <a:xfrm>
                <a:off x="753300" y="697850"/>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3" name="Google Shape;22623;p98"/>
              <p:cNvSpPr/>
              <p:nvPr/>
            </p:nvSpPr>
            <p:spPr>
              <a:xfrm>
                <a:off x="794700" y="69785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4" name="Google Shape;22624;p98"/>
              <p:cNvSpPr/>
              <p:nvPr/>
            </p:nvSpPr>
            <p:spPr>
              <a:xfrm>
                <a:off x="832825" y="697850"/>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5" name="Google Shape;22625;p98"/>
              <p:cNvSpPr/>
              <p:nvPr/>
            </p:nvSpPr>
            <p:spPr>
              <a:xfrm>
                <a:off x="872575" y="6978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6" name="Google Shape;22626;p98"/>
              <p:cNvSpPr/>
              <p:nvPr/>
            </p:nvSpPr>
            <p:spPr>
              <a:xfrm>
                <a:off x="913950" y="69785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7" name="Google Shape;22627;p98"/>
              <p:cNvSpPr/>
              <p:nvPr/>
            </p:nvSpPr>
            <p:spPr>
              <a:xfrm>
                <a:off x="95370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8" name="Google Shape;22628;p98"/>
              <p:cNvSpPr/>
              <p:nvPr/>
            </p:nvSpPr>
            <p:spPr>
              <a:xfrm>
                <a:off x="99345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9" name="Google Shape;22629;p98"/>
              <p:cNvSpPr/>
              <p:nvPr/>
            </p:nvSpPr>
            <p:spPr>
              <a:xfrm>
                <a:off x="10332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0" name="Google Shape;22630;p98"/>
              <p:cNvSpPr/>
              <p:nvPr/>
            </p:nvSpPr>
            <p:spPr>
              <a:xfrm>
                <a:off x="107297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1" name="Google Shape;22631;p98"/>
              <p:cNvSpPr/>
              <p:nvPr/>
            </p:nvSpPr>
            <p:spPr>
              <a:xfrm>
                <a:off x="11127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2" name="Google Shape;22632;p98"/>
              <p:cNvSpPr/>
              <p:nvPr/>
            </p:nvSpPr>
            <p:spPr>
              <a:xfrm>
                <a:off x="1152500"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3" name="Google Shape;22633;p98"/>
              <p:cNvSpPr/>
              <p:nvPr/>
            </p:nvSpPr>
            <p:spPr>
              <a:xfrm>
                <a:off x="1192275" y="69785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4" name="Google Shape;22634;p98"/>
              <p:cNvSpPr/>
              <p:nvPr/>
            </p:nvSpPr>
            <p:spPr>
              <a:xfrm>
                <a:off x="435250" y="663750"/>
                <a:ext cx="11350" cy="9725"/>
              </a:xfrm>
              <a:custGeom>
                <a:avLst/>
                <a:gdLst/>
                <a:ahLst/>
                <a:cxnLst/>
                <a:rect l="l" t="t" r="r" b="b"/>
                <a:pathLst>
                  <a:path w="454" h="389" extrusionOk="0">
                    <a:moveTo>
                      <a:pt x="260" y="0"/>
                    </a:moveTo>
                    <a:cubicBezTo>
                      <a:pt x="87" y="0"/>
                      <a:pt x="0" y="208"/>
                      <a:pt x="123" y="330"/>
                    </a:cubicBezTo>
                    <a:cubicBezTo>
                      <a:pt x="163" y="370"/>
                      <a:pt x="211" y="388"/>
                      <a:pt x="259" y="388"/>
                    </a:cubicBezTo>
                    <a:cubicBezTo>
                      <a:pt x="358" y="388"/>
                      <a:pt x="454" y="311"/>
                      <a:pt x="454" y="194"/>
                    </a:cubicBezTo>
                    <a:cubicBezTo>
                      <a:pt x="454" y="86"/>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5" name="Google Shape;22635;p98"/>
              <p:cNvSpPr/>
              <p:nvPr/>
            </p:nvSpPr>
            <p:spPr>
              <a:xfrm>
                <a:off x="475025"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6" name="Google Shape;22636;p98"/>
              <p:cNvSpPr/>
              <p:nvPr/>
            </p:nvSpPr>
            <p:spPr>
              <a:xfrm>
                <a:off x="514750" y="663750"/>
                <a:ext cx="11350" cy="9700"/>
              </a:xfrm>
              <a:custGeom>
                <a:avLst/>
                <a:gdLst/>
                <a:ahLst/>
                <a:cxnLst/>
                <a:rect l="l" t="t" r="r" b="b"/>
                <a:pathLst>
                  <a:path w="454" h="388" extrusionOk="0">
                    <a:moveTo>
                      <a:pt x="263" y="0"/>
                    </a:moveTo>
                    <a:cubicBezTo>
                      <a:pt x="262" y="0"/>
                      <a:pt x="261" y="0"/>
                      <a:pt x="260" y="0"/>
                    </a:cubicBezTo>
                    <a:cubicBezTo>
                      <a:pt x="87" y="0"/>
                      <a:pt x="1" y="208"/>
                      <a:pt x="123" y="330"/>
                    </a:cubicBezTo>
                    <a:cubicBezTo>
                      <a:pt x="163" y="370"/>
                      <a:pt x="211" y="387"/>
                      <a:pt x="258" y="387"/>
                    </a:cubicBezTo>
                    <a:cubicBezTo>
                      <a:pt x="358" y="387"/>
                      <a:pt x="454" y="310"/>
                      <a:pt x="454" y="194"/>
                    </a:cubicBezTo>
                    <a:cubicBezTo>
                      <a:pt x="454" y="87"/>
                      <a:pt x="369"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7" name="Google Shape;22637;p98"/>
              <p:cNvSpPr/>
              <p:nvPr/>
            </p:nvSpPr>
            <p:spPr>
              <a:xfrm>
                <a:off x="554525" y="66375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0"/>
                    </a:cubicBezTo>
                    <a:cubicBezTo>
                      <a:pt x="162" y="370"/>
                      <a:pt x="211" y="388"/>
                      <a:pt x="258" y="388"/>
                    </a:cubicBezTo>
                    <a:cubicBezTo>
                      <a:pt x="358" y="388"/>
                      <a:pt x="453" y="311"/>
                      <a:pt x="453" y="194"/>
                    </a:cubicBezTo>
                    <a:cubicBezTo>
                      <a:pt x="453" y="87"/>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8" name="Google Shape;22638;p98"/>
              <p:cNvSpPr/>
              <p:nvPr/>
            </p:nvSpPr>
            <p:spPr>
              <a:xfrm>
                <a:off x="594250" y="663750"/>
                <a:ext cx="11400" cy="9725"/>
              </a:xfrm>
              <a:custGeom>
                <a:avLst/>
                <a:gdLst/>
                <a:ahLst/>
                <a:cxnLst/>
                <a:rect l="l" t="t" r="r" b="b"/>
                <a:pathLst>
                  <a:path w="456" h="389" extrusionOk="0">
                    <a:moveTo>
                      <a:pt x="262" y="0"/>
                    </a:moveTo>
                    <a:cubicBezTo>
                      <a:pt x="87" y="0"/>
                      <a:pt x="1" y="208"/>
                      <a:pt x="124" y="330"/>
                    </a:cubicBezTo>
                    <a:cubicBezTo>
                      <a:pt x="164" y="370"/>
                      <a:pt x="212" y="388"/>
                      <a:pt x="260" y="388"/>
                    </a:cubicBezTo>
                    <a:cubicBezTo>
                      <a:pt x="360" y="388"/>
                      <a:pt x="456" y="311"/>
                      <a:pt x="456" y="194"/>
                    </a:cubicBezTo>
                    <a:cubicBezTo>
                      <a:pt x="456" y="86"/>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9" name="Google Shape;22639;p98"/>
              <p:cNvSpPr/>
              <p:nvPr/>
            </p:nvSpPr>
            <p:spPr>
              <a:xfrm>
                <a:off x="634025" y="66375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0"/>
                    </a:cubicBezTo>
                    <a:cubicBezTo>
                      <a:pt x="163" y="370"/>
                      <a:pt x="211" y="388"/>
                      <a:pt x="259" y="388"/>
                    </a:cubicBezTo>
                    <a:cubicBezTo>
                      <a:pt x="359" y="388"/>
                      <a:pt x="454" y="311"/>
                      <a:pt x="455" y="194"/>
                    </a:cubicBezTo>
                    <a:cubicBezTo>
                      <a:pt x="455" y="87"/>
                      <a:pt x="368"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0" name="Google Shape;22640;p98"/>
              <p:cNvSpPr/>
              <p:nvPr/>
            </p:nvSpPr>
            <p:spPr>
              <a:xfrm>
                <a:off x="673775" y="6637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5" y="86"/>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1" name="Google Shape;22641;p98"/>
              <p:cNvSpPr/>
              <p:nvPr/>
            </p:nvSpPr>
            <p:spPr>
              <a:xfrm>
                <a:off x="713525" y="6637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0"/>
                    </a:cubicBezTo>
                    <a:cubicBezTo>
                      <a:pt x="163" y="370"/>
                      <a:pt x="212" y="388"/>
                      <a:pt x="260" y="388"/>
                    </a:cubicBezTo>
                    <a:cubicBezTo>
                      <a:pt x="360" y="388"/>
                      <a:pt x="455" y="311"/>
                      <a:pt x="455" y="194"/>
                    </a:cubicBezTo>
                    <a:cubicBezTo>
                      <a:pt x="455" y="87"/>
                      <a:pt x="369"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2" name="Google Shape;22642;p98"/>
              <p:cNvSpPr/>
              <p:nvPr/>
            </p:nvSpPr>
            <p:spPr>
              <a:xfrm>
                <a:off x="753300" y="663750"/>
                <a:ext cx="11375" cy="9725"/>
              </a:xfrm>
              <a:custGeom>
                <a:avLst/>
                <a:gdLst/>
                <a:ahLst/>
                <a:cxnLst/>
                <a:rect l="l" t="t" r="r" b="b"/>
                <a:pathLst>
                  <a:path w="455" h="389" extrusionOk="0">
                    <a:moveTo>
                      <a:pt x="263" y="0"/>
                    </a:moveTo>
                    <a:cubicBezTo>
                      <a:pt x="262" y="0"/>
                      <a:pt x="261" y="0"/>
                      <a:pt x="260" y="0"/>
                    </a:cubicBezTo>
                    <a:cubicBezTo>
                      <a:pt x="87" y="0"/>
                      <a:pt x="1" y="208"/>
                      <a:pt x="122" y="330"/>
                    </a:cubicBezTo>
                    <a:cubicBezTo>
                      <a:pt x="162" y="370"/>
                      <a:pt x="211" y="388"/>
                      <a:pt x="259" y="388"/>
                    </a:cubicBezTo>
                    <a:cubicBezTo>
                      <a:pt x="359" y="388"/>
                      <a:pt x="454" y="311"/>
                      <a:pt x="454" y="194"/>
                    </a:cubicBezTo>
                    <a:cubicBezTo>
                      <a:pt x="454" y="87"/>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3" name="Google Shape;22643;p98"/>
              <p:cNvSpPr/>
              <p:nvPr/>
            </p:nvSpPr>
            <p:spPr>
              <a:xfrm>
                <a:off x="793075"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0"/>
                    </a:cubicBezTo>
                    <a:cubicBezTo>
                      <a:pt x="161" y="370"/>
                      <a:pt x="210" y="388"/>
                      <a:pt x="258" y="388"/>
                    </a:cubicBezTo>
                    <a:cubicBezTo>
                      <a:pt x="358" y="388"/>
                      <a:pt x="453" y="311"/>
                      <a:pt x="453" y="194"/>
                    </a:cubicBezTo>
                    <a:cubicBezTo>
                      <a:pt x="453"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4" name="Google Shape;22644;p98"/>
              <p:cNvSpPr/>
              <p:nvPr/>
            </p:nvSpPr>
            <p:spPr>
              <a:xfrm>
                <a:off x="832825" y="663750"/>
                <a:ext cx="11350" cy="9725"/>
              </a:xfrm>
              <a:custGeom>
                <a:avLst/>
                <a:gdLst/>
                <a:ahLst/>
                <a:cxnLst/>
                <a:rect l="l" t="t" r="r" b="b"/>
                <a:pathLst>
                  <a:path w="454" h="389" extrusionOk="0">
                    <a:moveTo>
                      <a:pt x="262" y="0"/>
                    </a:moveTo>
                    <a:cubicBezTo>
                      <a:pt x="261" y="0"/>
                      <a:pt x="260" y="0"/>
                      <a:pt x="259" y="0"/>
                    </a:cubicBezTo>
                    <a:cubicBezTo>
                      <a:pt x="87" y="0"/>
                      <a:pt x="0" y="208"/>
                      <a:pt x="122" y="330"/>
                    </a:cubicBezTo>
                    <a:cubicBezTo>
                      <a:pt x="161" y="370"/>
                      <a:pt x="210" y="388"/>
                      <a:pt x="258" y="388"/>
                    </a:cubicBezTo>
                    <a:cubicBezTo>
                      <a:pt x="358" y="388"/>
                      <a:pt x="453" y="311"/>
                      <a:pt x="453" y="194"/>
                    </a:cubicBezTo>
                    <a:cubicBezTo>
                      <a:pt x="453" y="87"/>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5" name="Google Shape;22645;p98"/>
              <p:cNvSpPr/>
              <p:nvPr/>
            </p:nvSpPr>
            <p:spPr>
              <a:xfrm>
                <a:off x="872575" y="663750"/>
                <a:ext cx="11350" cy="9700"/>
              </a:xfrm>
              <a:custGeom>
                <a:avLst/>
                <a:gdLst/>
                <a:ahLst/>
                <a:cxnLst/>
                <a:rect l="l" t="t" r="r" b="b"/>
                <a:pathLst>
                  <a:path w="454" h="388" extrusionOk="0">
                    <a:moveTo>
                      <a:pt x="262" y="0"/>
                    </a:moveTo>
                    <a:cubicBezTo>
                      <a:pt x="261" y="0"/>
                      <a:pt x="260" y="0"/>
                      <a:pt x="260" y="0"/>
                    </a:cubicBezTo>
                    <a:cubicBezTo>
                      <a:pt x="87" y="0"/>
                      <a:pt x="0" y="209"/>
                      <a:pt x="123" y="330"/>
                    </a:cubicBezTo>
                    <a:cubicBezTo>
                      <a:pt x="162" y="370"/>
                      <a:pt x="211" y="388"/>
                      <a:pt x="258" y="388"/>
                    </a:cubicBezTo>
                    <a:cubicBezTo>
                      <a:pt x="358" y="388"/>
                      <a:pt x="454" y="310"/>
                      <a:pt x="454" y="194"/>
                    </a:cubicBezTo>
                    <a:cubicBezTo>
                      <a:pt x="454" y="87"/>
                      <a:pt x="367"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6" name="Google Shape;22646;p98"/>
              <p:cNvSpPr/>
              <p:nvPr/>
            </p:nvSpPr>
            <p:spPr>
              <a:xfrm>
                <a:off x="912325" y="663750"/>
                <a:ext cx="11350" cy="9725"/>
              </a:xfrm>
              <a:custGeom>
                <a:avLst/>
                <a:gdLst/>
                <a:ahLst/>
                <a:cxnLst/>
                <a:rect l="l" t="t" r="r" b="b"/>
                <a:pathLst>
                  <a:path w="454" h="389" extrusionOk="0">
                    <a:moveTo>
                      <a:pt x="259" y="0"/>
                    </a:moveTo>
                    <a:cubicBezTo>
                      <a:pt x="86" y="0"/>
                      <a:pt x="1" y="208"/>
                      <a:pt x="122" y="330"/>
                    </a:cubicBezTo>
                    <a:cubicBezTo>
                      <a:pt x="162" y="370"/>
                      <a:pt x="211" y="388"/>
                      <a:pt x="258" y="388"/>
                    </a:cubicBezTo>
                    <a:cubicBezTo>
                      <a:pt x="358" y="388"/>
                      <a:pt x="454" y="311"/>
                      <a:pt x="454" y="194"/>
                    </a:cubicBezTo>
                    <a:cubicBezTo>
                      <a:pt x="454" y="86"/>
                      <a:pt x="367" y="0"/>
                      <a:pt x="261" y="0"/>
                    </a:cubicBezTo>
                    <a:cubicBezTo>
                      <a:pt x="261" y="0"/>
                      <a:pt x="260"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7" name="Google Shape;22647;p98"/>
              <p:cNvSpPr/>
              <p:nvPr/>
            </p:nvSpPr>
            <p:spPr>
              <a:xfrm>
                <a:off x="952100"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8" name="Google Shape;22648;p98"/>
              <p:cNvSpPr/>
              <p:nvPr/>
            </p:nvSpPr>
            <p:spPr>
              <a:xfrm>
                <a:off x="991825" y="663750"/>
                <a:ext cx="11350" cy="9725"/>
              </a:xfrm>
              <a:custGeom>
                <a:avLst/>
                <a:gdLst/>
                <a:ahLst/>
                <a:cxnLst/>
                <a:rect l="l" t="t" r="r" b="b"/>
                <a:pathLst>
                  <a:path w="454" h="389" extrusionOk="0">
                    <a:moveTo>
                      <a:pt x="260" y="0"/>
                    </a:moveTo>
                    <a:cubicBezTo>
                      <a:pt x="87" y="0"/>
                      <a:pt x="1" y="208"/>
                      <a:pt x="124" y="330"/>
                    </a:cubicBezTo>
                    <a:cubicBezTo>
                      <a:pt x="163" y="370"/>
                      <a:pt x="211" y="388"/>
                      <a:pt x="259" y="388"/>
                    </a:cubicBezTo>
                    <a:cubicBezTo>
                      <a:pt x="359" y="388"/>
                      <a:pt x="454" y="311"/>
                      <a:pt x="454" y="194"/>
                    </a:cubicBezTo>
                    <a:cubicBezTo>
                      <a:pt x="454" y="86"/>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9" name="Google Shape;22649;p98"/>
              <p:cNvSpPr/>
              <p:nvPr/>
            </p:nvSpPr>
            <p:spPr>
              <a:xfrm>
                <a:off x="1031600" y="663750"/>
                <a:ext cx="11375" cy="9725"/>
              </a:xfrm>
              <a:custGeom>
                <a:avLst/>
                <a:gdLst/>
                <a:ahLst/>
                <a:cxnLst/>
                <a:rect l="l" t="t" r="r" b="b"/>
                <a:pathLst>
                  <a:path w="455" h="389" extrusionOk="0">
                    <a:moveTo>
                      <a:pt x="263" y="0"/>
                    </a:moveTo>
                    <a:cubicBezTo>
                      <a:pt x="262" y="0"/>
                      <a:pt x="262" y="0"/>
                      <a:pt x="261" y="0"/>
                    </a:cubicBezTo>
                    <a:cubicBezTo>
                      <a:pt x="260" y="0"/>
                      <a:pt x="259" y="0"/>
                      <a:pt x="259" y="0"/>
                    </a:cubicBezTo>
                    <a:cubicBezTo>
                      <a:pt x="87" y="0"/>
                      <a:pt x="0" y="208"/>
                      <a:pt x="123" y="330"/>
                    </a:cubicBezTo>
                    <a:cubicBezTo>
                      <a:pt x="162" y="370"/>
                      <a:pt x="211" y="388"/>
                      <a:pt x="259" y="388"/>
                    </a:cubicBezTo>
                    <a:cubicBezTo>
                      <a:pt x="358" y="388"/>
                      <a:pt x="454" y="311"/>
                      <a:pt x="455" y="194"/>
                    </a:cubicBezTo>
                    <a:cubicBezTo>
                      <a:pt x="455" y="87"/>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0" name="Google Shape;22650;p98"/>
              <p:cNvSpPr/>
              <p:nvPr/>
            </p:nvSpPr>
            <p:spPr>
              <a:xfrm>
                <a:off x="1071350" y="663750"/>
                <a:ext cx="11350" cy="9725"/>
              </a:xfrm>
              <a:custGeom>
                <a:avLst/>
                <a:gdLst/>
                <a:ahLst/>
                <a:cxnLst/>
                <a:rect l="l" t="t" r="r" b="b"/>
                <a:pathLst>
                  <a:path w="454" h="389" extrusionOk="0">
                    <a:moveTo>
                      <a:pt x="262" y="0"/>
                    </a:moveTo>
                    <a:cubicBezTo>
                      <a:pt x="261" y="0"/>
                      <a:pt x="260" y="0"/>
                      <a:pt x="259" y="0"/>
                    </a:cubicBezTo>
                    <a:cubicBezTo>
                      <a:pt x="86" y="0"/>
                      <a:pt x="0" y="208"/>
                      <a:pt x="123" y="330"/>
                    </a:cubicBezTo>
                    <a:cubicBezTo>
                      <a:pt x="162" y="370"/>
                      <a:pt x="211" y="388"/>
                      <a:pt x="258" y="388"/>
                    </a:cubicBezTo>
                    <a:cubicBezTo>
                      <a:pt x="358" y="388"/>
                      <a:pt x="453" y="311"/>
                      <a:pt x="453" y="194"/>
                    </a:cubicBezTo>
                    <a:cubicBezTo>
                      <a:pt x="453"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1" name="Google Shape;22651;p98"/>
              <p:cNvSpPr/>
              <p:nvPr/>
            </p:nvSpPr>
            <p:spPr>
              <a:xfrm>
                <a:off x="1111100"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3" y="330"/>
                    </a:cubicBezTo>
                    <a:cubicBezTo>
                      <a:pt x="162" y="370"/>
                      <a:pt x="211" y="388"/>
                      <a:pt x="259" y="388"/>
                    </a:cubicBezTo>
                    <a:cubicBezTo>
                      <a:pt x="358" y="388"/>
                      <a:pt x="453" y="311"/>
                      <a:pt x="453" y="194"/>
                    </a:cubicBezTo>
                    <a:cubicBezTo>
                      <a:pt x="453"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2" name="Google Shape;22652;p98"/>
              <p:cNvSpPr/>
              <p:nvPr/>
            </p:nvSpPr>
            <p:spPr>
              <a:xfrm>
                <a:off x="1150850" y="663750"/>
                <a:ext cx="11350" cy="9725"/>
              </a:xfrm>
              <a:custGeom>
                <a:avLst/>
                <a:gdLst/>
                <a:ahLst/>
                <a:cxnLst/>
                <a:rect l="l" t="t" r="r" b="b"/>
                <a:pathLst>
                  <a:path w="454" h="389" extrusionOk="0">
                    <a:moveTo>
                      <a:pt x="262" y="0"/>
                    </a:moveTo>
                    <a:cubicBezTo>
                      <a:pt x="261" y="0"/>
                      <a:pt x="260" y="0"/>
                      <a:pt x="259" y="0"/>
                    </a:cubicBezTo>
                    <a:cubicBezTo>
                      <a:pt x="87" y="0"/>
                      <a:pt x="0" y="208"/>
                      <a:pt x="123" y="330"/>
                    </a:cubicBezTo>
                    <a:cubicBezTo>
                      <a:pt x="163" y="370"/>
                      <a:pt x="212" y="388"/>
                      <a:pt x="259" y="388"/>
                    </a:cubicBezTo>
                    <a:cubicBezTo>
                      <a:pt x="359" y="388"/>
                      <a:pt x="454" y="311"/>
                      <a:pt x="454" y="194"/>
                    </a:cubicBezTo>
                    <a:cubicBezTo>
                      <a:pt x="454" y="87"/>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3" name="Google Shape;22653;p98"/>
              <p:cNvSpPr/>
              <p:nvPr/>
            </p:nvSpPr>
            <p:spPr>
              <a:xfrm>
                <a:off x="475000"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4" name="Google Shape;22654;p98"/>
              <p:cNvSpPr/>
              <p:nvPr/>
            </p:nvSpPr>
            <p:spPr>
              <a:xfrm>
                <a:off x="514750" y="629625"/>
                <a:ext cx="11350" cy="9700"/>
              </a:xfrm>
              <a:custGeom>
                <a:avLst/>
                <a:gdLst/>
                <a:ahLst/>
                <a:cxnLst/>
                <a:rect l="l" t="t" r="r" b="b"/>
                <a:pathLst>
                  <a:path w="454" h="388" extrusionOk="0">
                    <a:moveTo>
                      <a:pt x="260" y="1"/>
                    </a:moveTo>
                    <a:cubicBezTo>
                      <a:pt x="87" y="1"/>
                      <a:pt x="1" y="208"/>
                      <a:pt x="123" y="331"/>
                    </a:cubicBezTo>
                    <a:cubicBezTo>
                      <a:pt x="163" y="370"/>
                      <a:pt x="212" y="388"/>
                      <a:pt x="259" y="388"/>
                    </a:cubicBezTo>
                    <a:cubicBezTo>
                      <a:pt x="359" y="388"/>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5" name="Google Shape;22655;p98"/>
              <p:cNvSpPr/>
              <p:nvPr/>
            </p:nvSpPr>
            <p:spPr>
              <a:xfrm>
                <a:off x="554500" y="62962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2"/>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6" name="Google Shape;22656;p98"/>
              <p:cNvSpPr/>
              <p:nvPr/>
            </p:nvSpPr>
            <p:spPr>
              <a:xfrm>
                <a:off x="594250" y="6296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2"/>
                      <a:pt x="456"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7" name="Google Shape;22657;p98"/>
              <p:cNvSpPr/>
              <p:nvPr/>
            </p:nvSpPr>
            <p:spPr>
              <a:xfrm>
                <a:off x="634025" y="6296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8" name="Google Shape;22658;p98"/>
              <p:cNvSpPr/>
              <p:nvPr/>
            </p:nvSpPr>
            <p:spPr>
              <a:xfrm>
                <a:off x="673775" y="6296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9" name="Google Shape;22659;p98"/>
              <p:cNvSpPr/>
              <p:nvPr/>
            </p:nvSpPr>
            <p:spPr>
              <a:xfrm>
                <a:off x="713525" y="6296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0" name="Google Shape;22660;p98"/>
              <p:cNvSpPr/>
              <p:nvPr/>
            </p:nvSpPr>
            <p:spPr>
              <a:xfrm>
                <a:off x="753300" y="6296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1" name="Google Shape;22661;p98"/>
              <p:cNvSpPr/>
              <p:nvPr/>
            </p:nvSpPr>
            <p:spPr>
              <a:xfrm>
                <a:off x="793075" y="6296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5"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2" name="Google Shape;22662;p98"/>
              <p:cNvSpPr/>
              <p:nvPr/>
            </p:nvSpPr>
            <p:spPr>
              <a:xfrm>
                <a:off x="832825" y="6296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3" name="Google Shape;22663;p98"/>
              <p:cNvSpPr/>
              <p:nvPr/>
            </p:nvSpPr>
            <p:spPr>
              <a:xfrm>
                <a:off x="872575" y="629625"/>
                <a:ext cx="11350" cy="9725"/>
              </a:xfrm>
              <a:custGeom>
                <a:avLst/>
                <a:gdLst/>
                <a:ahLst/>
                <a:cxnLst/>
                <a:rect l="l" t="t" r="r" b="b"/>
                <a:pathLst>
                  <a:path w="454" h="389" extrusionOk="0">
                    <a:moveTo>
                      <a:pt x="262" y="1"/>
                    </a:moveTo>
                    <a:cubicBezTo>
                      <a:pt x="261" y="1"/>
                      <a:pt x="260" y="1"/>
                      <a:pt x="260" y="1"/>
                    </a:cubicBezTo>
                    <a:cubicBezTo>
                      <a:pt x="85" y="1"/>
                      <a:pt x="0" y="210"/>
                      <a:pt x="123" y="331"/>
                    </a:cubicBezTo>
                    <a:cubicBezTo>
                      <a:pt x="162" y="371"/>
                      <a:pt x="211" y="389"/>
                      <a:pt x="259" y="389"/>
                    </a:cubicBezTo>
                    <a:cubicBezTo>
                      <a:pt x="358" y="389"/>
                      <a:pt x="454" y="312"/>
                      <a:pt x="454" y="195"/>
                    </a:cubicBezTo>
                    <a:cubicBezTo>
                      <a:pt x="454" y="88"/>
                      <a:pt x="367"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4" name="Google Shape;22664;p98"/>
              <p:cNvSpPr/>
              <p:nvPr/>
            </p:nvSpPr>
            <p:spPr>
              <a:xfrm>
                <a:off x="912325" y="6296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2"/>
                      <a:pt x="454" y="195"/>
                    </a:cubicBezTo>
                    <a:cubicBezTo>
                      <a:pt x="454" y="87"/>
                      <a:pt x="367" y="1"/>
                      <a:pt x="261" y="1"/>
                    </a:cubicBezTo>
                    <a:cubicBezTo>
                      <a:pt x="261" y="1"/>
                      <a:pt x="260"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5" name="Google Shape;22665;p98"/>
              <p:cNvSpPr/>
              <p:nvPr/>
            </p:nvSpPr>
            <p:spPr>
              <a:xfrm>
                <a:off x="952075"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6" name="Google Shape;22666;p98"/>
              <p:cNvSpPr/>
              <p:nvPr/>
            </p:nvSpPr>
            <p:spPr>
              <a:xfrm>
                <a:off x="991825" y="6296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2"/>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7" name="Google Shape;22667;p98"/>
              <p:cNvSpPr/>
              <p:nvPr/>
            </p:nvSpPr>
            <p:spPr>
              <a:xfrm>
                <a:off x="1031575" y="6296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60" y="389"/>
                      <a:pt x="456" y="312"/>
                      <a:pt x="456" y="195"/>
                    </a:cubicBezTo>
                    <a:cubicBezTo>
                      <a:pt x="456"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8" name="Google Shape;22668;p98"/>
              <p:cNvSpPr/>
              <p:nvPr/>
            </p:nvSpPr>
            <p:spPr>
              <a:xfrm>
                <a:off x="1071350" y="6296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9" name="Google Shape;22669;p98"/>
              <p:cNvSpPr/>
              <p:nvPr/>
            </p:nvSpPr>
            <p:spPr>
              <a:xfrm>
                <a:off x="1111100" y="629625"/>
                <a:ext cx="11350" cy="9725"/>
              </a:xfrm>
              <a:custGeom>
                <a:avLst/>
                <a:gdLst/>
                <a:ahLst/>
                <a:cxnLst/>
                <a:rect l="l" t="t" r="r" b="b"/>
                <a:pathLst>
                  <a:path w="454" h="389" extrusionOk="0">
                    <a:moveTo>
                      <a:pt x="259" y="1"/>
                    </a:moveTo>
                    <a:cubicBezTo>
                      <a:pt x="87" y="1"/>
                      <a:pt x="0" y="208"/>
                      <a:pt x="123" y="331"/>
                    </a:cubicBezTo>
                    <a:cubicBezTo>
                      <a:pt x="162" y="371"/>
                      <a:pt x="211" y="389"/>
                      <a:pt x="259"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0" name="Google Shape;22670;p98"/>
              <p:cNvSpPr/>
              <p:nvPr/>
            </p:nvSpPr>
            <p:spPr>
              <a:xfrm>
                <a:off x="514750" y="595525"/>
                <a:ext cx="11350" cy="9700"/>
              </a:xfrm>
              <a:custGeom>
                <a:avLst/>
                <a:gdLst/>
                <a:ahLst/>
                <a:cxnLst/>
                <a:rect l="l" t="t" r="r" b="b"/>
                <a:pathLst>
                  <a:path w="454" h="388" extrusionOk="0">
                    <a:moveTo>
                      <a:pt x="263" y="0"/>
                    </a:moveTo>
                    <a:cubicBezTo>
                      <a:pt x="262" y="0"/>
                      <a:pt x="261" y="0"/>
                      <a:pt x="260" y="1"/>
                    </a:cubicBezTo>
                    <a:cubicBezTo>
                      <a:pt x="87" y="1"/>
                      <a:pt x="1" y="208"/>
                      <a:pt x="123" y="331"/>
                    </a:cubicBezTo>
                    <a:cubicBezTo>
                      <a:pt x="163" y="370"/>
                      <a:pt x="211" y="388"/>
                      <a:pt x="258" y="388"/>
                    </a:cubicBezTo>
                    <a:cubicBezTo>
                      <a:pt x="358" y="388"/>
                      <a:pt x="454" y="311"/>
                      <a:pt x="454" y="195"/>
                    </a:cubicBezTo>
                    <a:cubicBezTo>
                      <a:pt x="454" y="88"/>
                      <a:pt x="369"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1" name="Google Shape;22671;p98"/>
              <p:cNvSpPr/>
              <p:nvPr/>
            </p:nvSpPr>
            <p:spPr>
              <a:xfrm>
                <a:off x="554525" y="595525"/>
                <a:ext cx="11350" cy="9725"/>
              </a:xfrm>
              <a:custGeom>
                <a:avLst/>
                <a:gdLst/>
                <a:ahLst/>
                <a:cxnLst/>
                <a:rect l="l" t="t" r="r" b="b"/>
                <a:pathLst>
                  <a:path w="454" h="389" extrusionOk="0">
                    <a:moveTo>
                      <a:pt x="263" y="0"/>
                    </a:moveTo>
                    <a:cubicBezTo>
                      <a:pt x="262" y="0"/>
                      <a:pt x="261" y="0"/>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2" name="Google Shape;22672;p98"/>
              <p:cNvSpPr/>
              <p:nvPr/>
            </p:nvSpPr>
            <p:spPr>
              <a:xfrm>
                <a:off x="594250" y="5955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1"/>
                      <a:pt x="456" y="195"/>
                    </a:cubicBezTo>
                    <a:cubicBezTo>
                      <a:pt x="456"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3" name="Google Shape;22673;p98"/>
              <p:cNvSpPr/>
              <p:nvPr/>
            </p:nvSpPr>
            <p:spPr>
              <a:xfrm>
                <a:off x="634025" y="595525"/>
                <a:ext cx="11375" cy="9725"/>
              </a:xfrm>
              <a:custGeom>
                <a:avLst/>
                <a:gdLst/>
                <a:ahLst/>
                <a:cxnLst/>
                <a:rect l="l" t="t" r="r" b="b"/>
                <a:pathLst>
                  <a:path w="455" h="389" extrusionOk="0">
                    <a:moveTo>
                      <a:pt x="264" y="0"/>
                    </a:moveTo>
                    <a:cubicBezTo>
                      <a:pt x="263" y="0"/>
                      <a:pt x="262" y="0"/>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4" name="Google Shape;22674;p98"/>
              <p:cNvSpPr/>
              <p:nvPr/>
            </p:nvSpPr>
            <p:spPr>
              <a:xfrm>
                <a:off x="673775" y="5955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5" name="Google Shape;22675;p98"/>
              <p:cNvSpPr/>
              <p:nvPr/>
            </p:nvSpPr>
            <p:spPr>
              <a:xfrm>
                <a:off x="713525" y="595525"/>
                <a:ext cx="11400" cy="9725"/>
              </a:xfrm>
              <a:custGeom>
                <a:avLst/>
                <a:gdLst/>
                <a:ahLst/>
                <a:cxnLst/>
                <a:rect l="l" t="t" r="r" b="b"/>
                <a:pathLst>
                  <a:path w="456" h="389" extrusionOk="0">
                    <a:moveTo>
                      <a:pt x="264" y="0"/>
                    </a:moveTo>
                    <a:cubicBezTo>
                      <a:pt x="263" y="0"/>
                      <a:pt x="262" y="0"/>
                      <a:pt x="261" y="1"/>
                    </a:cubicBezTo>
                    <a:cubicBezTo>
                      <a:pt x="260" y="1"/>
                      <a:pt x="260" y="1"/>
                      <a:pt x="259" y="1"/>
                    </a:cubicBezTo>
                    <a:cubicBezTo>
                      <a:pt x="88" y="1"/>
                      <a:pt x="1" y="209"/>
                      <a:pt x="123" y="331"/>
                    </a:cubicBezTo>
                    <a:cubicBezTo>
                      <a:pt x="163" y="371"/>
                      <a:pt x="212" y="389"/>
                      <a:pt x="260" y="389"/>
                    </a:cubicBezTo>
                    <a:cubicBezTo>
                      <a:pt x="360" y="389"/>
                      <a:pt x="455" y="311"/>
                      <a:pt x="455" y="195"/>
                    </a:cubicBezTo>
                    <a:cubicBezTo>
                      <a:pt x="455" y="88"/>
                      <a:pt x="369"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6" name="Google Shape;22676;p98"/>
              <p:cNvSpPr/>
              <p:nvPr/>
            </p:nvSpPr>
            <p:spPr>
              <a:xfrm>
                <a:off x="753300" y="595525"/>
                <a:ext cx="11375" cy="9725"/>
              </a:xfrm>
              <a:custGeom>
                <a:avLst/>
                <a:gdLst/>
                <a:ahLst/>
                <a:cxnLst/>
                <a:rect l="l" t="t" r="r" b="b"/>
                <a:pathLst>
                  <a:path w="455" h="389" extrusionOk="0">
                    <a:moveTo>
                      <a:pt x="263" y="0"/>
                    </a:moveTo>
                    <a:cubicBezTo>
                      <a:pt x="262" y="0"/>
                      <a:pt x="261" y="0"/>
                      <a:pt x="260" y="1"/>
                    </a:cubicBezTo>
                    <a:cubicBezTo>
                      <a:pt x="87" y="1"/>
                      <a:pt x="1" y="208"/>
                      <a:pt x="122" y="331"/>
                    </a:cubicBezTo>
                    <a:cubicBezTo>
                      <a:pt x="162" y="371"/>
                      <a:pt x="211" y="389"/>
                      <a:pt x="259" y="389"/>
                    </a:cubicBezTo>
                    <a:cubicBezTo>
                      <a:pt x="359" y="389"/>
                      <a:pt x="454" y="311"/>
                      <a:pt x="454" y="195"/>
                    </a:cubicBezTo>
                    <a:cubicBezTo>
                      <a:pt x="454" y="88"/>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7" name="Google Shape;22677;p98"/>
              <p:cNvSpPr/>
              <p:nvPr/>
            </p:nvSpPr>
            <p:spPr>
              <a:xfrm>
                <a:off x="793075" y="595525"/>
                <a:ext cx="11350" cy="9725"/>
              </a:xfrm>
              <a:custGeom>
                <a:avLst/>
                <a:gdLst/>
                <a:ahLst/>
                <a:cxnLst/>
                <a:rect l="l" t="t" r="r" b="b"/>
                <a:pathLst>
                  <a:path w="454" h="389" extrusionOk="0">
                    <a:moveTo>
                      <a:pt x="262" y="0"/>
                    </a:moveTo>
                    <a:cubicBezTo>
                      <a:pt x="261" y="0"/>
                      <a:pt x="260" y="0"/>
                      <a:pt x="259" y="1"/>
                    </a:cubicBezTo>
                    <a:cubicBezTo>
                      <a:pt x="259" y="1"/>
                      <a:pt x="258" y="1"/>
                      <a:pt x="257" y="1"/>
                    </a:cubicBezTo>
                    <a:cubicBezTo>
                      <a:pt x="86" y="1"/>
                      <a:pt x="1" y="209"/>
                      <a:pt x="121" y="331"/>
                    </a:cubicBezTo>
                    <a:cubicBezTo>
                      <a:pt x="161" y="371"/>
                      <a:pt x="210" y="389"/>
                      <a:pt x="258" y="389"/>
                    </a:cubicBezTo>
                    <a:cubicBezTo>
                      <a:pt x="358" y="389"/>
                      <a:pt x="453" y="311"/>
                      <a:pt x="453" y="195"/>
                    </a:cubicBezTo>
                    <a:cubicBezTo>
                      <a:pt x="453"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8" name="Google Shape;22678;p98"/>
              <p:cNvSpPr/>
              <p:nvPr/>
            </p:nvSpPr>
            <p:spPr>
              <a:xfrm>
                <a:off x="832825" y="595525"/>
                <a:ext cx="11350" cy="9725"/>
              </a:xfrm>
              <a:custGeom>
                <a:avLst/>
                <a:gdLst/>
                <a:ahLst/>
                <a:cxnLst/>
                <a:rect l="l" t="t" r="r" b="b"/>
                <a:pathLst>
                  <a:path w="454" h="389" extrusionOk="0">
                    <a:moveTo>
                      <a:pt x="262" y="0"/>
                    </a:moveTo>
                    <a:cubicBezTo>
                      <a:pt x="261" y="0"/>
                      <a:pt x="260" y="0"/>
                      <a:pt x="259" y="1"/>
                    </a:cubicBezTo>
                    <a:cubicBezTo>
                      <a:pt x="87" y="1"/>
                      <a:pt x="0" y="208"/>
                      <a:pt x="122" y="331"/>
                    </a:cubicBezTo>
                    <a:cubicBezTo>
                      <a:pt x="161" y="371"/>
                      <a:pt x="210" y="389"/>
                      <a:pt x="258" y="389"/>
                    </a:cubicBezTo>
                    <a:cubicBezTo>
                      <a:pt x="358" y="389"/>
                      <a:pt x="453" y="311"/>
                      <a:pt x="453" y="195"/>
                    </a:cubicBezTo>
                    <a:cubicBezTo>
                      <a:pt x="453" y="88"/>
                      <a:pt x="369"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9" name="Google Shape;22679;p98"/>
              <p:cNvSpPr/>
              <p:nvPr/>
            </p:nvSpPr>
            <p:spPr>
              <a:xfrm>
                <a:off x="872575" y="595525"/>
                <a:ext cx="11350" cy="9725"/>
              </a:xfrm>
              <a:custGeom>
                <a:avLst/>
                <a:gdLst/>
                <a:ahLst/>
                <a:cxnLst/>
                <a:rect l="l" t="t" r="r" b="b"/>
                <a:pathLst>
                  <a:path w="454" h="389" extrusionOk="0">
                    <a:moveTo>
                      <a:pt x="262" y="0"/>
                    </a:moveTo>
                    <a:cubicBezTo>
                      <a:pt x="261" y="0"/>
                      <a:pt x="260" y="0"/>
                      <a:pt x="260" y="1"/>
                    </a:cubicBezTo>
                    <a:cubicBezTo>
                      <a:pt x="85" y="1"/>
                      <a:pt x="0" y="210"/>
                      <a:pt x="123" y="331"/>
                    </a:cubicBezTo>
                    <a:cubicBezTo>
                      <a:pt x="162" y="371"/>
                      <a:pt x="211" y="389"/>
                      <a:pt x="259" y="389"/>
                    </a:cubicBezTo>
                    <a:cubicBezTo>
                      <a:pt x="358" y="389"/>
                      <a:pt x="454" y="311"/>
                      <a:pt x="454" y="195"/>
                    </a:cubicBezTo>
                    <a:cubicBezTo>
                      <a:pt x="454" y="88"/>
                      <a:pt x="367"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0" name="Google Shape;22680;p98"/>
              <p:cNvSpPr/>
              <p:nvPr/>
            </p:nvSpPr>
            <p:spPr>
              <a:xfrm>
                <a:off x="912325" y="5955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1"/>
                      <a:pt x="454" y="195"/>
                    </a:cubicBezTo>
                    <a:cubicBezTo>
                      <a:pt x="454" y="87"/>
                      <a:pt x="367" y="1"/>
                      <a:pt x="261" y="1"/>
                    </a:cubicBezTo>
                    <a:cubicBezTo>
                      <a:pt x="261" y="1"/>
                      <a:pt x="260"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1" name="Google Shape;22681;p98"/>
              <p:cNvSpPr/>
              <p:nvPr/>
            </p:nvSpPr>
            <p:spPr>
              <a:xfrm>
                <a:off x="952100" y="595525"/>
                <a:ext cx="11325" cy="9725"/>
              </a:xfrm>
              <a:custGeom>
                <a:avLst/>
                <a:gdLst/>
                <a:ahLst/>
                <a:cxnLst/>
                <a:rect l="l" t="t" r="r" b="b"/>
                <a:pathLst>
                  <a:path w="453" h="389" extrusionOk="0">
                    <a:moveTo>
                      <a:pt x="262" y="0"/>
                    </a:moveTo>
                    <a:cubicBezTo>
                      <a:pt x="261" y="0"/>
                      <a:pt x="260" y="0"/>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2" name="Google Shape;22682;p98"/>
              <p:cNvSpPr/>
              <p:nvPr/>
            </p:nvSpPr>
            <p:spPr>
              <a:xfrm>
                <a:off x="991825" y="5955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1"/>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3" name="Google Shape;22683;p98"/>
              <p:cNvSpPr/>
              <p:nvPr/>
            </p:nvSpPr>
            <p:spPr>
              <a:xfrm>
                <a:off x="1031600" y="595525"/>
                <a:ext cx="11375" cy="9725"/>
              </a:xfrm>
              <a:custGeom>
                <a:avLst/>
                <a:gdLst/>
                <a:ahLst/>
                <a:cxnLst/>
                <a:rect l="l" t="t" r="r" b="b"/>
                <a:pathLst>
                  <a:path w="455" h="389" extrusionOk="0">
                    <a:moveTo>
                      <a:pt x="263" y="0"/>
                    </a:moveTo>
                    <a:cubicBezTo>
                      <a:pt x="262" y="0"/>
                      <a:pt x="262" y="0"/>
                      <a:pt x="261" y="1"/>
                    </a:cubicBezTo>
                    <a:cubicBezTo>
                      <a:pt x="260" y="1"/>
                      <a:pt x="259" y="1"/>
                      <a:pt x="259" y="1"/>
                    </a:cubicBezTo>
                    <a:cubicBezTo>
                      <a:pt x="87" y="1"/>
                      <a:pt x="0" y="209"/>
                      <a:pt x="123" y="331"/>
                    </a:cubicBezTo>
                    <a:cubicBezTo>
                      <a:pt x="162" y="371"/>
                      <a:pt x="211" y="389"/>
                      <a:pt x="259" y="389"/>
                    </a:cubicBezTo>
                    <a:cubicBezTo>
                      <a:pt x="358" y="389"/>
                      <a:pt x="454" y="311"/>
                      <a:pt x="455" y="195"/>
                    </a:cubicBezTo>
                    <a:cubicBezTo>
                      <a:pt x="455" y="88"/>
                      <a:pt x="368" y="0"/>
                      <a:pt x="2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4" name="Google Shape;22684;p98"/>
              <p:cNvSpPr/>
              <p:nvPr/>
            </p:nvSpPr>
            <p:spPr>
              <a:xfrm>
                <a:off x="1071350" y="595525"/>
                <a:ext cx="11350" cy="9725"/>
              </a:xfrm>
              <a:custGeom>
                <a:avLst/>
                <a:gdLst/>
                <a:ahLst/>
                <a:cxnLst/>
                <a:rect l="l" t="t" r="r" b="b"/>
                <a:pathLst>
                  <a:path w="454" h="389" extrusionOk="0">
                    <a:moveTo>
                      <a:pt x="262" y="0"/>
                    </a:moveTo>
                    <a:cubicBezTo>
                      <a:pt x="261" y="0"/>
                      <a:pt x="260" y="0"/>
                      <a:pt x="259" y="1"/>
                    </a:cubicBezTo>
                    <a:cubicBezTo>
                      <a:pt x="86" y="1"/>
                      <a:pt x="0" y="208"/>
                      <a:pt x="123" y="331"/>
                    </a:cubicBezTo>
                    <a:cubicBezTo>
                      <a:pt x="162" y="371"/>
                      <a:pt x="211" y="389"/>
                      <a:pt x="258" y="389"/>
                    </a:cubicBezTo>
                    <a:cubicBezTo>
                      <a:pt x="358" y="389"/>
                      <a:pt x="453" y="311"/>
                      <a:pt x="453" y="195"/>
                    </a:cubicBezTo>
                    <a:cubicBezTo>
                      <a:pt x="453"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5" name="Google Shape;22685;p98"/>
              <p:cNvSpPr/>
              <p:nvPr/>
            </p:nvSpPr>
            <p:spPr>
              <a:xfrm>
                <a:off x="594250" y="5614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6" name="Google Shape;22686;p98"/>
              <p:cNvSpPr/>
              <p:nvPr/>
            </p:nvSpPr>
            <p:spPr>
              <a:xfrm>
                <a:off x="634025" y="56142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7" name="Google Shape;22687;p98"/>
              <p:cNvSpPr/>
              <p:nvPr/>
            </p:nvSpPr>
            <p:spPr>
              <a:xfrm>
                <a:off x="673775" y="5614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8" name="Google Shape;22688;p98"/>
              <p:cNvSpPr/>
              <p:nvPr/>
            </p:nvSpPr>
            <p:spPr>
              <a:xfrm>
                <a:off x="713525" y="561425"/>
                <a:ext cx="11400" cy="9725"/>
              </a:xfrm>
              <a:custGeom>
                <a:avLst/>
                <a:gdLst/>
                <a:ahLst/>
                <a:cxnLst/>
                <a:rect l="l" t="t" r="r" b="b"/>
                <a:pathLst>
                  <a:path w="456" h="389" extrusionOk="0">
                    <a:moveTo>
                      <a:pt x="261" y="0"/>
                    </a:moveTo>
                    <a:cubicBezTo>
                      <a:pt x="88" y="0"/>
                      <a:pt x="0" y="208"/>
                      <a:pt x="123" y="331"/>
                    </a:cubicBezTo>
                    <a:cubicBezTo>
                      <a:pt x="163" y="371"/>
                      <a:pt x="212" y="388"/>
                      <a:pt x="260" y="388"/>
                    </a:cubicBezTo>
                    <a:cubicBezTo>
                      <a:pt x="360"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9" name="Google Shape;22689;p98"/>
              <p:cNvSpPr/>
              <p:nvPr/>
            </p:nvSpPr>
            <p:spPr>
              <a:xfrm>
                <a:off x="753300" y="5614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0" name="Google Shape;22690;p98"/>
              <p:cNvSpPr/>
              <p:nvPr/>
            </p:nvSpPr>
            <p:spPr>
              <a:xfrm>
                <a:off x="793075" y="561425"/>
                <a:ext cx="11350" cy="9725"/>
              </a:xfrm>
              <a:custGeom>
                <a:avLst/>
                <a:gdLst/>
                <a:ahLst/>
                <a:cxnLst/>
                <a:rect l="l" t="t" r="r" b="b"/>
                <a:pathLst>
                  <a:path w="454" h="389" extrusionOk="0">
                    <a:moveTo>
                      <a:pt x="259" y="0"/>
                    </a:moveTo>
                    <a:cubicBezTo>
                      <a:pt x="87" y="0"/>
                      <a:pt x="0" y="208"/>
                      <a:pt x="121" y="331"/>
                    </a:cubicBezTo>
                    <a:cubicBezTo>
                      <a:pt x="161" y="371"/>
                      <a:pt x="210" y="388"/>
                      <a:pt x="258" y="388"/>
                    </a:cubicBezTo>
                    <a:cubicBezTo>
                      <a:pt x="358" y="388"/>
                      <a:pt x="453" y="311"/>
                      <a:pt x="453" y="194"/>
                    </a:cubicBezTo>
                    <a:cubicBezTo>
                      <a:pt x="453" y="87"/>
                      <a:pt x="365"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1" name="Google Shape;22691;p98"/>
              <p:cNvSpPr/>
              <p:nvPr/>
            </p:nvSpPr>
            <p:spPr>
              <a:xfrm>
                <a:off x="832825" y="5614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2" name="Google Shape;22692;p98"/>
              <p:cNvSpPr/>
              <p:nvPr/>
            </p:nvSpPr>
            <p:spPr>
              <a:xfrm>
                <a:off x="872575" y="561425"/>
                <a:ext cx="11350" cy="9725"/>
              </a:xfrm>
              <a:custGeom>
                <a:avLst/>
                <a:gdLst/>
                <a:ahLst/>
                <a:cxnLst/>
                <a:rect l="l" t="t" r="r" b="b"/>
                <a:pathLst>
                  <a:path w="454" h="389" extrusionOk="0">
                    <a:moveTo>
                      <a:pt x="260" y="0"/>
                    </a:moveTo>
                    <a:cubicBezTo>
                      <a:pt x="85" y="0"/>
                      <a:pt x="0" y="209"/>
                      <a:pt x="123" y="332"/>
                    </a:cubicBezTo>
                    <a:cubicBezTo>
                      <a:pt x="163" y="371"/>
                      <a:pt x="211" y="389"/>
                      <a:pt x="259" y="389"/>
                    </a:cubicBezTo>
                    <a:cubicBezTo>
                      <a:pt x="358" y="389"/>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3" name="Google Shape;22693;p98"/>
              <p:cNvSpPr/>
              <p:nvPr/>
            </p:nvSpPr>
            <p:spPr>
              <a:xfrm>
                <a:off x="912325" y="561425"/>
                <a:ext cx="11350" cy="9725"/>
              </a:xfrm>
              <a:custGeom>
                <a:avLst/>
                <a:gdLst/>
                <a:ahLst/>
                <a:cxnLst/>
                <a:rect l="l" t="t" r="r" b="b"/>
                <a:pathLst>
                  <a:path w="454" h="389" extrusionOk="0">
                    <a:moveTo>
                      <a:pt x="259" y="0"/>
                    </a:moveTo>
                    <a:cubicBezTo>
                      <a:pt x="86" y="0"/>
                      <a:pt x="1" y="210"/>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4" name="Google Shape;22694;p98"/>
              <p:cNvSpPr/>
              <p:nvPr/>
            </p:nvSpPr>
            <p:spPr>
              <a:xfrm>
                <a:off x="952075" y="561425"/>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5" name="Google Shape;22695;p98"/>
              <p:cNvSpPr/>
              <p:nvPr/>
            </p:nvSpPr>
            <p:spPr>
              <a:xfrm>
                <a:off x="991825" y="5614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6" name="Google Shape;22696;p98"/>
              <p:cNvSpPr/>
              <p:nvPr/>
            </p:nvSpPr>
            <p:spPr>
              <a:xfrm>
                <a:off x="673775" y="5273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3"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7" name="Google Shape;22697;p98"/>
              <p:cNvSpPr/>
              <p:nvPr/>
            </p:nvSpPr>
            <p:spPr>
              <a:xfrm>
                <a:off x="713525" y="527300"/>
                <a:ext cx="11400" cy="9750"/>
              </a:xfrm>
              <a:custGeom>
                <a:avLst/>
                <a:gdLst/>
                <a:ahLst/>
                <a:cxnLst/>
                <a:rect l="l" t="t" r="r" b="b"/>
                <a:pathLst>
                  <a:path w="456" h="390" extrusionOk="0">
                    <a:moveTo>
                      <a:pt x="261" y="1"/>
                    </a:moveTo>
                    <a:cubicBezTo>
                      <a:pt x="88" y="1"/>
                      <a:pt x="0" y="209"/>
                      <a:pt x="123" y="331"/>
                    </a:cubicBezTo>
                    <a:cubicBezTo>
                      <a:pt x="163" y="371"/>
                      <a:pt x="212" y="389"/>
                      <a:pt x="260" y="389"/>
                    </a:cubicBezTo>
                    <a:cubicBezTo>
                      <a:pt x="360"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8" name="Google Shape;22698;p98"/>
              <p:cNvSpPr/>
              <p:nvPr/>
            </p:nvSpPr>
            <p:spPr>
              <a:xfrm>
                <a:off x="753300" y="5273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9" name="Google Shape;22699;p98"/>
              <p:cNvSpPr/>
              <p:nvPr/>
            </p:nvSpPr>
            <p:spPr>
              <a:xfrm>
                <a:off x="793075" y="527300"/>
                <a:ext cx="11350" cy="9750"/>
              </a:xfrm>
              <a:custGeom>
                <a:avLst/>
                <a:gdLst/>
                <a:ahLst/>
                <a:cxnLst/>
                <a:rect l="l" t="t" r="r" b="b"/>
                <a:pathLst>
                  <a:path w="454" h="390" extrusionOk="0">
                    <a:moveTo>
                      <a:pt x="259" y="1"/>
                    </a:moveTo>
                    <a:cubicBezTo>
                      <a:pt x="87" y="1"/>
                      <a:pt x="0" y="209"/>
                      <a:pt x="121" y="331"/>
                    </a:cubicBezTo>
                    <a:cubicBezTo>
                      <a:pt x="161" y="371"/>
                      <a:pt x="210" y="389"/>
                      <a:pt x="258" y="389"/>
                    </a:cubicBezTo>
                    <a:cubicBezTo>
                      <a:pt x="358" y="389"/>
                      <a:pt x="453" y="312"/>
                      <a:pt x="453" y="195"/>
                    </a:cubicBezTo>
                    <a:cubicBezTo>
                      <a:pt x="453" y="87"/>
                      <a:pt x="365"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0" name="Google Shape;22700;p98"/>
              <p:cNvSpPr/>
              <p:nvPr/>
            </p:nvSpPr>
            <p:spPr>
              <a:xfrm>
                <a:off x="832825" y="5273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6"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1" name="Google Shape;22701;p98"/>
              <p:cNvSpPr/>
              <p:nvPr/>
            </p:nvSpPr>
            <p:spPr>
              <a:xfrm>
                <a:off x="872575" y="527300"/>
                <a:ext cx="11350" cy="9750"/>
              </a:xfrm>
              <a:custGeom>
                <a:avLst/>
                <a:gdLst/>
                <a:ahLst/>
                <a:cxnLst/>
                <a:rect l="l" t="t" r="r" b="b"/>
                <a:pathLst>
                  <a:path w="454" h="390" extrusionOk="0">
                    <a:moveTo>
                      <a:pt x="260" y="1"/>
                    </a:moveTo>
                    <a:cubicBezTo>
                      <a:pt x="85" y="1"/>
                      <a:pt x="0" y="210"/>
                      <a:pt x="123" y="333"/>
                    </a:cubicBezTo>
                    <a:cubicBezTo>
                      <a:pt x="163" y="372"/>
                      <a:pt x="211" y="390"/>
                      <a:pt x="259" y="390"/>
                    </a:cubicBezTo>
                    <a:cubicBezTo>
                      <a:pt x="358" y="390"/>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2" name="Google Shape;22702;p98"/>
              <p:cNvSpPr/>
              <p:nvPr/>
            </p:nvSpPr>
            <p:spPr>
              <a:xfrm>
                <a:off x="912325" y="527300"/>
                <a:ext cx="11350" cy="9750"/>
              </a:xfrm>
              <a:custGeom>
                <a:avLst/>
                <a:gdLst/>
                <a:ahLst/>
                <a:cxnLst/>
                <a:rect l="l" t="t" r="r" b="b"/>
                <a:pathLst>
                  <a:path w="454" h="390" extrusionOk="0">
                    <a:moveTo>
                      <a:pt x="261" y="1"/>
                    </a:moveTo>
                    <a:cubicBezTo>
                      <a:pt x="87" y="1"/>
                      <a:pt x="1" y="210"/>
                      <a:pt x="122" y="333"/>
                    </a:cubicBezTo>
                    <a:cubicBezTo>
                      <a:pt x="161" y="372"/>
                      <a:pt x="210" y="390"/>
                      <a:pt x="258" y="390"/>
                    </a:cubicBezTo>
                    <a:cubicBezTo>
                      <a:pt x="358" y="390"/>
                      <a:pt x="454" y="312"/>
                      <a:pt x="454" y="195"/>
                    </a:cubicBezTo>
                    <a:cubicBezTo>
                      <a:pt x="454"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3" name="Google Shape;22703;p98"/>
              <p:cNvSpPr/>
              <p:nvPr/>
            </p:nvSpPr>
            <p:spPr>
              <a:xfrm>
                <a:off x="594250" y="1584550"/>
                <a:ext cx="11400" cy="9725"/>
              </a:xfrm>
              <a:custGeom>
                <a:avLst/>
                <a:gdLst/>
                <a:ahLst/>
                <a:cxnLst/>
                <a:rect l="l" t="t" r="r" b="b"/>
                <a:pathLst>
                  <a:path w="456" h="389" extrusionOk="0">
                    <a:moveTo>
                      <a:pt x="262" y="0"/>
                    </a:moveTo>
                    <a:cubicBezTo>
                      <a:pt x="87" y="0"/>
                      <a:pt x="1" y="209"/>
                      <a:pt x="124" y="330"/>
                    </a:cubicBezTo>
                    <a:cubicBezTo>
                      <a:pt x="164" y="370"/>
                      <a:pt x="212" y="388"/>
                      <a:pt x="260" y="388"/>
                    </a:cubicBezTo>
                    <a:cubicBezTo>
                      <a:pt x="360" y="388"/>
                      <a:pt x="456" y="311"/>
                      <a:pt x="456" y="194"/>
                    </a:cubicBezTo>
                    <a:cubicBezTo>
                      <a:pt x="454" y="86"/>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4" name="Google Shape;22704;p98"/>
              <p:cNvSpPr/>
              <p:nvPr/>
            </p:nvSpPr>
            <p:spPr>
              <a:xfrm>
                <a:off x="634025" y="15845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3" y="86"/>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5" name="Google Shape;22705;p98"/>
              <p:cNvSpPr/>
              <p:nvPr/>
            </p:nvSpPr>
            <p:spPr>
              <a:xfrm>
                <a:off x="673775" y="1584550"/>
                <a:ext cx="11375" cy="9725"/>
              </a:xfrm>
              <a:custGeom>
                <a:avLst/>
                <a:gdLst/>
                <a:ahLst/>
                <a:cxnLst/>
                <a:rect l="l" t="t" r="r" b="b"/>
                <a:pathLst>
                  <a:path w="455" h="389" extrusionOk="0">
                    <a:moveTo>
                      <a:pt x="261" y="0"/>
                    </a:moveTo>
                    <a:cubicBezTo>
                      <a:pt x="88" y="0"/>
                      <a:pt x="0" y="209"/>
                      <a:pt x="123" y="330"/>
                    </a:cubicBezTo>
                    <a:cubicBezTo>
                      <a:pt x="163" y="370"/>
                      <a:pt x="212" y="388"/>
                      <a:pt x="260" y="388"/>
                    </a:cubicBezTo>
                    <a:cubicBezTo>
                      <a:pt x="359" y="388"/>
                      <a:pt x="455" y="311"/>
                      <a:pt x="455" y="194"/>
                    </a:cubicBezTo>
                    <a:cubicBezTo>
                      <a:pt x="453" y="86"/>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6" name="Google Shape;22706;p98"/>
              <p:cNvSpPr/>
              <p:nvPr/>
            </p:nvSpPr>
            <p:spPr>
              <a:xfrm>
                <a:off x="713525" y="1584550"/>
                <a:ext cx="11400" cy="9725"/>
              </a:xfrm>
              <a:custGeom>
                <a:avLst/>
                <a:gdLst/>
                <a:ahLst/>
                <a:cxnLst/>
                <a:rect l="l" t="t" r="r" b="b"/>
                <a:pathLst>
                  <a:path w="456" h="389" extrusionOk="0">
                    <a:moveTo>
                      <a:pt x="261" y="0"/>
                    </a:moveTo>
                    <a:cubicBezTo>
                      <a:pt x="88" y="0"/>
                      <a:pt x="0" y="208"/>
                      <a:pt x="123" y="330"/>
                    </a:cubicBezTo>
                    <a:cubicBezTo>
                      <a:pt x="163" y="370"/>
                      <a:pt x="212" y="388"/>
                      <a:pt x="260" y="388"/>
                    </a:cubicBezTo>
                    <a:cubicBezTo>
                      <a:pt x="360" y="388"/>
                      <a:pt x="455" y="311"/>
                      <a:pt x="455" y="194"/>
                    </a:cubicBezTo>
                    <a:cubicBezTo>
                      <a:pt x="455" y="86"/>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7" name="Google Shape;22707;p98"/>
              <p:cNvSpPr/>
              <p:nvPr/>
            </p:nvSpPr>
            <p:spPr>
              <a:xfrm>
                <a:off x="753300" y="1584550"/>
                <a:ext cx="11375" cy="9725"/>
              </a:xfrm>
              <a:custGeom>
                <a:avLst/>
                <a:gdLst/>
                <a:ahLst/>
                <a:cxnLst/>
                <a:rect l="l" t="t" r="r" b="b"/>
                <a:pathLst>
                  <a:path w="455" h="389" extrusionOk="0">
                    <a:moveTo>
                      <a:pt x="260" y="0"/>
                    </a:moveTo>
                    <a:cubicBezTo>
                      <a:pt x="87" y="0"/>
                      <a:pt x="1" y="209"/>
                      <a:pt x="122" y="330"/>
                    </a:cubicBezTo>
                    <a:cubicBezTo>
                      <a:pt x="162" y="370"/>
                      <a:pt x="211" y="388"/>
                      <a:pt x="259" y="388"/>
                    </a:cubicBezTo>
                    <a:cubicBezTo>
                      <a:pt x="359" y="388"/>
                      <a:pt x="454" y="311"/>
                      <a:pt x="454" y="194"/>
                    </a:cubicBezTo>
                    <a:cubicBezTo>
                      <a:pt x="454" y="86"/>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8" name="Google Shape;22708;p98"/>
              <p:cNvSpPr/>
              <p:nvPr/>
            </p:nvSpPr>
            <p:spPr>
              <a:xfrm>
                <a:off x="793075" y="1584550"/>
                <a:ext cx="11350" cy="9725"/>
              </a:xfrm>
              <a:custGeom>
                <a:avLst/>
                <a:gdLst/>
                <a:ahLst/>
                <a:cxnLst/>
                <a:rect l="l" t="t" r="r" b="b"/>
                <a:pathLst>
                  <a:path w="454" h="389" extrusionOk="0">
                    <a:moveTo>
                      <a:pt x="259" y="0"/>
                    </a:moveTo>
                    <a:cubicBezTo>
                      <a:pt x="87" y="0"/>
                      <a:pt x="0" y="208"/>
                      <a:pt x="121" y="330"/>
                    </a:cubicBezTo>
                    <a:cubicBezTo>
                      <a:pt x="161" y="370"/>
                      <a:pt x="210" y="388"/>
                      <a:pt x="258" y="388"/>
                    </a:cubicBezTo>
                    <a:cubicBezTo>
                      <a:pt x="358" y="388"/>
                      <a:pt x="453" y="311"/>
                      <a:pt x="453" y="194"/>
                    </a:cubicBezTo>
                    <a:cubicBezTo>
                      <a:pt x="453" y="86"/>
                      <a:pt x="365"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9" name="Google Shape;22709;p98"/>
              <p:cNvSpPr/>
              <p:nvPr/>
            </p:nvSpPr>
            <p:spPr>
              <a:xfrm>
                <a:off x="832825" y="1584550"/>
                <a:ext cx="11350" cy="9725"/>
              </a:xfrm>
              <a:custGeom>
                <a:avLst/>
                <a:gdLst/>
                <a:ahLst/>
                <a:cxnLst/>
                <a:rect l="l" t="t" r="r" b="b"/>
                <a:pathLst>
                  <a:path w="454" h="389" extrusionOk="0">
                    <a:moveTo>
                      <a:pt x="259" y="0"/>
                    </a:moveTo>
                    <a:cubicBezTo>
                      <a:pt x="87" y="0"/>
                      <a:pt x="0" y="209"/>
                      <a:pt x="122" y="330"/>
                    </a:cubicBezTo>
                    <a:cubicBezTo>
                      <a:pt x="161" y="370"/>
                      <a:pt x="210" y="388"/>
                      <a:pt x="258" y="388"/>
                    </a:cubicBezTo>
                    <a:cubicBezTo>
                      <a:pt x="358" y="388"/>
                      <a:pt x="453" y="311"/>
                      <a:pt x="453" y="194"/>
                    </a:cubicBezTo>
                    <a:cubicBezTo>
                      <a:pt x="453" y="86"/>
                      <a:pt x="366"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0" name="Google Shape;22710;p98"/>
              <p:cNvSpPr/>
              <p:nvPr/>
            </p:nvSpPr>
            <p:spPr>
              <a:xfrm>
                <a:off x="872575" y="1584550"/>
                <a:ext cx="11350" cy="9725"/>
              </a:xfrm>
              <a:custGeom>
                <a:avLst/>
                <a:gdLst/>
                <a:ahLst/>
                <a:cxnLst/>
                <a:rect l="l" t="t" r="r" b="b"/>
                <a:pathLst>
                  <a:path w="454" h="389" extrusionOk="0">
                    <a:moveTo>
                      <a:pt x="260" y="0"/>
                    </a:moveTo>
                    <a:cubicBezTo>
                      <a:pt x="87" y="0"/>
                      <a:pt x="0" y="208"/>
                      <a:pt x="122" y="330"/>
                    </a:cubicBezTo>
                    <a:cubicBezTo>
                      <a:pt x="161" y="370"/>
                      <a:pt x="210" y="388"/>
                      <a:pt x="258" y="388"/>
                    </a:cubicBezTo>
                    <a:cubicBezTo>
                      <a:pt x="358" y="388"/>
                      <a:pt x="454" y="311"/>
                      <a:pt x="454" y="194"/>
                    </a:cubicBezTo>
                    <a:cubicBezTo>
                      <a:pt x="454" y="86"/>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1" name="Google Shape;22711;p98"/>
              <p:cNvSpPr/>
              <p:nvPr/>
            </p:nvSpPr>
            <p:spPr>
              <a:xfrm>
                <a:off x="912325" y="1584550"/>
                <a:ext cx="11350" cy="9725"/>
              </a:xfrm>
              <a:custGeom>
                <a:avLst/>
                <a:gdLst/>
                <a:ahLst/>
                <a:cxnLst/>
                <a:rect l="l" t="t" r="r" b="b"/>
                <a:pathLst>
                  <a:path w="454" h="389" extrusionOk="0">
                    <a:moveTo>
                      <a:pt x="260" y="0"/>
                    </a:moveTo>
                    <a:cubicBezTo>
                      <a:pt x="87" y="0"/>
                      <a:pt x="1" y="209"/>
                      <a:pt x="123" y="330"/>
                    </a:cubicBezTo>
                    <a:cubicBezTo>
                      <a:pt x="163" y="370"/>
                      <a:pt x="211" y="388"/>
                      <a:pt x="259" y="388"/>
                    </a:cubicBezTo>
                    <a:cubicBezTo>
                      <a:pt x="358" y="388"/>
                      <a:pt x="454" y="311"/>
                      <a:pt x="454" y="194"/>
                    </a:cubicBezTo>
                    <a:cubicBezTo>
                      <a:pt x="454" y="86"/>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2" name="Google Shape;22712;p98"/>
              <p:cNvSpPr/>
              <p:nvPr/>
            </p:nvSpPr>
            <p:spPr>
              <a:xfrm>
                <a:off x="952075" y="1584550"/>
                <a:ext cx="11350" cy="9725"/>
              </a:xfrm>
              <a:custGeom>
                <a:avLst/>
                <a:gdLst/>
                <a:ahLst/>
                <a:cxnLst/>
                <a:rect l="l" t="t" r="r" b="b"/>
                <a:pathLst>
                  <a:path w="454" h="389" extrusionOk="0">
                    <a:moveTo>
                      <a:pt x="260" y="0"/>
                    </a:moveTo>
                    <a:cubicBezTo>
                      <a:pt x="87" y="0"/>
                      <a:pt x="1" y="208"/>
                      <a:pt x="122" y="330"/>
                    </a:cubicBezTo>
                    <a:cubicBezTo>
                      <a:pt x="162" y="370"/>
                      <a:pt x="211" y="388"/>
                      <a:pt x="259" y="388"/>
                    </a:cubicBezTo>
                    <a:cubicBezTo>
                      <a:pt x="358" y="388"/>
                      <a:pt x="454" y="311"/>
                      <a:pt x="454" y="194"/>
                    </a:cubicBezTo>
                    <a:cubicBezTo>
                      <a:pt x="454" y="86"/>
                      <a:pt x="367"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3" name="Google Shape;22713;p98"/>
              <p:cNvSpPr/>
              <p:nvPr/>
            </p:nvSpPr>
            <p:spPr>
              <a:xfrm>
                <a:off x="991825" y="1584550"/>
                <a:ext cx="11350" cy="9725"/>
              </a:xfrm>
              <a:custGeom>
                <a:avLst/>
                <a:gdLst/>
                <a:ahLst/>
                <a:cxnLst/>
                <a:rect l="l" t="t" r="r" b="b"/>
                <a:pathLst>
                  <a:path w="454" h="389" extrusionOk="0">
                    <a:moveTo>
                      <a:pt x="260" y="0"/>
                    </a:moveTo>
                    <a:cubicBezTo>
                      <a:pt x="87" y="0"/>
                      <a:pt x="1" y="209"/>
                      <a:pt x="124" y="330"/>
                    </a:cubicBezTo>
                    <a:cubicBezTo>
                      <a:pt x="163" y="370"/>
                      <a:pt x="211" y="388"/>
                      <a:pt x="259" y="388"/>
                    </a:cubicBezTo>
                    <a:cubicBezTo>
                      <a:pt x="359" y="388"/>
                      <a:pt x="454" y="311"/>
                      <a:pt x="454" y="194"/>
                    </a:cubicBezTo>
                    <a:cubicBezTo>
                      <a:pt x="454" y="86"/>
                      <a:pt x="368"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4" name="Google Shape;22714;p98"/>
              <p:cNvSpPr/>
              <p:nvPr/>
            </p:nvSpPr>
            <p:spPr>
              <a:xfrm>
                <a:off x="514750" y="1550425"/>
                <a:ext cx="11350" cy="9725"/>
              </a:xfrm>
              <a:custGeom>
                <a:avLst/>
                <a:gdLst/>
                <a:ahLst/>
                <a:cxnLst/>
                <a:rect l="l" t="t" r="r" b="b"/>
                <a:pathLst>
                  <a:path w="454" h="389" extrusionOk="0">
                    <a:moveTo>
                      <a:pt x="260" y="1"/>
                    </a:moveTo>
                    <a:cubicBezTo>
                      <a:pt x="87" y="1"/>
                      <a:pt x="1" y="208"/>
                      <a:pt x="123" y="331"/>
                    </a:cubicBezTo>
                    <a:cubicBezTo>
                      <a:pt x="163" y="371"/>
                      <a:pt x="211" y="388"/>
                      <a:pt x="259" y="388"/>
                    </a:cubicBezTo>
                    <a:cubicBezTo>
                      <a:pt x="358" y="388"/>
                      <a:pt x="454" y="312"/>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5" name="Google Shape;22715;p98"/>
              <p:cNvSpPr/>
              <p:nvPr/>
            </p:nvSpPr>
            <p:spPr>
              <a:xfrm>
                <a:off x="554500" y="1550425"/>
                <a:ext cx="11375" cy="9725"/>
              </a:xfrm>
              <a:custGeom>
                <a:avLst/>
                <a:gdLst/>
                <a:ahLst/>
                <a:cxnLst/>
                <a:rect l="l" t="t" r="r" b="b"/>
                <a:pathLst>
                  <a:path w="455" h="389" extrusionOk="0">
                    <a:moveTo>
                      <a:pt x="262" y="1"/>
                    </a:moveTo>
                    <a:cubicBezTo>
                      <a:pt x="87" y="1"/>
                      <a:pt x="1" y="208"/>
                      <a:pt x="124" y="331"/>
                    </a:cubicBezTo>
                    <a:cubicBezTo>
                      <a:pt x="163" y="371"/>
                      <a:pt x="212" y="389"/>
                      <a:pt x="259" y="389"/>
                    </a:cubicBezTo>
                    <a:cubicBezTo>
                      <a:pt x="359" y="389"/>
                      <a:pt x="454" y="312"/>
                      <a:pt x="454" y="195"/>
                    </a:cubicBezTo>
                    <a:cubicBezTo>
                      <a:pt x="454"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6" name="Google Shape;22716;p98"/>
              <p:cNvSpPr/>
              <p:nvPr/>
            </p:nvSpPr>
            <p:spPr>
              <a:xfrm>
                <a:off x="594250" y="15504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2"/>
                      <a:pt x="456" y="195"/>
                    </a:cubicBezTo>
                    <a:cubicBezTo>
                      <a:pt x="456"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7" name="Google Shape;22717;p98"/>
              <p:cNvSpPr/>
              <p:nvPr/>
            </p:nvSpPr>
            <p:spPr>
              <a:xfrm>
                <a:off x="634025" y="1550425"/>
                <a:ext cx="11375" cy="9725"/>
              </a:xfrm>
              <a:custGeom>
                <a:avLst/>
                <a:gdLst/>
                <a:ahLst/>
                <a:cxnLst/>
                <a:rect l="l" t="t" r="r" b="b"/>
                <a:pathLst>
                  <a:path w="455" h="389" extrusionOk="0">
                    <a:moveTo>
                      <a:pt x="261" y="1"/>
                    </a:moveTo>
                    <a:cubicBezTo>
                      <a:pt x="88" y="1"/>
                      <a:pt x="0" y="208"/>
                      <a:pt x="123" y="331"/>
                    </a:cubicBezTo>
                    <a:cubicBezTo>
                      <a:pt x="163" y="371"/>
                      <a:pt x="211" y="389"/>
                      <a:pt x="259" y="389"/>
                    </a:cubicBezTo>
                    <a:cubicBezTo>
                      <a:pt x="359" y="389"/>
                      <a:pt x="454"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8" name="Google Shape;22718;p98"/>
              <p:cNvSpPr/>
              <p:nvPr/>
            </p:nvSpPr>
            <p:spPr>
              <a:xfrm>
                <a:off x="673775" y="15504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9" name="Google Shape;22719;p98"/>
              <p:cNvSpPr/>
              <p:nvPr/>
            </p:nvSpPr>
            <p:spPr>
              <a:xfrm>
                <a:off x="673775" y="16186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0" name="Google Shape;22720;p98"/>
              <p:cNvSpPr/>
              <p:nvPr/>
            </p:nvSpPr>
            <p:spPr>
              <a:xfrm>
                <a:off x="713525" y="16186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1"/>
                    </a:cubicBezTo>
                    <a:cubicBezTo>
                      <a:pt x="163" y="371"/>
                      <a:pt x="212" y="388"/>
                      <a:pt x="260" y="388"/>
                    </a:cubicBezTo>
                    <a:cubicBezTo>
                      <a:pt x="360" y="388"/>
                      <a:pt x="455" y="311"/>
                      <a:pt x="455" y="194"/>
                    </a:cubicBezTo>
                    <a:cubicBezTo>
                      <a:pt x="455" y="88"/>
                      <a:pt x="369" y="0"/>
                      <a:pt x="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1" name="Google Shape;22721;p98"/>
              <p:cNvSpPr/>
              <p:nvPr/>
            </p:nvSpPr>
            <p:spPr>
              <a:xfrm>
                <a:off x="753300" y="1618650"/>
                <a:ext cx="11375" cy="9725"/>
              </a:xfrm>
              <a:custGeom>
                <a:avLst/>
                <a:gdLst/>
                <a:ahLst/>
                <a:cxnLst/>
                <a:rect l="l" t="t" r="r" b="b"/>
                <a:pathLst>
                  <a:path w="455" h="389" extrusionOk="0">
                    <a:moveTo>
                      <a:pt x="260" y="0"/>
                    </a:moveTo>
                    <a:cubicBezTo>
                      <a:pt x="87" y="0"/>
                      <a:pt x="1" y="208"/>
                      <a:pt x="122" y="331"/>
                    </a:cubicBezTo>
                    <a:cubicBezTo>
                      <a:pt x="162" y="371"/>
                      <a:pt x="211" y="388"/>
                      <a:pt x="259" y="388"/>
                    </a:cubicBezTo>
                    <a:cubicBezTo>
                      <a:pt x="359" y="388"/>
                      <a:pt x="454" y="311"/>
                      <a:pt x="454" y="194"/>
                    </a:cubicBezTo>
                    <a:cubicBezTo>
                      <a:pt x="454" y="87"/>
                      <a:pt x="366" y="0"/>
                      <a:pt x="2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2" name="Google Shape;22722;p98"/>
              <p:cNvSpPr/>
              <p:nvPr/>
            </p:nvSpPr>
            <p:spPr>
              <a:xfrm>
                <a:off x="793075" y="16186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1"/>
                    </a:cubicBezTo>
                    <a:cubicBezTo>
                      <a:pt x="161" y="371"/>
                      <a:pt x="210" y="388"/>
                      <a:pt x="258" y="388"/>
                    </a:cubicBezTo>
                    <a:cubicBezTo>
                      <a:pt x="358" y="388"/>
                      <a:pt x="453" y="311"/>
                      <a:pt x="453" y="194"/>
                    </a:cubicBezTo>
                    <a:cubicBezTo>
                      <a:pt x="453" y="88"/>
                      <a:pt x="368"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3" name="Google Shape;22723;p98"/>
              <p:cNvSpPr/>
              <p:nvPr/>
            </p:nvSpPr>
            <p:spPr>
              <a:xfrm>
                <a:off x="832825" y="1618650"/>
                <a:ext cx="11350" cy="9725"/>
              </a:xfrm>
              <a:custGeom>
                <a:avLst/>
                <a:gdLst/>
                <a:ahLst/>
                <a:cxnLst/>
                <a:rect l="l" t="t" r="r" b="b"/>
                <a:pathLst>
                  <a:path w="454" h="389" extrusionOk="0">
                    <a:moveTo>
                      <a:pt x="259" y="0"/>
                    </a:moveTo>
                    <a:cubicBezTo>
                      <a:pt x="87" y="0"/>
                      <a:pt x="0" y="208"/>
                      <a:pt x="122" y="331"/>
                    </a:cubicBezTo>
                    <a:cubicBezTo>
                      <a:pt x="161" y="371"/>
                      <a:pt x="210" y="388"/>
                      <a:pt x="258" y="388"/>
                    </a:cubicBezTo>
                    <a:cubicBezTo>
                      <a:pt x="358" y="388"/>
                      <a:pt x="453" y="311"/>
                      <a:pt x="453" y="194"/>
                    </a:cubicBezTo>
                    <a:cubicBezTo>
                      <a:pt x="453" y="87"/>
                      <a:pt x="367"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4" name="Google Shape;22724;p98"/>
              <p:cNvSpPr/>
              <p:nvPr/>
            </p:nvSpPr>
            <p:spPr>
              <a:xfrm>
                <a:off x="872575" y="16186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5" name="Google Shape;22725;p98"/>
              <p:cNvSpPr/>
              <p:nvPr/>
            </p:nvSpPr>
            <p:spPr>
              <a:xfrm>
                <a:off x="912325" y="1618650"/>
                <a:ext cx="11350" cy="9725"/>
              </a:xfrm>
              <a:custGeom>
                <a:avLst/>
                <a:gdLst/>
                <a:ahLst/>
                <a:cxnLst/>
                <a:rect l="l" t="t" r="r" b="b"/>
                <a:pathLst>
                  <a:path w="454" h="389" extrusionOk="0">
                    <a:moveTo>
                      <a:pt x="259" y="0"/>
                    </a:moveTo>
                    <a:cubicBezTo>
                      <a:pt x="86" y="0"/>
                      <a:pt x="1" y="208"/>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6" name="Google Shape;22726;p98"/>
              <p:cNvSpPr/>
              <p:nvPr/>
            </p:nvSpPr>
            <p:spPr>
              <a:xfrm>
                <a:off x="713525" y="15504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7" name="Google Shape;22727;p98"/>
              <p:cNvSpPr/>
              <p:nvPr/>
            </p:nvSpPr>
            <p:spPr>
              <a:xfrm>
                <a:off x="753300" y="1550425"/>
                <a:ext cx="11375" cy="9725"/>
              </a:xfrm>
              <a:custGeom>
                <a:avLst/>
                <a:gdLst/>
                <a:ahLst/>
                <a:cxnLst/>
                <a:rect l="l" t="t" r="r" b="b"/>
                <a:pathLst>
                  <a:path w="455" h="389" extrusionOk="0">
                    <a:moveTo>
                      <a:pt x="260" y="1"/>
                    </a:moveTo>
                    <a:cubicBezTo>
                      <a:pt x="87" y="1"/>
                      <a:pt x="1" y="208"/>
                      <a:pt x="122" y="331"/>
                    </a:cubicBezTo>
                    <a:cubicBezTo>
                      <a:pt x="162" y="371"/>
                      <a:pt x="211" y="389"/>
                      <a:pt x="259" y="389"/>
                    </a:cubicBezTo>
                    <a:cubicBezTo>
                      <a:pt x="359" y="389"/>
                      <a:pt x="454" y="312"/>
                      <a:pt x="454" y="195"/>
                    </a:cubicBezTo>
                    <a:cubicBezTo>
                      <a:pt x="454" y="87"/>
                      <a:pt x="366"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8" name="Google Shape;22728;p98"/>
              <p:cNvSpPr/>
              <p:nvPr/>
            </p:nvSpPr>
            <p:spPr>
              <a:xfrm>
                <a:off x="793075" y="15504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9" name="Google Shape;22729;p98"/>
              <p:cNvSpPr/>
              <p:nvPr/>
            </p:nvSpPr>
            <p:spPr>
              <a:xfrm>
                <a:off x="832825" y="1550425"/>
                <a:ext cx="11350" cy="9725"/>
              </a:xfrm>
              <a:custGeom>
                <a:avLst/>
                <a:gdLst/>
                <a:ahLst/>
                <a:cxnLst/>
                <a:rect l="l" t="t" r="r" b="b"/>
                <a:pathLst>
                  <a:path w="454" h="389" extrusionOk="0">
                    <a:moveTo>
                      <a:pt x="259" y="1"/>
                    </a:moveTo>
                    <a:cubicBezTo>
                      <a:pt x="87" y="1"/>
                      <a:pt x="0" y="208"/>
                      <a:pt x="122" y="331"/>
                    </a:cubicBezTo>
                    <a:cubicBezTo>
                      <a:pt x="161" y="371"/>
                      <a:pt x="210"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0" name="Google Shape;22730;p98"/>
              <p:cNvSpPr/>
              <p:nvPr/>
            </p:nvSpPr>
            <p:spPr>
              <a:xfrm>
                <a:off x="872575" y="155042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1" name="Google Shape;22731;p98"/>
              <p:cNvSpPr/>
              <p:nvPr/>
            </p:nvSpPr>
            <p:spPr>
              <a:xfrm>
                <a:off x="912325" y="1550425"/>
                <a:ext cx="11350" cy="9725"/>
              </a:xfrm>
              <a:custGeom>
                <a:avLst/>
                <a:gdLst/>
                <a:ahLst/>
                <a:cxnLst/>
                <a:rect l="l" t="t" r="r" b="b"/>
                <a:pathLst>
                  <a:path w="454" h="389" extrusionOk="0">
                    <a:moveTo>
                      <a:pt x="260" y="1"/>
                    </a:moveTo>
                    <a:cubicBezTo>
                      <a:pt x="87" y="1"/>
                      <a:pt x="1" y="208"/>
                      <a:pt x="122" y="331"/>
                    </a:cubicBezTo>
                    <a:cubicBezTo>
                      <a:pt x="162" y="371"/>
                      <a:pt x="211" y="389"/>
                      <a:pt x="258"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2" name="Google Shape;22732;p98"/>
              <p:cNvSpPr/>
              <p:nvPr/>
            </p:nvSpPr>
            <p:spPr>
              <a:xfrm>
                <a:off x="952075" y="15504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3" name="Google Shape;22733;p98"/>
              <p:cNvSpPr/>
              <p:nvPr/>
            </p:nvSpPr>
            <p:spPr>
              <a:xfrm>
                <a:off x="991825" y="15504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2"/>
                      <a:pt x="454" y="195"/>
                    </a:cubicBezTo>
                    <a:cubicBezTo>
                      <a:pt x="454" y="87"/>
                      <a:pt x="368" y="1"/>
                      <a:pt x="2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4" name="Google Shape;22734;p98"/>
              <p:cNvSpPr/>
              <p:nvPr/>
            </p:nvSpPr>
            <p:spPr>
              <a:xfrm>
                <a:off x="1031575" y="15504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59" y="389"/>
                      <a:pt x="455" y="312"/>
                      <a:pt x="456" y="195"/>
                    </a:cubicBezTo>
                    <a:cubicBezTo>
                      <a:pt x="456" y="87"/>
                      <a:pt x="368" y="1"/>
                      <a:pt x="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5" name="Google Shape;22735;p98"/>
              <p:cNvSpPr/>
              <p:nvPr/>
            </p:nvSpPr>
            <p:spPr>
              <a:xfrm>
                <a:off x="1071350" y="1550425"/>
                <a:ext cx="11350" cy="9725"/>
              </a:xfrm>
              <a:custGeom>
                <a:avLst/>
                <a:gdLst/>
                <a:ahLst/>
                <a:cxnLst/>
                <a:rect l="l" t="t" r="r" b="b"/>
                <a:pathLst>
                  <a:path w="454" h="389" extrusionOk="0">
                    <a:moveTo>
                      <a:pt x="259" y="1"/>
                    </a:moveTo>
                    <a:cubicBezTo>
                      <a:pt x="86" y="1"/>
                      <a:pt x="0" y="208"/>
                      <a:pt x="123" y="331"/>
                    </a:cubicBezTo>
                    <a:cubicBezTo>
                      <a:pt x="162" y="371"/>
                      <a:pt x="211" y="389"/>
                      <a:pt x="258" y="389"/>
                    </a:cubicBezTo>
                    <a:cubicBezTo>
                      <a:pt x="358" y="389"/>
                      <a:pt x="453" y="312"/>
                      <a:pt x="453" y="195"/>
                    </a:cubicBezTo>
                    <a:cubicBezTo>
                      <a:pt x="453" y="87"/>
                      <a:pt x="367"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6" name="Google Shape;22736;p98"/>
              <p:cNvSpPr/>
              <p:nvPr/>
            </p:nvSpPr>
            <p:spPr>
              <a:xfrm>
                <a:off x="127177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7" name="Google Shape;22737;p98"/>
              <p:cNvSpPr/>
              <p:nvPr/>
            </p:nvSpPr>
            <p:spPr>
              <a:xfrm>
                <a:off x="127177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8" name="Google Shape;22738;p98"/>
              <p:cNvSpPr/>
              <p:nvPr/>
            </p:nvSpPr>
            <p:spPr>
              <a:xfrm>
                <a:off x="127177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9" name="Google Shape;22739;p98"/>
              <p:cNvSpPr/>
              <p:nvPr/>
            </p:nvSpPr>
            <p:spPr>
              <a:xfrm>
                <a:off x="1311525" y="1277575"/>
                <a:ext cx="9700" cy="9725"/>
              </a:xfrm>
              <a:custGeom>
                <a:avLst/>
                <a:gdLst/>
                <a:ahLst/>
                <a:cxnLst/>
                <a:rect l="l" t="t" r="r" b="b"/>
                <a:pathLst>
                  <a:path w="388" h="389" extrusionOk="0">
                    <a:moveTo>
                      <a:pt x="195" y="1"/>
                    </a:moveTo>
                    <a:cubicBezTo>
                      <a:pt x="87" y="1"/>
                      <a:pt x="0" y="89"/>
                      <a:pt x="0" y="195"/>
                    </a:cubicBezTo>
                    <a:cubicBezTo>
                      <a:pt x="0" y="302"/>
                      <a:pt x="87" y="389"/>
                      <a:pt x="195" y="389"/>
                    </a:cubicBezTo>
                    <a:cubicBezTo>
                      <a:pt x="301" y="389"/>
                      <a:pt x="387" y="302"/>
                      <a:pt x="387" y="195"/>
                    </a:cubicBezTo>
                    <a:cubicBezTo>
                      <a:pt x="387" y="89"/>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0" name="Google Shape;22740;p98"/>
              <p:cNvSpPr/>
              <p:nvPr/>
            </p:nvSpPr>
            <p:spPr>
              <a:xfrm>
                <a:off x="127177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1" name="Google Shape;22741;p98"/>
              <p:cNvSpPr/>
              <p:nvPr/>
            </p:nvSpPr>
            <p:spPr>
              <a:xfrm>
                <a:off x="1311525" y="1243475"/>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2" name="Google Shape;22742;p98"/>
              <p:cNvSpPr/>
              <p:nvPr/>
            </p:nvSpPr>
            <p:spPr>
              <a:xfrm>
                <a:off x="127177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3" name="Google Shape;22743;p98"/>
              <p:cNvSpPr/>
              <p:nvPr/>
            </p:nvSpPr>
            <p:spPr>
              <a:xfrm>
                <a:off x="1311525" y="1209400"/>
                <a:ext cx="9700" cy="9700"/>
              </a:xfrm>
              <a:custGeom>
                <a:avLst/>
                <a:gdLst/>
                <a:ahLst/>
                <a:cxnLst/>
                <a:rect l="l" t="t" r="r" b="b"/>
                <a:pathLst>
                  <a:path w="388" h="388" extrusionOk="0">
                    <a:moveTo>
                      <a:pt x="195" y="1"/>
                    </a:moveTo>
                    <a:cubicBezTo>
                      <a:pt x="87" y="1"/>
                      <a:pt x="0" y="87"/>
                      <a:pt x="0" y="193"/>
                    </a:cubicBezTo>
                    <a:cubicBezTo>
                      <a:pt x="0" y="301"/>
                      <a:pt x="87" y="387"/>
                      <a:pt x="195" y="387"/>
                    </a:cubicBezTo>
                    <a:cubicBezTo>
                      <a:pt x="301" y="387"/>
                      <a:pt x="387" y="301"/>
                      <a:pt x="387" y="193"/>
                    </a:cubicBezTo>
                    <a:cubicBezTo>
                      <a:pt x="387" y="87"/>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4" name="Google Shape;22744;p98"/>
              <p:cNvSpPr/>
              <p:nvPr/>
            </p:nvSpPr>
            <p:spPr>
              <a:xfrm>
                <a:off x="127177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5" name="Google Shape;22745;p98"/>
              <p:cNvSpPr/>
              <p:nvPr/>
            </p:nvSpPr>
            <p:spPr>
              <a:xfrm>
                <a:off x="1311525" y="1175300"/>
                <a:ext cx="9700" cy="9675"/>
              </a:xfrm>
              <a:custGeom>
                <a:avLst/>
                <a:gdLst/>
                <a:ahLst/>
                <a:cxnLst/>
                <a:rect l="l" t="t" r="r" b="b"/>
                <a:pathLst>
                  <a:path w="388" h="387" extrusionOk="0">
                    <a:moveTo>
                      <a:pt x="195" y="0"/>
                    </a:moveTo>
                    <a:cubicBezTo>
                      <a:pt x="87" y="0"/>
                      <a:pt x="0" y="87"/>
                      <a:pt x="0" y="194"/>
                    </a:cubicBezTo>
                    <a:cubicBezTo>
                      <a:pt x="0" y="301"/>
                      <a:pt x="87" y="387"/>
                      <a:pt x="195" y="387"/>
                    </a:cubicBezTo>
                    <a:cubicBezTo>
                      <a:pt x="301" y="387"/>
                      <a:pt x="387" y="301"/>
                      <a:pt x="387" y="194"/>
                    </a:cubicBezTo>
                    <a:cubicBezTo>
                      <a:pt x="387"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6" name="Google Shape;22746;p98"/>
              <p:cNvSpPr/>
              <p:nvPr/>
            </p:nvSpPr>
            <p:spPr>
              <a:xfrm>
                <a:off x="1351275"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1" y="387"/>
                      <a:pt x="389" y="301"/>
                      <a:pt x="389" y="194"/>
                    </a:cubicBezTo>
                    <a:cubicBezTo>
                      <a:pt x="389"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7" name="Google Shape;22747;p98"/>
              <p:cNvSpPr/>
              <p:nvPr/>
            </p:nvSpPr>
            <p:spPr>
              <a:xfrm>
                <a:off x="127177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8" name="Google Shape;22748;p98"/>
              <p:cNvSpPr/>
              <p:nvPr/>
            </p:nvSpPr>
            <p:spPr>
              <a:xfrm>
                <a:off x="1311525" y="1141200"/>
                <a:ext cx="9700" cy="9675"/>
              </a:xfrm>
              <a:custGeom>
                <a:avLst/>
                <a:gdLst/>
                <a:ahLst/>
                <a:cxnLst/>
                <a:rect l="l" t="t" r="r" b="b"/>
                <a:pathLst>
                  <a:path w="388"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9" name="Google Shape;22749;p98"/>
              <p:cNvSpPr/>
              <p:nvPr/>
            </p:nvSpPr>
            <p:spPr>
              <a:xfrm>
                <a:off x="1351275"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1" y="387"/>
                      <a:pt x="389" y="300"/>
                      <a:pt x="389" y="194"/>
                    </a:cubicBezTo>
                    <a:cubicBezTo>
                      <a:pt x="389"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0" name="Google Shape;22750;p98"/>
              <p:cNvSpPr/>
              <p:nvPr/>
            </p:nvSpPr>
            <p:spPr>
              <a:xfrm>
                <a:off x="127177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1" name="Google Shape;22751;p98"/>
              <p:cNvSpPr/>
              <p:nvPr/>
            </p:nvSpPr>
            <p:spPr>
              <a:xfrm>
                <a:off x="1311525" y="11070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2" name="Google Shape;22752;p98"/>
              <p:cNvSpPr/>
              <p:nvPr/>
            </p:nvSpPr>
            <p:spPr>
              <a:xfrm>
                <a:off x="1351275"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3" name="Google Shape;22753;p98"/>
              <p:cNvSpPr/>
              <p:nvPr/>
            </p:nvSpPr>
            <p:spPr>
              <a:xfrm>
                <a:off x="127177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4" name="Google Shape;22754;p98"/>
              <p:cNvSpPr/>
              <p:nvPr/>
            </p:nvSpPr>
            <p:spPr>
              <a:xfrm>
                <a:off x="1311525" y="10729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5" name="Google Shape;22755;p98"/>
              <p:cNvSpPr/>
              <p:nvPr/>
            </p:nvSpPr>
            <p:spPr>
              <a:xfrm>
                <a:off x="1351275"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6" name="Google Shape;22756;p98"/>
              <p:cNvSpPr/>
              <p:nvPr/>
            </p:nvSpPr>
            <p:spPr>
              <a:xfrm>
                <a:off x="127177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7" name="Google Shape;22757;p98"/>
              <p:cNvSpPr/>
              <p:nvPr/>
            </p:nvSpPr>
            <p:spPr>
              <a:xfrm>
                <a:off x="1311525" y="1038875"/>
                <a:ext cx="9700" cy="9725"/>
              </a:xfrm>
              <a:custGeom>
                <a:avLst/>
                <a:gdLst/>
                <a:ahLst/>
                <a:cxnLst/>
                <a:rect l="l" t="t" r="r" b="b"/>
                <a:pathLst>
                  <a:path w="388" h="389" extrusionOk="0">
                    <a:moveTo>
                      <a:pt x="195" y="0"/>
                    </a:moveTo>
                    <a:cubicBezTo>
                      <a:pt x="87" y="0"/>
                      <a:pt x="0" y="87"/>
                      <a:pt x="0" y="194"/>
                    </a:cubicBezTo>
                    <a:cubicBezTo>
                      <a:pt x="0" y="301"/>
                      <a:pt x="87" y="388"/>
                      <a:pt x="195" y="388"/>
                    </a:cubicBezTo>
                    <a:cubicBezTo>
                      <a:pt x="301" y="388"/>
                      <a:pt x="387" y="301"/>
                      <a:pt x="387" y="194"/>
                    </a:cubicBezTo>
                    <a:cubicBezTo>
                      <a:pt x="387"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8" name="Google Shape;22758;p98"/>
              <p:cNvSpPr/>
              <p:nvPr/>
            </p:nvSpPr>
            <p:spPr>
              <a:xfrm>
                <a:off x="1351275"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1" y="388"/>
                      <a:pt x="389" y="301"/>
                      <a:pt x="389" y="194"/>
                    </a:cubicBezTo>
                    <a:cubicBezTo>
                      <a:pt x="389"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9" name="Google Shape;22759;p98"/>
              <p:cNvSpPr/>
              <p:nvPr/>
            </p:nvSpPr>
            <p:spPr>
              <a:xfrm>
                <a:off x="127177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0" name="Google Shape;22760;p98"/>
              <p:cNvSpPr/>
              <p:nvPr/>
            </p:nvSpPr>
            <p:spPr>
              <a:xfrm>
                <a:off x="1311525" y="1004775"/>
                <a:ext cx="9700" cy="9725"/>
              </a:xfrm>
              <a:custGeom>
                <a:avLst/>
                <a:gdLst/>
                <a:ahLst/>
                <a:cxnLst/>
                <a:rect l="l" t="t" r="r" b="b"/>
                <a:pathLst>
                  <a:path w="388" h="389" extrusionOk="0">
                    <a:moveTo>
                      <a:pt x="195" y="0"/>
                    </a:moveTo>
                    <a:cubicBezTo>
                      <a:pt x="87" y="0"/>
                      <a:pt x="0" y="87"/>
                      <a:pt x="0" y="194"/>
                    </a:cubicBezTo>
                    <a:cubicBezTo>
                      <a:pt x="0" y="300"/>
                      <a:pt x="87" y="388"/>
                      <a:pt x="195" y="388"/>
                    </a:cubicBezTo>
                    <a:cubicBezTo>
                      <a:pt x="301" y="388"/>
                      <a:pt x="387" y="300"/>
                      <a:pt x="387" y="194"/>
                    </a:cubicBezTo>
                    <a:cubicBezTo>
                      <a:pt x="387"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1" name="Google Shape;22761;p98"/>
              <p:cNvSpPr/>
              <p:nvPr/>
            </p:nvSpPr>
            <p:spPr>
              <a:xfrm>
                <a:off x="1351275"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1" y="388"/>
                      <a:pt x="389" y="300"/>
                      <a:pt x="389" y="194"/>
                    </a:cubicBezTo>
                    <a:cubicBezTo>
                      <a:pt x="389"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2" name="Google Shape;22762;p98"/>
              <p:cNvSpPr/>
              <p:nvPr/>
            </p:nvSpPr>
            <p:spPr>
              <a:xfrm>
                <a:off x="127177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3" name="Google Shape;22763;p98"/>
              <p:cNvSpPr/>
              <p:nvPr/>
            </p:nvSpPr>
            <p:spPr>
              <a:xfrm>
                <a:off x="1311525" y="970650"/>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4" name="Google Shape;22764;p98"/>
              <p:cNvSpPr/>
              <p:nvPr/>
            </p:nvSpPr>
            <p:spPr>
              <a:xfrm>
                <a:off x="127177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5" name="Google Shape;22765;p98"/>
              <p:cNvSpPr/>
              <p:nvPr/>
            </p:nvSpPr>
            <p:spPr>
              <a:xfrm>
                <a:off x="1311525" y="936550"/>
                <a:ext cx="9700" cy="9725"/>
              </a:xfrm>
              <a:custGeom>
                <a:avLst/>
                <a:gdLst/>
                <a:ahLst/>
                <a:cxnLst/>
                <a:rect l="l" t="t" r="r" b="b"/>
                <a:pathLst>
                  <a:path w="388" h="389" extrusionOk="0">
                    <a:moveTo>
                      <a:pt x="195" y="1"/>
                    </a:moveTo>
                    <a:cubicBezTo>
                      <a:pt x="87" y="1"/>
                      <a:pt x="0" y="87"/>
                      <a:pt x="0" y="195"/>
                    </a:cubicBezTo>
                    <a:cubicBezTo>
                      <a:pt x="0" y="302"/>
                      <a:pt x="87" y="389"/>
                      <a:pt x="195" y="389"/>
                    </a:cubicBezTo>
                    <a:cubicBezTo>
                      <a:pt x="301" y="389"/>
                      <a:pt x="387" y="302"/>
                      <a:pt x="387" y="195"/>
                    </a:cubicBezTo>
                    <a:cubicBezTo>
                      <a:pt x="387" y="87"/>
                      <a:pt x="301" y="1"/>
                      <a:pt x="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6" name="Google Shape;22766;p98"/>
              <p:cNvSpPr/>
              <p:nvPr/>
            </p:nvSpPr>
            <p:spPr>
              <a:xfrm>
                <a:off x="127177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7" name="Google Shape;22767;p98"/>
              <p:cNvSpPr/>
              <p:nvPr/>
            </p:nvSpPr>
            <p:spPr>
              <a:xfrm>
                <a:off x="1311525" y="902450"/>
                <a:ext cx="9700" cy="9725"/>
              </a:xfrm>
              <a:custGeom>
                <a:avLst/>
                <a:gdLst/>
                <a:ahLst/>
                <a:cxnLst/>
                <a:rect l="l" t="t" r="r" b="b"/>
                <a:pathLst>
                  <a:path w="388" h="389" extrusionOk="0">
                    <a:moveTo>
                      <a:pt x="195" y="0"/>
                    </a:moveTo>
                    <a:cubicBezTo>
                      <a:pt x="87" y="0"/>
                      <a:pt x="0" y="87"/>
                      <a:pt x="0" y="194"/>
                    </a:cubicBezTo>
                    <a:cubicBezTo>
                      <a:pt x="0" y="302"/>
                      <a:pt x="87" y="388"/>
                      <a:pt x="195" y="388"/>
                    </a:cubicBezTo>
                    <a:cubicBezTo>
                      <a:pt x="301" y="388"/>
                      <a:pt x="387" y="302"/>
                      <a:pt x="387" y="194"/>
                    </a:cubicBezTo>
                    <a:cubicBezTo>
                      <a:pt x="387" y="87"/>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8" name="Google Shape;22768;p98"/>
              <p:cNvSpPr/>
              <p:nvPr/>
            </p:nvSpPr>
            <p:spPr>
              <a:xfrm>
                <a:off x="127177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9" name="Google Shape;22769;p98"/>
              <p:cNvSpPr/>
              <p:nvPr/>
            </p:nvSpPr>
            <p:spPr>
              <a:xfrm>
                <a:off x="1311525" y="868350"/>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0" name="Google Shape;22770;p98"/>
              <p:cNvSpPr/>
              <p:nvPr/>
            </p:nvSpPr>
            <p:spPr>
              <a:xfrm>
                <a:off x="127177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1" name="Google Shape;22771;p98"/>
              <p:cNvSpPr/>
              <p:nvPr/>
            </p:nvSpPr>
            <p:spPr>
              <a:xfrm>
                <a:off x="127177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13308;p64">
            <a:extLst>
              <a:ext uri="{FF2B5EF4-FFF2-40B4-BE49-F238E27FC236}">
                <a16:creationId xmlns:a16="http://schemas.microsoft.com/office/drawing/2014/main" id="{B0C746FD-6B0C-CABC-996F-DAAD5B760BD8}"/>
              </a:ext>
            </a:extLst>
          </p:cNvPr>
          <p:cNvSpPr txBox="1">
            <a:spLocks noGrp="1"/>
          </p:cNvSpPr>
          <p:nvPr>
            <p:ph type="title"/>
          </p:nvPr>
        </p:nvSpPr>
        <p:spPr>
          <a:xfrm>
            <a:off x="2833736" y="0"/>
            <a:ext cx="3505722" cy="130687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000" dirty="0"/>
              <a:t>02</a:t>
            </a:r>
            <a:endParaRPr sz="8000" dirty="0"/>
          </a:p>
        </p:txBody>
      </p:sp>
      <p:sp>
        <p:nvSpPr>
          <p:cNvPr id="3" name="Google Shape;13309;p64">
            <a:extLst>
              <a:ext uri="{FF2B5EF4-FFF2-40B4-BE49-F238E27FC236}">
                <a16:creationId xmlns:a16="http://schemas.microsoft.com/office/drawing/2014/main" id="{CAFFE83B-DDE6-5361-7E32-6C73C5DA332E}"/>
              </a:ext>
            </a:extLst>
          </p:cNvPr>
          <p:cNvSpPr txBox="1">
            <a:spLocks/>
          </p:cNvSpPr>
          <p:nvPr/>
        </p:nvSpPr>
        <p:spPr>
          <a:xfrm>
            <a:off x="0" y="2091404"/>
            <a:ext cx="4352283" cy="1039186"/>
          </a:xfrm>
          <a:prstGeom prst="rect">
            <a:avLst/>
          </a:prstGeom>
          <a:solidFill>
            <a:srgbClr val="3F4D53"/>
          </a:solidFill>
          <a:ln>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1"/>
              </a:buClr>
              <a:buSzPts val="1100"/>
            </a:pPr>
            <a:r>
              <a:rPr lang="es-ES" sz="1800" b="1" u="sng" dirty="0">
                <a:solidFill>
                  <a:srgbClr val="E5AC77"/>
                </a:solidFill>
              </a:rPr>
              <a:t>La magnitud </a:t>
            </a:r>
            <a:r>
              <a:rPr lang="es-ES" sz="1800" dirty="0">
                <a:solidFill>
                  <a:srgbClr val="E5AC77"/>
                </a:solidFill>
              </a:rPr>
              <a:t>es todo aquello que se puede medir y puede ser representado por un número</a:t>
            </a:r>
          </a:p>
          <a:p>
            <a:pPr algn="ctr"/>
            <a:endParaRPr lang="es-ES" dirty="0"/>
          </a:p>
        </p:txBody>
      </p:sp>
      <p:sp>
        <p:nvSpPr>
          <p:cNvPr id="4" name="Google Shape;13310;p64">
            <a:extLst>
              <a:ext uri="{FF2B5EF4-FFF2-40B4-BE49-F238E27FC236}">
                <a16:creationId xmlns:a16="http://schemas.microsoft.com/office/drawing/2014/main" id="{1589607A-10FE-1AAA-530B-C2383DD15960}"/>
              </a:ext>
            </a:extLst>
          </p:cNvPr>
          <p:cNvSpPr txBox="1">
            <a:spLocks/>
          </p:cNvSpPr>
          <p:nvPr/>
        </p:nvSpPr>
        <p:spPr>
          <a:xfrm>
            <a:off x="2700591" y="1006705"/>
            <a:ext cx="3729758" cy="635100"/>
          </a:xfrm>
          <a:prstGeom prst="rect">
            <a:avLst/>
          </a:prstGeom>
          <a:solidFill>
            <a:srgbClr val="3F4D53"/>
          </a:solidFill>
          <a:ln>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it-IT" sz="2400" u="sng" dirty="0" err="1">
                <a:solidFill>
                  <a:srgbClr val="E5AC77"/>
                </a:solidFill>
                <a:latin typeface="Amasis MT Pro Black" panose="020F0502020204030204" pitchFamily="18" charset="0"/>
              </a:rPr>
              <a:t>Magnitud</a:t>
            </a:r>
            <a:r>
              <a:rPr lang="it-IT" sz="2400" u="sng" dirty="0">
                <a:solidFill>
                  <a:srgbClr val="E5AC77"/>
                </a:solidFill>
                <a:latin typeface="Amasis MT Pro Black" panose="020F0502020204030204" pitchFamily="18" charset="0"/>
              </a:rPr>
              <a:t> y </a:t>
            </a:r>
            <a:r>
              <a:rPr lang="it-IT" sz="2400" u="sng" dirty="0" err="1">
                <a:solidFill>
                  <a:srgbClr val="E5AC77"/>
                </a:solidFill>
                <a:latin typeface="Amasis MT Pro Black" panose="020F0502020204030204" pitchFamily="18" charset="0"/>
              </a:rPr>
              <a:t>Medida</a:t>
            </a:r>
            <a:endParaRPr lang="it-IT" sz="2400" u="sng" dirty="0">
              <a:solidFill>
                <a:srgbClr val="E5AC77"/>
              </a:solidFill>
              <a:latin typeface="Amasis MT Pro Black" panose="020F0502020204030204" pitchFamily="18" charset="0"/>
            </a:endParaRPr>
          </a:p>
        </p:txBody>
      </p:sp>
      <p:sp>
        <p:nvSpPr>
          <p:cNvPr id="5" name="Google Shape;13309;p64">
            <a:extLst>
              <a:ext uri="{FF2B5EF4-FFF2-40B4-BE49-F238E27FC236}">
                <a16:creationId xmlns:a16="http://schemas.microsoft.com/office/drawing/2014/main" id="{563B46FC-E66B-9F61-F461-8E31E8584F35}"/>
              </a:ext>
            </a:extLst>
          </p:cNvPr>
          <p:cNvSpPr txBox="1">
            <a:spLocks/>
          </p:cNvSpPr>
          <p:nvPr/>
        </p:nvSpPr>
        <p:spPr>
          <a:xfrm>
            <a:off x="4352283" y="3289088"/>
            <a:ext cx="4791717" cy="1058025"/>
          </a:xfrm>
          <a:prstGeom prst="rect">
            <a:avLst/>
          </a:prstGeom>
          <a:solidFill>
            <a:srgbClr val="3F4D53"/>
          </a:solidFill>
          <a:ln>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2"/>
              </a:buClr>
              <a:buSzPts val="1400"/>
              <a:buFont typeface="Poppins Light"/>
              <a:buNone/>
              <a:defRPr sz="1400" b="1" i="0" u="none" strike="noStrike" cap="none">
                <a:solidFill>
                  <a:schemeClr val="dk2"/>
                </a:solidFill>
                <a:latin typeface="Poppins Light"/>
                <a:ea typeface="Poppins Light"/>
                <a:cs typeface="Poppins Light"/>
                <a:sym typeface="Poppins Light"/>
              </a:defRPr>
            </a:lvl1pPr>
            <a:lvl2pPr marL="914400" marR="0" lvl="1" indent="-317500" algn="l" rtl="0">
              <a:lnSpc>
                <a:spcPct val="115000"/>
              </a:lnSpc>
              <a:spcBef>
                <a:spcPts val="0"/>
              </a:spcBef>
              <a:spcAft>
                <a:spcPts val="0"/>
              </a:spcAft>
              <a:buClr>
                <a:schemeClr val="accent2"/>
              </a:buClr>
              <a:buSzPts val="1400"/>
              <a:buFont typeface="Poppins"/>
              <a:buNone/>
              <a:defRPr sz="1400" b="0" i="0" u="none" strike="noStrike" cap="none">
                <a:solidFill>
                  <a:schemeClr val="accent2"/>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accent2"/>
              </a:buClr>
              <a:buSzPts val="1400"/>
              <a:buFont typeface="Poppins"/>
              <a:buNone/>
              <a:defRPr sz="1400" b="0" i="0" u="none" strike="noStrike" cap="none">
                <a:solidFill>
                  <a:schemeClr val="accent2"/>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accent2"/>
              </a:buClr>
              <a:buSzPts val="1400"/>
              <a:buFont typeface="Poppins"/>
              <a:buNone/>
              <a:defRPr sz="1400" b="0" i="0" u="none" strike="noStrike" cap="none">
                <a:solidFill>
                  <a:schemeClr val="accent2"/>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accent2"/>
              </a:buClr>
              <a:buSzPts val="1400"/>
              <a:buFont typeface="Poppins"/>
              <a:buNone/>
              <a:defRPr sz="1400" b="0" i="0" u="none" strike="noStrike" cap="none">
                <a:solidFill>
                  <a:schemeClr val="accent2"/>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accent2"/>
              </a:buClr>
              <a:buSzPts val="1400"/>
              <a:buFont typeface="Poppins"/>
              <a:buNone/>
              <a:defRPr sz="1400" b="0" i="0" u="none" strike="noStrike" cap="none">
                <a:solidFill>
                  <a:schemeClr val="accent2"/>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accent2"/>
              </a:buClr>
              <a:buSzPts val="1400"/>
              <a:buFont typeface="Poppins"/>
              <a:buNone/>
              <a:defRPr sz="1400" b="0" i="0" u="none" strike="noStrike" cap="none">
                <a:solidFill>
                  <a:schemeClr val="accent2"/>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accent2"/>
              </a:buClr>
              <a:buSzPts val="1400"/>
              <a:buFont typeface="Poppins"/>
              <a:buNone/>
              <a:defRPr sz="1400" b="0" i="0" u="none" strike="noStrike" cap="none">
                <a:solidFill>
                  <a:schemeClr val="accent2"/>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accent2"/>
              </a:buClr>
              <a:buSzPts val="1400"/>
              <a:buFont typeface="Poppins"/>
              <a:buNone/>
              <a:defRPr sz="1400" b="0" i="0" u="none" strike="noStrike" cap="none">
                <a:solidFill>
                  <a:schemeClr val="accent2"/>
                </a:solidFill>
                <a:latin typeface="Poppins"/>
                <a:ea typeface="Poppins"/>
                <a:cs typeface="Poppins"/>
                <a:sym typeface="Poppins"/>
              </a:defRPr>
            </a:lvl9pPr>
          </a:lstStyle>
          <a:p>
            <a:pPr marL="0" indent="0">
              <a:buClr>
                <a:schemeClr val="dk1"/>
              </a:buClr>
              <a:buSzPts val="1100"/>
              <a:buFont typeface="Arial"/>
              <a:buNone/>
            </a:pPr>
            <a:r>
              <a:rPr lang="es-ES" sz="1800" u="sng" dirty="0">
                <a:solidFill>
                  <a:srgbClr val="E5AC77"/>
                </a:solidFill>
                <a:latin typeface="+mn-lt"/>
              </a:rPr>
              <a:t>La medida o la acción de medir </a:t>
            </a:r>
            <a:r>
              <a:rPr lang="es-ES" sz="1800" b="0" dirty="0">
                <a:solidFill>
                  <a:srgbClr val="E5AC77"/>
                </a:solidFill>
                <a:latin typeface="+mn-lt"/>
              </a:rPr>
              <a:t>es el resultado de comparar la cantidad medida con un patrón de esa magnitud</a:t>
            </a:r>
          </a:p>
        </p:txBody>
      </p:sp>
      <p:grpSp>
        <p:nvGrpSpPr>
          <p:cNvPr id="7" name="Google Shape;21986;p98">
            <a:extLst>
              <a:ext uri="{FF2B5EF4-FFF2-40B4-BE49-F238E27FC236}">
                <a16:creationId xmlns:a16="http://schemas.microsoft.com/office/drawing/2014/main" id="{32D145C2-9AC6-D42D-614F-7DB95E042EB5}"/>
              </a:ext>
            </a:extLst>
          </p:cNvPr>
          <p:cNvGrpSpPr/>
          <p:nvPr/>
        </p:nvGrpSpPr>
        <p:grpSpPr>
          <a:xfrm>
            <a:off x="897402" y="3213269"/>
            <a:ext cx="2685710" cy="1899998"/>
            <a:chOff x="6243538" y="3345720"/>
            <a:chExt cx="2685710" cy="1899998"/>
          </a:xfrm>
        </p:grpSpPr>
        <p:sp>
          <p:nvSpPr>
            <p:cNvPr id="8" name="Google Shape;21987;p98">
              <a:extLst>
                <a:ext uri="{FF2B5EF4-FFF2-40B4-BE49-F238E27FC236}">
                  <a16:creationId xmlns:a16="http://schemas.microsoft.com/office/drawing/2014/main" id="{9C49A926-B5CF-4481-6BB0-FEAD1134D31A}"/>
                </a:ext>
              </a:extLst>
            </p:cNvPr>
            <p:cNvSpPr/>
            <p:nvPr/>
          </p:nvSpPr>
          <p:spPr>
            <a:xfrm rot="-5400000" flipH="1">
              <a:off x="7540508" y="3509677"/>
              <a:ext cx="445241" cy="385621"/>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988;p98">
              <a:extLst>
                <a:ext uri="{FF2B5EF4-FFF2-40B4-BE49-F238E27FC236}">
                  <a16:creationId xmlns:a16="http://schemas.microsoft.com/office/drawing/2014/main" id="{22A35CF3-AC36-6E96-BDBA-48DF8E6F0B11}"/>
                </a:ext>
              </a:extLst>
            </p:cNvPr>
            <p:cNvSpPr/>
            <p:nvPr/>
          </p:nvSpPr>
          <p:spPr>
            <a:xfrm rot="-5400000" flipH="1">
              <a:off x="7359716" y="3422573"/>
              <a:ext cx="1247936" cy="1094228"/>
            </a:xfrm>
            <a:custGeom>
              <a:avLst/>
              <a:gdLst/>
              <a:ahLst/>
              <a:cxnLst/>
              <a:rect l="l" t="t" r="r" b="b"/>
              <a:pathLst>
                <a:path w="28132" h="24667" extrusionOk="0">
                  <a:moveTo>
                    <a:pt x="14066" y="424"/>
                  </a:moveTo>
                  <a:lnTo>
                    <a:pt x="27770" y="24457"/>
                  </a:lnTo>
                  <a:lnTo>
                    <a:pt x="359" y="24457"/>
                  </a:lnTo>
                  <a:lnTo>
                    <a:pt x="14066" y="424"/>
                  </a:lnTo>
                  <a:close/>
                  <a:moveTo>
                    <a:pt x="14066" y="1"/>
                  </a:moveTo>
                  <a:lnTo>
                    <a:pt x="88" y="24511"/>
                  </a:lnTo>
                  <a:lnTo>
                    <a:pt x="0" y="24667"/>
                  </a:lnTo>
                  <a:lnTo>
                    <a:pt x="28131" y="24667"/>
                  </a:lnTo>
                  <a:lnTo>
                    <a:pt x="140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989;p98">
              <a:extLst>
                <a:ext uri="{FF2B5EF4-FFF2-40B4-BE49-F238E27FC236}">
                  <a16:creationId xmlns:a16="http://schemas.microsoft.com/office/drawing/2014/main" id="{BAAE534A-6F6F-4BA6-1915-74ADBB58E978}"/>
                </a:ext>
              </a:extLst>
            </p:cNvPr>
            <p:cNvSpPr/>
            <p:nvPr/>
          </p:nvSpPr>
          <p:spPr>
            <a:xfrm rot="-5400000" flipH="1">
              <a:off x="7758166" y="4074635"/>
              <a:ext cx="1247936" cy="1094228"/>
            </a:xfrm>
            <a:custGeom>
              <a:avLst/>
              <a:gdLst/>
              <a:ahLst/>
              <a:cxnLst/>
              <a:rect l="l" t="t" r="r" b="b"/>
              <a:pathLst>
                <a:path w="28132" h="24667" extrusionOk="0">
                  <a:moveTo>
                    <a:pt x="14067" y="423"/>
                  </a:moveTo>
                  <a:lnTo>
                    <a:pt x="27772" y="24458"/>
                  </a:lnTo>
                  <a:lnTo>
                    <a:pt x="361" y="24458"/>
                  </a:lnTo>
                  <a:lnTo>
                    <a:pt x="14067" y="423"/>
                  </a:lnTo>
                  <a:close/>
                  <a:moveTo>
                    <a:pt x="14067" y="0"/>
                  </a:moveTo>
                  <a:lnTo>
                    <a:pt x="90" y="24510"/>
                  </a:lnTo>
                  <a:lnTo>
                    <a:pt x="0" y="24666"/>
                  </a:lnTo>
                  <a:lnTo>
                    <a:pt x="28131" y="24666"/>
                  </a:lnTo>
                  <a:lnTo>
                    <a:pt x="140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21990;p98">
              <a:extLst>
                <a:ext uri="{FF2B5EF4-FFF2-40B4-BE49-F238E27FC236}">
                  <a16:creationId xmlns:a16="http://schemas.microsoft.com/office/drawing/2014/main" id="{2708EA4E-DAB1-39E9-8E18-F636E507F42D}"/>
                </a:ext>
              </a:extLst>
            </p:cNvPr>
            <p:cNvGrpSpPr/>
            <p:nvPr/>
          </p:nvGrpSpPr>
          <p:grpSpPr>
            <a:xfrm rot="-5400000" flipH="1">
              <a:off x="6205787" y="4018951"/>
              <a:ext cx="1019815" cy="944312"/>
              <a:chOff x="2113525" y="2880575"/>
              <a:chExt cx="609500" cy="564375"/>
            </a:xfrm>
          </p:grpSpPr>
          <p:sp>
            <p:nvSpPr>
              <p:cNvPr id="12" name="Google Shape;21991;p98">
                <a:extLst>
                  <a:ext uri="{FF2B5EF4-FFF2-40B4-BE49-F238E27FC236}">
                    <a16:creationId xmlns:a16="http://schemas.microsoft.com/office/drawing/2014/main" id="{F1EBBF15-942F-8DC4-FFDD-69AF9D885A80}"/>
                  </a:ext>
                </a:extLst>
              </p:cNvPr>
              <p:cNvSpPr/>
              <p:nvPr/>
            </p:nvSpPr>
            <p:spPr>
              <a:xfrm>
                <a:off x="2159100" y="3015125"/>
                <a:ext cx="58125" cy="55900"/>
              </a:xfrm>
              <a:custGeom>
                <a:avLst/>
                <a:gdLst/>
                <a:ahLst/>
                <a:cxnLst/>
                <a:rect l="l" t="t" r="r" b="b"/>
                <a:pathLst>
                  <a:path w="2325" h="2236" extrusionOk="0">
                    <a:moveTo>
                      <a:pt x="1206" y="0"/>
                    </a:moveTo>
                    <a:cubicBezTo>
                      <a:pt x="754" y="0"/>
                      <a:pt x="347" y="271"/>
                      <a:pt x="174" y="690"/>
                    </a:cubicBezTo>
                    <a:cubicBezTo>
                      <a:pt x="1" y="1107"/>
                      <a:pt x="96" y="1589"/>
                      <a:pt x="416" y="1907"/>
                    </a:cubicBezTo>
                    <a:cubicBezTo>
                      <a:pt x="630" y="2121"/>
                      <a:pt x="916" y="2235"/>
                      <a:pt x="1207" y="2235"/>
                    </a:cubicBezTo>
                    <a:cubicBezTo>
                      <a:pt x="1351" y="2235"/>
                      <a:pt x="1496" y="2207"/>
                      <a:pt x="1634" y="2150"/>
                    </a:cubicBezTo>
                    <a:cubicBezTo>
                      <a:pt x="2052" y="1977"/>
                      <a:pt x="2325" y="1569"/>
                      <a:pt x="2325" y="1117"/>
                    </a:cubicBezTo>
                    <a:cubicBezTo>
                      <a:pt x="2325" y="500"/>
                      <a:pt x="1823" y="0"/>
                      <a:pt x="12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992;p98">
                <a:extLst>
                  <a:ext uri="{FF2B5EF4-FFF2-40B4-BE49-F238E27FC236}">
                    <a16:creationId xmlns:a16="http://schemas.microsoft.com/office/drawing/2014/main" id="{DE5E8C41-5D1B-08C7-95AE-77D56A3ECAF3}"/>
                  </a:ext>
                </a:extLst>
              </p:cNvPr>
              <p:cNvSpPr/>
              <p:nvPr/>
            </p:nvSpPr>
            <p:spPr>
              <a:xfrm>
                <a:off x="2113525" y="2967325"/>
                <a:ext cx="151450" cy="151450"/>
              </a:xfrm>
              <a:custGeom>
                <a:avLst/>
                <a:gdLst/>
                <a:ahLst/>
                <a:cxnLst/>
                <a:rect l="l" t="t" r="r" b="b"/>
                <a:pathLst>
                  <a:path w="6058" h="6058" extrusionOk="0">
                    <a:moveTo>
                      <a:pt x="3029" y="210"/>
                    </a:moveTo>
                    <a:cubicBezTo>
                      <a:pt x="4583" y="210"/>
                      <a:pt x="5849" y="1476"/>
                      <a:pt x="5849" y="3029"/>
                    </a:cubicBezTo>
                    <a:cubicBezTo>
                      <a:pt x="5849" y="4583"/>
                      <a:pt x="4583" y="5849"/>
                      <a:pt x="3029" y="5849"/>
                    </a:cubicBezTo>
                    <a:cubicBezTo>
                      <a:pt x="1474" y="5849"/>
                      <a:pt x="210" y="4583"/>
                      <a:pt x="210" y="3029"/>
                    </a:cubicBezTo>
                    <a:cubicBezTo>
                      <a:pt x="210" y="1476"/>
                      <a:pt x="1475" y="210"/>
                      <a:pt x="3029" y="210"/>
                    </a:cubicBezTo>
                    <a:close/>
                    <a:moveTo>
                      <a:pt x="3029" y="1"/>
                    </a:moveTo>
                    <a:cubicBezTo>
                      <a:pt x="1359" y="1"/>
                      <a:pt x="0" y="1359"/>
                      <a:pt x="0" y="3029"/>
                    </a:cubicBezTo>
                    <a:cubicBezTo>
                      <a:pt x="0" y="4700"/>
                      <a:pt x="1359" y="6058"/>
                      <a:pt x="3029" y="6058"/>
                    </a:cubicBezTo>
                    <a:cubicBezTo>
                      <a:pt x="4700" y="6058"/>
                      <a:pt x="6058" y="4700"/>
                      <a:pt x="6058" y="3029"/>
                    </a:cubicBezTo>
                    <a:cubicBezTo>
                      <a:pt x="6058" y="1360"/>
                      <a:pt x="4700" y="1"/>
                      <a:pt x="3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993;p98">
                <a:extLst>
                  <a:ext uri="{FF2B5EF4-FFF2-40B4-BE49-F238E27FC236}">
                    <a16:creationId xmlns:a16="http://schemas.microsoft.com/office/drawing/2014/main" id="{6DC443F8-60F8-573C-4944-F7AD69562521}"/>
                  </a:ext>
                </a:extLst>
              </p:cNvPr>
              <p:cNvSpPr/>
              <p:nvPr/>
            </p:nvSpPr>
            <p:spPr>
              <a:xfrm>
                <a:off x="2158650" y="2880575"/>
                <a:ext cx="564375" cy="564375"/>
              </a:xfrm>
              <a:custGeom>
                <a:avLst/>
                <a:gdLst/>
                <a:ahLst/>
                <a:cxnLst/>
                <a:rect l="l" t="t" r="r" b="b"/>
                <a:pathLst>
                  <a:path w="22575" h="22575" extrusionOk="0">
                    <a:moveTo>
                      <a:pt x="11288" y="210"/>
                    </a:moveTo>
                    <a:cubicBezTo>
                      <a:pt x="17395" y="210"/>
                      <a:pt x="22366" y="5181"/>
                      <a:pt x="22366" y="11289"/>
                    </a:cubicBezTo>
                    <a:cubicBezTo>
                      <a:pt x="22366" y="17397"/>
                      <a:pt x="17397" y="22367"/>
                      <a:pt x="11288" y="22367"/>
                    </a:cubicBezTo>
                    <a:cubicBezTo>
                      <a:pt x="5179" y="22367"/>
                      <a:pt x="210" y="17397"/>
                      <a:pt x="210" y="11288"/>
                    </a:cubicBezTo>
                    <a:cubicBezTo>
                      <a:pt x="210" y="5181"/>
                      <a:pt x="5179" y="210"/>
                      <a:pt x="11288" y="210"/>
                    </a:cubicBezTo>
                    <a:close/>
                    <a:moveTo>
                      <a:pt x="11288" y="1"/>
                    </a:moveTo>
                    <a:cubicBezTo>
                      <a:pt x="5064" y="1"/>
                      <a:pt x="1" y="5064"/>
                      <a:pt x="1" y="11288"/>
                    </a:cubicBezTo>
                    <a:cubicBezTo>
                      <a:pt x="1" y="17512"/>
                      <a:pt x="5064" y="22575"/>
                      <a:pt x="11288" y="22575"/>
                    </a:cubicBezTo>
                    <a:cubicBezTo>
                      <a:pt x="17512" y="22575"/>
                      <a:pt x="22575" y="17512"/>
                      <a:pt x="22575" y="11288"/>
                    </a:cubicBezTo>
                    <a:cubicBezTo>
                      <a:pt x="22575" y="5064"/>
                      <a:pt x="17512" y="1"/>
                      <a:pt x="112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994;p98">
                <a:extLst>
                  <a:ext uri="{FF2B5EF4-FFF2-40B4-BE49-F238E27FC236}">
                    <a16:creationId xmlns:a16="http://schemas.microsoft.com/office/drawing/2014/main" id="{3F47CE9A-6CA1-AF0A-2A9A-363C3A85B6C2}"/>
                  </a:ext>
                </a:extLst>
              </p:cNvPr>
              <p:cNvSpPr/>
              <p:nvPr/>
            </p:nvSpPr>
            <p:spPr>
              <a:xfrm>
                <a:off x="2542800" y="2882550"/>
                <a:ext cx="55925" cy="55925"/>
              </a:xfrm>
              <a:custGeom>
                <a:avLst/>
                <a:gdLst/>
                <a:ahLst/>
                <a:cxnLst/>
                <a:rect l="l" t="t" r="r" b="b"/>
                <a:pathLst>
                  <a:path w="2237" h="2237" extrusionOk="0">
                    <a:moveTo>
                      <a:pt x="1118" y="1"/>
                    </a:moveTo>
                    <a:cubicBezTo>
                      <a:pt x="501" y="1"/>
                      <a:pt x="1" y="501"/>
                      <a:pt x="1" y="1118"/>
                    </a:cubicBezTo>
                    <a:cubicBezTo>
                      <a:pt x="1" y="1736"/>
                      <a:pt x="501" y="2237"/>
                      <a:pt x="1118" y="2237"/>
                    </a:cubicBezTo>
                    <a:cubicBezTo>
                      <a:pt x="1737" y="2237"/>
                      <a:pt x="2237" y="1736"/>
                      <a:pt x="2237" y="1118"/>
                    </a:cubicBezTo>
                    <a:cubicBezTo>
                      <a:pt x="2237" y="501"/>
                      <a:pt x="1737"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Marcador de pie de página 3">
            <a:extLst>
              <a:ext uri="{FF2B5EF4-FFF2-40B4-BE49-F238E27FC236}">
                <a16:creationId xmlns:a16="http://schemas.microsoft.com/office/drawing/2014/main" id="{383E41A8-42AC-857D-AB1D-279AEFFCFF26}"/>
              </a:ext>
            </a:extLst>
          </p:cNvPr>
          <p:cNvSpPr txBox="1">
            <a:spLocks/>
          </p:cNvSpPr>
          <p:nvPr/>
        </p:nvSpPr>
        <p:spPr>
          <a:xfrm>
            <a:off x="3208733" y="4778375"/>
            <a:ext cx="2547938"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dirty="0">
                <a:solidFill>
                  <a:srgbClr val="E5AC77"/>
                </a:solidFill>
              </a:rPr>
              <a:t>UTN FRH Ing. Claudio Rossi</a:t>
            </a:r>
            <a:endParaRPr lang="es-AR" dirty="0">
              <a:solidFill>
                <a:srgbClr val="E5AC7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995"/>
                                        </p:tgtEl>
                                        <p:attrNameLst>
                                          <p:attrName>style.visibility</p:attrName>
                                        </p:attrNameLst>
                                      </p:cBhvr>
                                      <p:to>
                                        <p:strVal val="visible"/>
                                      </p:to>
                                    </p:set>
                                    <p:animEffect transition="in" filter="fade">
                                      <p:cBhvr>
                                        <p:cTn id="7" dur="500"/>
                                        <p:tgtEl>
                                          <p:spTgt spid="21995"/>
                                        </p:tgtEl>
                                      </p:cBhvr>
                                    </p:animEffect>
                                  </p:childTnLst>
                                </p:cTn>
                              </p:par>
                              <p:par>
                                <p:cTn id="8" presetID="10" presetClass="entr" presetSubtype="0" fill="hold" nodeType="withEffect">
                                  <p:stCondLst>
                                    <p:cond delay="0"/>
                                  </p:stCondLst>
                                  <p:childTnLst>
                                    <p:set>
                                      <p:cBhvr>
                                        <p:cTn id="9" dur="1" fill="hold">
                                          <p:stCondLst>
                                            <p:cond delay="0"/>
                                          </p:stCondLst>
                                        </p:cTn>
                                        <p:tgtEl>
                                          <p:spTgt spid="21986"/>
                                        </p:tgtEl>
                                        <p:attrNameLst>
                                          <p:attrName>style.visibility</p:attrName>
                                        </p:attrNameLst>
                                      </p:cBhvr>
                                      <p:to>
                                        <p:strVal val="visible"/>
                                      </p:to>
                                    </p:set>
                                    <p:animEffect transition="in" filter="fade">
                                      <p:cBhvr>
                                        <p:cTn id="10" dur="500"/>
                                        <p:tgtEl>
                                          <p:spTgt spid="2198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775"/>
        <p:cNvGrpSpPr/>
        <p:nvPr/>
      </p:nvGrpSpPr>
      <p:grpSpPr>
        <a:xfrm>
          <a:off x="0" y="0"/>
          <a:ext cx="0" cy="0"/>
          <a:chOff x="0" y="0"/>
          <a:chExt cx="0" cy="0"/>
        </a:xfrm>
      </p:grpSpPr>
      <p:sp>
        <p:nvSpPr>
          <p:cNvPr id="6" name="Título 4">
            <a:extLst>
              <a:ext uri="{FF2B5EF4-FFF2-40B4-BE49-F238E27FC236}">
                <a16:creationId xmlns:a16="http://schemas.microsoft.com/office/drawing/2014/main" id="{32401284-D4DF-A933-D570-6B3FE1372320}"/>
              </a:ext>
            </a:extLst>
          </p:cNvPr>
          <p:cNvSpPr>
            <a:spLocks noGrp="1"/>
          </p:cNvSpPr>
          <p:nvPr>
            <p:ph type="title"/>
          </p:nvPr>
        </p:nvSpPr>
        <p:spPr>
          <a:xfrm>
            <a:off x="1603761" y="2043994"/>
            <a:ext cx="6022200" cy="395668"/>
          </a:xfrm>
        </p:spPr>
        <p:txBody>
          <a:bodyPr/>
          <a:lstStyle/>
          <a:p>
            <a:pPr algn="ctr"/>
            <a:r>
              <a:rPr lang="es-AR" sz="3600" dirty="0"/>
              <a:t>¿Qué es un metro?</a:t>
            </a:r>
            <a:br>
              <a:rPr lang="es-AR" dirty="0"/>
            </a:br>
            <a:endParaRPr lang="it-IT" sz="1800" dirty="0"/>
          </a:p>
        </p:txBody>
      </p:sp>
      <p:sp>
        <p:nvSpPr>
          <p:cNvPr id="7" name="CuadroTexto 6">
            <a:extLst>
              <a:ext uri="{FF2B5EF4-FFF2-40B4-BE49-F238E27FC236}">
                <a16:creationId xmlns:a16="http://schemas.microsoft.com/office/drawing/2014/main" id="{1F36FEC4-907C-16E7-ECD7-748329A22825}"/>
              </a:ext>
            </a:extLst>
          </p:cNvPr>
          <p:cNvSpPr txBox="1"/>
          <p:nvPr/>
        </p:nvSpPr>
        <p:spPr>
          <a:xfrm>
            <a:off x="1778795" y="2364581"/>
            <a:ext cx="5614986" cy="2321719"/>
          </a:xfrm>
          <a:prstGeom prst="rect">
            <a:avLst/>
          </a:prstGeom>
          <a:solidFill>
            <a:srgbClr val="3F4D53"/>
          </a:solidFill>
          <a:ln>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1100"/>
              <a:defRPr sz="1800">
                <a:solidFill>
                  <a:srgbClr val="E5AC77"/>
                </a:solidFill>
              </a:defRPr>
            </a:lvl1pPr>
          </a:lstStyle>
          <a:p>
            <a:r>
              <a:rPr lang="es-AR" dirty="0"/>
              <a:t>Es una unidad de longitud del Sistema Internacional de Unidades que equivale al trayecto recorrido por la luz en el vacío durante un intervalo de tiempo de 1/C segundos, y una de las unidades base del antiguo sistema métrico decimal.</a:t>
            </a:r>
          </a:p>
          <a:p>
            <a:br>
              <a:rPr lang="es-AR" dirty="0"/>
            </a:br>
            <a:r>
              <a:rPr lang="es-AR" dirty="0"/>
              <a:t>1/C= 1/299.792.458 de segundos</a:t>
            </a:r>
          </a:p>
          <a:p>
            <a:endParaRPr lang="it-IT" dirty="0"/>
          </a:p>
        </p:txBody>
      </p:sp>
      <p:sp>
        <p:nvSpPr>
          <p:cNvPr id="8" name="Google Shape;13308;p64">
            <a:extLst>
              <a:ext uri="{FF2B5EF4-FFF2-40B4-BE49-F238E27FC236}">
                <a16:creationId xmlns:a16="http://schemas.microsoft.com/office/drawing/2014/main" id="{53C189BC-8BDA-5506-98A6-6389F5284E8E}"/>
              </a:ext>
            </a:extLst>
          </p:cNvPr>
          <p:cNvSpPr txBox="1">
            <a:spLocks/>
          </p:cNvSpPr>
          <p:nvPr/>
        </p:nvSpPr>
        <p:spPr>
          <a:xfrm>
            <a:off x="-1243255" y="884556"/>
            <a:ext cx="3505722" cy="13068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4800"/>
              <a:buFont typeface="Poppins SemiBold"/>
              <a:buNone/>
              <a:defRPr sz="6000" b="0" i="0" u="none" strike="noStrike" cap="none">
                <a:solidFill>
                  <a:schemeClr val="accent2"/>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chemeClr val="accent2"/>
              </a:buClr>
              <a:buSzPts val="4800"/>
              <a:buFont typeface="Poppins"/>
              <a:buNone/>
              <a:defRPr sz="4800" b="1" i="0" u="none" strike="noStrike" cap="none">
                <a:solidFill>
                  <a:schemeClr val="accent2"/>
                </a:solidFill>
                <a:latin typeface="Poppins"/>
                <a:ea typeface="Poppins"/>
                <a:cs typeface="Poppins"/>
                <a:sym typeface="Poppins"/>
              </a:defRPr>
            </a:lvl2pPr>
            <a:lvl3pPr marR="0" lvl="2" algn="ctr" rtl="0">
              <a:lnSpc>
                <a:spcPct val="100000"/>
              </a:lnSpc>
              <a:spcBef>
                <a:spcPts val="0"/>
              </a:spcBef>
              <a:spcAft>
                <a:spcPts val="0"/>
              </a:spcAft>
              <a:buClr>
                <a:schemeClr val="accent2"/>
              </a:buClr>
              <a:buSzPts val="4800"/>
              <a:buFont typeface="Poppins"/>
              <a:buNone/>
              <a:defRPr sz="4800" b="1" i="0" u="none" strike="noStrike" cap="none">
                <a:solidFill>
                  <a:schemeClr val="accent2"/>
                </a:solidFill>
                <a:latin typeface="Poppins"/>
                <a:ea typeface="Poppins"/>
                <a:cs typeface="Poppins"/>
                <a:sym typeface="Poppins"/>
              </a:defRPr>
            </a:lvl3pPr>
            <a:lvl4pPr marR="0" lvl="3" algn="ctr" rtl="0">
              <a:lnSpc>
                <a:spcPct val="100000"/>
              </a:lnSpc>
              <a:spcBef>
                <a:spcPts val="0"/>
              </a:spcBef>
              <a:spcAft>
                <a:spcPts val="0"/>
              </a:spcAft>
              <a:buClr>
                <a:schemeClr val="accent2"/>
              </a:buClr>
              <a:buSzPts val="4800"/>
              <a:buFont typeface="Poppins"/>
              <a:buNone/>
              <a:defRPr sz="4800" b="1" i="0" u="none" strike="noStrike" cap="none">
                <a:solidFill>
                  <a:schemeClr val="accent2"/>
                </a:solidFill>
                <a:latin typeface="Poppins"/>
                <a:ea typeface="Poppins"/>
                <a:cs typeface="Poppins"/>
                <a:sym typeface="Poppins"/>
              </a:defRPr>
            </a:lvl4pPr>
            <a:lvl5pPr marR="0" lvl="4" algn="ctr" rtl="0">
              <a:lnSpc>
                <a:spcPct val="100000"/>
              </a:lnSpc>
              <a:spcBef>
                <a:spcPts val="0"/>
              </a:spcBef>
              <a:spcAft>
                <a:spcPts val="0"/>
              </a:spcAft>
              <a:buClr>
                <a:schemeClr val="accent2"/>
              </a:buClr>
              <a:buSzPts val="4800"/>
              <a:buFont typeface="Poppins"/>
              <a:buNone/>
              <a:defRPr sz="4800" b="1" i="0" u="none" strike="noStrike" cap="none">
                <a:solidFill>
                  <a:schemeClr val="accent2"/>
                </a:solidFill>
                <a:latin typeface="Poppins"/>
                <a:ea typeface="Poppins"/>
                <a:cs typeface="Poppins"/>
                <a:sym typeface="Poppins"/>
              </a:defRPr>
            </a:lvl5pPr>
            <a:lvl6pPr marR="0" lvl="5" algn="ctr" rtl="0">
              <a:lnSpc>
                <a:spcPct val="100000"/>
              </a:lnSpc>
              <a:spcBef>
                <a:spcPts val="0"/>
              </a:spcBef>
              <a:spcAft>
                <a:spcPts val="0"/>
              </a:spcAft>
              <a:buClr>
                <a:schemeClr val="accent2"/>
              </a:buClr>
              <a:buSzPts val="4800"/>
              <a:buFont typeface="Poppins"/>
              <a:buNone/>
              <a:defRPr sz="4800" b="1" i="0" u="none" strike="noStrike" cap="none">
                <a:solidFill>
                  <a:schemeClr val="accent2"/>
                </a:solidFill>
                <a:latin typeface="Poppins"/>
                <a:ea typeface="Poppins"/>
                <a:cs typeface="Poppins"/>
                <a:sym typeface="Poppins"/>
              </a:defRPr>
            </a:lvl6pPr>
            <a:lvl7pPr marR="0" lvl="6" algn="ctr" rtl="0">
              <a:lnSpc>
                <a:spcPct val="100000"/>
              </a:lnSpc>
              <a:spcBef>
                <a:spcPts val="0"/>
              </a:spcBef>
              <a:spcAft>
                <a:spcPts val="0"/>
              </a:spcAft>
              <a:buClr>
                <a:schemeClr val="accent2"/>
              </a:buClr>
              <a:buSzPts val="4800"/>
              <a:buFont typeface="Poppins"/>
              <a:buNone/>
              <a:defRPr sz="4800" b="1" i="0" u="none" strike="noStrike" cap="none">
                <a:solidFill>
                  <a:schemeClr val="accent2"/>
                </a:solidFill>
                <a:latin typeface="Poppins"/>
                <a:ea typeface="Poppins"/>
                <a:cs typeface="Poppins"/>
                <a:sym typeface="Poppins"/>
              </a:defRPr>
            </a:lvl7pPr>
            <a:lvl8pPr marR="0" lvl="7" algn="ctr" rtl="0">
              <a:lnSpc>
                <a:spcPct val="100000"/>
              </a:lnSpc>
              <a:spcBef>
                <a:spcPts val="0"/>
              </a:spcBef>
              <a:spcAft>
                <a:spcPts val="0"/>
              </a:spcAft>
              <a:buClr>
                <a:schemeClr val="accent2"/>
              </a:buClr>
              <a:buSzPts val="4800"/>
              <a:buFont typeface="Poppins"/>
              <a:buNone/>
              <a:defRPr sz="4800" b="1" i="0" u="none" strike="noStrike" cap="none">
                <a:solidFill>
                  <a:schemeClr val="accent2"/>
                </a:solidFill>
                <a:latin typeface="Poppins"/>
                <a:ea typeface="Poppins"/>
                <a:cs typeface="Poppins"/>
                <a:sym typeface="Poppins"/>
              </a:defRPr>
            </a:lvl8pPr>
            <a:lvl9pPr marR="0" lvl="8" algn="ctr" rtl="0">
              <a:lnSpc>
                <a:spcPct val="100000"/>
              </a:lnSpc>
              <a:spcBef>
                <a:spcPts val="0"/>
              </a:spcBef>
              <a:spcAft>
                <a:spcPts val="0"/>
              </a:spcAft>
              <a:buClr>
                <a:schemeClr val="accent2"/>
              </a:buClr>
              <a:buSzPts val="4800"/>
              <a:buFont typeface="Poppins"/>
              <a:buNone/>
              <a:defRPr sz="4800" b="1" i="0" u="none" strike="noStrike" cap="none">
                <a:solidFill>
                  <a:schemeClr val="accent2"/>
                </a:solidFill>
                <a:latin typeface="Poppins"/>
                <a:ea typeface="Poppins"/>
                <a:cs typeface="Poppins"/>
                <a:sym typeface="Poppins"/>
              </a:defRPr>
            </a:lvl9pPr>
          </a:lstStyle>
          <a:p>
            <a:r>
              <a:rPr lang="en" sz="8000" dirty="0">
                <a:solidFill>
                  <a:srgbClr val="E5AC77"/>
                </a:solidFill>
              </a:rPr>
              <a:t>03</a:t>
            </a:r>
          </a:p>
        </p:txBody>
      </p:sp>
      <p:sp>
        <p:nvSpPr>
          <p:cNvPr id="2" name="Marcador de pie de página 3">
            <a:extLst>
              <a:ext uri="{FF2B5EF4-FFF2-40B4-BE49-F238E27FC236}">
                <a16:creationId xmlns:a16="http://schemas.microsoft.com/office/drawing/2014/main" id="{5BF2E29D-06F5-9F4D-8A5F-E02E4E331D84}"/>
              </a:ext>
            </a:extLst>
          </p:cNvPr>
          <p:cNvSpPr txBox="1">
            <a:spLocks/>
          </p:cNvSpPr>
          <p:nvPr/>
        </p:nvSpPr>
        <p:spPr>
          <a:xfrm>
            <a:off x="2849339" y="4778375"/>
            <a:ext cx="2547938"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dirty="0">
                <a:solidFill>
                  <a:srgbClr val="E5AC77"/>
                </a:solidFill>
              </a:rPr>
              <a:t>UTN FRH Ing. Claudio Rossi</a:t>
            </a:r>
            <a:endParaRPr lang="es-AR" dirty="0">
              <a:solidFill>
                <a:srgbClr val="E5AC77"/>
              </a:solidFill>
            </a:endParaRPr>
          </a:p>
        </p:txBody>
      </p:sp>
      <p:sp>
        <p:nvSpPr>
          <p:cNvPr id="3" name="CuadroTexto 2"/>
          <p:cNvSpPr txBox="1"/>
          <p:nvPr/>
        </p:nvSpPr>
        <p:spPr>
          <a:xfrm>
            <a:off x="1778795" y="434"/>
            <a:ext cx="6865142" cy="1708350"/>
          </a:xfrm>
          <a:prstGeom prst="rect">
            <a:avLst/>
          </a:prstGeom>
          <a:solidFill>
            <a:srgbClr val="3F4D53"/>
          </a:solidFill>
          <a:ln>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1100"/>
              <a:defRPr sz="1800" b="1" u="sng">
                <a:solidFill>
                  <a:srgbClr val="E5AC77"/>
                </a:solidFill>
              </a:defRPr>
            </a:lvl1pPr>
          </a:lstStyle>
          <a:p>
            <a:r>
              <a:rPr lang="es-AR" b="0" u="none" dirty="0"/>
              <a:t>El Sistema Internacional de Unidades, es de gran importancia pues garantiza la uniformidad y equivalencia en las mediciones.</a:t>
            </a:r>
          </a:p>
          <a:p>
            <a:r>
              <a:rPr lang="es-AR" b="0" u="none" dirty="0"/>
              <a:t>Las siete unidades básicas del SI, establecidas por convenio, se consideran dimensionalmente independientes entre sí y son: metro, kilogramo, segundo, amperio, kelvin, mol y candela.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80"/>
        <p:cNvGrpSpPr/>
        <p:nvPr/>
      </p:nvGrpSpPr>
      <p:grpSpPr>
        <a:xfrm>
          <a:off x="0" y="0"/>
          <a:ext cx="0" cy="0"/>
          <a:chOff x="0" y="0"/>
          <a:chExt cx="0" cy="0"/>
        </a:xfrm>
      </p:grpSpPr>
      <p:grpSp>
        <p:nvGrpSpPr>
          <p:cNvPr id="13612" name="Google Shape;13612;p71"/>
          <p:cNvGrpSpPr/>
          <p:nvPr/>
        </p:nvGrpSpPr>
        <p:grpSpPr>
          <a:xfrm>
            <a:off x="5379349" y="675728"/>
            <a:ext cx="1223788" cy="21378"/>
            <a:chOff x="3096700" y="3484425"/>
            <a:chExt cx="719875" cy="12575"/>
          </a:xfrm>
        </p:grpSpPr>
        <p:sp>
          <p:nvSpPr>
            <p:cNvPr id="13613" name="Google Shape;13613;p71"/>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4" name="Google Shape;13614;p71"/>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5" name="Google Shape;13615;p71"/>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6" name="Google Shape;13616;p71"/>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7" name="Google Shape;13617;p71"/>
            <p:cNvSpPr/>
            <p:nvPr/>
          </p:nvSpPr>
          <p:spPr>
            <a:xfrm>
              <a:off x="3801875"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8" name="Google Shape;13618;p71"/>
            <p:cNvSpPr/>
            <p:nvPr/>
          </p:nvSpPr>
          <p:spPr>
            <a:xfrm>
              <a:off x="3723550" y="3484425"/>
              <a:ext cx="14650" cy="12575"/>
            </a:xfrm>
            <a:custGeom>
              <a:avLst/>
              <a:gdLst/>
              <a:ahLst/>
              <a:cxnLst/>
              <a:rect l="l" t="t" r="r" b="b"/>
              <a:pathLst>
                <a:path w="586" h="503" extrusionOk="0">
                  <a:moveTo>
                    <a:pt x="253" y="1"/>
                  </a:moveTo>
                  <a:cubicBezTo>
                    <a:pt x="124" y="1"/>
                    <a:pt x="0" y="101"/>
                    <a:pt x="0" y="252"/>
                  </a:cubicBezTo>
                  <a:cubicBezTo>
                    <a:pt x="0" y="390"/>
                    <a:pt x="113" y="502"/>
                    <a:pt x="250" y="502"/>
                  </a:cubicBezTo>
                  <a:cubicBezTo>
                    <a:pt x="473" y="502"/>
                    <a:pt x="585"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9" name="Google Shape;13619;p71"/>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0" name="Google Shape;13620;p71"/>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1" name="Google Shape;13621;p71"/>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2" name="Google Shape;13622;p71"/>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3" name="Google Shape;13623;p71"/>
          <p:cNvGrpSpPr/>
          <p:nvPr/>
        </p:nvGrpSpPr>
        <p:grpSpPr>
          <a:xfrm>
            <a:off x="2545934" y="675728"/>
            <a:ext cx="1223745" cy="21378"/>
            <a:chOff x="2940000" y="3484425"/>
            <a:chExt cx="719850" cy="12575"/>
          </a:xfrm>
        </p:grpSpPr>
        <p:sp>
          <p:nvSpPr>
            <p:cNvPr id="13624" name="Google Shape;13624;p71"/>
            <p:cNvSpPr/>
            <p:nvPr/>
          </p:nvSpPr>
          <p:spPr>
            <a:xfrm>
              <a:off x="3566825" y="3484425"/>
              <a:ext cx="14675" cy="12575"/>
            </a:xfrm>
            <a:custGeom>
              <a:avLst/>
              <a:gdLst/>
              <a:ahLst/>
              <a:cxnLst/>
              <a:rect l="l" t="t" r="r" b="b"/>
              <a:pathLst>
                <a:path w="587" h="503" extrusionOk="0">
                  <a:moveTo>
                    <a:pt x="254" y="1"/>
                  </a:moveTo>
                  <a:cubicBezTo>
                    <a:pt x="124" y="1"/>
                    <a:pt x="0" y="101"/>
                    <a:pt x="1" y="252"/>
                  </a:cubicBezTo>
                  <a:cubicBezTo>
                    <a:pt x="1" y="389"/>
                    <a:pt x="112" y="502"/>
                    <a:pt x="249" y="502"/>
                  </a:cubicBezTo>
                  <a:cubicBezTo>
                    <a:pt x="250" y="502"/>
                    <a:pt x="251" y="502"/>
                    <a:pt x="251" y="502"/>
                  </a:cubicBezTo>
                  <a:cubicBezTo>
                    <a:pt x="474" y="502"/>
                    <a:pt x="586" y="232"/>
                    <a:pt x="429"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5" name="Google Shape;13625;p71"/>
            <p:cNvSpPr/>
            <p:nvPr/>
          </p:nvSpPr>
          <p:spPr>
            <a:xfrm>
              <a:off x="3488475"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5"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6" name="Google Shape;13626;p71"/>
            <p:cNvSpPr/>
            <p:nvPr/>
          </p:nvSpPr>
          <p:spPr>
            <a:xfrm>
              <a:off x="3410100" y="3484425"/>
              <a:ext cx="14700" cy="12575"/>
            </a:xfrm>
            <a:custGeom>
              <a:avLst/>
              <a:gdLst/>
              <a:ahLst/>
              <a:cxnLst/>
              <a:rect l="l" t="t" r="r" b="b"/>
              <a:pathLst>
                <a:path w="588" h="503" extrusionOk="0">
                  <a:moveTo>
                    <a:pt x="254" y="1"/>
                  </a:moveTo>
                  <a:cubicBezTo>
                    <a:pt x="124" y="1"/>
                    <a:pt x="1" y="101"/>
                    <a:pt x="1" y="252"/>
                  </a:cubicBezTo>
                  <a:cubicBezTo>
                    <a:pt x="1" y="390"/>
                    <a:pt x="113" y="502"/>
                    <a:pt x="252" y="502"/>
                  </a:cubicBezTo>
                  <a:cubicBezTo>
                    <a:pt x="475"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7" name="Google Shape;13627;p71"/>
            <p:cNvSpPr/>
            <p:nvPr/>
          </p:nvSpPr>
          <p:spPr>
            <a:xfrm>
              <a:off x="3331775" y="3484425"/>
              <a:ext cx="14650" cy="12575"/>
            </a:xfrm>
            <a:custGeom>
              <a:avLst/>
              <a:gdLst/>
              <a:ahLst/>
              <a:cxnLst/>
              <a:rect l="l" t="t" r="r" b="b"/>
              <a:pathLst>
                <a:path w="586" h="503" extrusionOk="0">
                  <a:moveTo>
                    <a:pt x="253" y="1"/>
                  </a:moveTo>
                  <a:cubicBezTo>
                    <a:pt x="124" y="1"/>
                    <a:pt x="0" y="101"/>
                    <a:pt x="0" y="252"/>
                  </a:cubicBezTo>
                  <a:cubicBezTo>
                    <a:pt x="0" y="390"/>
                    <a:pt x="113" y="502"/>
                    <a:pt x="251" y="502"/>
                  </a:cubicBezTo>
                  <a:cubicBezTo>
                    <a:pt x="473" y="502"/>
                    <a:pt x="586"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8" name="Google Shape;13628;p71"/>
            <p:cNvSpPr/>
            <p:nvPr/>
          </p:nvSpPr>
          <p:spPr>
            <a:xfrm>
              <a:off x="3645175"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9" name="Google Shape;13629;p71"/>
            <p:cNvSpPr/>
            <p:nvPr/>
          </p:nvSpPr>
          <p:spPr>
            <a:xfrm>
              <a:off x="3253400" y="3484425"/>
              <a:ext cx="14675" cy="12575"/>
            </a:xfrm>
            <a:custGeom>
              <a:avLst/>
              <a:gdLst/>
              <a:ahLst/>
              <a:cxnLst/>
              <a:rect l="l" t="t" r="r" b="b"/>
              <a:pathLst>
                <a:path w="587" h="503" extrusionOk="0">
                  <a:moveTo>
                    <a:pt x="254" y="1"/>
                  </a:moveTo>
                  <a:cubicBezTo>
                    <a:pt x="124" y="1"/>
                    <a:pt x="1" y="101"/>
                    <a:pt x="1" y="252"/>
                  </a:cubicBezTo>
                  <a:cubicBezTo>
                    <a:pt x="1" y="390"/>
                    <a:pt x="113" y="502"/>
                    <a:pt x="251" y="502"/>
                  </a:cubicBezTo>
                  <a:cubicBezTo>
                    <a:pt x="251" y="502"/>
                    <a:pt x="252" y="502"/>
                    <a:pt x="253" y="502"/>
                  </a:cubicBezTo>
                  <a:cubicBezTo>
                    <a:pt x="476" y="502"/>
                    <a:pt x="587" y="232"/>
                    <a:pt x="430" y="75"/>
                  </a:cubicBezTo>
                  <a:cubicBezTo>
                    <a:pt x="378" y="24"/>
                    <a:pt x="315"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0" name="Google Shape;13630;p71"/>
            <p:cNvSpPr/>
            <p:nvPr/>
          </p:nvSpPr>
          <p:spPr>
            <a:xfrm>
              <a:off x="3175075" y="3484425"/>
              <a:ext cx="14700" cy="12575"/>
            </a:xfrm>
            <a:custGeom>
              <a:avLst/>
              <a:gdLst/>
              <a:ahLst/>
              <a:cxnLst/>
              <a:rect l="l" t="t" r="r" b="b"/>
              <a:pathLst>
                <a:path w="588" h="503" extrusionOk="0">
                  <a:moveTo>
                    <a:pt x="253" y="1"/>
                  </a:moveTo>
                  <a:cubicBezTo>
                    <a:pt x="124" y="1"/>
                    <a:pt x="0" y="101"/>
                    <a:pt x="0" y="252"/>
                  </a:cubicBezTo>
                  <a:cubicBezTo>
                    <a:pt x="0" y="389"/>
                    <a:pt x="111" y="502"/>
                    <a:pt x="249" y="502"/>
                  </a:cubicBezTo>
                  <a:cubicBezTo>
                    <a:pt x="250" y="502"/>
                    <a:pt x="251" y="502"/>
                    <a:pt x="252" y="502"/>
                  </a:cubicBezTo>
                  <a:cubicBezTo>
                    <a:pt x="475" y="502"/>
                    <a:pt x="587" y="232"/>
                    <a:pt x="428" y="75"/>
                  </a:cubicBezTo>
                  <a:cubicBezTo>
                    <a:pt x="377" y="24"/>
                    <a:pt x="314"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1" name="Google Shape;13631;p71"/>
            <p:cNvSpPr/>
            <p:nvPr/>
          </p:nvSpPr>
          <p:spPr>
            <a:xfrm>
              <a:off x="3096700" y="3484425"/>
              <a:ext cx="14700" cy="12575"/>
            </a:xfrm>
            <a:custGeom>
              <a:avLst/>
              <a:gdLst/>
              <a:ahLst/>
              <a:cxnLst/>
              <a:rect l="l" t="t" r="r" b="b"/>
              <a:pathLst>
                <a:path w="588" h="503" extrusionOk="0">
                  <a:moveTo>
                    <a:pt x="253" y="1"/>
                  </a:moveTo>
                  <a:cubicBezTo>
                    <a:pt x="124" y="1"/>
                    <a:pt x="1" y="101"/>
                    <a:pt x="1" y="252"/>
                  </a:cubicBezTo>
                  <a:cubicBezTo>
                    <a:pt x="1" y="389"/>
                    <a:pt x="111" y="502"/>
                    <a:pt x="248" y="502"/>
                  </a:cubicBezTo>
                  <a:cubicBezTo>
                    <a:pt x="249" y="502"/>
                    <a:pt x="250" y="502"/>
                    <a:pt x="251" y="502"/>
                  </a:cubicBezTo>
                  <a:cubicBezTo>
                    <a:pt x="475" y="502"/>
                    <a:pt x="587"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2" name="Google Shape;13632;p71"/>
            <p:cNvSpPr/>
            <p:nvPr/>
          </p:nvSpPr>
          <p:spPr>
            <a:xfrm>
              <a:off x="3018325" y="3484425"/>
              <a:ext cx="14700" cy="12575"/>
            </a:xfrm>
            <a:custGeom>
              <a:avLst/>
              <a:gdLst/>
              <a:ahLst/>
              <a:cxnLst/>
              <a:rect l="l" t="t" r="r" b="b"/>
              <a:pathLst>
                <a:path w="588" h="503" extrusionOk="0">
                  <a:moveTo>
                    <a:pt x="254" y="1"/>
                  </a:moveTo>
                  <a:cubicBezTo>
                    <a:pt x="125" y="1"/>
                    <a:pt x="1" y="101"/>
                    <a:pt x="1" y="252"/>
                  </a:cubicBezTo>
                  <a:cubicBezTo>
                    <a:pt x="1" y="390"/>
                    <a:pt x="113" y="502"/>
                    <a:pt x="253" y="502"/>
                  </a:cubicBezTo>
                  <a:cubicBezTo>
                    <a:pt x="475" y="502"/>
                    <a:pt x="588" y="232"/>
                    <a:pt x="430" y="75"/>
                  </a:cubicBezTo>
                  <a:cubicBezTo>
                    <a:pt x="378" y="24"/>
                    <a:pt x="316" y="1"/>
                    <a:pt x="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3" name="Google Shape;13633;p71"/>
            <p:cNvSpPr/>
            <p:nvPr/>
          </p:nvSpPr>
          <p:spPr>
            <a:xfrm>
              <a:off x="2940000" y="3484425"/>
              <a:ext cx="14650" cy="12575"/>
            </a:xfrm>
            <a:custGeom>
              <a:avLst/>
              <a:gdLst/>
              <a:ahLst/>
              <a:cxnLst/>
              <a:rect l="l" t="t" r="r" b="b"/>
              <a:pathLst>
                <a:path w="586" h="503" extrusionOk="0">
                  <a:moveTo>
                    <a:pt x="253" y="1"/>
                  </a:moveTo>
                  <a:cubicBezTo>
                    <a:pt x="124" y="1"/>
                    <a:pt x="1" y="101"/>
                    <a:pt x="1" y="252"/>
                  </a:cubicBezTo>
                  <a:cubicBezTo>
                    <a:pt x="1" y="390"/>
                    <a:pt x="113" y="502"/>
                    <a:pt x="251" y="502"/>
                  </a:cubicBezTo>
                  <a:cubicBezTo>
                    <a:pt x="474" y="502"/>
                    <a:pt x="586" y="232"/>
                    <a:pt x="428" y="75"/>
                  </a:cubicBezTo>
                  <a:cubicBezTo>
                    <a:pt x="377" y="24"/>
                    <a:pt x="315" y="1"/>
                    <a:pt x="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8" name="Google Shape;13638;p71"/>
          <p:cNvSpPr/>
          <p:nvPr/>
        </p:nvSpPr>
        <p:spPr>
          <a:xfrm>
            <a:off x="7276197" y="4490775"/>
            <a:ext cx="3232040" cy="3232125"/>
          </a:xfrm>
          <a:custGeom>
            <a:avLst/>
            <a:gdLst/>
            <a:ahLst/>
            <a:cxnLst/>
            <a:rect l="l" t="t" r="r" b="b"/>
            <a:pathLst>
              <a:path w="76048" h="76050" extrusionOk="0">
                <a:moveTo>
                  <a:pt x="38024" y="210"/>
                </a:moveTo>
                <a:cubicBezTo>
                  <a:pt x="58874" y="210"/>
                  <a:pt x="75838" y="17174"/>
                  <a:pt x="75838" y="38024"/>
                </a:cubicBezTo>
                <a:cubicBezTo>
                  <a:pt x="75838" y="58876"/>
                  <a:pt x="58874" y="75840"/>
                  <a:pt x="38024" y="75840"/>
                </a:cubicBezTo>
                <a:cubicBezTo>
                  <a:pt x="17173" y="75840"/>
                  <a:pt x="209" y="58876"/>
                  <a:pt x="209" y="38024"/>
                </a:cubicBezTo>
                <a:cubicBezTo>
                  <a:pt x="209" y="17174"/>
                  <a:pt x="17173" y="210"/>
                  <a:pt x="38024" y="210"/>
                </a:cubicBezTo>
                <a:close/>
                <a:moveTo>
                  <a:pt x="38024" y="1"/>
                </a:moveTo>
                <a:cubicBezTo>
                  <a:pt x="17058" y="1"/>
                  <a:pt x="0" y="17059"/>
                  <a:pt x="0" y="38024"/>
                </a:cubicBezTo>
                <a:cubicBezTo>
                  <a:pt x="0" y="58992"/>
                  <a:pt x="17058" y="76049"/>
                  <a:pt x="38024" y="76049"/>
                </a:cubicBezTo>
                <a:cubicBezTo>
                  <a:pt x="58989" y="76049"/>
                  <a:pt x="76047" y="58992"/>
                  <a:pt x="76047" y="38024"/>
                </a:cubicBezTo>
                <a:cubicBezTo>
                  <a:pt x="76047" y="17059"/>
                  <a:pt x="58989" y="1"/>
                  <a:pt x="38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39" name="Google Shape;13639;p71"/>
          <p:cNvGrpSpPr/>
          <p:nvPr/>
        </p:nvGrpSpPr>
        <p:grpSpPr>
          <a:xfrm>
            <a:off x="-821976" y="-644174"/>
            <a:ext cx="1801489" cy="1763922"/>
            <a:chOff x="236475" y="527300"/>
            <a:chExt cx="1124525" cy="1101075"/>
          </a:xfrm>
          <a:solidFill>
            <a:schemeClr val="accent1"/>
          </a:solidFill>
        </p:grpSpPr>
        <p:sp>
          <p:nvSpPr>
            <p:cNvPr id="13640" name="Google Shape;13640;p71"/>
            <p:cNvSpPr/>
            <p:nvPr/>
          </p:nvSpPr>
          <p:spPr>
            <a:xfrm>
              <a:off x="435250" y="1482225"/>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1" name="Google Shape;13641;p71"/>
            <p:cNvSpPr/>
            <p:nvPr/>
          </p:nvSpPr>
          <p:spPr>
            <a:xfrm>
              <a:off x="475000"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2" name="Google Shape;13642;p71"/>
            <p:cNvSpPr/>
            <p:nvPr/>
          </p:nvSpPr>
          <p:spPr>
            <a:xfrm>
              <a:off x="514750" y="1482225"/>
              <a:ext cx="11350" cy="9725"/>
            </a:xfrm>
            <a:custGeom>
              <a:avLst/>
              <a:gdLst/>
              <a:ahLst/>
              <a:cxnLst/>
              <a:rect l="l" t="t" r="r" b="b"/>
              <a:pathLst>
                <a:path w="454" h="389" extrusionOk="0">
                  <a:moveTo>
                    <a:pt x="260" y="0"/>
                  </a:moveTo>
                  <a:cubicBezTo>
                    <a:pt x="87" y="0"/>
                    <a:pt x="1" y="209"/>
                    <a:pt x="123" y="331"/>
                  </a:cubicBezTo>
                  <a:cubicBezTo>
                    <a:pt x="163" y="371"/>
                    <a:pt x="212" y="388"/>
                    <a:pt x="260" y="388"/>
                  </a:cubicBezTo>
                  <a:cubicBezTo>
                    <a:pt x="359" y="388"/>
                    <a:pt x="454" y="311"/>
                    <a:pt x="454" y="194"/>
                  </a:cubicBezTo>
                  <a:cubicBezTo>
                    <a:pt x="454" y="87"/>
                    <a:pt x="368"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3" name="Google Shape;13643;p71"/>
            <p:cNvSpPr/>
            <p:nvPr/>
          </p:nvSpPr>
          <p:spPr>
            <a:xfrm>
              <a:off x="554500" y="1482225"/>
              <a:ext cx="11375" cy="9725"/>
            </a:xfrm>
            <a:custGeom>
              <a:avLst/>
              <a:gdLst/>
              <a:ahLst/>
              <a:cxnLst/>
              <a:rect l="l" t="t" r="r" b="b"/>
              <a:pathLst>
                <a:path w="455" h="389" extrusionOk="0">
                  <a:moveTo>
                    <a:pt x="262" y="0"/>
                  </a:moveTo>
                  <a:cubicBezTo>
                    <a:pt x="87" y="0"/>
                    <a:pt x="1" y="209"/>
                    <a:pt x="124" y="331"/>
                  </a:cubicBezTo>
                  <a:cubicBezTo>
                    <a:pt x="163" y="371"/>
                    <a:pt x="212" y="388"/>
                    <a:pt x="260" y="388"/>
                  </a:cubicBezTo>
                  <a:cubicBezTo>
                    <a:pt x="359" y="388"/>
                    <a:pt x="454" y="311"/>
                    <a:pt x="454" y="194"/>
                  </a:cubicBezTo>
                  <a:cubicBezTo>
                    <a:pt x="454"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4" name="Google Shape;13644;p71"/>
            <p:cNvSpPr/>
            <p:nvPr/>
          </p:nvSpPr>
          <p:spPr>
            <a:xfrm>
              <a:off x="594250" y="14822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5" name="Google Shape;13645;p71"/>
            <p:cNvSpPr/>
            <p:nvPr/>
          </p:nvSpPr>
          <p:spPr>
            <a:xfrm>
              <a:off x="63402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6" name="Google Shape;13646;p71"/>
            <p:cNvSpPr/>
            <p:nvPr/>
          </p:nvSpPr>
          <p:spPr>
            <a:xfrm>
              <a:off x="673775" y="14822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7" name="Google Shape;13647;p71"/>
            <p:cNvSpPr/>
            <p:nvPr/>
          </p:nvSpPr>
          <p:spPr>
            <a:xfrm>
              <a:off x="713525" y="1482225"/>
              <a:ext cx="11400" cy="9725"/>
            </a:xfrm>
            <a:custGeom>
              <a:avLst/>
              <a:gdLst/>
              <a:ahLst/>
              <a:cxnLst/>
              <a:rect l="l" t="t" r="r" b="b"/>
              <a:pathLst>
                <a:path w="456" h="389" extrusionOk="0">
                  <a:moveTo>
                    <a:pt x="261" y="0"/>
                  </a:moveTo>
                  <a:cubicBezTo>
                    <a:pt x="88" y="0"/>
                    <a:pt x="0" y="209"/>
                    <a:pt x="123" y="331"/>
                  </a:cubicBezTo>
                  <a:cubicBezTo>
                    <a:pt x="163" y="371"/>
                    <a:pt x="212" y="388"/>
                    <a:pt x="260" y="388"/>
                  </a:cubicBezTo>
                  <a:cubicBezTo>
                    <a:pt x="360" y="388"/>
                    <a:pt x="455" y="311"/>
                    <a:pt x="455" y="194"/>
                  </a:cubicBezTo>
                  <a:cubicBezTo>
                    <a:pt x="455"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8" name="Google Shape;13648;p71"/>
            <p:cNvSpPr/>
            <p:nvPr/>
          </p:nvSpPr>
          <p:spPr>
            <a:xfrm>
              <a:off x="753300" y="14822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9" name="Google Shape;13649;p71"/>
            <p:cNvSpPr/>
            <p:nvPr/>
          </p:nvSpPr>
          <p:spPr>
            <a:xfrm>
              <a:off x="793075" y="1482225"/>
              <a:ext cx="11350" cy="9725"/>
            </a:xfrm>
            <a:custGeom>
              <a:avLst/>
              <a:gdLst/>
              <a:ahLst/>
              <a:cxnLst/>
              <a:rect l="l" t="t" r="r" b="b"/>
              <a:pathLst>
                <a:path w="454" h="389" extrusionOk="0">
                  <a:moveTo>
                    <a:pt x="259" y="0"/>
                  </a:moveTo>
                  <a:cubicBezTo>
                    <a:pt x="87" y="0"/>
                    <a:pt x="0" y="209"/>
                    <a:pt x="121" y="331"/>
                  </a:cubicBezTo>
                  <a:cubicBezTo>
                    <a:pt x="161" y="371"/>
                    <a:pt x="210" y="388"/>
                    <a:pt x="258" y="388"/>
                  </a:cubicBezTo>
                  <a:cubicBezTo>
                    <a:pt x="358" y="388"/>
                    <a:pt x="453" y="311"/>
                    <a:pt x="453" y="194"/>
                  </a:cubicBezTo>
                  <a:cubicBezTo>
                    <a:pt x="453" y="87"/>
                    <a:pt x="365"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0" name="Google Shape;13650;p71"/>
            <p:cNvSpPr/>
            <p:nvPr/>
          </p:nvSpPr>
          <p:spPr>
            <a:xfrm>
              <a:off x="832825" y="14822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1" name="Google Shape;13651;p71"/>
            <p:cNvSpPr/>
            <p:nvPr/>
          </p:nvSpPr>
          <p:spPr>
            <a:xfrm>
              <a:off x="872575" y="1482225"/>
              <a:ext cx="11350" cy="9725"/>
            </a:xfrm>
            <a:custGeom>
              <a:avLst/>
              <a:gdLst/>
              <a:ahLst/>
              <a:cxnLst/>
              <a:rect l="l" t="t" r="r" b="b"/>
              <a:pathLst>
                <a:path w="454" h="389" extrusionOk="0">
                  <a:moveTo>
                    <a:pt x="260" y="0"/>
                  </a:moveTo>
                  <a:cubicBezTo>
                    <a:pt x="87" y="0"/>
                    <a:pt x="0" y="209"/>
                    <a:pt x="122" y="331"/>
                  </a:cubicBezTo>
                  <a:cubicBezTo>
                    <a:pt x="161" y="371"/>
                    <a:pt x="210" y="388"/>
                    <a:pt x="258"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2" name="Google Shape;13652;p71"/>
            <p:cNvSpPr/>
            <p:nvPr/>
          </p:nvSpPr>
          <p:spPr>
            <a:xfrm>
              <a:off x="912325" y="1482225"/>
              <a:ext cx="11350" cy="9725"/>
            </a:xfrm>
            <a:custGeom>
              <a:avLst/>
              <a:gdLst/>
              <a:ahLst/>
              <a:cxnLst/>
              <a:rect l="l" t="t" r="r" b="b"/>
              <a:pathLst>
                <a:path w="454" h="389" extrusionOk="0">
                  <a:moveTo>
                    <a:pt x="260" y="0"/>
                  </a:moveTo>
                  <a:cubicBezTo>
                    <a:pt x="87" y="0"/>
                    <a:pt x="1" y="209"/>
                    <a:pt x="123" y="331"/>
                  </a:cubicBezTo>
                  <a:cubicBezTo>
                    <a:pt x="163" y="371"/>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3" name="Google Shape;13653;p71"/>
            <p:cNvSpPr/>
            <p:nvPr/>
          </p:nvSpPr>
          <p:spPr>
            <a:xfrm>
              <a:off x="952075" y="1482225"/>
              <a:ext cx="11350" cy="9725"/>
            </a:xfrm>
            <a:custGeom>
              <a:avLst/>
              <a:gdLst/>
              <a:ahLst/>
              <a:cxnLst/>
              <a:rect l="l" t="t" r="r" b="b"/>
              <a:pathLst>
                <a:path w="454" h="389" extrusionOk="0">
                  <a:moveTo>
                    <a:pt x="260" y="0"/>
                  </a:moveTo>
                  <a:cubicBezTo>
                    <a:pt x="87" y="0"/>
                    <a:pt x="1" y="209"/>
                    <a:pt x="122" y="331"/>
                  </a:cubicBezTo>
                  <a:cubicBezTo>
                    <a:pt x="162" y="371"/>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4" name="Google Shape;13654;p71"/>
            <p:cNvSpPr/>
            <p:nvPr/>
          </p:nvSpPr>
          <p:spPr>
            <a:xfrm>
              <a:off x="991825" y="14822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5" name="Google Shape;13655;p71"/>
            <p:cNvSpPr/>
            <p:nvPr/>
          </p:nvSpPr>
          <p:spPr>
            <a:xfrm>
              <a:off x="1031575" y="1482225"/>
              <a:ext cx="11400" cy="9725"/>
            </a:xfrm>
            <a:custGeom>
              <a:avLst/>
              <a:gdLst/>
              <a:ahLst/>
              <a:cxnLst/>
              <a:rect l="l" t="t" r="r" b="b"/>
              <a:pathLst>
                <a:path w="456" h="389" extrusionOk="0">
                  <a:moveTo>
                    <a:pt x="262" y="0"/>
                  </a:moveTo>
                  <a:cubicBezTo>
                    <a:pt x="89" y="0"/>
                    <a:pt x="1" y="209"/>
                    <a:pt x="124" y="331"/>
                  </a:cubicBezTo>
                  <a:cubicBezTo>
                    <a:pt x="163" y="371"/>
                    <a:pt x="212" y="388"/>
                    <a:pt x="260" y="388"/>
                  </a:cubicBezTo>
                  <a:cubicBezTo>
                    <a:pt x="360" y="388"/>
                    <a:pt x="456" y="311"/>
                    <a:pt x="456" y="194"/>
                  </a:cubicBezTo>
                  <a:cubicBezTo>
                    <a:pt x="454"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6" name="Google Shape;13656;p71"/>
            <p:cNvSpPr/>
            <p:nvPr/>
          </p:nvSpPr>
          <p:spPr>
            <a:xfrm>
              <a:off x="1071350" y="1482225"/>
              <a:ext cx="11350" cy="9725"/>
            </a:xfrm>
            <a:custGeom>
              <a:avLst/>
              <a:gdLst/>
              <a:ahLst/>
              <a:cxnLst/>
              <a:rect l="l" t="t" r="r" b="b"/>
              <a:pathLst>
                <a:path w="454" h="389" extrusionOk="0">
                  <a:moveTo>
                    <a:pt x="259" y="0"/>
                  </a:moveTo>
                  <a:cubicBezTo>
                    <a:pt x="86" y="0"/>
                    <a:pt x="0" y="209"/>
                    <a:pt x="123" y="331"/>
                  </a:cubicBezTo>
                  <a:cubicBezTo>
                    <a:pt x="162" y="371"/>
                    <a:pt x="211" y="388"/>
                    <a:pt x="258" y="388"/>
                  </a:cubicBezTo>
                  <a:cubicBezTo>
                    <a:pt x="358" y="388"/>
                    <a:pt x="453" y="311"/>
                    <a:pt x="453" y="194"/>
                  </a:cubicBezTo>
                  <a:cubicBezTo>
                    <a:pt x="453" y="87"/>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7" name="Google Shape;13657;p71"/>
            <p:cNvSpPr/>
            <p:nvPr/>
          </p:nvSpPr>
          <p:spPr>
            <a:xfrm>
              <a:off x="1111100" y="1482225"/>
              <a:ext cx="11350" cy="9725"/>
            </a:xfrm>
            <a:custGeom>
              <a:avLst/>
              <a:gdLst/>
              <a:ahLst/>
              <a:cxnLst/>
              <a:rect l="l" t="t" r="r" b="b"/>
              <a:pathLst>
                <a:path w="454" h="389" extrusionOk="0">
                  <a:moveTo>
                    <a:pt x="259" y="0"/>
                  </a:moveTo>
                  <a:cubicBezTo>
                    <a:pt x="87" y="0"/>
                    <a:pt x="0" y="209"/>
                    <a:pt x="123" y="331"/>
                  </a:cubicBezTo>
                  <a:cubicBezTo>
                    <a:pt x="162" y="371"/>
                    <a:pt x="211" y="388"/>
                    <a:pt x="259" y="388"/>
                  </a:cubicBezTo>
                  <a:cubicBezTo>
                    <a:pt x="358" y="388"/>
                    <a:pt x="453" y="311"/>
                    <a:pt x="453" y="194"/>
                  </a:cubicBezTo>
                  <a:cubicBezTo>
                    <a:pt x="453" y="87"/>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8" name="Google Shape;13658;p71"/>
            <p:cNvSpPr/>
            <p:nvPr/>
          </p:nvSpPr>
          <p:spPr>
            <a:xfrm>
              <a:off x="1150850" y="1482225"/>
              <a:ext cx="11350" cy="9725"/>
            </a:xfrm>
            <a:custGeom>
              <a:avLst/>
              <a:gdLst/>
              <a:ahLst/>
              <a:cxnLst/>
              <a:rect l="l" t="t" r="r" b="b"/>
              <a:pathLst>
                <a:path w="454" h="389" extrusionOk="0">
                  <a:moveTo>
                    <a:pt x="259" y="0"/>
                  </a:moveTo>
                  <a:cubicBezTo>
                    <a:pt x="87" y="0"/>
                    <a:pt x="0" y="209"/>
                    <a:pt x="123" y="331"/>
                  </a:cubicBezTo>
                  <a:cubicBezTo>
                    <a:pt x="163" y="371"/>
                    <a:pt x="212" y="388"/>
                    <a:pt x="259" y="388"/>
                  </a:cubicBezTo>
                  <a:cubicBezTo>
                    <a:pt x="359" y="388"/>
                    <a:pt x="454" y="311"/>
                    <a:pt x="454" y="194"/>
                  </a:cubicBezTo>
                  <a:cubicBezTo>
                    <a:pt x="454" y="87"/>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9" name="Google Shape;13659;p71"/>
            <p:cNvSpPr/>
            <p:nvPr/>
          </p:nvSpPr>
          <p:spPr>
            <a:xfrm>
              <a:off x="397125" y="1448100"/>
              <a:ext cx="9725" cy="9750"/>
            </a:xfrm>
            <a:custGeom>
              <a:avLst/>
              <a:gdLst/>
              <a:ahLst/>
              <a:cxnLst/>
              <a:rect l="l" t="t" r="r" b="b"/>
              <a:pathLst>
                <a:path w="389" h="390"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0" name="Google Shape;13660;p71"/>
            <p:cNvSpPr/>
            <p:nvPr/>
          </p:nvSpPr>
          <p:spPr>
            <a:xfrm>
              <a:off x="435250" y="1448100"/>
              <a:ext cx="11350" cy="9750"/>
            </a:xfrm>
            <a:custGeom>
              <a:avLst/>
              <a:gdLst/>
              <a:ahLst/>
              <a:cxnLst/>
              <a:rect l="l" t="t" r="r" b="b"/>
              <a:pathLst>
                <a:path w="454" h="390"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1" name="Google Shape;13661;p71"/>
            <p:cNvSpPr/>
            <p:nvPr/>
          </p:nvSpPr>
          <p:spPr>
            <a:xfrm>
              <a:off x="475000" y="1448100"/>
              <a:ext cx="11350" cy="9750"/>
            </a:xfrm>
            <a:custGeom>
              <a:avLst/>
              <a:gdLst/>
              <a:ahLst/>
              <a:cxnLst/>
              <a:rect l="l" t="t" r="r" b="b"/>
              <a:pathLst>
                <a:path w="454" h="390" extrusionOk="0">
                  <a:moveTo>
                    <a:pt x="260" y="1"/>
                  </a:moveTo>
                  <a:cubicBezTo>
                    <a:pt x="87" y="1"/>
                    <a:pt x="1" y="210"/>
                    <a:pt x="122" y="331"/>
                  </a:cubicBezTo>
                  <a:cubicBezTo>
                    <a:pt x="162" y="371"/>
                    <a:pt x="211" y="389"/>
                    <a:pt x="259"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2" name="Google Shape;13662;p71"/>
            <p:cNvSpPr/>
            <p:nvPr/>
          </p:nvSpPr>
          <p:spPr>
            <a:xfrm>
              <a:off x="516425" y="1448100"/>
              <a:ext cx="9675" cy="9750"/>
            </a:xfrm>
            <a:custGeom>
              <a:avLst/>
              <a:gdLst/>
              <a:ahLst/>
              <a:cxnLst/>
              <a:rect l="l" t="t" r="r" b="b"/>
              <a:pathLst>
                <a:path w="387" h="390"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3" name="Google Shape;13663;p71"/>
            <p:cNvSpPr/>
            <p:nvPr/>
          </p:nvSpPr>
          <p:spPr>
            <a:xfrm>
              <a:off x="554500" y="1448100"/>
              <a:ext cx="11375" cy="9750"/>
            </a:xfrm>
            <a:custGeom>
              <a:avLst/>
              <a:gdLst/>
              <a:ahLst/>
              <a:cxnLst/>
              <a:rect l="l" t="t" r="r" b="b"/>
              <a:pathLst>
                <a:path w="455" h="390" extrusionOk="0">
                  <a:moveTo>
                    <a:pt x="262" y="1"/>
                  </a:moveTo>
                  <a:cubicBezTo>
                    <a:pt x="87" y="1"/>
                    <a:pt x="1" y="210"/>
                    <a:pt x="124" y="331"/>
                  </a:cubicBezTo>
                  <a:cubicBezTo>
                    <a:pt x="163" y="371"/>
                    <a:pt x="212" y="389"/>
                    <a:pt x="259" y="389"/>
                  </a:cubicBezTo>
                  <a:cubicBezTo>
                    <a:pt x="359" y="389"/>
                    <a:pt x="454" y="312"/>
                    <a:pt x="454" y="195"/>
                  </a:cubicBezTo>
                  <a:cubicBezTo>
                    <a:pt x="454"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4" name="Google Shape;13664;p71"/>
            <p:cNvSpPr/>
            <p:nvPr/>
          </p:nvSpPr>
          <p:spPr>
            <a:xfrm>
              <a:off x="595925"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5" name="Google Shape;13665;p71"/>
            <p:cNvSpPr/>
            <p:nvPr/>
          </p:nvSpPr>
          <p:spPr>
            <a:xfrm>
              <a:off x="634025" y="1448100"/>
              <a:ext cx="11375" cy="9750"/>
            </a:xfrm>
            <a:custGeom>
              <a:avLst/>
              <a:gdLst/>
              <a:ahLst/>
              <a:cxnLst/>
              <a:rect l="l" t="t" r="r" b="b"/>
              <a:pathLst>
                <a:path w="455" h="390" extrusionOk="0">
                  <a:moveTo>
                    <a:pt x="261" y="1"/>
                  </a:moveTo>
                  <a:cubicBezTo>
                    <a:pt x="88" y="1"/>
                    <a:pt x="0" y="210"/>
                    <a:pt x="123" y="331"/>
                  </a:cubicBezTo>
                  <a:cubicBezTo>
                    <a:pt x="163" y="371"/>
                    <a:pt x="211" y="389"/>
                    <a:pt x="259" y="389"/>
                  </a:cubicBezTo>
                  <a:cubicBezTo>
                    <a:pt x="359" y="389"/>
                    <a:pt x="454"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6" name="Google Shape;13666;p71"/>
            <p:cNvSpPr/>
            <p:nvPr/>
          </p:nvSpPr>
          <p:spPr>
            <a:xfrm>
              <a:off x="673775" y="14481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7" name="Google Shape;13667;p71"/>
            <p:cNvSpPr/>
            <p:nvPr/>
          </p:nvSpPr>
          <p:spPr>
            <a:xfrm>
              <a:off x="475000"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8" name="Google Shape;13668;p71"/>
            <p:cNvSpPr/>
            <p:nvPr/>
          </p:nvSpPr>
          <p:spPr>
            <a:xfrm>
              <a:off x="514750" y="1516325"/>
              <a:ext cx="11350" cy="9725"/>
            </a:xfrm>
            <a:custGeom>
              <a:avLst/>
              <a:gdLst/>
              <a:ahLst/>
              <a:cxnLst/>
              <a:rect l="l" t="t" r="r" b="b"/>
              <a:pathLst>
                <a:path w="454" h="389" extrusionOk="0">
                  <a:moveTo>
                    <a:pt x="260" y="1"/>
                  </a:moveTo>
                  <a:cubicBezTo>
                    <a:pt x="87" y="1"/>
                    <a:pt x="1" y="208"/>
                    <a:pt x="123" y="331"/>
                  </a:cubicBezTo>
                  <a:cubicBezTo>
                    <a:pt x="163" y="371"/>
                    <a:pt x="212" y="389"/>
                    <a:pt x="260" y="389"/>
                  </a:cubicBezTo>
                  <a:cubicBezTo>
                    <a:pt x="359" y="389"/>
                    <a:pt x="454" y="311"/>
                    <a:pt x="454" y="195"/>
                  </a:cubicBezTo>
                  <a:cubicBezTo>
                    <a:pt x="454" y="87"/>
                    <a:pt x="368"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9" name="Google Shape;13669;p71"/>
            <p:cNvSpPr/>
            <p:nvPr/>
          </p:nvSpPr>
          <p:spPr>
            <a:xfrm>
              <a:off x="554500" y="151632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0" name="Google Shape;13670;p71"/>
            <p:cNvSpPr/>
            <p:nvPr/>
          </p:nvSpPr>
          <p:spPr>
            <a:xfrm>
              <a:off x="594250" y="15163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1"/>
                    <a:pt x="456" y="195"/>
                  </a:cubicBezTo>
                  <a:cubicBezTo>
                    <a:pt x="454"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1" name="Google Shape;13671;p71"/>
            <p:cNvSpPr/>
            <p:nvPr/>
          </p:nvSpPr>
          <p:spPr>
            <a:xfrm>
              <a:off x="63402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2" name="Google Shape;13672;p71"/>
            <p:cNvSpPr/>
            <p:nvPr/>
          </p:nvSpPr>
          <p:spPr>
            <a:xfrm>
              <a:off x="673775" y="15163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3" name="Google Shape;13673;p71"/>
            <p:cNvSpPr/>
            <p:nvPr/>
          </p:nvSpPr>
          <p:spPr>
            <a:xfrm>
              <a:off x="713525" y="1516325"/>
              <a:ext cx="11400" cy="9725"/>
            </a:xfrm>
            <a:custGeom>
              <a:avLst/>
              <a:gdLst/>
              <a:ahLst/>
              <a:cxnLst/>
              <a:rect l="l" t="t" r="r" b="b"/>
              <a:pathLst>
                <a:path w="456" h="389" extrusionOk="0">
                  <a:moveTo>
                    <a:pt x="261" y="1"/>
                  </a:moveTo>
                  <a:cubicBezTo>
                    <a:pt x="88" y="1"/>
                    <a:pt x="0" y="210"/>
                    <a:pt x="123" y="331"/>
                  </a:cubicBezTo>
                  <a:cubicBezTo>
                    <a:pt x="163" y="371"/>
                    <a:pt x="212" y="389"/>
                    <a:pt x="260" y="389"/>
                  </a:cubicBezTo>
                  <a:cubicBezTo>
                    <a:pt x="360" y="389"/>
                    <a:pt x="455" y="311"/>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4" name="Google Shape;13674;p71"/>
            <p:cNvSpPr/>
            <p:nvPr/>
          </p:nvSpPr>
          <p:spPr>
            <a:xfrm>
              <a:off x="753300" y="15163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5" name="Google Shape;13675;p71"/>
            <p:cNvSpPr/>
            <p:nvPr/>
          </p:nvSpPr>
          <p:spPr>
            <a:xfrm>
              <a:off x="793075" y="1516325"/>
              <a:ext cx="11350" cy="9725"/>
            </a:xfrm>
            <a:custGeom>
              <a:avLst/>
              <a:gdLst/>
              <a:ahLst/>
              <a:cxnLst/>
              <a:rect l="l" t="t" r="r" b="b"/>
              <a:pathLst>
                <a:path w="454" h="389" extrusionOk="0">
                  <a:moveTo>
                    <a:pt x="259" y="1"/>
                  </a:moveTo>
                  <a:cubicBezTo>
                    <a:pt x="87" y="1"/>
                    <a:pt x="0" y="210"/>
                    <a:pt x="121" y="331"/>
                  </a:cubicBezTo>
                  <a:cubicBezTo>
                    <a:pt x="161" y="371"/>
                    <a:pt x="210" y="389"/>
                    <a:pt x="258" y="389"/>
                  </a:cubicBezTo>
                  <a:cubicBezTo>
                    <a:pt x="358" y="389"/>
                    <a:pt x="453" y="311"/>
                    <a:pt x="453" y="195"/>
                  </a:cubicBezTo>
                  <a:cubicBezTo>
                    <a:pt x="453" y="87"/>
                    <a:pt x="365"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6" name="Google Shape;13676;p71"/>
            <p:cNvSpPr/>
            <p:nvPr/>
          </p:nvSpPr>
          <p:spPr>
            <a:xfrm>
              <a:off x="832825" y="15163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7" name="Google Shape;13677;p71"/>
            <p:cNvSpPr/>
            <p:nvPr/>
          </p:nvSpPr>
          <p:spPr>
            <a:xfrm>
              <a:off x="872575" y="1516325"/>
              <a:ext cx="11350" cy="9725"/>
            </a:xfrm>
            <a:custGeom>
              <a:avLst/>
              <a:gdLst/>
              <a:ahLst/>
              <a:cxnLst/>
              <a:rect l="l" t="t" r="r" b="b"/>
              <a:pathLst>
                <a:path w="454" h="389" extrusionOk="0">
                  <a:moveTo>
                    <a:pt x="260" y="1"/>
                  </a:moveTo>
                  <a:cubicBezTo>
                    <a:pt x="87" y="1"/>
                    <a:pt x="0" y="210"/>
                    <a:pt x="122" y="331"/>
                  </a:cubicBezTo>
                  <a:cubicBezTo>
                    <a:pt x="161" y="371"/>
                    <a:pt x="210" y="389"/>
                    <a:pt x="258" y="389"/>
                  </a:cubicBezTo>
                  <a:cubicBezTo>
                    <a:pt x="358" y="389"/>
                    <a:pt x="454" y="311"/>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8" name="Google Shape;13678;p71"/>
            <p:cNvSpPr/>
            <p:nvPr/>
          </p:nvSpPr>
          <p:spPr>
            <a:xfrm>
              <a:off x="912325" y="1516325"/>
              <a:ext cx="11350" cy="9725"/>
            </a:xfrm>
            <a:custGeom>
              <a:avLst/>
              <a:gdLst/>
              <a:ahLst/>
              <a:cxnLst/>
              <a:rect l="l" t="t" r="r" b="b"/>
              <a:pathLst>
                <a:path w="454" h="389" extrusionOk="0">
                  <a:moveTo>
                    <a:pt x="260" y="1"/>
                  </a:moveTo>
                  <a:cubicBezTo>
                    <a:pt x="87" y="1"/>
                    <a:pt x="1" y="210"/>
                    <a:pt x="123" y="331"/>
                  </a:cubicBezTo>
                  <a:cubicBezTo>
                    <a:pt x="163" y="371"/>
                    <a:pt x="211" y="389"/>
                    <a:pt x="259" y="389"/>
                  </a:cubicBezTo>
                  <a:cubicBezTo>
                    <a:pt x="358" y="389"/>
                    <a:pt x="454" y="311"/>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9" name="Google Shape;13679;p71"/>
            <p:cNvSpPr/>
            <p:nvPr/>
          </p:nvSpPr>
          <p:spPr>
            <a:xfrm>
              <a:off x="952075" y="151632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0" name="Google Shape;13680;p71"/>
            <p:cNvSpPr/>
            <p:nvPr/>
          </p:nvSpPr>
          <p:spPr>
            <a:xfrm>
              <a:off x="991825" y="15163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1"/>
                    <a:pt x="454" y="195"/>
                  </a:cubicBezTo>
                  <a:cubicBezTo>
                    <a:pt x="454" y="87"/>
                    <a:pt x="368"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1" name="Google Shape;13681;p71"/>
            <p:cNvSpPr/>
            <p:nvPr/>
          </p:nvSpPr>
          <p:spPr>
            <a:xfrm>
              <a:off x="1031575" y="1516325"/>
              <a:ext cx="11400" cy="9725"/>
            </a:xfrm>
            <a:custGeom>
              <a:avLst/>
              <a:gdLst/>
              <a:ahLst/>
              <a:cxnLst/>
              <a:rect l="l" t="t" r="r" b="b"/>
              <a:pathLst>
                <a:path w="456" h="389" extrusionOk="0">
                  <a:moveTo>
                    <a:pt x="262" y="1"/>
                  </a:moveTo>
                  <a:cubicBezTo>
                    <a:pt x="89" y="1"/>
                    <a:pt x="1" y="210"/>
                    <a:pt x="124" y="331"/>
                  </a:cubicBezTo>
                  <a:cubicBezTo>
                    <a:pt x="163" y="371"/>
                    <a:pt x="212" y="389"/>
                    <a:pt x="260" y="389"/>
                  </a:cubicBezTo>
                  <a:cubicBezTo>
                    <a:pt x="360" y="389"/>
                    <a:pt x="456" y="311"/>
                    <a:pt x="456" y="195"/>
                  </a:cubicBezTo>
                  <a:cubicBezTo>
                    <a:pt x="456"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2" name="Google Shape;13682;p71"/>
            <p:cNvSpPr/>
            <p:nvPr/>
          </p:nvSpPr>
          <p:spPr>
            <a:xfrm>
              <a:off x="1071350" y="15163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1"/>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3" name="Google Shape;13683;p71"/>
            <p:cNvSpPr/>
            <p:nvPr/>
          </p:nvSpPr>
          <p:spPr>
            <a:xfrm>
              <a:off x="1111100" y="15163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4" name="Google Shape;13684;p71"/>
            <p:cNvSpPr/>
            <p:nvPr/>
          </p:nvSpPr>
          <p:spPr>
            <a:xfrm>
              <a:off x="715200" y="1448100"/>
              <a:ext cx="9725" cy="9750"/>
            </a:xfrm>
            <a:custGeom>
              <a:avLst/>
              <a:gdLst/>
              <a:ahLst/>
              <a:cxnLst/>
              <a:rect l="l" t="t" r="r" b="b"/>
              <a:pathLst>
                <a:path w="389" h="390"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5" name="Google Shape;13685;p71"/>
            <p:cNvSpPr/>
            <p:nvPr/>
          </p:nvSpPr>
          <p:spPr>
            <a:xfrm>
              <a:off x="753300" y="14481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6" name="Google Shape;13686;p71"/>
            <p:cNvSpPr/>
            <p:nvPr/>
          </p:nvSpPr>
          <p:spPr>
            <a:xfrm>
              <a:off x="794700" y="1448100"/>
              <a:ext cx="9725" cy="9750"/>
            </a:xfrm>
            <a:custGeom>
              <a:avLst/>
              <a:gdLst/>
              <a:ahLst/>
              <a:cxnLst/>
              <a:rect l="l" t="t" r="r" b="b"/>
              <a:pathLst>
                <a:path w="389" h="390"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7" name="Google Shape;13687;p71"/>
            <p:cNvSpPr/>
            <p:nvPr/>
          </p:nvSpPr>
          <p:spPr>
            <a:xfrm>
              <a:off x="832825" y="14481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8" name="Google Shape;13688;p71"/>
            <p:cNvSpPr/>
            <p:nvPr/>
          </p:nvSpPr>
          <p:spPr>
            <a:xfrm>
              <a:off x="872575" y="1448100"/>
              <a:ext cx="11350" cy="9750"/>
            </a:xfrm>
            <a:custGeom>
              <a:avLst/>
              <a:gdLst/>
              <a:ahLst/>
              <a:cxnLst/>
              <a:rect l="l" t="t" r="r" b="b"/>
              <a:pathLst>
                <a:path w="454" h="390" extrusionOk="0">
                  <a:moveTo>
                    <a:pt x="260" y="1"/>
                  </a:moveTo>
                  <a:cubicBezTo>
                    <a:pt x="87" y="1"/>
                    <a:pt x="0" y="210"/>
                    <a:pt x="122" y="331"/>
                  </a:cubicBezTo>
                  <a:cubicBezTo>
                    <a:pt x="161" y="371"/>
                    <a:pt x="210" y="389"/>
                    <a:pt x="258"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9" name="Google Shape;13689;p71"/>
            <p:cNvSpPr/>
            <p:nvPr/>
          </p:nvSpPr>
          <p:spPr>
            <a:xfrm>
              <a:off x="913950" y="1448100"/>
              <a:ext cx="9725" cy="9750"/>
            </a:xfrm>
            <a:custGeom>
              <a:avLst/>
              <a:gdLst/>
              <a:ahLst/>
              <a:cxnLst/>
              <a:rect l="l" t="t" r="r" b="b"/>
              <a:pathLst>
                <a:path w="389" h="390"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0" name="Google Shape;13690;p71"/>
            <p:cNvSpPr/>
            <p:nvPr/>
          </p:nvSpPr>
          <p:spPr>
            <a:xfrm>
              <a:off x="95370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1" name="Google Shape;13691;p71"/>
            <p:cNvSpPr/>
            <p:nvPr/>
          </p:nvSpPr>
          <p:spPr>
            <a:xfrm>
              <a:off x="993450" y="1448100"/>
              <a:ext cx="9725" cy="9750"/>
            </a:xfrm>
            <a:custGeom>
              <a:avLst/>
              <a:gdLst/>
              <a:ahLst/>
              <a:cxnLst/>
              <a:rect l="l" t="t" r="r" b="b"/>
              <a:pathLst>
                <a:path w="389" h="390"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2" name="Google Shape;13692;p71"/>
            <p:cNvSpPr/>
            <p:nvPr/>
          </p:nvSpPr>
          <p:spPr>
            <a:xfrm>
              <a:off x="10332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3" name="Google Shape;13693;p71"/>
            <p:cNvSpPr/>
            <p:nvPr/>
          </p:nvSpPr>
          <p:spPr>
            <a:xfrm>
              <a:off x="107297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4" name="Google Shape;13694;p71"/>
            <p:cNvSpPr/>
            <p:nvPr/>
          </p:nvSpPr>
          <p:spPr>
            <a:xfrm>
              <a:off x="1112725" y="1448100"/>
              <a:ext cx="9725" cy="9750"/>
            </a:xfrm>
            <a:custGeom>
              <a:avLst/>
              <a:gdLst/>
              <a:ahLst/>
              <a:cxnLst/>
              <a:rect l="l" t="t" r="r" b="b"/>
              <a:pathLst>
                <a:path w="389" h="390"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5" name="Google Shape;13695;p71"/>
            <p:cNvSpPr/>
            <p:nvPr/>
          </p:nvSpPr>
          <p:spPr>
            <a:xfrm>
              <a:off x="1152500" y="1448100"/>
              <a:ext cx="9700" cy="9750"/>
            </a:xfrm>
            <a:custGeom>
              <a:avLst/>
              <a:gdLst/>
              <a:ahLst/>
              <a:cxnLst/>
              <a:rect l="l" t="t" r="r" b="b"/>
              <a:pathLst>
                <a:path w="388" h="390"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6" name="Google Shape;13696;p71"/>
            <p:cNvSpPr/>
            <p:nvPr/>
          </p:nvSpPr>
          <p:spPr>
            <a:xfrm>
              <a:off x="1192275" y="1448100"/>
              <a:ext cx="9675" cy="9750"/>
            </a:xfrm>
            <a:custGeom>
              <a:avLst/>
              <a:gdLst/>
              <a:ahLst/>
              <a:cxnLst/>
              <a:rect l="l" t="t" r="r" b="b"/>
              <a:pathLst>
                <a:path w="387" h="390"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7" name="Google Shape;13697;p71"/>
            <p:cNvSpPr/>
            <p:nvPr/>
          </p:nvSpPr>
          <p:spPr>
            <a:xfrm>
              <a:off x="355750" y="1414000"/>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8" name="Google Shape;13698;p71"/>
            <p:cNvSpPr/>
            <p:nvPr/>
          </p:nvSpPr>
          <p:spPr>
            <a:xfrm>
              <a:off x="397125" y="141400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9" name="Google Shape;13699;p71"/>
            <p:cNvSpPr/>
            <p:nvPr/>
          </p:nvSpPr>
          <p:spPr>
            <a:xfrm>
              <a:off x="435250" y="1414000"/>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0" name="Google Shape;13700;p71"/>
            <p:cNvSpPr/>
            <p:nvPr/>
          </p:nvSpPr>
          <p:spPr>
            <a:xfrm>
              <a:off x="475000" y="1414000"/>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1" name="Google Shape;13701;p71"/>
            <p:cNvSpPr/>
            <p:nvPr/>
          </p:nvSpPr>
          <p:spPr>
            <a:xfrm>
              <a:off x="516425" y="141400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2" name="Google Shape;13702;p71"/>
            <p:cNvSpPr/>
            <p:nvPr/>
          </p:nvSpPr>
          <p:spPr>
            <a:xfrm>
              <a:off x="554500" y="1414000"/>
              <a:ext cx="11375" cy="9750"/>
            </a:xfrm>
            <a:custGeom>
              <a:avLst/>
              <a:gdLst/>
              <a:ahLst/>
              <a:cxnLst/>
              <a:rect l="l" t="t" r="r" b="b"/>
              <a:pathLst>
                <a:path w="455" h="390" extrusionOk="0">
                  <a:moveTo>
                    <a:pt x="262" y="1"/>
                  </a:moveTo>
                  <a:cubicBezTo>
                    <a:pt x="87" y="1"/>
                    <a:pt x="1" y="210"/>
                    <a:pt x="124" y="333"/>
                  </a:cubicBezTo>
                  <a:cubicBezTo>
                    <a:pt x="163" y="372"/>
                    <a:pt x="212" y="389"/>
                    <a:pt x="259" y="389"/>
                  </a:cubicBezTo>
                  <a:cubicBezTo>
                    <a:pt x="359" y="389"/>
                    <a:pt x="454" y="312"/>
                    <a:pt x="454" y="195"/>
                  </a:cubicBezTo>
                  <a:cubicBezTo>
                    <a:pt x="454"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3" name="Google Shape;13703;p71"/>
            <p:cNvSpPr/>
            <p:nvPr/>
          </p:nvSpPr>
          <p:spPr>
            <a:xfrm>
              <a:off x="595925"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4" name="Google Shape;13704;p71"/>
            <p:cNvSpPr/>
            <p:nvPr/>
          </p:nvSpPr>
          <p:spPr>
            <a:xfrm>
              <a:off x="634025" y="1414000"/>
              <a:ext cx="11375" cy="9750"/>
            </a:xfrm>
            <a:custGeom>
              <a:avLst/>
              <a:gdLst/>
              <a:ahLst/>
              <a:cxnLst/>
              <a:rect l="l" t="t" r="r" b="b"/>
              <a:pathLst>
                <a:path w="455" h="390" extrusionOk="0">
                  <a:moveTo>
                    <a:pt x="261" y="1"/>
                  </a:moveTo>
                  <a:cubicBezTo>
                    <a:pt x="88" y="1"/>
                    <a:pt x="0" y="210"/>
                    <a:pt x="123" y="333"/>
                  </a:cubicBezTo>
                  <a:cubicBezTo>
                    <a:pt x="162" y="372"/>
                    <a:pt x="211" y="389"/>
                    <a:pt x="259" y="389"/>
                  </a:cubicBezTo>
                  <a:cubicBezTo>
                    <a:pt x="359" y="389"/>
                    <a:pt x="455"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5" name="Google Shape;13705;p71"/>
            <p:cNvSpPr/>
            <p:nvPr/>
          </p:nvSpPr>
          <p:spPr>
            <a:xfrm>
              <a:off x="673775" y="1414000"/>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6" name="Google Shape;13706;p71"/>
            <p:cNvSpPr/>
            <p:nvPr/>
          </p:nvSpPr>
          <p:spPr>
            <a:xfrm>
              <a:off x="715200" y="141400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7" name="Google Shape;13707;p71"/>
            <p:cNvSpPr/>
            <p:nvPr/>
          </p:nvSpPr>
          <p:spPr>
            <a:xfrm>
              <a:off x="753300" y="1414000"/>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7"/>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8" name="Google Shape;13708;p71"/>
            <p:cNvSpPr/>
            <p:nvPr/>
          </p:nvSpPr>
          <p:spPr>
            <a:xfrm>
              <a:off x="794700" y="141400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9" name="Google Shape;13709;p71"/>
            <p:cNvSpPr/>
            <p:nvPr/>
          </p:nvSpPr>
          <p:spPr>
            <a:xfrm>
              <a:off x="832825" y="1414000"/>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0" name="Google Shape;13710;p71"/>
            <p:cNvSpPr/>
            <p:nvPr/>
          </p:nvSpPr>
          <p:spPr>
            <a:xfrm>
              <a:off x="872575" y="1414000"/>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1" name="Google Shape;13711;p71"/>
            <p:cNvSpPr/>
            <p:nvPr/>
          </p:nvSpPr>
          <p:spPr>
            <a:xfrm>
              <a:off x="913950" y="141400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2" name="Google Shape;13712;p71"/>
            <p:cNvSpPr/>
            <p:nvPr/>
          </p:nvSpPr>
          <p:spPr>
            <a:xfrm>
              <a:off x="95370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3" name="Google Shape;13713;p71"/>
            <p:cNvSpPr/>
            <p:nvPr/>
          </p:nvSpPr>
          <p:spPr>
            <a:xfrm>
              <a:off x="993450" y="141400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4" name="Google Shape;13714;p71"/>
            <p:cNvSpPr/>
            <p:nvPr/>
          </p:nvSpPr>
          <p:spPr>
            <a:xfrm>
              <a:off x="10332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5" name="Google Shape;13715;p71"/>
            <p:cNvSpPr/>
            <p:nvPr/>
          </p:nvSpPr>
          <p:spPr>
            <a:xfrm>
              <a:off x="107297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6" name="Google Shape;13716;p71"/>
            <p:cNvSpPr/>
            <p:nvPr/>
          </p:nvSpPr>
          <p:spPr>
            <a:xfrm>
              <a:off x="1112725" y="141400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7" name="Google Shape;13717;p71"/>
            <p:cNvSpPr/>
            <p:nvPr/>
          </p:nvSpPr>
          <p:spPr>
            <a:xfrm>
              <a:off x="1152500" y="141400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8" name="Google Shape;13718;p71"/>
            <p:cNvSpPr/>
            <p:nvPr/>
          </p:nvSpPr>
          <p:spPr>
            <a:xfrm>
              <a:off x="1192275" y="141400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9" name="Google Shape;13719;p71"/>
            <p:cNvSpPr/>
            <p:nvPr/>
          </p:nvSpPr>
          <p:spPr>
            <a:xfrm>
              <a:off x="1232025" y="141400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0" name="Google Shape;13720;p71"/>
            <p:cNvSpPr/>
            <p:nvPr/>
          </p:nvSpPr>
          <p:spPr>
            <a:xfrm>
              <a:off x="355750" y="1379900"/>
              <a:ext cx="11350" cy="9725"/>
            </a:xfrm>
            <a:custGeom>
              <a:avLst/>
              <a:gdLst/>
              <a:ahLst/>
              <a:cxnLst/>
              <a:rect l="l" t="t" r="r" b="b"/>
              <a:pathLst>
                <a:path w="454" h="389" extrusionOk="0">
                  <a:moveTo>
                    <a:pt x="259" y="0"/>
                  </a:moveTo>
                  <a:cubicBezTo>
                    <a:pt x="87" y="0"/>
                    <a:pt x="0" y="210"/>
                    <a:pt x="123" y="331"/>
                  </a:cubicBezTo>
                  <a:cubicBezTo>
                    <a:pt x="162" y="371"/>
                    <a:pt x="211" y="389"/>
                    <a:pt x="259" y="389"/>
                  </a:cubicBezTo>
                  <a:cubicBezTo>
                    <a:pt x="358" y="389"/>
                    <a:pt x="453" y="311"/>
                    <a:pt x="453" y="194"/>
                  </a:cubicBezTo>
                  <a:cubicBezTo>
                    <a:pt x="453" y="87"/>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1" name="Google Shape;13721;p71"/>
            <p:cNvSpPr/>
            <p:nvPr/>
          </p:nvSpPr>
          <p:spPr>
            <a:xfrm>
              <a:off x="397125" y="1379900"/>
              <a:ext cx="9725" cy="9725"/>
            </a:xfrm>
            <a:custGeom>
              <a:avLst/>
              <a:gdLst/>
              <a:ahLst/>
              <a:cxnLst/>
              <a:rect l="l" t="t" r="r" b="b"/>
              <a:pathLst>
                <a:path w="389" h="389" extrusionOk="0">
                  <a:moveTo>
                    <a:pt x="195" y="0"/>
                  </a:moveTo>
                  <a:cubicBezTo>
                    <a:pt x="88" y="0"/>
                    <a:pt x="1" y="87"/>
                    <a:pt x="1" y="194"/>
                  </a:cubicBezTo>
                  <a:cubicBezTo>
                    <a:pt x="1" y="302"/>
                    <a:pt x="88" y="389"/>
                    <a:pt x="195" y="389"/>
                  </a:cubicBezTo>
                  <a:cubicBezTo>
                    <a:pt x="302" y="389"/>
                    <a:pt x="389" y="302"/>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2" name="Google Shape;13722;p71"/>
            <p:cNvSpPr/>
            <p:nvPr/>
          </p:nvSpPr>
          <p:spPr>
            <a:xfrm>
              <a:off x="435250" y="1379900"/>
              <a:ext cx="11350" cy="9750"/>
            </a:xfrm>
            <a:custGeom>
              <a:avLst/>
              <a:gdLst/>
              <a:ahLst/>
              <a:cxnLst/>
              <a:rect l="l" t="t" r="r" b="b"/>
              <a:pathLst>
                <a:path w="454" h="390" extrusionOk="0">
                  <a:moveTo>
                    <a:pt x="260" y="0"/>
                  </a:moveTo>
                  <a:cubicBezTo>
                    <a:pt x="87" y="0"/>
                    <a:pt x="0" y="210"/>
                    <a:pt x="123" y="332"/>
                  </a:cubicBezTo>
                  <a:cubicBezTo>
                    <a:pt x="162" y="372"/>
                    <a:pt x="211" y="389"/>
                    <a:pt x="258" y="389"/>
                  </a:cubicBezTo>
                  <a:cubicBezTo>
                    <a:pt x="358" y="389"/>
                    <a:pt x="454" y="312"/>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3" name="Google Shape;13723;p71"/>
            <p:cNvSpPr/>
            <p:nvPr/>
          </p:nvSpPr>
          <p:spPr>
            <a:xfrm>
              <a:off x="475000" y="1379900"/>
              <a:ext cx="11350" cy="9725"/>
            </a:xfrm>
            <a:custGeom>
              <a:avLst/>
              <a:gdLst/>
              <a:ahLst/>
              <a:cxnLst/>
              <a:rect l="l" t="t" r="r" b="b"/>
              <a:pathLst>
                <a:path w="454" h="389" extrusionOk="0">
                  <a:moveTo>
                    <a:pt x="260" y="0"/>
                  </a:moveTo>
                  <a:cubicBezTo>
                    <a:pt x="87" y="0"/>
                    <a:pt x="1" y="210"/>
                    <a:pt x="122" y="331"/>
                  </a:cubicBezTo>
                  <a:cubicBezTo>
                    <a:pt x="162" y="371"/>
                    <a:pt x="211" y="389"/>
                    <a:pt x="259" y="389"/>
                  </a:cubicBezTo>
                  <a:cubicBezTo>
                    <a:pt x="358" y="389"/>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4" name="Google Shape;13724;p71"/>
            <p:cNvSpPr/>
            <p:nvPr/>
          </p:nvSpPr>
          <p:spPr>
            <a:xfrm>
              <a:off x="516425" y="1379900"/>
              <a:ext cx="9675" cy="9725"/>
            </a:xfrm>
            <a:custGeom>
              <a:avLst/>
              <a:gdLst/>
              <a:ahLst/>
              <a:cxnLst/>
              <a:rect l="l" t="t" r="r" b="b"/>
              <a:pathLst>
                <a:path w="387" h="389" extrusionOk="0">
                  <a:moveTo>
                    <a:pt x="193" y="0"/>
                  </a:moveTo>
                  <a:cubicBezTo>
                    <a:pt x="87" y="0"/>
                    <a:pt x="0" y="87"/>
                    <a:pt x="0" y="194"/>
                  </a:cubicBezTo>
                  <a:cubicBezTo>
                    <a:pt x="0" y="302"/>
                    <a:pt x="87" y="389"/>
                    <a:pt x="193" y="389"/>
                  </a:cubicBezTo>
                  <a:cubicBezTo>
                    <a:pt x="301" y="389"/>
                    <a:pt x="387" y="302"/>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5" name="Google Shape;13725;p71"/>
            <p:cNvSpPr/>
            <p:nvPr/>
          </p:nvSpPr>
          <p:spPr>
            <a:xfrm>
              <a:off x="554500" y="1379900"/>
              <a:ext cx="11375" cy="9725"/>
            </a:xfrm>
            <a:custGeom>
              <a:avLst/>
              <a:gdLst/>
              <a:ahLst/>
              <a:cxnLst/>
              <a:rect l="l" t="t" r="r" b="b"/>
              <a:pathLst>
                <a:path w="455" h="389" extrusionOk="0">
                  <a:moveTo>
                    <a:pt x="262" y="0"/>
                  </a:moveTo>
                  <a:cubicBezTo>
                    <a:pt x="87" y="0"/>
                    <a:pt x="1" y="210"/>
                    <a:pt x="124" y="331"/>
                  </a:cubicBezTo>
                  <a:cubicBezTo>
                    <a:pt x="163" y="371"/>
                    <a:pt x="212" y="389"/>
                    <a:pt x="259" y="389"/>
                  </a:cubicBezTo>
                  <a:cubicBezTo>
                    <a:pt x="359" y="389"/>
                    <a:pt x="454" y="311"/>
                    <a:pt x="454" y="194"/>
                  </a:cubicBezTo>
                  <a:cubicBezTo>
                    <a:pt x="454"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6" name="Google Shape;13726;p71"/>
            <p:cNvSpPr/>
            <p:nvPr/>
          </p:nvSpPr>
          <p:spPr>
            <a:xfrm>
              <a:off x="595925"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7" y="302"/>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7" name="Google Shape;13727;p71"/>
            <p:cNvSpPr/>
            <p:nvPr/>
          </p:nvSpPr>
          <p:spPr>
            <a:xfrm>
              <a:off x="634025" y="1379900"/>
              <a:ext cx="11375" cy="9725"/>
            </a:xfrm>
            <a:custGeom>
              <a:avLst/>
              <a:gdLst/>
              <a:ahLst/>
              <a:cxnLst/>
              <a:rect l="l" t="t" r="r" b="b"/>
              <a:pathLst>
                <a:path w="455" h="389" extrusionOk="0">
                  <a:moveTo>
                    <a:pt x="261" y="0"/>
                  </a:moveTo>
                  <a:cubicBezTo>
                    <a:pt x="88" y="0"/>
                    <a:pt x="0" y="210"/>
                    <a:pt x="123" y="331"/>
                  </a:cubicBezTo>
                  <a:cubicBezTo>
                    <a:pt x="163" y="371"/>
                    <a:pt x="211" y="389"/>
                    <a:pt x="259" y="389"/>
                  </a:cubicBezTo>
                  <a:cubicBezTo>
                    <a:pt x="359" y="389"/>
                    <a:pt x="454" y="311"/>
                    <a:pt x="455" y="194"/>
                  </a:cubicBezTo>
                  <a:cubicBezTo>
                    <a:pt x="455"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8" name="Google Shape;13728;p71"/>
            <p:cNvSpPr/>
            <p:nvPr/>
          </p:nvSpPr>
          <p:spPr>
            <a:xfrm>
              <a:off x="673775" y="1379900"/>
              <a:ext cx="11375" cy="9750"/>
            </a:xfrm>
            <a:custGeom>
              <a:avLst/>
              <a:gdLst/>
              <a:ahLst/>
              <a:cxnLst/>
              <a:rect l="l" t="t" r="r" b="b"/>
              <a:pathLst>
                <a:path w="455" h="390" extrusionOk="0">
                  <a:moveTo>
                    <a:pt x="261" y="0"/>
                  </a:moveTo>
                  <a:cubicBezTo>
                    <a:pt x="88" y="0"/>
                    <a:pt x="0" y="210"/>
                    <a:pt x="123" y="332"/>
                  </a:cubicBezTo>
                  <a:cubicBezTo>
                    <a:pt x="163" y="372"/>
                    <a:pt x="211" y="389"/>
                    <a:pt x="259" y="389"/>
                  </a:cubicBezTo>
                  <a:cubicBezTo>
                    <a:pt x="359" y="389"/>
                    <a:pt x="455" y="312"/>
                    <a:pt x="455" y="194"/>
                  </a:cubicBezTo>
                  <a:cubicBezTo>
                    <a:pt x="455"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9" name="Google Shape;13729;p71"/>
            <p:cNvSpPr/>
            <p:nvPr/>
          </p:nvSpPr>
          <p:spPr>
            <a:xfrm>
              <a:off x="715200" y="1379900"/>
              <a:ext cx="9725" cy="9725"/>
            </a:xfrm>
            <a:custGeom>
              <a:avLst/>
              <a:gdLst/>
              <a:ahLst/>
              <a:cxnLst/>
              <a:rect l="l" t="t" r="r" b="b"/>
              <a:pathLst>
                <a:path w="389" h="389" extrusionOk="0">
                  <a:moveTo>
                    <a:pt x="194" y="0"/>
                  </a:moveTo>
                  <a:cubicBezTo>
                    <a:pt x="86" y="0"/>
                    <a:pt x="0" y="87"/>
                    <a:pt x="0" y="194"/>
                  </a:cubicBezTo>
                  <a:cubicBezTo>
                    <a:pt x="0" y="302"/>
                    <a:pt x="86" y="389"/>
                    <a:pt x="194" y="389"/>
                  </a:cubicBezTo>
                  <a:cubicBezTo>
                    <a:pt x="300" y="389"/>
                    <a:pt x="388" y="302"/>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0" name="Google Shape;13730;p71"/>
            <p:cNvSpPr/>
            <p:nvPr/>
          </p:nvSpPr>
          <p:spPr>
            <a:xfrm>
              <a:off x="753300" y="1379900"/>
              <a:ext cx="11375" cy="9750"/>
            </a:xfrm>
            <a:custGeom>
              <a:avLst/>
              <a:gdLst/>
              <a:ahLst/>
              <a:cxnLst/>
              <a:rect l="l" t="t" r="r" b="b"/>
              <a:pathLst>
                <a:path w="455" h="390" extrusionOk="0">
                  <a:moveTo>
                    <a:pt x="260" y="0"/>
                  </a:moveTo>
                  <a:cubicBezTo>
                    <a:pt x="87" y="0"/>
                    <a:pt x="1" y="210"/>
                    <a:pt x="122" y="332"/>
                  </a:cubicBezTo>
                  <a:cubicBezTo>
                    <a:pt x="162" y="372"/>
                    <a:pt x="210" y="389"/>
                    <a:pt x="258" y="389"/>
                  </a:cubicBezTo>
                  <a:cubicBezTo>
                    <a:pt x="358" y="389"/>
                    <a:pt x="454" y="312"/>
                    <a:pt x="454" y="194"/>
                  </a:cubicBezTo>
                  <a:cubicBezTo>
                    <a:pt x="454" y="87"/>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1" name="Google Shape;13731;p71"/>
            <p:cNvSpPr/>
            <p:nvPr/>
          </p:nvSpPr>
          <p:spPr>
            <a:xfrm>
              <a:off x="794700" y="1379900"/>
              <a:ext cx="9725" cy="9725"/>
            </a:xfrm>
            <a:custGeom>
              <a:avLst/>
              <a:gdLst/>
              <a:ahLst/>
              <a:cxnLst/>
              <a:rect l="l" t="t" r="r" b="b"/>
              <a:pathLst>
                <a:path w="389" h="389" extrusionOk="0">
                  <a:moveTo>
                    <a:pt x="194" y="0"/>
                  </a:moveTo>
                  <a:cubicBezTo>
                    <a:pt x="87" y="0"/>
                    <a:pt x="0" y="87"/>
                    <a:pt x="0" y="194"/>
                  </a:cubicBezTo>
                  <a:cubicBezTo>
                    <a:pt x="0" y="302"/>
                    <a:pt x="87" y="389"/>
                    <a:pt x="194" y="389"/>
                  </a:cubicBezTo>
                  <a:cubicBezTo>
                    <a:pt x="300" y="389"/>
                    <a:pt x="388" y="302"/>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2" name="Google Shape;13732;p71"/>
            <p:cNvSpPr/>
            <p:nvPr/>
          </p:nvSpPr>
          <p:spPr>
            <a:xfrm>
              <a:off x="832825" y="1379900"/>
              <a:ext cx="11350" cy="9750"/>
            </a:xfrm>
            <a:custGeom>
              <a:avLst/>
              <a:gdLst/>
              <a:ahLst/>
              <a:cxnLst/>
              <a:rect l="l" t="t" r="r" b="b"/>
              <a:pathLst>
                <a:path w="454" h="390" extrusionOk="0">
                  <a:moveTo>
                    <a:pt x="259" y="0"/>
                  </a:moveTo>
                  <a:cubicBezTo>
                    <a:pt x="87" y="0"/>
                    <a:pt x="0" y="210"/>
                    <a:pt x="122" y="332"/>
                  </a:cubicBezTo>
                  <a:cubicBezTo>
                    <a:pt x="161" y="372"/>
                    <a:pt x="210" y="389"/>
                    <a:pt x="257" y="389"/>
                  </a:cubicBezTo>
                  <a:cubicBezTo>
                    <a:pt x="357" y="389"/>
                    <a:pt x="453" y="312"/>
                    <a:pt x="453" y="194"/>
                  </a:cubicBezTo>
                  <a:cubicBezTo>
                    <a:pt x="453" y="87"/>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3" name="Google Shape;13733;p71"/>
            <p:cNvSpPr/>
            <p:nvPr/>
          </p:nvSpPr>
          <p:spPr>
            <a:xfrm>
              <a:off x="872575" y="1379900"/>
              <a:ext cx="11350" cy="9725"/>
            </a:xfrm>
            <a:custGeom>
              <a:avLst/>
              <a:gdLst/>
              <a:ahLst/>
              <a:cxnLst/>
              <a:rect l="l" t="t" r="r" b="b"/>
              <a:pathLst>
                <a:path w="454" h="389" extrusionOk="0">
                  <a:moveTo>
                    <a:pt x="260" y="0"/>
                  </a:moveTo>
                  <a:cubicBezTo>
                    <a:pt x="87" y="0"/>
                    <a:pt x="0" y="210"/>
                    <a:pt x="122" y="331"/>
                  </a:cubicBezTo>
                  <a:cubicBezTo>
                    <a:pt x="161" y="371"/>
                    <a:pt x="210" y="389"/>
                    <a:pt x="258" y="389"/>
                  </a:cubicBezTo>
                  <a:cubicBezTo>
                    <a:pt x="358" y="389"/>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4" name="Google Shape;13734;p71"/>
            <p:cNvSpPr/>
            <p:nvPr/>
          </p:nvSpPr>
          <p:spPr>
            <a:xfrm>
              <a:off x="913950" y="1379900"/>
              <a:ext cx="9725" cy="9725"/>
            </a:xfrm>
            <a:custGeom>
              <a:avLst/>
              <a:gdLst/>
              <a:ahLst/>
              <a:cxnLst/>
              <a:rect l="l" t="t" r="r" b="b"/>
              <a:pathLst>
                <a:path w="389" h="389" extrusionOk="0">
                  <a:moveTo>
                    <a:pt x="195" y="0"/>
                  </a:moveTo>
                  <a:cubicBezTo>
                    <a:pt x="87" y="0"/>
                    <a:pt x="1" y="87"/>
                    <a:pt x="1" y="194"/>
                  </a:cubicBezTo>
                  <a:cubicBezTo>
                    <a:pt x="1" y="302"/>
                    <a:pt x="87" y="389"/>
                    <a:pt x="195" y="389"/>
                  </a:cubicBezTo>
                  <a:cubicBezTo>
                    <a:pt x="302" y="389"/>
                    <a:pt x="389" y="302"/>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5" name="Google Shape;13735;p71"/>
            <p:cNvSpPr/>
            <p:nvPr/>
          </p:nvSpPr>
          <p:spPr>
            <a:xfrm>
              <a:off x="95370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2" y="389"/>
                    <a:pt x="389" y="302"/>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6" name="Google Shape;13736;p71"/>
            <p:cNvSpPr/>
            <p:nvPr/>
          </p:nvSpPr>
          <p:spPr>
            <a:xfrm>
              <a:off x="993450" y="1379900"/>
              <a:ext cx="9725" cy="9725"/>
            </a:xfrm>
            <a:custGeom>
              <a:avLst/>
              <a:gdLst/>
              <a:ahLst/>
              <a:cxnLst/>
              <a:rect l="l" t="t" r="r" b="b"/>
              <a:pathLst>
                <a:path w="389" h="389" extrusionOk="0">
                  <a:moveTo>
                    <a:pt x="195" y="0"/>
                  </a:moveTo>
                  <a:cubicBezTo>
                    <a:pt x="89" y="0"/>
                    <a:pt x="1" y="87"/>
                    <a:pt x="1" y="194"/>
                  </a:cubicBezTo>
                  <a:cubicBezTo>
                    <a:pt x="1" y="302"/>
                    <a:pt x="89" y="389"/>
                    <a:pt x="195" y="389"/>
                  </a:cubicBezTo>
                  <a:cubicBezTo>
                    <a:pt x="303" y="389"/>
                    <a:pt x="389" y="302"/>
                    <a:pt x="389" y="194"/>
                  </a:cubicBezTo>
                  <a:cubicBezTo>
                    <a:pt x="389" y="87"/>
                    <a:pt x="303"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7" name="Google Shape;13737;p71"/>
            <p:cNvSpPr/>
            <p:nvPr/>
          </p:nvSpPr>
          <p:spPr>
            <a:xfrm>
              <a:off x="10332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8" name="Google Shape;13738;p71"/>
            <p:cNvSpPr/>
            <p:nvPr/>
          </p:nvSpPr>
          <p:spPr>
            <a:xfrm>
              <a:off x="107297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9" name="Google Shape;13739;p71"/>
            <p:cNvSpPr/>
            <p:nvPr/>
          </p:nvSpPr>
          <p:spPr>
            <a:xfrm>
              <a:off x="1112725" y="1379900"/>
              <a:ext cx="9725" cy="9725"/>
            </a:xfrm>
            <a:custGeom>
              <a:avLst/>
              <a:gdLst/>
              <a:ahLst/>
              <a:cxnLst/>
              <a:rect l="l" t="t" r="r" b="b"/>
              <a:pathLst>
                <a:path w="389" h="389" extrusionOk="0">
                  <a:moveTo>
                    <a:pt x="194" y="0"/>
                  </a:moveTo>
                  <a:cubicBezTo>
                    <a:pt x="88" y="0"/>
                    <a:pt x="0" y="87"/>
                    <a:pt x="0" y="194"/>
                  </a:cubicBezTo>
                  <a:cubicBezTo>
                    <a:pt x="0" y="302"/>
                    <a:pt x="88" y="389"/>
                    <a:pt x="194" y="389"/>
                  </a:cubicBezTo>
                  <a:cubicBezTo>
                    <a:pt x="302" y="389"/>
                    <a:pt x="388" y="302"/>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0" name="Google Shape;13740;p71"/>
            <p:cNvSpPr/>
            <p:nvPr/>
          </p:nvSpPr>
          <p:spPr>
            <a:xfrm>
              <a:off x="1152500" y="1379900"/>
              <a:ext cx="9700" cy="9725"/>
            </a:xfrm>
            <a:custGeom>
              <a:avLst/>
              <a:gdLst/>
              <a:ahLst/>
              <a:cxnLst/>
              <a:rect l="l" t="t" r="r" b="b"/>
              <a:pathLst>
                <a:path w="388" h="389" extrusionOk="0">
                  <a:moveTo>
                    <a:pt x="193" y="0"/>
                  </a:moveTo>
                  <a:cubicBezTo>
                    <a:pt x="87" y="0"/>
                    <a:pt x="1" y="87"/>
                    <a:pt x="1" y="194"/>
                  </a:cubicBezTo>
                  <a:cubicBezTo>
                    <a:pt x="1" y="302"/>
                    <a:pt x="87" y="389"/>
                    <a:pt x="193" y="389"/>
                  </a:cubicBezTo>
                  <a:cubicBezTo>
                    <a:pt x="301" y="389"/>
                    <a:pt x="388" y="302"/>
                    <a:pt x="388" y="194"/>
                  </a:cubicBezTo>
                  <a:cubicBezTo>
                    <a:pt x="388"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1" name="Google Shape;13741;p71"/>
            <p:cNvSpPr/>
            <p:nvPr/>
          </p:nvSpPr>
          <p:spPr>
            <a:xfrm>
              <a:off x="1192275" y="1379900"/>
              <a:ext cx="9675" cy="9725"/>
            </a:xfrm>
            <a:custGeom>
              <a:avLst/>
              <a:gdLst/>
              <a:ahLst/>
              <a:cxnLst/>
              <a:rect l="l" t="t" r="r" b="b"/>
              <a:pathLst>
                <a:path w="387" h="389" extrusionOk="0">
                  <a:moveTo>
                    <a:pt x="193" y="0"/>
                  </a:moveTo>
                  <a:cubicBezTo>
                    <a:pt x="86" y="0"/>
                    <a:pt x="0" y="87"/>
                    <a:pt x="0" y="194"/>
                  </a:cubicBezTo>
                  <a:cubicBezTo>
                    <a:pt x="0" y="302"/>
                    <a:pt x="86" y="389"/>
                    <a:pt x="193" y="389"/>
                  </a:cubicBezTo>
                  <a:cubicBezTo>
                    <a:pt x="300" y="389"/>
                    <a:pt x="387" y="302"/>
                    <a:pt x="387" y="194"/>
                  </a:cubicBezTo>
                  <a:cubicBezTo>
                    <a:pt x="387" y="87"/>
                    <a:pt x="300"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2" name="Google Shape;13742;p71"/>
            <p:cNvSpPr/>
            <p:nvPr/>
          </p:nvSpPr>
          <p:spPr>
            <a:xfrm>
              <a:off x="1232025" y="1379900"/>
              <a:ext cx="9675" cy="9725"/>
            </a:xfrm>
            <a:custGeom>
              <a:avLst/>
              <a:gdLst/>
              <a:ahLst/>
              <a:cxnLst/>
              <a:rect l="l" t="t" r="r" b="b"/>
              <a:pathLst>
                <a:path w="387" h="389" extrusionOk="0">
                  <a:moveTo>
                    <a:pt x="194" y="0"/>
                  </a:moveTo>
                  <a:cubicBezTo>
                    <a:pt x="87" y="0"/>
                    <a:pt x="0" y="87"/>
                    <a:pt x="0" y="194"/>
                  </a:cubicBezTo>
                  <a:cubicBezTo>
                    <a:pt x="0" y="302"/>
                    <a:pt x="87" y="389"/>
                    <a:pt x="194" y="389"/>
                  </a:cubicBezTo>
                  <a:cubicBezTo>
                    <a:pt x="300" y="389"/>
                    <a:pt x="387" y="302"/>
                    <a:pt x="387" y="194"/>
                  </a:cubicBezTo>
                  <a:cubicBezTo>
                    <a:pt x="387"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3" name="Google Shape;13743;p71"/>
            <p:cNvSpPr/>
            <p:nvPr/>
          </p:nvSpPr>
          <p:spPr>
            <a:xfrm>
              <a:off x="31762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4" name="Google Shape;13744;p71"/>
            <p:cNvSpPr/>
            <p:nvPr/>
          </p:nvSpPr>
          <p:spPr>
            <a:xfrm>
              <a:off x="355750" y="134580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4"/>
                  </a:cubicBezTo>
                  <a:cubicBezTo>
                    <a:pt x="453" y="87"/>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5" name="Google Shape;13745;p71"/>
            <p:cNvSpPr/>
            <p:nvPr/>
          </p:nvSpPr>
          <p:spPr>
            <a:xfrm>
              <a:off x="397125" y="134580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6" name="Google Shape;13746;p71"/>
            <p:cNvSpPr/>
            <p:nvPr/>
          </p:nvSpPr>
          <p:spPr>
            <a:xfrm>
              <a:off x="435250" y="1345800"/>
              <a:ext cx="11350" cy="9725"/>
            </a:xfrm>
            <a:custGeom>
              <a:avLst/>
              <a:gdLst/>
              <a:ahLst/>
              <a:cxnLst/>
              <a:rect l="l" t="t" r="r" b="b"/>
              <a:pathLst>
                <a:path w="454" h="389" extrusionOk="0">
                  <a:moveTo>
                    <a:pt x="260" y="0"/>
                  </a:moveTo>
                  <a:cubicBezTo>
                    <a:pt x="87" y="0"/>
                    <a:pt x="0" y="209"/>
                    <a:pt x="123" y="332"/>
                  </a:cubicBezTo>
                  <a:cubicBezTo>
                    <a:pt x="162" y="371"/>
                    <a:pt x="211" y="389"/>
                    <a:pt x="258" y="389"/>
                  </a:cubicBezTo>
                  <a:cubicBezTo>
                    <a:pt x="358" y="389"/>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7" name="Google Shape;13747;p71"/>
            <p:cNvSpPr/>
            <p:nvPr/>
          </p:nvSpPr>
          <p:spPr>
            <a:xfrm>
              <a:off x="475000" y="1345800"/>
              <a:ext cx="11350" cy="9725"/>
            </a:xfrm>
            <a:custGeom>
              <a:avLst/>
              <a:gdLst/>
              <a:ahLst/>
              <a:cxnLst/>
              <a:rect l="l" t="t" r="r" b="b"/>
              <a:pathLst>
                <a:path w="454" h="389" extrusionOk="0">
                  <a:moveTo>
                    <a:pt x="260" y="0"/>
                  </a:moveTo>
                  <a:cubicBezTo>
                    <a:pt x="87" y="0"/>
                    <a:pt x="1" y="209"/>
                    <a:pt x="122" y="332"/>
                  </a:cubicBezTo>
                  <a:cubicBezTo>
                    <a:pt x="161" y="371"/>
                    <a:pt x="210" y="389"/>
                    <a:pt x="258" y="389"/>
                  </a:cubicBezTo>
                  <a:cubicBezTo>
                    <a:pt x="358" y="389"/>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8" name="Google Shape;13748;p71"/>
            <p:cNvSpPr/>
            <p:nvPr/>
          </p:nvSpPr>
          <p:spPr>
            <a:xfrm>
              <a:off x="516425" y="134580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9" name="Google Shape;13749;p71"/>
            <p:cNvSpPr/>
            <p:nvPr/>
          </p:nvSpPr>
          <p:spPr>
            <a:xfrm>
              <a:off x="554500" y="1345800"/>
              <a:ext cx="11375" cy="9725"/>
            </a:xfrm>
            <a:custGeom>
              <a:avLst/>
              <a:gdLst/>
              <a:ahLst/>
              <a:cxnLst/>
              <a:rect l="l" t="t" r="r" b="b"/>
              <a:pathLst>
                <a:path w="455" h="389" extrusionOk="0">
                  <a:moveTo>
                    <a:pt x="262" y="0"/>
                  </a:moveTo>
                  <a:cubicBezTo>
                    <a:pt x="87" y="0"/>
                    <a:pt x="1" y="209"/>
                    <a:pt x="124" y="332"/>
                  </a:cubicBezTo>
                  <a:cubicBezTo>
                    <a:pt x="163" y="371"/>
                    <a:pt x="212" y="389"/>
                    <a:pt x="259" y="389"/>
                  </a:cubicBezTo>
                  <a:cubicBezTo>
                    <a:pt x="359" y="389"/>
                    <a:pt x="454" y="311"/>
                    <a:pt x="454" y="194"/>
                  </a:cubicBezTo>
                  <a:cubicBezTo>
                    <a:pt x="454"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0" name="Google Shape;13750;p71"/>
            <p:cNvSpPr/>
            <p:nvPr/>
          </p:nvSpPr>
          <p:spPr>
            <a:xfrm>
              <a:off x="595925"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1" name="Google Shape;13751;p71"/>
            <p:cNvSpPr/>
            <p:nvPr/>
          </p:nvSpPr>
          <p:spPr>
            <a:xfrm>
              <a:off x="634025" y="1345800"/>
              <a:ext cx="11375" cy="9725"/>
            </a:xfrm>
            <a:custGeom>
              <a:avLst/>
              <a:gdLst/>
              <a:ahLst/>
              <a:cxnLst/>
              <a:rect l="l" t="t" r="r" b="b"/>
              <a:pathLst>
                <a:path w="455" h="389" extrusionOk="0">
                  <a:moveTo>
                    <a:pt x="261" y="0"/>
                  </a:moveTo>
                  <a:cubicBezTo>
                    <a:pt x="88" y="0"/>
                    <a:pt x="0" y="209"/>
                    <a:pt x="123" y="332"/>
                  </a:cubicBezTo>
                  <a:cubicBezTo>
                    <a:pt x="162" y="371"/>
                    <a:pt x="211" y="389"/>
                    <a:pt x="259" y="389"/>
                  </a:cubicBezTo>
                  <a:cubicBezTo>
                    <a:pt x="359" y="389"/>
                    <a:pt x="455" y="311"/>
                    <a:pt x="455" y="194"/>
                  </a:cubicBezTo>
                  <a:cubicBezTo>
                    <a:pt x="455"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2" name="Google Shape;13752;p71"/>
            <p:cNvSpPr/>
            <p:nvPr/>
          </p:nvSpPr>
          <p:spPr>
            <a:xfrm>
              <a:off x="673775" y="1345800"/>
              <a:ext cx="11375" cy="9725"/>
            </a:xfrm>
            <a:custGeom>
              <a:avLst/>
              <a:gdLst/>
              <a:ahLst/>
              <a:cxnLst/>
              <a:rect l="l" t="t" r="r" b="b"/>
              <a:pathLst>
                <a:path w="455" h="389" extrusionOk="0">
                  <a:moveTo>
                    <a:pt x="261" y="0"/>
                  </a:moveTo>
                  <a:cubicBezTo>
                    <a:pt x="88" y="0"/>
                    <a:pt x="0" y="209"/>
                    <a:pt x="123" y="332"/>
                  </a:cubicBezTo>
                  <a:cubicBezTo>
                    <a:pt x="163" y="371"/>
                    <a:pt x="211" y="389"/>
                    <a:pt x="259" y="389"/>
                  </a:cubicBezTo>
                  <a:cubicBezTo>
                    <a:pt x="359" y="389"/>
                    <a:pt x="455" y="311"/>
                    <a:pt x="455" y="194"/>
                  </a:cubicBezTo>
                  <a:cubicBezTo>
                    <a:pt x="455"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3" name="Google Shape;13753;p71"/>
            <p:cNvSpPr/>
            <p:nvPr/>
          </p:nvSpPr>
          <p:spPr>
            <a:xfrm>
              <a:off x="715200" y="134580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4" name="Google Shape;13754;p71"/>
            <p:cNvSpPr/>
            <p:nvPr/>
          </p:nvSpPr>
          <p:spPr>
            <a:xfrm>
              <a:off x="753300" y="1345800"/>
              <a:ext cx="11375" cy="9725"/>
            </a:xfrm>
            <a:custGeom>
              <a:avLst/>
              <a:gdLst/>
              <a:ahLst/>
              <a:cxnLst/>
              <a:rect l="l" t="t" r="r" b="b"/>
              <a:pathLst>
                <a:path w="455" h="389" extrusionOk="0">
                  <a:moveTo>
                    <a:pt x="260" y="0"/>
                  </a:moveTo>
                  <a:cubicBezTo>
                    <a:pt x="87" y="0"/>
                    <a:pt x="1" y="209"/>
                    <a:pt x="122" y="332"/>
                  </a:cubicBezTo>
                  <a:cubicBezTo>
                    <a:pt x="162" y="371"/>
                    <a:pt x="210" y="389"/>
                    <a:pt x="258" y="389"/>
                  </a:cubicBezTo>
                  <a:cubicBezTo>
                    <a:pt x="358" y="389"/>
                    <a:pt x="454" y="311"/>
                    <a:pt x="454" y="194"/>
                  </a:cubicBezTo>
                  <a:cubicBezTo>
                    <a:pt x="454" y="87"/>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5" name="Google Shape;13755;p71"/>
            <p:cNvSpPr/>
            <p:nvPr/>
          </p:nvSpPr>
          <p:spPr>
            <a:xfrm>
              <a:off x="794700"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6" name="Google Shape;13756;p71"/>
            <p:cNvSpPr/>
            <p:nvPr/>
          </p:nvSpPr>
          <p:spPr>
            <a:xfrm>
              <a:off x="832825" y="1345800"/>
              <a:ext cx="11350" cy="9725"/>
            </a:xfrm>
            <a:custGeom>
              <a:avLst/>
              <a:gdLst/>
              <a:ahLst/>
              <a:cxnLst/>
              <a:rect l="l" t="t" r="r" b="b"/>
              <a:pathLst>
                <a:path w="454" h="389" extrusionOk="0">
                  <a:moveTo>
                    <a:pt x="259" y="0"/>
                  </a:moveTo>
                  <a:cubicBezTo>
                    <a:pt x="87" y="0"/>
                    <a:pt x="0" y="209"/>
                    <a:pt x="122" y="332"/>
                  </a:cubicBezTo>
                  <a:cubicBezTo>
                    <a:pt x="161" y="371"/>
                    <a:pt x="210" y="389"/>
                    <a:pt x="257" y="389"/>
                  </a:cubicBezTo>
                  <a:cubicBezTo>
                    <a:pt x="357" y="389"/>
                    <a:pt x="453" y="311"/>
                    <a:pt x="453" y="194"/>
                  </a:cubicBezTo>
                  <a:cubicBezTo>
                    <a:pt x="453" y="87"/>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7" name="Google Shape;13757;p71"/>
            <p:cNvSpPr/>
            <p:nvPr/>
          </p:nvSpPr>
          <p:spPr>
            <a:xfrm>
              <a:off x="872575" y="1345800"/>
              <a:ext cx="11350" cy="9725"/>
            </a:xfrm>
            <a:custGeom>
              <a:avLst/>
              <a:gdLst/>
              <a:ahLst/>
              <a:cxnLst/>
              <a:rect l="l" t="t" r="r" b="b"/>
              <a:pathLst>
                <a:path w="454" h="389" extrusionOk="0">
                  <a:moveTo>
                    <a:pt x="260" y="0"/>
                  </a:moveTo>
                  <a:cubicBezTo>
                    <a:pt x="87" y="0"/>
                    <a:pt x="0" y="209"/>
                    <a:pt x="122" y="332"/>
                  </a:cubicBezTo>
                  <a:cubicBezTo>
                    <a:pt x="161" y="371"/>
                    <a:pt x="210" y="389"/>
                    <a:pt x="257" y="389"/>
                  </a:cubicBezTo>
                  <a:cubicBezTo>
                    <a:pt x="358" y="389"/>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8" name="Google Shape;13758;p71"/>
            <p:cNvSpPr/>
            <p:nvPr/>
          </p:nvSpPr>
          <p:spPr>
            <a:xfrm>
              <a:off x="913950" y="134580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9" name="Google Shape;13759;p71"/>
            <p:cNvSpPr/>
            <p:nvPr/>
          </p:nvSpPr>
          <p:spPr>
            <a:xfrm>
              <a:off x="95370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0" name="Google Shape;13760;p71"/>
            <p:cNvSpPr/>
            <p:nvPr/>
          </p:nvSpPr>
          <p:spPr>
            <a:xfrm>
              <a:off x="993450" y="134580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1" name="Google Shape;13761;p71"/>
            <p:cNvSpPr/>
            <p:nvPr/>
          </p:nvSpPr>
          <p:spPr>
            <a:xfrm>
              <a:off x="10332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2" name="Google Shape;13762;p71"/>
            <p:cNvSpPr/>
            <p:nvPr/>
          </p:nvSpPr>
          <p:spPr>
            <a:xfrm>
              <a:off x="107297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3" name="Google Shape;13763;p71"/>
            <p:cNvSpPr/>
            <p:nvPr/>
          </p:nvSpPr>
          <p:spPr>
            <a:xfrm>
              <a:off x="1112725" y="134580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4" name="Google Shape;13764;p71"/>
            <p:cNvSpPr/>
            <p:nvPr/>
          </p:nvSpPr>
          <p:spPr>
            <a:xfrm>
              <a:off x="1152500" y="134580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5" name="Google Shape;13765;p71"/>
            <p:cNvSpPr/>
            <p:nvPr/>
          </p:nvSpPr>
          <p:spPr>
            <a:xfrm>
              <a:off x="1192275" y="134580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6" name="Google Shape;13766;p71"/>
            <p:cNvSpPr/>
            <p:nvPr/>
          </p:nvSpPr>
          <p:spPr>
            <a:xfrm>
              <a:off x="1232025" y="134580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7" name="Google Shape;13767;p71"/>
            <p:cNvSpPr/>
            <p:nvPr/>
          </p:nvSpPr>
          <p:spPr>
            <a:xfrm>
              <a:off x="31762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2" y="389"/>
                    <a:pt x="388" y="303"/>
                    <a:pt x="388" y="195"/>
                  </a:cubicBezTo>
                  <a:cubicBezTo>
                    <a:pt x="388" y="89"/>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8" name="Google Shape;13768;p71"/>
            <p:cNvSpPr/>
            <p:nvPr/>
          </p:nvSpPr>
          <p:spPr>
            <a:xfrm>
              <a:off x="355750" y="1311675"/>
              <a:ext cx="11350" cy="9750"/>
            </a:xfrm>
            <a:custGeom>
              <a:avLst/>
              <a:gdLst/>
              <a:ahLst/>
              <a:cxnLst/>
              <a:rect l="l" t="t" r="r" b="b"/>
              <a:pathLst>
                <a:path w="454" h="390" extrusionOk="0">
                  <a:moveTo>
                    <a:pt x="259" y="1"/>
                  </a:moveTo>
                  <a:cubicBezTo>
                    <a:pt x="87" y="1"/>
                    <a:pt x="0" y="210"/>
                    <a:pt x="123" y="333"/>
                  </a:cubicBezTo>
                  <a:cubicBezTo>
                    <a:pt x="162" y="372"/>
                    <a:pt x="210" y="390"/>
                    <a:pt x="258" y="390"/>
                  </a:cubicBezTo>
                  <a:cubicBezTo>
                    <a:pt x="357" y="390"/>
                    <a:pt x="453" y="312"/>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9" name="Google Shape;13769;p71"/>
            <p:cNvSpPr/>
            <p:nvPr/>
          </p:nvSpPr>
          <p:spPr>
            <a:xfrm>
              <a:off x="397125" y="1311675"/>
              <a:ext cx="9725" cy="9725"/>
            </a:xfrm>
            <a:custGeom>
              <a:avLst/>
              <a:gdLst/>
              <a:ahLst/>
              <a:cxnLst/>
              <a:rect l="l" t="t" r="r" b="b"/>
              <a:pathLst>
                <a:path w="389" h="389" extrusionOk="0">
                  <a:moveTo>
                    <a:pt x="195" y="1"/>
                  </a:moveTo>
                  <a:cubicBezTo>
                    <a:pt x="88" y="1"/>
                    <a:pt x="1" y="89"/>
                    <a:pt x="1" y="195"/>
                  </a:cubicBezTo>
                  <a:cubicBezTo>
                    <a:pt x="1" y="303"/>
                    <a:pt x="88" y="389"/>
                    <a:pt x="195" y="389"/>
                  </a:cubicBezTo>
                  <a:cubicBezTo>
                    <a:pt x="302" y="389"/>
                    <a:pt x="389" y="303"/>
                    <a:pt x="389" y="195"/>
                  </a:cubicBezTo>
                  <a:cubicBezTo>
                    <a:pt x="389" y="89"/>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0" name="Google Shape;13770;p71"/>
            <p:cNvSpPr/>
            <p:nvPr/>
          </p:nvSpPr>
          <p:spPr>
            <a:xfrm>
              <a:off x="435250" y="1311675"/>
              <a:ext cx="11350" cy="9750"/>
            </a:xfrm>
            <a:custGeom>
              <a:avLst/>
              <a:gdLst/>
              <a:ahLst/>
              <a:cxnLst/>
              <a:rect l="l" t="t" r="r" b="b"/>
              <a:pathLst>
                <a:path w="454" h="390" extrusionOk="0">
                  <a:moveTo>
                    <a:pt x="260" y="1"/>
                  </a:moveTo>
                  <a:cubicBezTo>
                    <a:pt x="87" y="1"/>
                    <a:pt x="0" y="210"/>
                    <a:pt x="123" y="333"/>
                  </a:cubicBezTo>
                  <a:cubicBezTo>
                    <a:pt x="162" y="372"/>
                    <a:pt x="211" y="390"/>
                    <a:pt x="258" y="390"/>
                  </a:cubicBezTo>
                  <a:cubicBezTo>
                    <a:pt x="358" y="390"/>
                    <a:pt x="454" y="312"/>
                    <a:pt x="454" y="195"/>
                  </a:cubicBezTo>
                  <a:cubicBezTo>
                    <a:pt x="454" y="89"/>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1" name="Google Shape;13771;p71"/>
            <p:cNvSpPr/>
            <p:nvPr/>
          </p:nvSpPr>
          <p:spPr>
            <a:xfrm>
              <a:off x="475000" y="1311675"/>
              <a:ext cx="11350" cy="9750"/>
            </a:xfrm>
            <a:custGeom>
              <a:avLst/>
              <a:gdLst/>
              <a:ahLst/>
              <a:cxnLst/>
              <a:rect l="l" t="t" r="r" b="b"/>
              <a:pathLst>
                <a:path w="454" h="390" extrusionOk="0">
                  <a:moveTo>
                    <a:pt x="260" y="1"/>
                  </a:moveTo>
                  <a:cubicBezTo>
                    <a:pt x="87" y="1"/>
                    <a:pt x="1" y="210"/>
                    <a:pt x="122" y="333"/>
                  </a:cubicBezTo>
                  <a:cubicBezTo>
                    <a:pt x="161" y="372"/>
                    <a:pt x="210" y="390"/>
                    <a:pt x="258" y="390"/>
                  </a:cubicBezTo>
                  <a:cubicBezTo>
                    <a:pt x="358" y="390"/>
                    <a:pt x="454" y="312"/>
                    <a:pt x="454" y="195"/>
                  </a:cubicBezTo>
                  <a:cubicBezTo>
                    <a:pt x="454" y="89"/>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2" name="Google Shape;13772;p71"/>
            <p:cNvSpPr/>
            <p:nvPr/>
          </p:nvSpPr>
          <p:spPr>
            <a:xfrm>
              <a:off x="516425" y="1311675"/>
              <a:ext cx="9675" cy="9725"/>
            </a:xfrm>
            <a:custGeom>
              <a:avLst/>
              <a:gdLst/>
              <a:ahLst/>
              <a:cxnLst/>
              <a:rect l="l" t="t" r="r" b="b"/>
              <a:pathLst>
                <a:path w="387" h="389" extrusionOk="0">
                  <a:moveTo>
                    <a:pt x="193" y="1"/>
                  </a:moveTo>
                  <a:cubicBezTo>
                    <a:pt x="87" y="1"/>
                    <a:pt x="0" y="89"/>
                    <a:pt x="0" y="195"/>
                  </a:cubicBezTo>
                  <a:cubicBezTo>
                    <a:pt x="0" y="303"/>
                    <a:pt x="87" y="389"/>
                    <a:pt x="193" y="389"/>
                  </a:cubicBezTo>
                  <a:cubicBezTo>
                    <a:pt x="301" y="389"/>
                    <a:pt x="387" y="303"/>
                    <a:pt x="387" y="195"/>
                  </a:cubicBezTo>
                  <a:cubicBezTo>
                    <a:pt x="387" y="89"/>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3" name="Google Shape;13773;p71"/>
            <p:cNvSpPr/>
            <p:nvPr/>
          </p:nvSpPr>
          <p:spPr>
            <a:xfrm>
              <a:off x="554500" y="1311675"/>
              <a:ext cx="11375" cy="9750"/>
            </a:xfrm>
            <a:custGeom>
              <a:avLst/>
              <a:gdLst/>
              <a:ahLst/>
              <a:cxnLst/>
              <a:rect l="l" t="t" r="r" b="b"/>
              <a:pathLst>
                <a:path w="455" h="390" extrusionOk="0">
                  <a:moveTo>
                    <a:pt x="262" y="1"/>
                  </a:moveTo>
                  <a:cubicBezTo>
                    <a:pt x="87" y="1"/>
                    <a:pt x="1" y="210"/>
                    <a:pt x="124" y="333"/>
                  </a:cubicBezTo>
                  <a:cubicBezTo>
                    <a:pt x="163" y="372"/>
                    <a:pt x="212" y="390"/>
                    <a:pt x="259" y="390"/>
                  </a:cubicBezTo>
                  <a:cubicBezTo>
                    <a:pt x="359" y="390"/>
                    <a:pt x="454" y="312"/>
                    <a:pt x="454" y="195"/>
                  </a:cubicBezTo>
                  <a:cubicBezTo>
                    <a:pt x="454" y="89"/>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4" name="Google Shape;13774;p71"/>
            <p:cNvSpPr/>
            <p:nvPr/>
          </p:nvSpPr>
          <p:spPr>
            <a:xfrm>
              <a:off x="595925"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7" y="303"/>
                    <a:pt x="387" y="195"/>
                  </a:cubicBezTo>
                  <a:cubicBezTo>
                    <a:pt x="387" y="89"/>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5" name="Google Shape;13775;p71"/>
            <p:cNvSpPr/>
            <p:nvPr/>
          </p:nvSpPr>
          <p:spPr>
            <a:xfrm>
              <a:off x="634025" y="1311675"/>
              <a:ext cx="11375" cy="9750"/>
            </a:xfrm>
            <a:custGeom>
              <a:avLst/>
              <a:gdLst/>
              <a:ahLst/>
              <a:cxnLst/>
              <a:rect l="l" t="t" r="r" b="b"/>
              <a:pathLst>
                <a:path w="455" h="390" extrusionOk="0">
                  <a:moveTo>
                    <a:pt x="261" y="1"/>
                  </a:moveTo>
                  <a:cubicBezTo>
                    <a:pt x="88" y="1"/>
                    <a:pt x="0" y="210"/>
                    <a:pt x="123" y="333"/>
                  </a:cubicBezTo>
                  <a:cubicBezTo>
                    <a:pt x="162" y="372"/>
                    <a:pt x="211" y="390"/>
                    <a:pt x="259" y="390"/>
                  </a:cubicBezTo>
                  <a:cubicBezTo>
                    <a:pt x="359" y="390"/>
                    <a:pt x="455" y="312"/>
                    <a:pt x="455" y="195"/>
                  </a:cubicBezTo>
                  <a:cubicBezTo>
                    <a:pt x="453" y="89"/>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6" name="Google Shape;13776;p71"/>
            <p:cNvSpPr/>
            <p:nvPr/>
          </p:nvSpPr>
          <p:spPr>
            <a:xfrm>
              <a:off x="673775" y="1311675"/>
              <a:ext cx="11375" cy="9750"/>
            </a:xfrm>
            <a:custGeom>
              <a:avLst/>
              <a:gdLst/>
              <a:ahLst/>
              <a:cxnLst/>
              <a:rect l="l" t="t" r="r" b="b"/>
              <a:pathLst>
                <a:path w="455" h="390" extrusionOk="0">
                  <a:moveTo>
                    <a:pt x="261" y="1"/>
                  </a:moveTo>
                  <a:cubicBezTo>
                    <a:pt x="88" y="1"/>
                    <a:pt x="0" y="210"/>
                    <a:pt x="123" y="333"/>
                  </a:cubicBezTo>
                  <a:cubicBezTo>
                    <a:pt x="163" y="372"/>
                    <a:pt x="211" y="390"/>
                    <a:pt x="259" y="390"/>
                  </a:cubicBezTo>
                  <a:cubicBezTo>
                    <a:pt x="359" y="390"/>
                    <a:pt x="455" y="312"/>
                    <a:pt x="455" y="195"/>
                  </a:cubicBezTo>
                  <a:cubicBezTo>
                    <a:pt x="453" y="89"/>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7" name="Google Shape;13777;p71"/>
            <p:cNvSpPr/>
            <p:nvPr/>
          </p:nvSpPr>
          <p:spPr>
            <a:xfrm>
              <a:off x="715200" y="1311675"/>
              <a:ext cx="9725" cy="9725"/>
            </a:xfrm>
            <a:custGeom>
              <a:avLst/>
              <a:gdLst/>
              <a:ahLst/>
              <a:cxnLst/>
              <a:rect l="l" t="t" r="r" b="b"/>
              <a:pathLst>
                <a:path w="389" h="389" extrusionOk="0">
                  <a:moveTo>
                    <a:pt x="194" y="1"/>
                  </a:moveTo>
                  <a:cubicBezTo>
                    <a:pt x="86" y="1"/>
                    <a:pt x="0" y="89"/>
                    <a:pt x="0" y="195"/>
                  </a:cubicBezTo>
                  <a:cubicBezTo>
                    <a:pt x="0" y="303"/>
                    <a:pt x="86" y="389"/>
                    <a:pt x="194" y="389"/>
                  </a:cubicBezTo>
                  <a:cubicBezTo>
                    <a:pt x="300" y="389"/>
                    <a:pt x="388" y="303"/>
                    <a:pt x="388" y="195"/>
                  </a:cubicBezTo>
                  <a:cubicBezTo>
                    <a:pt x="388" y="89"/>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8" name="Google Shape;13778;p71"/>
            <p:cNvSpPr/>
            <p:nvPr/>
          </p:nvSpPr>
          <p:spPr>
            <a:xfrm>
              <a:off x="753300" y="1311675"/>
              <a:ext cx="11375" cy="9750"/>
            </a:xfrm>
            <a:custGeom>
              <a:avLst/>
              <a:gdLst/>
              <a:ahLst/>
              <a:cxnLst/>
              <a:rect l="l" t="t" r="r" b="b"/>
              <a:pathLst>
                <a:path w="455" h="390" extrusionOk="0">
                  <a:moveTo>
                    <a:pt x="260" y="1"/>
                  </a:moveTo>
                  <a:cubicBezTo>
                    <a:pt x="87" y="1"/>
                    <a:pt x="1" y="210"/>
                    <a:pt x="122" y="333"/>
                  </a:cubicBezTo>
                  <a:cubicBezTo>
                    <a:pt x="162" y="372"/>
                    <a:pt x="210" y="390"/>
                    <a:pt x="258" y="390"/>
                  </a:cubicBezTo>
                  <a:cubicBezTo>
                    <a:pt x="358" y="390"/>
                    <a:pt x="454" y="312"/>
                    <a:pt x="454" y="195"/>
                  </a:cubicBezTo>
                  <a:cubicBezTo>
                    <a:pt x="454" y="89"/>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9" name="Google Shape;13779;p71"/>
            <p:cNvSpPr/>
            <p:nvPr/>
          </p:nvSpPr>
          <p:spPr>
            <a:xfrm>
              <a:off x="794700"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0" name="Google Shape;13780;p71"/>
            <p:cNvSpPr/>
            <p:nvPr/>
          </p:nvSpPr>
          <p:spPr>
            <a:xfrm>
              <a:off x="832825" y="1311675"/>
              <a:ext cx="11350" cy="9750"/>
            </a:xfrm>
            <a:custGeom>
              <a:avLst/>
              <a:gdLst/>
              <a:ahLst/>
              <a:cxnLst/>
              <a:rect l="l" t="t" r="r" b="b"/>
              <a:pathLst>
                <a:path w="454" h="390" extrusionOk="0">
                  <a:moveTo>
                    <a:pt x="259" y="1"/>
                  </a:moveTo>
                  <a:cubicBezTo>
                    <a:pt x="87" y="1"/>
                    <a:pt x="0" y="210"/>
                    <a:pt x="122" y="333"/>
                  </a:cubicBezTo>
                  <a:cubicBezTo>
                    <a:pt x="161" y="372"/>
                    <a:pt x="210" y="390"/>
                    <a:pt x="257" y="390"/>
                  </a:cubicBezTo>
                  <a:cubicBezTo>
                    <a:pt x="357" y="390"/>
                    <a:pt x="453" y="312"/>
                    <a:pt x="453" y="195"/>
                  </a:cubicBezTo>
                  <a:cubicBezTo>
                    <a:pt x="453" y="89"/>
                    <a:pt x="366"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1" name="Google Shape;13781;p71"/>
            <p:cNvSpPr/>
            <p:nvPr/>
          </p:nvSpPr>
          <p:spPr>
            <a:xfrm>
              <a:off x="872575" y="1311675"/>
              <a:ext cx="11350" cy="9750"/>
            </a:xfrm>
            <a:custGeom>
              <a:avLst/>
              <a:gdLst/>
              <a:ahLst/>
              <a:cxnLst/>
              <a:rect l="l" t="t" r="r" b="b"/>
              <a:pathLst>
                <a:path w="454" h="390" extrusionOk="0">
                  <a:moveTo>
                    <a:pt x="260" y="1"/>
                  </a:moveTo>
                  <a:cubicBezTo>
                    <a:pt x="87" y="1"/>
                    <a:pt x="0" y="210"/>
                    <a:pt x="122" y="333"/>
                  </a:cubicBezTo>
                  <a:cubicBezTo>
                    <a:pt x="161" y="372"/>
                    <a:pt x="210" y="390"/>
                    <a:pt x="257" y="390"/>
                  </a:cubicBezTo>
                  <a:cubicBezTo>
                    <a:pt x="358" y="390"/>
                    <a:pt x="454" y="312"/>
                    <a:pt x="454" y="195"/>
                  </a:cubicBezTo>
                  <a:cubicBezTo>
                    <a:pt x="454" y="89"/>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2" name="Google Shape;13782;p71"/>
            <p:cNvSpPr/>
            <p:nvPr/>
          </p:nvSpPr>
          <p:spPr>
            <a:xfrm>
              <a:off x="913950" y="1311675"/>
              <a:ext cx="9725" cy="9725"/>
            </a:xfrm>
            <a:custGeom>
              <a:avLst/>
              <a:gdLst/>
              <a:ahLst/>
              <a:cxnLst/>
              <a:rect l="l" t="t" r="r" b="b"/>
              <a:pathLst>
                <a:path w="389" h="389" extrusionOk="0">
                  <a:moveTo>
                    <a:pt x="195" y="1"/>
                  </a:moveTo>
                  <a:cubicBezTo>
                    <a:pt x="87" y="1"/>
                    <a:pt x="1" y="89"/>
                    <a:pt x="1" y="195"/>
                  </a:cubicBezTo>
                  <a:cubicBezTo>
                    <a:pt x="1" y="303"/>
                    <a:pt x="87" y="389"/>
                    <a:pt x="195" y="389"/>
                  </a:cubicBezTo>
                  <a:cubicBezTo>
                    <a:pt x="302" y="389"/>
                    <a:pt x="389" y="303"/>
                    <a:pt x="389" y="195"/>
                  </a:cubicBezTo>
                  <a:cubicBezTo>
                    <a:pt x="389" y="89"/>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3" name="Google Shape;13783;p71"/>
            <p:cNvSpPr/>
            <p:nvPr/>
          </p:nvSpPr>
          <p:spPr>
            <a:xfrm>
              <a:off x="95370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2" y="389"/>
                    <a:pt x="389" y="303"/>
                    <a:pt x="389" y="195"/>
                  </a:cubicBezTo>
                  <a:cubicBezTo>
                    <a:pt x="389" y="89"/>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4" name="Google Shape;13784;p71"/>
            <p:cNvSpPr/>
            <p:nvPr/>
          </p:nvSpPr>
          <p:spPr>
            <a:xfrm>
              <a:off x="993450" y="1311675"/>
              <a:ext cx="9725" cy="9725"/>
            </a:xfrm>
            <a:custGeom>
              <a:avLst/>
              <a:gdLst/>
              <a:ahLst/>
              <a:cxnLst/>
              <a:rect l="l" t="t" r="r" b="b"/>
              <a:pathLst>
                <a:path w="389" h="389" extrusionOk="0">
                  <a:moveTo>
                    <a:pt x="195" y="1"/>
                  </a:moveTo>
                  <a:cubicBezTo>
                    <a:pt x="89" y="1"/>
                    <a:pt x="1" y="89"/>
                    <a:pt x="1" y="195"/>
                  </a:cubicBezTo>
                  <a:cubicBezTo>
                    <a:pt x="1" y="303"/>
                    <a:pt x="89" y="389"/>
                    <a:pt x="195" y="389"/>
                  </a:cubicBezTo>
                  <a:cubicBezTo>
                    <a:pt x="303" y="389"/>
                    <a:pt x="389" y="303"/>
                    <a:pt x="389" y="195"/>
                  </a:cubicBezTo>
                  <a:cubicBezTo>
                    <a:pt x="389" y="89"/>
                    <a:pt x="303"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5" name="Google Shape;13785;p71"/>
            <p:cNvSpPr/>
            <p:nvPr/>
          </p:nvSpPr>
          <p:spPr>
            <a:xfrm>
              <a:off x="10332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6" name="Google Shape;13786;p71"/>
            <p:cNvSpPr/>
            <p:nvPr/>
          </p:nvSpPr>
          <p:spPr>
            <a:xfrm>
              <a:off x="107297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7" name="Google Shape;13787;p71"/>
            <p:cNvSpPr/>
            <p:nvPr/>
          </p:nvSpPr>
          <p:spPr>
            <a:xfrm>
              <a:off x="1112725" y="1311675"/>
              <a:ext cx="9725" cy="9725"/>
            </a:xfrm>
            <a:custGeom>
              <a:avLst/>
              <a:gdLst/>
              <a:ahLst/>
              <a:cxnLst/>
              <a:rect l="l" t="t" r="r" b="b"/>
              <a:pathLst>
                <a:path w="389" h="389" extrusionOk="0">
                  <a:moveTo>
                    <a:pt x="194" y="1"/>
                  </a:moveTo>
                  <a:cubicBezTo>
                    <a:pt x="88" y="1"/>
                    <a:pt x="0" y="89"/>
                    <a:pt x="0" y="195"/>
                  </a:cubicBezTo>
                  <a:cubicBezTo>
                    <a:pt x="0" y="303"/>
                    <a:pt x="88" y="389"/>
                    <a:pt x="194" y="389"/>
                  </a:cubicBezTo>
                  <a:cubicBezTo>
                    <a:pt x="302" y="389"/>
                    <a:pt x="388" y="303"/>
                    <a:pt x="388" y="195"/>
                  </a:cubicBezTo>
                  <a:cubicBezTo>
                    <a:pt x="388" y="89"/>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8" name="Google Shape;13788;p71"/>
            <p:cNvSpPr/>
            <p:nvPr/>
          </p:nvSpPr>
          <p:spPr>
            <a:xfrm>
              <a:off x="1152500" y="1311675"/>
              <a:ext cx="9700" cy="9725"/>
            </a:xfrm>
            <a:custGeom>
              <a:avLst/>
              <a:gdLst/>
              <a:ahLst/>
              <a:cxnLst/>
              <a:rect l="l" t="t" r="r" b="b"/>
              <a:pathLst>
                <a:path w="388" h="389" extrusionOk="0">
                  <a:moveTo>
                    <a:pt x="193" y="1"/>
                  </a:moveTo>
                  <a:cubicBezTo>
                    <a:pt x="87" y="1"/>
                    <a:pt x="1" y="89"/>
                    <a:pt x="1" y="195"/>
                  </a:cubicBezTo>
                  <a:cubicBezTo>
                    <a:pt x="1" y="303"/>
                    <a:pt x="87" y="389"/>
                    <a:pt x="193" y="389"/>
                  </a:cubicBezTo>
                  <a:cubicBezTo>
                    <a:pt x="301" y="389"/>
                    <a:pt x="388" y="303"/>
                    <a:pt x="388" y="195"/>
                  </a:cubicBezTo>
                  <a:cubicBezTo>
                    <a:pt x="388" y="89"/>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9" name="Google Shape;13789;p71"/>
            <p:cNvSpPr/>
            <p:nvPr/>
          </p:nvSpPr>
          <p:spPr>
            <a:xfrm>
              <a:off x="1192275" y="1311675"/>
              <a:ext cx="9675" cy="9725"/>
            </a:xfrm>
            <a:custGeom>
              <a:avLst/>
              <a:gdLst/>
              <a:ahLst/>
              <a:cxnLst/>
              <a:rect l="l" t="t" r="r" b="b"/>
              <a:pathLst>
                <a:path w="387" h="389" extrusionOk="0">
                  <a:moveTo>
                    <a:pt x="193" y="1"/>
                  </a:moveTo>
                  <a:cubicBezTo>
                    <a:pt x="86" y="1"/>
                    <a:pt x="0" y="89"/>
                    <a:pt x="0" y="195"/>
                  </a:cubicBezTo>
                  <a:cubicBezTo>
                    <a:pt x="0" y="303"/>
                    <a:pt x="86" y="389"/>
                    <a:pt x="193" y="389"/>
                  </a:cubicBezTo>
                  <a:cubicBezTo>
                    <a:pt x="300" y="389"/>
                    <a:pt x="387" y="303"/>
                    <a:pt x="387" y="195"/>
                  </a:cubicBezTo>
                  <a:cubicBezTo>
                    <a:pt x="387" y="89"/>
                    <a:pt x="300"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0" name="Google Shape;13790;p71"/>
            <p:cNvSpPr/>
            <p:nvPr/>
          </p:nvSpPr>
          <p:spPr>
            <a:xfrm>
              <a:off x="1232025" y="1311675"/>
              <a:ext cx="9675" cy="9725"/>
            </a:xfrm>
            <a:custGeom>
              <a:avLst/>
              <a:gdLst/>
              <a:ahLst/>
              <a:cxnLst/>
              <a:rect l="l" t="t" r="r" b="b"/>
              <a:pathLst>
                <a:path w="387" h="389" extrusionOk="0">
                  <a:moveTo>
                    <a:pt x="194" y="1"/>
                  </a:moveTo>
                  <a:cubicBezTo>
                    <a:pt x="87" y="1"/>
                    <a:pt x="0" y="89"/>
                    <a:pt x="0" y="195"/>
                  </a:cubicBezTo>
                  <a:cubicBezTo>
                    <a:pt x="0" y="303"/>
                    <a:pt x="87" y="389"/>
                    <a:pt x="194" y="389"/>
                  </a:cubicBezTo>
                  <a:cubicBezTo>
                    <a:pt x="300" y="389"/>
                    <a:pt x="387" y="303"/>
                    <a:pt x="387" y="195"/>
                  </a:cubicBezTo>
                  <a:cubicBezTo>
                    <a:pt x="387" y="89"/>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1" name="Google Shape;13791;p71"/>
            <p:cNvSpPr/>
            <p:nvPr/>
          </p:nvSpPr>
          <p:spPr>
            <a:xfrm>
              <a:off x="276225" y="1277575"/>
              <a:ext cx="11375" cy="9725"/>
            </a:xfrm>
            <a:custGeom>
              <a:avLst/>
              <a:gdLst/>
              <a:ahLst/>
              <a:cxnLst/>
              <a:rect l="l" t="t" r="r" b="b"/>
              <a:pathLst>
                <a:path w="455" h="389" extrusionOk="0">
                  <a:moveTo>
                    <a:pt x="260" y="1"/>
                  </a:moveTo>
                  <a:cubicBezTo>
                    <a:pt x="87" y="1"/>
                    <a:pt x="1" y="210"/>
                    <a:pt x="124" y="331"/>
                  </a:cubicBezTo>
                  <a:cubicBezTo>
                    <a:pt x="163" y="371"/>
                    <a:pt x="212" y="389"/>
                    <a:pt x="259" y="389"/>
                  </a:cubicBezTo>
                  <a:cubicBezTo>
                    <a:pt x="359" y="389"/>
                    <a:pt x="454" y="311"/>
                    <a:pt x="454" y="195"/>
                  </a:cubicBezTo>
                  <a:cubicBezTo>
                    <a:pt x="454" y="89"/>
                    <a:pt x="368"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2" name="Google Shape;13792;p71"/>
            <p:cNvSpPr/>
            <p:nvPr/>
          </p:nvSpPr>
          <p:spPr>
            <a:xfrm>
              <a:off x="31762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3" name="Google Shape;13793;p71"/>
            <p:cNvSpPr/>
            <p:nvPr/>
          </p:nvSpPr>
          <p:spPr>
            <a:xfrm>
              <a:off x="355750" y="127757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5"/>
                  </a:cubicBezTo>
                  <a:cubicBezTo>
                    <a:pt x="453" y="89"/>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4" name="Google Shape;13794;p71"/>
            <p:cNvSpPr/>
            <p:nvPr/>
          </p:nvSpPr>
          <p:spPr>
            <a:xfrm>
              <a:off x="397125" y="127757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5" name="Google Shape;13795;p71"/>
            <p:cNvSpPr/>
            <p:nvPr/>
          </p:nvSpPr>
          <p:spPr>
            <a:xfrm>
              <a:off x="435250" y="1277575"/>
              <a:ext cx="11350" cy="9750"/>
            </a:xfrm>
            <a:custGeom>
              <a:avLst/>
              <a:gdLst/>
              <a:ahLst/>
              <a:cxnLst/>
              <a:rect l="l" t="t" r="r" b="b"/>
              <a:pathLst>
                <a:path w="454" h="390" extrusionOk="0">
                  <a:moveTo>
                    <a:pt x="260" y="1"/>
                  </a:moveTo>
                  <a:cubicBezTo>
                    <a:pt x="87" y="1"/>
                    <a:pt x="0" y="210"/>
                    <a:pt x="123" y="333"/>
                  </a:cubicBezTo>
                  <a:cubicBezTo>
                    <a:pt x="162" y="372"/>
                    <a:pt x="211" y="389"/>
                    <a:pt x="258" y="389"/>
                  </a:cubicBezTo>
                  <a:cubicBezTo>
                    <a:pt x="358" y="389"/>
                    <a:pt x="454" y="312"/>
                    <a:pt x="454" y="195"/>
                  </a:cubicBezTo>
                  <a:cubicBezTo>
                    <a:pt x="454" y="89"/>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6" name="Google Shape;13796;p71"/>
            <p:cNvSpPr/>
            <p:nvPr/>
          </p:nvSpPr>
          <p:spPr>
            <a:xfrm>
              <a:off x="475000" y="1277575"/>
              <a:ext cx="11350" cy="9750"/>
            </a:xfrm>
            <a:custGeom>
              <a:avLst/>
              <a:gdLst/>
              <a:ahLst/>
              <a:cxnLst/>
              <a:rect l="l" t="t" r="r" b="b"/>
              <a:pathLst>
                <a:path w="454" h="390" extrusionOk="0">
                  <a:moveTo>
                    <a:pt x="260" y="1"/>
                  </a:moveTo>
                  <a:cubicBezTo>
                    <a:pt x="87" y="1"/>
                    <a:pt x="1" y="210"/>
                    <a:pt x="122" y="333"/>
                  </a:cubicBezTo>
                  <a:cubicBezTo>
                    <a:pt x="161" y="372"/>
                    <a:pt x="210" y="389"/>
                    <a:pt x="258" y="389"/>
                  </a:cubicBezTo>
                  <a:cubicBezTo>
                    <a:pt x="358" y="389"/>
                    <a:pt x="454" y="312"/>
                    <a:pt x="454" y="195"/>
                  </a:cubicBezTo>
                  <a:cubicBezTo>
                    <a:pt x="454" y="89"/>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7" name="Google Shape;13797;p71"/>
            <p:cNvSpPr/>
            <p:nvPr/>
          </p:nvSpPr>
          <p:spPr>
            <a:xfrm>
              <a:off x="516425" y="127757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8" name="Google Shape;13798;p71"/>
            <p:cNvSpPr/>
            <p:nvPr/>
          </p:nvSpPr>
          <p:spPr>
            <a:xfrm>
              <a:off x="554500" y="1277575"/>
              <a:ext cx="11375" cy="9750"/>
            </a:xfrm>
            <a:custGeom>
              <a:avLst/>
              <a:gdLst/>
              <a:ahLst/>
              <a:cxnLst/>
              <a:rect l="l" t="t" r="r" b="b"/>
              <a:pathLst>
                <a:path w="455" h="390" extrusionOk="0">
                  <a:moveTo>
                    <a:pt x="262" y="1"/>
                  </a:moveTo>
                  <a:cubicBezTo>
                    <a:pt x="87" y="1"/>
                    <a:pt x="1" y="210"/>
                    <a:pt x="124" y="333"/>
                  </a:cubicBezTo>
                  <a:cubicBezTo>
                    <a:pt x="163" y="372"/>
                    <a:pt x="211" y="389"/>
                    <a:pt x="258" y="389"/>
                  </a:cubicBezTo>
                  <a:cubicBezTo>
                    <a:pt x="358" y="389"/>
                    <a:pt x="454" y="312"/>
                    <a:pt x="454" y="195"/>
                  </a:cubicBezTo>
                  <a:cubicBezTo>
                    <a:pt x="454" y="89"/>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9" name="Google Shape;13799;p71"/>
            <p:cNvSpPr/>
            <p:nvPr/>
          </p:nvSpPr>
          <p:spPr>
            <a:xfrm>
              <a:off x="595925"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0" name="Google Shape;13800;p71"/>
            <p:cNvSpPr/>
            <p:nvPr/>
          </p:nvSpPr>
          <p:spPr>
            <a:xfrm>
              <a:off x="634025" y="1277575"/>
              <a:ext cx="11375" cy="9750"/>
            </a:xfrm>
            <a:custGeom>
              <a:avLst/>
              <a:gdLst/>
              <a:ahLst/>
              <a:cxnLst/>
              <a:rect l="l" t="t" r="r" b="b"/>
              <a:pathLst>
                <a:path w="455" h="390" extrusionOk="0">
                  <a:moveTo>
                    <a:pt x="261" y="1"/>
                  </a:moveTo>
                  <a:cubicBezTo>
                    <a:pt x="88" y="1"/>
                    <a:pt x="0" y="210"/>
                    <a:pt x="123" y="333"/>
                  </a:cubicBezTo>
                  <a:cubicBezTo>
                    <a:pt x="162" y="372"/>
                    <a:pt x="211" y="389"/>
                    <a:pt x="258" y="389"/>
                  </a:cubicBezTo>
                  <a:cubicBezTo>
                    <a:pt x="358" y="389"/>
                    <a:pt x="454" y="312"/>
                    <a:pt x="455" y="195"/>
                  </a:cubicBezTo>
                  <a:cubicBezTo>
                    <a:pt x="455" y="89"/>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1" name="Google Shape;13801;p71"/>
            <p:cNvSpPr/>
            <p:nvPr/>
          </p:nvSpPr>
          <p:spPr>
            <a:xfrm>
              <a:off x="673775" y="1277575"/>
              <a:ext cx="11375" cy="9750"/>
            </a:xfrm>
            <a:custGeom>
              <a:avLst/>
              <a:gdLst/>
              <a:ahLst/>
              <a:cxnLst/>
              <a:rect l="l" t="t" r="r" b="b"/>
              <a:pathLst>
                <a:path w="455" h="390" extrusionOk="0">
                  <a:moveTo>
                    <a:pt x="261" y="1"/>
                  </a:moveTo>
                  <a:cubicBezTo>
                    <a:pt x="88" y="1"/>
                    <a:pt x="0" y="210"/>
                    <a:pt x="123" y="333"/>
                  </a:cubicBezTo>
                  <a:cubicBezTo>
                    <a:pt x="163" y="372"/>
                    <a:pt x="211" y="389"/>
                    <a:pt x="259" y="389"/>
                  </a:cubicBezTo>
                  <a:cubicBezTo>
                    <a:pt x="359" y="389"/>
                    <a:pt x="455" y="312"/>
                    <a:pt x="455" y="195"/>
                  </a:cubicBezTo>
                  <a:cubicBezTo>
                    <a:pt x="455" y="89"/>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2" name="Google Shape;13802;p71"/>
            <p:cNvSpPr/>
            <p:nvPr/>
          </p:nvSpPr>
          <p:spPr>
            <a:xfrm>
              <a:off x="715200" y="127757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3" name="Google Shape;13803;p71"/>
            <p:cNvSpPr/>
            <p:nvPr/>
          </p:nvSpPr>
          <p:spPr>
            <a:xfrm>
              <a:off x="753300" y="1277575"/>
              <a:ext cx="11375" cy="9750"/>
            </a:xfrm>
            <a:custGeom>
              <a:avLst/>
              <a:gdLst/>
              <a:ahLst/>
              <a:cxnLst/>
              <a:rect l="l" t="t" r="r" b="b"/>
              <a:pathLst>
                <a:path w="455" h="390" extrusionOk="0">
                  <a:moveTo>
                    <a:pt x="260" y="1"/>
                  </a:moveTo>
                  <a:cubicBezTo>
                    <a:pt x="87" y="1"/>
                    <a:pt x="1" y="210"/>
                    <a:pt x="122" y="333"/>
                  </a:cubicBezTo>
                  <a:cubicBezTo>
                    <a:pt x="162" y="372"/>
                    <a:pt x="210" y="389"/>
                    <a:pt x="258" y="389"/>
                  </a:cubicBezTo>
                  <a:cubicBezTo>
                    <a:pt x="358" y="389"/>
                    <a:pt x="454" y="312"/>
                    <a:pt x="454" y="195"/>
                  </a:cubicBezTo>
                  <a:cubicBezTo>
                    <a:pt x="454" y="89"/>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4" name="Google Shape;13804;p71"/>
            <p:cNvSpPr/>
            <p:nvPr/>
          </p:nvSpPr>
          <p:spPr>
            <a:xfrm>
              <a:off x="794700"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5" name="Google Shape;13805;p71"/>
            <p:cNvSpPr/>
            <p:nvPr/>
          </p:nvSpPr>
          <p:spPr>
            <a:xfrm>
              <a:off x="832825" y="1277575"/>
              <a:ext cx="11350" cy="9750"/>
            </a:xfrm>
            <a:custGeom>
              <a:avLst/>
              <a:gdLst/>
              <a:ahLst/>
              <a:cxnLst/>
              <a:rect l="l" t="t" r="r" b="b"/>
              <a:pathLst>
                <a:path w="454" h="390" extrusionOk="0">
                  <a:moveTo>
                    <a:pt x="259" y="1"/>
                  </a:moveTo>
                  <a:cubicBezTo>
                    <a:pt x="87" y="1"/>
                    <a:pt x="0" y="210"/>
                    <a:pt x="122" y="333"/>
                  </a:cubicBezTo>
                  <a:cubicBezTo>
                    <a:pt x="161" y="372"/>
                    <a:pt x="210" y="389"/>
                    <a:pt x="257" y="389"/>
                  </a:cubicBezTo>
                  <a:cubicBezTo>
                    <a:pt x="357" y="389"/>
                    <a:pt x="453" y="312"/>
                    <a:pt x="453" y="195"/>
                  </a:cubicBezTo>
                  <a:cubicBezTo>
                    <a:pt x="453" y="89"/>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6" name="Google Shape;13806;p71"/>
            <p:cNvSpPr/>
            <p:nvPr/>
          </p:nvSpPr>
          <p:spPr>
            <a:xfrm>
              <a:off x="872575" y="1277575"/>
              <a:ext cx="11350" cy="9750"/>
            </a:xfrm>
            <a:custGeom>
              <a:avLst/>
              <a:gdLst/>
              <a:ahLst/>
              <a:cxnLst/>
              <a:rect l="l" t="t" r="r" b="b"/>
              <a:pathLst>
                <a:path w="454" h="390" extrusionOk="0">
                  <a:moveTo>
                    <a:pt x="260" y="1"/>
                  </a:moveTo>
                  <a:cubicBezTo>
                    <a:pt x="87" y="1"/>
                    <a:pt x="0" y="210"/>
                    <a:pt x="122" y="333"/>
                  </a:cubicBezTo>
                  <a:cubicBezTo>
                    <a:pt x="161" y="372"/>
                    <a:pt x="210" y="389"/>
                    <a:pt x="257" y="389"/>
                  </a:cubicBezTo>
                  <a:cubicBezTo>
                    <a:pt x="358" y="389"/>
                    <a:pt x="454" y="312"/>
                    <a:pt x="454" y="195"/>
                  </a:cubicBezTo>
                  <a:cubicBezTo>
                    <a:pt x="454" y="89"/>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7" name="Google Shape;13807;p71"/>
            <p:cNvSpPr/>
            <p:nvPr/>
          </p:nvSpPr>
          <p:spPr>
            <a:xfrm>
              <a:off x="913950" y="127757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8" name="Google Shape;13808;p71"/>
            <p:cNvSpPr/>
            <p:nvPr/>
          </p:nvSpPr>
          <p:spPr>
            <a:xfrm>
              <a:off x="95370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9" name="Google Shape;13809;p71"/>
            <p:cNvSpPr/>
            <p:nvPr/>
          </p:nvSpPr>
          <p:spPr>
            <a:xfrm>
              <a:off x="993450" y="127757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0" name="Google Shape;13810;p71"/>
            <p:cNvSpPr/>
            <p:nvPr/>
          </p:nvSpPr>
          <p:spPr>
            <a:xfrm>
              <a:off x="10332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1" name="Google Shape;13811;p71"/>
            <p:cNvSpPr/>
            <p:nvPr/>
          </p:nvSpPr>
          <p:spPr>
            <a:xfrm>
              <a:off x="107297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2" name="Google Shape;13812;p71"/>
            <p:cNvSpPr/>
            <p:nvPr/>
          </p:nvSpPr>
          <p:spPr>
            <a:xfrm>
              <a:off x="1112725" y="127757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3" name="Google Shape;13813;p71"/>
            <p:cNvSpPr/>
            <p:nvPr/>
          </p:nvSpPr>
          <p:spPr>
            <a:xfrm>
              <a:off x="1152500" y="127757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4" name="Google Shape;13814;p71"/>
            <p:cNvSpPr/>
            <p:nvPr/>
          </p:nvSpPr>
          <p:spPr>
            <a:xfrm>
              <a:off x="1192275" y="127757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5" name="Google Shape;13815;p71"/>
            <p:cNvSpPr/>
            <p:nvPr/>
          </p:nvSpPr>
          <p:spPr>
            <a:xfrm>
              <a:off x="1232025" y="127757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6" name="Google Shape;13816;p71"/>
            <p:cNvSpPr/>
            <p:nvPr/>
          </p:nvSpPr>
          <p:spPr>
            <a:xfrm>
              <a:off x="276225" y="1243475"/>
              <a:ext cx="11375" cy="9725"/>
            </a:xfrm>
            <a:custGeom>
              <a:avLst/>
              <a:gdLst/>
              <a:ahLst/>
              <a:cxnLst/>
              <a:rect l="l" t="t" r="r" b="b"/>
              <a:pathLst>
                <a:path w="455" h="389" extrusionOk="0">
                  <a:moveTo>
                    <a:pt x="260" y="0"/>
                  </a:moveTo>
                  <a:cubicBezTo>
                    <a:pt x="87" y="0"/>
                    <a:pt x="1" y="210"/>
                    <a:pt x="124" y="332"/>
                  </a:cubicBezTo>
                  <a:cubicBezTo>
                    <a:pt x="163" y="371"/>
                    <a:pt x="211" y="389"/>
                    <a:pt x="258" y="389"/>
                  </a:cubicBezTo>
                  <a:cubicBezTo>
                    <a:pt x="358" y="389"/>
                    <a:pt x="454" y="312"/>
                    <a:pt x="454" y="194"/>
                  </a:cubicBezTo>
                  <a:cubicBezTo>
                    <a:pt x="454" y="88"/>
                    <a:pt x="368"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7" name="Google Shape;13817;p71"/>
            <p:cNvSpPr/>
            <p:nvPr/>
          </p:nvSpPr>
          <p:spPr>
            <a:xfrm>
              <a:off x="31762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8" name="Google Shape;13818;p71"/>
            <p:cNvSpPr/>
            <p:nvPr/>
          </p:nvSpPr>
          <p:spPr>
            <a:xfrm>
              <a:off x="355750" y="1243475"/>
              <a:ext cx="11350" cy="9725"/>
            </a:xfrm>
            <a:custGeom>
              <a:avLst/>
              <a:gdLst/>
              <a:ahLst/>
              <a:cxnLst/>
              <a:rect l="l" t="t" r="r" b="b"/>
              <a:pathLst>
                <a:path w="454" h="389" extrusionOk="0">
                  <a:moveTo>
                    <a:pt x="259" y="0"/>
                  </a:moveTo>
                  <a:cubicBezTo>
                    <a:pt x="87" y="0"/>
                    <a:pt x="0" y="210"/>
                    <a:pt x="123" y="332"/>
                  </a:cubicBezTo>
                  <a:cubicBezTo>
                    <a:pt x="162" y="371"/>
                    <a:pt x="210" y="389"/>
                    <a:pt x="258" y="389"/>
                  </a:cubicBezTo>
                  <a:cubicBezTo>
                    <a:pt x="357" y="389"/>
                    <a:pt x="453" y="312"/>
                    <a:pt x="453" y="194"/>
                  </a:cubicBezTo>
                  <a:cubicBezTo>
                    <a:pt x="453" y="88"/>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9" name="Google Shape;13819;p71"/>
            <p:cNvSpPr/>
            <p:nvPr/>
          </p:nvSpPr>
          <p:spPr>
            <a:xfrm>
              <a:off x="397125" y="124347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0" name="Google Shape;13820;p71"/>
            <p:cNvSpPr/>
            <p:nvPr/>
          </p:nvSpPr>
          <p:spPr>
            <a:xfrm>
              <a:off x="435250" y="1243475"/>
              <a:ext cx="11350" cy="9750"/>
            </a:xfrm>
            <a:custGeom>
              <a:avLst/>
              <a:gdLst/>
              <a:ahLst/>
              <a:cxnLst/>
              <a:rect l="l" t="t" r="r" b="b"/>
              <a:pathLst>
                <a:path w="454" h="390" extrusionOk="0">
                  <a:moveTo>
                    <a:pt x="260" y="0"/>
                  </a:moveTo>
                  <a:cubicBezTo>
                    <a:pt x="87" y="0"/>
                    <a:pt x="0" y="210"/>
                    <a:pt x="123" y="332"/>
                  </a:cubicBezTo>
                  <a:cubicBezTo>
                    <a:pt x="162" y="372"/>
                    <a:pt x="211" y="390"/>
                    <a:pt x="258" y="390"/>
                  </a:cubicBezTo>
                  <a:cubicBezTo>
                    <a:pt x="358" y="390"/>
                    <a:pt x="454" y="312"/>
                    <a:pt x="454" y="194"/>
                  </a:cubicBezTo>
                  <a:cubicBezTo>
                    <a:pt x="454" y="88"/>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1" name="Google Shape;13821;p71"/>
            <p:cNvSpPr/>
            <p:nvPr/>
          </p:nvSpPr>
          <p:spPr>
            <a:xfrm>
              <a:off x="475000" y="1243475"/>
              <a:ext cx="11350" cy="9750"/>
            </a:xfrm>
            <a:custGeom>
              <a:avLst/>
              <a:gdLst/>
              <a:ahLst/>
              <a:cxnLst/>
              <a:rect l="l" t="t" r="r" b="b"/>
              <a:pathLst>
                <a:path w="454" h="390" extrusionOk="0">
                  <a:moveTo>
                    <a:pt x="260" y="0"/>
                  </a:moveTo>
                  <a:cubicBezTo>
                    <a:pt x="87" y="0"/>
                    <a:pt x="1" y="210"/>
                    <a:pt x="122" y="332"/>
                  </a:cubicBezTo>
                  <a:cubicBezTo>
                    <a:pt x="161" y="372"/>
                    <a:pt x="210" y="390"/>
                    <a:pt x="258" y="390"/>
                  </a:cubicBezTo>
                  <a:cubicBezTo>
                    <a:pt x="358" y="390"/>
                    <a:pt x="454" y="312"/>
                    <a:pt x="454" y="194"/>
                  </a:cubicBezTo>
                  <a:cubicBezTo>
                    <a:pt x="454" y="88"/>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2" name="Google Shape;13822;p71"/>
            <p:cNvSpPr/>
            <p:nvPr/>
          </p:nvSpPr>
          <p:spPr>
            <a:xfrm>
              <a:off x="516425" y="124347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3" name="Google Shape;13823;p71"/>
            <p:cNvSpPr/>
            <p:nvPr/>
          </p:nvSpPr>
          <p:spPr>
            <a:xfrm>
              <a:off x="554500" y="1243475"/>
              <a:ext cx="11375" cy="9750"/>
            </a:xfrm>
            <a:custGeom>
              <a:avLst/>
              <a:gdLst/>
              <a:ahLst/>
              <a:cxnLst/>
              <a:rect l="l" t="t" r="r" b="b"/>
              <a:pathLst>
                <a:path w="455" h="390" extrusionOk="0">
                  <a:moveTo>
                    <a:pt x="262" y="0"/>
                  </a:moveTo>
                  <a:cubicBezTo>
                    <a:pt x="87" y="0"/>
                    <a:pt x="1" y="210"/>
                    <a:pt x="124" y="332"/>
                  </a:cubicBezTo>
                  <a:cubicBezTo>
                    <a:pt x="163" y="372"/>
                    <a:pt x="212" y="390"/>
                    <a:pt x="259" y="390"/>
                  </a:cubicBezTo>
                  <a:cubicBezTo>
                    <a:pt x="359" y="390"/>
                    <a:pt x="454" y="312"/>
                    <a:pt x="454" y="194"/>
                  </a:cubicBezTo>
                  <a:cubicBezTo>
                    <a:pt x="454" y="88"/>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4" name="Google Shape;13824;p71"/>
            <p:cNvSpPr/>
            <p:nvPr/>
          </p:nvSpPr>
          <p:spPr>
            <a:xfrm>
              <a:off x="595925"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5" name="Google Shape;13825;p71"/>
            <p:cNvSpPr/>
            <p:nvPr/>
          </p:nvSpPr>
          <p:spPr>
            <a:xfrm>
              <a:off x="634025" y="1243475"/>
              <a:ext cx="11375" cy="9750"/>
            </a:xfrm>
            <a:custGeom>
              <a:avLst/>
              <a:gdLst/>
              <a:ahLst/>
              <a:cxnLst/>
              <a:rect l="l" t="t" r="r" b="b"/>
              <a:pathLst>
                <a:path w="455" h="390" extrusionOk="0">
                  <a:moveTo>
                    <a:pt x="261" y="0"/>
                  </a:moveTo>
                  <a:cubicBezTo>
                    <a:pt x="88" y="0"/>
                    <a:pt x="0" y="210"/>
                    <a:pt x="123" y="332"/>
                  </a:cubicBezTo>
                  <a:cubicBezTo>
                    <a:pt x="162" y="372"/>
                    <a:pt x="211" y="390"/>
                    <a:pt x="259" y="390"/>
                  </a:cubicBezTo>
                  <a:cubicBezTo>
                    <a:pt x="359" y="390"/>
                    <a:pt x="455" y="312"/>
                    <a:pt x="455" y="194"/>
                  </a:cubicBezTo>
                  <a:cubicBezTo>
                    <a:pt x="455" y="88"/>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6" name="Google Shape;13826;p71"/>
            <p:cNvSpPr/>
            <p:nvPr/>
          </p:nvSpPr>
          <p:spPr>
            <a:xfrm>
              <a:off x="673775" y="1243475"/>
              <a:ext cx="11375" cy="9750"/>
            </a:xfrm>
            <a:custGeom>
              <a:avLst/>
              <a:gdLst/>
              <a:ahLst/>
              <a:cxnLst/>
              <a:rect l="l" t="t" r="r" b="b"/>
              <a:pathLst>
                <a:path w="455" h="390" extrusionOk="0">
                  <a:moveTo>
                    <a:pt x="261" y="0"/>
                  </a:moveTo>
                  <a:cubicBezTo>
                    <a:pt x="88" y="0"/>
                    <a:pt x="0" y="210"/>
                    <a:pt x="123" y="332"/>
                  </a:cubicBezTo>
                  <a:cubicBezTo>
                    <a:pt x="163" y="372"/>
                    <a:pt x="211" y="390"/>
                    <a:pt x="259" y="390"/>
                  </a:cubicBezTo>
                  <a:cubicBezTo>
                    <a:pt x="359" y="390"/>
                    <a:pt x="455" y="312"/>
                    <a:pt x="455" y="194"/>
                  </a:cubicBezTo>
                  <a:cubicBezTo>
                    <a:pt x="455" y="88"/>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7" name="Google Shape;13827;p71"/>
            <p:cNvSpPr/>
            <p:nvPr/>
          </p:nvSpPr>
          <p:spPr>
            <a:xfrm>
              <a:off x="715200" y="124347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8" name="Google Shape;13828;p71"/>
            <p:cNvSpPr/>
            <p:nvPr/>
          </p:nvSpPr>
          <p:spPr>
            <a:xfrm>
              <a:off x="753300" y="1243475"/>
              <a:ext cx="11375" cy="9750"/>
            </a:xfrm>
            <a:custGeom>
              <a:avLst/>
              <a:gdLst/>
              <a:ahLst/>
              <a:cxnLst/>
              <a:rect l="l" t="t" r="r" b="b"/>
              <a:pathLst>
                <a:path w="455" h="390" extrusionOk="0">
                  <a:moveTo>
                    <a:pt x="260" y="0"/>
                  </a:moveTo>
                  <a:cubicBezTo>
                    <a:pt x="87" y="0"/>
                    <a:pt x="1" y="210"/>
                    <a:pt x="122" y="332"/>
                  </a:cubicBezTo>
                  <a:cubicBezTo>
                    <a:pt x="162" y="372"/>
                    <a:pt x="210" y="390"/>
                    <a:pt x="258" y="390"/>
                  </a:cubicBezTo>
                  <a:cubicBezTo>
                    <a:pt x="358" y="390"/>
                    <a:pt x="454" y="312"/>
                    <a:pt x="454" y="194"/>
                  </a:cubicBezTo>
                  <a:cubicBezTo>
                    <a:pt x="454" y="88"/>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9" name="Google Shape;13829;p71"/>
            <p:cNvSpPr/>
            <p:nvPr/>
          </p:nvSpPr>
          <p:spPr>
            <a:xfrm>
              <a:off x="794700"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0" name="Google Shape;13830;p71"/>
            <p:cNvSpPr/>
            <p:nvPr/>
          </p:nvSpPr>
          <p:spPr>
            <a:xfrm>
              <a:off x="832825" y="1243475"/>
              <a:ext cx="11350" cy="9750"/>
            </a:xfrm>
            <a:custGeom>
              <a:avLst/>
              <a:gdLst/>
              <a:ahLst/>
              <a:cxnLst/>
              <a:rect l="l" t="t" r="r" b="b"/>
              <a:pathLst>
                <a:path w="454" h="390" extrusionOk="0">
                  <a:moveTo>
                    <a:pt x="259" y="0"/>
                  </a:moveTo>
                  <a:cubicBezTo>
                    <a:pt x="87" y="0"/>
                    <a:pt x="0" y="210"/>
                    <a:pt x="122" y="332"/>
                  </a:cubicBezTo>
                  <a:cubicBezTo>
                    <a:pt x="161" y="372"/>
                    <a:pt x="210" y="390"/>
                    <a:pt x="257" y="390"/>
                  </a:cubicBezTo>
                  <a:cubicBezTo>
                    <a:pt x="357" y="390"/>
                    <a:pt x="453" y="312"/>
                    <a:pt x="453" y="194"/>
                  </a:cubicBezTo>
                  <a:cubicBezTo>
                    <a:pt x="453" y="88"/>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1" name="Google Shape;13831;p71"/>
            <p:cNvSpPr/>
            <p:nvPr/>
          </p:nvSpPr>
          <p:spPr>
            <a:xfrm>
              <a:off x="872575" y="1243475"/>
              <a:ext cx="11350" cy="9750"/>
            </a:xfrm>
            <a:custGeom>
              <a:avLst/>
              <a:gdLst/>
              <a:ahLst/>
              <a:cxnLst/>
              <a:rect l="l" t="t" r="r" b="b"/>
              <a:pathLst>
                <a:path w="454" h="390" extrusionOk="0">
                  <a:moveTo>
                    <a:pt x="260" y="0"/>
                  </a:moveTo>
                  <a:cubicBezTo>
                    <a:pt x="87" y="0"/>
                    <a:pt x="0" y="210"/>
                    <a:pt x="122" y="332"/>
                  </a:cubicBezTo>
                  <a:cubicBezTo>
                    <a:pt x="161" y="372"/>
                    <a:pt x="210" y="390"/>
                    <a:pt x="257" y="390"/>
                  </a:cubicBezTo>
                  <a:cubicBezTo>
                    <a:pt x="358" y="390"/>
                    <a:pt x="454" y="312"/>
                    <a:pt x="454" y="194"/>
                  </a:cubicBezTo>
                  <a:cubicBezTo>
                    <a:pt x="454" y="88"/>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2" name="Google Shape;13832;p71"/>
            <p:cNvSpPr/>
            <p:nvPr/>
          </p:nvSpPr>
          <p:spPr>
            <a:xfrm>
              <a:off x="913950" y="124347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3" name="Google Shape;13833;p71"/>
            <p:cNvSpPr/>
            <p:nvPr/>
          </p:nvSpPr>
          <p:spPr>
            <a:xfrm>
              <a:off x="95370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4" name="Google Shape;13834;p71"/>
            <p:cNvSpPr/>
            <p:nvPr/>
          </p:nvSpPr>
          <p:spPr>
            <a:xfrm>
              <a:off x="993450" y="124347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5" name="Google Shape;13835;p71"/>
            <p:cNvSpPr/>
            <p:nvPr/>
          </p:nvSpPr>
          <p:spPr>
            <a:xfrm>
              <a:off x="10332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6" name="Google Shape;13836;p71"/>
            <p:cNvSpPr/>
            <p:nvPr/>
          </p:nvSpPr>
          <p:spPr>
            <a:xfrm>
              <a:off x="107297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7" name="Google Shape;13837;p71"/>
            <p:cNvSpPr/>
            <p:nvPr/>
          </p:nvSpPr>
          <p:spPr>
            <a:xfrm>
              <a:off x="1112725" y="124347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8" name="Google Shape;13838;p71"/>
            <p:cNvSpPr/>
            <p:nvPr/>
          </p:nvSpPr>
          <p:spPr>
            <a:xfrm>
              <a:off x="1152500" y="124347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9" name="Google Shape;13839;p71"/>
            <p:cNvSpPr/>
            <p:nvPr/>
          </p:nvSpPr>
          <p:spPr>
            <a:xfrm>
              <a:off x="1192275" y="124347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0" name="Google Shape;13840;p71"/>
            <p:cNvSpPr/>
            <p:nvPr/>
          </p:nvSpPr>
          <p:spPr>
            <a:xfrm>
              <a:off x="1232025" y="124347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1" name="Google Shape;13841;p71"/>
            <p:cNvSpPr/>
            <p:nvPr/>
          </p:nvSpPr>
          <p:spPr>
            <a:xfrm>
              <a:off x="276225" y="1209375"/>
              <a:ext cx="11375" cy="9725"/>
            </a:xfrm>
            <a:custGeom>
              <a:avLst/>
              <a:gdLst/>
              <a:ahLst/>
              <a:cxnLst/>
              <a:rect l="l" t="t" r="r" b="b"/>
              <a:pathLst>
                <a:path w="455" h="389" extrusionOk="0">
                  <a:moveTo>
                    <a:pt x="260" y="0"/>
                  </a:moveTo>
                  <a:cubicBezTo>
                    <a:pt x="87" y="0"/>
                    <a:pt x="1" y="209"/>
                    <a:pt x="124" y="332"/>
                  </a:cubicBezTo>
                  <a:cubicBezTo>
                    <a:pt x="163" y="371"/>
                    <a:pt x="211" y="389"/>
                    <a:pt x="258" y="389"/>
                  </a:cubicBezTo>
                  <a:cubicBezTo>
                    <a:pt x="358" y="389"/>
                    <a:pt x="454" y="311"/>
                    <a:pt x="454" y="194"/>
                  </a:cubicBezTo>
                  <a:cubicBezTo>
                    <a:pt x="454" y="88"/>
                    <a:pt x="368"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2" name="Google Shape;13842;p71"/>
            <p:cNvSpPr/>
            <p:nvPr/>
          </p:nvSpPr>
          <p:spPr>
            <a:xfrm>
              <a:off x="31762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2" y="387"/>
                    <a:pt x="388" y="301"/>
                    <a:pt x="388" y="193"/>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3" name="Google Shape;13843;p71"/>
            <p:cNvSpPr/>
            <p:nvPr/>
          </p:nvSpPr>
          <p:spPr>
            <a:xfrm>
              <a:off x="355750" y="120937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1"/>
                    <a:pt x="453" y="194"/>
                  </a:cubicBezTo>
                  <a:cubicBezTo>
                    <a:pt x="453" y="88"/>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4" name="Google Shape;13844;p71"/>
            <p:cNvSpPr/>
            <p:nvPr/>
          </p:nvSpPr>
          <p:spPr>
            <a:xfrm>
              <a:off x="397125" y="1209400"/>
              <a:ext cx="9725" cy="9700"/>
            </a:xfrm>
            <a:custGeom>
              <a:avLst/>
              <a:gdLst/>
              <a:ahLst/>
              <a:cxnLst/>
              <a:rect l="l" t="t" r="r" b="b"/>
              <a:pathLst>
                <a:path w="389" h="388" extrusionOk="0">
                  <a:moveTo>
                    <a:pt x="195" y="1"/>
                  </a:moveTo>
                  <a:cubicBezTo>
                    <a:pt x="88" y="1"/>
                    <a:pt x="1" y="87"/>
                    <a:pt x="1" y="193"/>
                  </a:cubicBezTo>
                  <a:cubicBezTo>
                    <a:pt x="1" y="301"/>
                    <a:pt x="88" y="387"/>
                    <a:pt x="195" y="387"/>
                  </a:cubicBezTo>
                  <a:cubicBezTo>
                    <a:pt x="302" y="387"/>
                    <a:pt x="389" y="301"/>
                    <a:pt x="389" y="193"/>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5" name="Google Shape;13845;p71"/>
            <p:cNvSpPr/>
            <p:nvPr/>
          </p:nvSpPr>
          <p:spPr>
            <a:xfrm>
              <a:off x="435250" y="1209375"/>
              <a:ext cx="11350" cy="9750"/>
            </a:xfrm>
            <a:custGeom>
              <a:avLst/>
              <a:gdLst/>
              <a:ahLst/>
              <a:cxnLst/>
              <a:rect l="l" t="t" r="r" b="b"/>
              <a:pathLst>
                <a:path w="454" h="390" extrusionOk="0">
                  <a:moveTo>
                    <a:pt x="260" y="0"/>
                  </a:moveTo>
                  <a:cubicBezTo>
                    <a:pt x="87" y="0"/>
                    <a:pt x="0" y="209"/>
                    <a:pt x="123" y="332"/>
                  </a:cubicBezTo>
                  <a:cubicBezTo>
                    <a:pt x="162" y="372"/>
                    <a:pt x="211" y="389"/>
                    <a:pt x="258" y="389"/>
                  </a:cubicBezTo>
                  <a:cubicBezTo>
                    <a:pt x="358" y="389"/>
                    <a:pt x="454" y="311"/>
                    <a:pt x="454" y="194"/>
                  </a:cubicBezTo>
                  <a:cubicBezTo>
                    <a:pt x="454" y="88"/>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6" name="Google Shape;13846;p71"/>
            <p:cNvSpPr/>
            <p:nvPr/>
          </p:nvSpPr>
          <p:spPr>
            <a:xfrm>
              <a:off x="475000" y="1209375"/>
              <a:ext cx="11350" cy="9750"/>
            </a:xfrm>
            <a:custGeom>
              <a:avLst/>
              <a:gdLst/>
              <a:ahLst/>
              <a:cxnLst/>
              <a:rect l="l" t="t" r="r" b="b"/>
              <a:pathLst>
                <a:path w="454" h="390" extrusionOk="0">
                  <a:moveTo>
                    <a:pt x="260" y="0"/>
                  </a:moveTo>
                  <a:cubicBezTo>
                    <a:pt x="87" y="0"/>
                    <a:pt x="1" y="209"/>
                    <a:pt x="122" y="332"/>
                  </a:cubicBezTo>
                  <a:cubicBezTo>
                    <a:pt x="161" y="372"/>
                    <a:pt x="210" y="389"/>
                    <a:pt x="258" y="389"/>
                  </a:cubicBezTo>
                  <a:cubicBezTo>
                    <a:pt x="358" y="389"/>
                    <a:pt x="454" y="311"/>
                    <a:pt x="454" y="194"/>
                  </a:cubicBezTo>
                  <a:cubicBezTo>
                    <a:pt x="454" y="88"/>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7" name="Google Shape;13847;p71"/>
            <p:cNvSpPr/>
            <p:nvPr/>
          </p:nvSpPr>
          <p:spPr>
            <a:xfrm>
              <a:off x="516425" y="1209400"/>
              <a:ext cx="9675" cy="9700"/>
            </a:xfrm>
            <a:custGeom>
              <a:avLst/>
              <a:gdLst/>
              <a:ahLst/>
              <a:cxnLst/>
              <a:rect l="l" t="t" r="r" b="b"/>
              <a:pathLst>
                <a:path w="387" h="388" extrusionOk="0">
                  <a:moveTo>
                    <a:pt x="193" y="1"/>
                  </a:moveTo>
                  <a:cubicBezTo>
                    <a:pt x="87" y="1"/>
                    <a:pt x="0" y="87"/>
                    <a:pt x="0" y="193"/>
                  </a:cubicBezTo>
                  <a:cubicBezTo>
                    <a:pt x="0" y="301"/>
                    <a:pt x="87" y="387"/>
                    <a:pt x="193" y="387"/>
                  </a:cubicBezTo>
                  <a:cubicBezTo>
                    <a:pt x="301" y="387"/>
                    <a:pt x="387" y="301"/>
                    <a:pt x="387" y="193"/>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8" name="Google Shape;13848;p71"/>
            <p:cNvSpPr/>
            <p:nvPr/>
          </p:nvSpPr>
          <p:spPr>
            <a:xfrm>
              <a:off x="554500" y="1209375"/>
              <a:ext cx="11375" cy="9750"/>
            </a:xfrm>
            <a:custGeom>
              <a:avLst/>
              <a:gdLst/>
              <a:ahLst/>
              <a:cxnLst/>
              <a:rect l="l" t="t" r="r" b="b"/>
              <a:pathLst>
                <a:path w="455" h="390" extrusionOk="0">
                  <a:moveTo>
                    <a:pt x="262" y="0"/>
                  </a:moveTo>
                  <a:cubicBezTo>
                    <a:pt x="87" y="0"/>
                    <a:pt x="1" y="209"/>
                    <a:pt x="124" y="332"/>
                  </a:cubicBezTo>
                  <a:cubicBezTo>
                    <a:pt x="163" y="372"/>
                    <a:pt x="211" y="389"/>
                    <a:pt x="258" y="389"/>
                  </a:cubicBezTo>
                  <a:cubicBezTo>
                    <a:pt x="358" y="389"/>
                    <a:pt x="454" y="311"/>
                    <a:pt x="454" y="194"/>
                  </a:cubicBezTo>
                  <a:cubicBezTo>
                    <a:pt x="454" y="88"/>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9" name="Google Shape;13849;p71"/>
            <p:cNvSpPr/>
            <p:nvPr/>
          </p:nvSpPr>
          <p:spPr>
            <a:xfrm>
              <a:off x="595925"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7" y="301"/>
                    <a:pt x="387" y="193"/>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0" name="Google Shape;13850;p71"/>
            <p:cNvSpPr/>
            <p:nvPr/>
          </p:nvSpPr>
          <p:spPr>
            <a:xfrm>
              <a:off x="634025" y="1209375"/>
              <a:ext cx="11375" cy="9750"/>
            </a:xfrm>
            <a:custGeom>
              <a:avLst/>
              <a:gdLst/>
              <a:ahLst/>
              <a:cxnLst/>
              <a:rect l="l" t="t" r="r" b="b"/>
              <a:pathLst>
                <a:path w="455" h="390" extrusionOk="0">
                  <a:moveTo>
                    <a:pt x="261" y="0"/>
                  </a:moveTo>
                  <a:cubicBezTo>
                    <a:pt x="88" y="0"/>
                    <a:pt x="0" y="209"/>
                    <a:pt x="123" y="332"/>
                  </a:cubicBezTo>
                  <a:cubicBezTo>
                    <a:pt x="162" y="372"/>
                    <a:pt x="211" y="389"/>
                    <a:pt x="258" y="389"/>
                  </a:cubicBezTo>
                  <a:cubicBezTo>
                    <a:pt x="358" y="389"/>
                    <a:pt x="454" y="311"/>
                    <a:pt x="455" y="194"/>
                  </a:cubicBezTo>
                  <a:cubicBezTo>
                    <a:pt x="455" y="88"/>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1" name="Google Shape;13851;p71"/>
            <p:cNvSpPr/>
            <p:nvPr/>
          </p:nvSpPr>
          <p:spPr>
            <a:xfrm>
              <a:off x="673775" y="1209375"/>
              <a:ext cx="11375" cy="9750"/>
            </a:xfrm>
            <a:custGeom>
              <a:avLst/>
              <a:gdLst/>
              <a:ahLst/>
              <a:cxnLst/>
              <a:rect l="l" t="t" r="r" b="b"/>
              <a:pathLst>
                <a:path w="455" h="390" extrusionOk="0">
                  <a:moveTo>
                    <a:pt x="261" y="0"/>
                  </a:moveTo>
                  <a:cubicBezTo>
                    <a:pt x="88" y="0"/>
                    <a:pt x="0" y="209"/>
                    <a:pt x="123" y="332"/>
                  </a:cubicBezTo>
                  <a:cubicBezTo>
                    <a:pt x="163" y="372"/>
                    <a:pt x="211" y="389"/>
                    <a:pt x="259" y="389"/>
                  </a:cubicBezTo>
                  <a:cubicBezTo>
                    <a:pt x="359" y="389"/>
                    <a:pt x="455" y="311"/>
                    <a:pt x="455" y="194"/>
                  </a:cubicBezTo>
                  <a:cubicBezTo>
                    <a:pt x="455" y="88"/>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2" name="Google Shape;13852;p71"/>
            <p:cNvSpPr/>
            <p:nvPr/>
          </p:nvSpPr>
          <p:spPr>
            <a:xfrm>
              <a:off x="715200" y="1209400"/>
              <a:ext cx="9725" cy="9700"/>
            </a:xfrm>
            <a:custGeom>
              <a:avLst/>
              <a:gdLst/>
              <a:ahLst/>
              <a:cxnLst/>
              <a:rect l="l" t="t" r="r" b="b"/>
              <a:pathLst>
                <a:path w="389" h="388" extrusionOk="0">
                  <a:moveTo>
                    <a:pt x="194" y="1"/>
                  </a:moveTo>
                  <a:cubicBezTo>
                    <a:pt x="86" y="1"/>
                    <a:pt x="0" y="87"/>
                    <a:pt x="0" y="193"/>
                  </a:cubicBezTo>
                  <a:cubicBezTo>
                    <a:pt x="0" y="301"/>
                    <a:pt x="86" y="387"/>
                    <a:pt x="194" y="387"/>
                  </a:cubicBezTo>
                  <a:cubicBezTo>
                    <a:pt x="300" y="387"/>
                    <a:pt x="388" y="301"/>
                    <a:pt x="388" y="193"/>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3" name="Google Shape;13853;p71"/>
            <p:cNvSpPr/>
            <p:nvPr/>
          </p:nvSpPr>
          <p:spPr>
            <a:xfrm>
              <a:off x="753300" y="1209375"/>
              <a:ext cx="11375" cy="9750"/>
            </a:xfrm>
            <a:custGeom>
              <a:avLst/>
              <a:gdLst/>
              <a:ahLst/>
              <a:cxnLst/>
              <a:rect l="l" t="t" r="r" b="b"/>
              <a:pathLst>
                <a:path w="455" h="390" extrusionOk="0">
                  <a:moveTo>
                    <a:pt x="260" y="0"/>
                  </a:moveTo>
                  <a:cubicBezTo>
                    <a:pt x="87" y="0"/>
                    <a:pt x="1" y="209"/>
                    <a:pt x="122" y="332"/>
                  </a:cubicBezTo>
                  <a:cubicBezTo>
                    <a:pt x="162" y="372"/>
                    <a:pt x="210" y="389"/>
                    <a:pt x="258" y="389"/>
                  </a:cubicBezTo>
                  <a:cubicBezTo>
                    <a:pt x="358" y="389"/>
                    <a:pt x="454" y="311"/>
                    <a:pt x="454" y="194"/>
                  </a:cubicBezTo>
                  <a:cubicBezTo>
                    <a:pt x="454" y="88"/>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4" name="Google Shape;13854;p71"/>
            <p:cNvSpPr/>
            <p:nvPr/>
          </p:nvSpPr>
          <p:spPr>
            <a:xfrm>
              <a:off x="794700"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5" name="Google Shape;13855;p71"/>
            <p:cNvSpPr/>
            <p:nvPr/>
          </p:nvSpPr>
          <p:spPr>
            <a:xfrm>
              <a:off x="832825" y="1209375"/>
              <a:ext cx="11350" cy="9750"/>
            </a:xfrm>
            <a:custGeom>
              <a:avLst/>
              <a:gdLst/>
              <a:ahLst/>
              <a:cxnLst/>
              <a:rect l="l" t="t" r="r" b="b"/>
              <a:pathLst>
                <a:path w="454" h="390" extrusionOk="0">
                  <a:moveTo>
                    <a:pt x="259" y="0"/>
                  </a:moveTo>
                  <a:cubicBezTo>
                    <a:pt x="87" y="0"/>
                    <a:pt x="0" y="209"/>
                    <a:pt x="122" y="332"/>
                  </a:cubicBezTo>
                  <a:cubicBezTo>
                    <a:pt x="161" y="372"/>
                    <a:pt x="210" y="389"/>
                    <a:pt x="257" y="389"/>
                  </a:cubicBezTo>
                  <a:cubicBezTo>
                    <a:pt x="357" y="389"/>
                    <a:pt x="453" y="311"/>
                    <a:pt x="453" y="194"/>
                  </a:cubicBezTo>
                  <a:cubicBezTo>
                    <a:pt x="453" y="88"/>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6" name="Google Shape;13856;p71"/>
            <p:cNvSpPr/>
            <p:nvPr/>
          </p:nvSpPr>
          <p:spPr>
            <a:xfrm>
              <a:off x="872575" y="1209375"/>
              <a:ext cx="11350" cy="9750"/>
            </a:xfrm>
            <a:custGeom>
              <a:avLst/>
              <a:gdLst/>
              <a:ahLst/>
              <a:cxnLst/>
              <a:rect l="l" t="t" r="r" b="b"/>
              <a:pathLst>
                <a:path w="454" h="390" extrusionOk="0">
                  <a:moveTo>
                    <a:pt x="260" y="0"/>
                  </a:moveTo>
                  <a:cubicBezTo>
                    <a:pt x="87" y="0"/>
                    <a:pt x="0" y="209"/>
                    <a:pt x="122" y="332"/>
                  </a:cubicBezTo>
                  <a:cubicBezTo>
                    <a:pt x="161" y="372"/>
                    <a:pt x="210" y="389"/>
                    <a:pt x="257" y="389"/>
                  </a:cubicBezTo>
                  <a:cubicBezTo>
                    <a:pt x="358" y="389"/>
                    <a:pt x="454" y="311"/>
                    <a:pt x="454" y="194"/>
                  </a:cubicBezTo>
                  <a:cubicBezTo>
                    <a:pt x="454" y="88"/>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7" name="Google Shape;13857;p71"/>
            <p:cNvSpPr/>
            <p:nvPr/>
          </p:nvSpPr>
          <p:spPr>
            <a:xfrm>
              <a:off x="913950" y="1209400"/>
              <a:ext cx="9725" cy="9700"/>
            </a:xfrm>
            <a:custGeom>
              <a:avLst/>
              <a:gdLst/>
              <a:ahLst/>
              <a:cxnLst/>
              <a:rect l="l" t="t" r="r" b="b"/>
              <a:pathLst>
                <a:path w="389" h="388" extrusionOk="0">
                  <a:moveTo>
                    <a:pt x="195" y="1"/>
                  </a:moveTo>
                  <a:cubicBezTo>
                    <a:pt x="87" y="1"/>
                    <a:pt x="1" y="87"/>
                    <a:pt x="1" y="193"/>
                  </a:cubicBezTo>
                  <a:cubicBezTo>
                    <a:pt x="1" y="301"/>
                    <a:pt x="87" y="387"/>
                    <a:pt x="195" y="387"/>
                  </a:cubicBezTo>
                  <a:cubicBezTo>
                    <a:pt x="302" y="387"/>
                    <a:pt x="389" y="301"/>
                    <a:pt x="389" y="193"/>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8" name="Google Shape;13858;p71"/>
            <p:cNvSpPr/>
            <p:nvPr/>
          </p:nvSpPr>
          <p:spPr>
            <a:xfrm>
              <a:off x="95370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2" y="387"/>
                    <a:pt x="389" y="301"/>
                    <a:pt x="389" y="193"/>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9" name="Google Shape;13859;p71"/>
            <p:cNvSpPr/>
            <p:nvPr/>
          </p:nvSpPr>
          <p:spPr>
            <a:xfrm>
              <a:off x="993450" y="1209400"/>
              <a:ext cx="9725" cy="9700"/>
            </a:xfrm>
            <a:custGeom>
              <a:avLst/>
              <a:gdLst/>
              <a:ahLst/>
              <a:cxnLst/>
              <a:rect l="l" t="t" r="r" b="b"/>
              <a:pathLst>
                <a:path w="389" h="388" extrusionOk="0">
                  <a:moveTo>
                    <a:pt x="195" y="1"/>
                  </a:moveTo>
                  <a:cubicBezTo>
                    <a:pt x="89" y="1"/>
                    <a:pt x="1" y="87"/>
                    <a:pt x="1" y="193"/>
                  </a:cubicBezTo>
                  <a:cubicBezTo>
                    <a:pt x="1" y="301"/>
                    <a:pt x="89" y="387"/>
                    <a:pt x="195" y="387"/>
                  </a:cubicBezTo>
                  <a:cubicBezTo>
                    <a:pt x="303" y="387"/>
                    <a:pt x="389" y="301"/>
                    <a:pt x="389" y="193"/>
                  </a:cubicBezTo>
                  <a:cubicBezTo>
                    <a:pt x="389" y="87"/>
                    <a:pt x="303"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0" name="Google Shape;13860;p71"/>
            <p:cNvSpPr/>
            <p:nvPr/>
          </p:nvSpPr>
          <p:spPr>
            <a:xfrm>
              <a:off x="10332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1" name="Google Shape;13861;p71"/>
            <p:cNvSpPr/>
            <p:nvPr/>
          </p:nvSpPr>
          <p:spPr>
            <a:xfrm>
              <a:off x="107297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2" name="Google Shape;13862;p71"/>
            <p:cNvSpPr/>
            <p:nvPr/>
          </p:nvSpPr>
          <p:spPr>
            <a:xfrm>
              <a:off x="1112725" y="1209400"/>
              <a:ext cx="9725" cy="9700"/>
            </a:xfrm>
            <a:custGeom>
              <a:avLst/>
              <a:gdLst/>
              <a:ahLst/>
              <a:cxnLst/>
              <a:rect l="l" t="t" r="r" b="b"/>
              <a:pathLst>
                <a:path w="389" h="388" extrusionOk="0">
                  <a:moveTo>
                    <a:pt x="194" y="1"/>
                  </a:moveTo>
                  <a:cubicBezTo>
                    <a:pt x="88" y="1"/>
                    <a:pt x="0" y="87"/>
                    <a:pt x="0" y="193"/>
                  </a:cubicBezTo>
                  <a:cubicBezTo>
                    <a:pt x="0" y="301"/>
                    <a:pt x="88" y="387"/>
                    <a:pt x="194" y="387"/>
                  </a:cubicBezTo>
                  <a:cubicBezTo>
                    <a:pt x="302" y="387"/>
                    <a:pt x="388" y="301"/>
                    <a:pt x="388" y="193"/>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3" name="Google Shape;13863;p71"/>
            <p:cNvSpPr/>
            <p:nvPr/>
          </p:nvSpPr>
          <p:spPr>
            <a:xfrm>
              <a:off x="1152500" y="1209400"/>
              <a:ext cx="9700" cy="9700"/>
            </a:xfrm>
            <a:custGeom>
              <a:avLst/>
              <a:gdLst/>
              <a:ahLst/>
              <a:cxnLst/>
              <a:rect l="l" t="t" r="r" b="b"/>
              <a:pathLst>
                <a:path w="388" h="388" extrusionOk="0">
                  <a:moveTo>
                    <a:pt x="193" y="1"/>
                  </a:moveTo>
                  <a:cubicBezTo>
                    <a:pt x="87" y="1"/>
                    <a:pt x="1" y="87"/>
                    <a:pt x="1" y="193"/>
                  </a:cubicBezTo>
                  <a:cubicBezTo>
                    <a:pt x="1" y="301"/>
                    <a:pt x="87" y="387"/>
                    <a:pt x="193" y="387"/>
                  </a:cubicBezTo>
                  <a:cubicBezTo>
                    <a:pt x="301" y="387"/>
                    <a:pt x="388" y="301"/>
                    <a:pt x="388" y="193"/>
                  </a:cubicBezTo>
                  <a:cubicBezTo>
                    <a:pt x="388"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4" name="Google Shape;13864;p71"/>
            <p:cNvSpPr/>
            <p:nvPr/>
          </p:nvSpPr>
          <p:spPr>
            <a:xfrm>
              <a:off x="1192275" y="1209400"/>
              <a:ext cx="9675" cy="9700"/>
            </a:xfrm>
            <a:custGeom>
              <a:avLst/>
              <a:gdLst/>
              <a:ahLst/>
              <a:cxnLst/>
              <a:rect l="l" t="t" r="r" b="b"/>
              <a:pathLst>
                <a:path w="387" h="388" extrusionOk="0">
                  <a:moveTo>
                    <a:pt x="193" y="1"/>
                  </a:moveTo>
                  <a:cubicBezTo>
                    <a:pt x="86" y="1"/>
                    <a:pt x="0" y="87"/>
                    <a:pt x="0" y="193"/>
                  </a:cubicBezTo>
                  <a:cubicBezTo>
                    <a:pt x="0" y="301"/>
                    <a:pt x="86" y="387"/>
                    <a:pt x="193" y="387"/>
                  </a:cubicBezTo>
                  <a:cubicBezTo>
                    <a:pt x="300" y="387"/>
                    <a:pt x="387" y="301"/>
                    <a:pt x="387" y="193"/>
                  </a:cubicBezTo>
                  <a:cubicBezTo>
                    <a:pt x="387" y="87"/>
                    <a:pt x="300"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5" name="Google Shape;13865;p71"/>
            <p:cNvSpPr/>
            <p:nvPr/>
          </p:nvSpPr>
          <p:spPr>
            <a:xfrm>
              <a:off x="1232025" y="1209400"/>
              <a:ext cx="9675" cy="9700"/>
            </a:xfrm>
            <a:custGeom>
              <a:avLst/>
              <a:gdLst/>
              <a:ahLst/>
              <a:cxnLst/>
              <a:rect l="l" t="t" r="r" b="b"/>
              <a:pathLst>
                <a:path w="387" h="388" extrusionOk="0">
                  <a:moveTo>
                    <a:pt x="194" y="1"/>
                  </a:moveTo>
                  <a:cubicBezTo>
                    <a:pt x="87" y="1"/>
                    <a:pt x="0" y="87"/>
                    <a:pt x="0" y="193"/>
                  </a:cubicBezTo>
                  <a:cubicBezTo>
                    <a:pt x="0" y="301"/>
                    <a:pt x="87" y="387"/>
                    <a:pt x="194" y="387"/>
                  </a:cubicBezTo>
                  <a:cubicBezTo>
                    <a:pt x="300" y="387"/>
                    <a:pt x="387" y="301"/>
                    <a:pt x="387" y="193"/>
                  </a:cubicBezTo>
                  <a:cubicBezTo>
                    <a:pt x="387"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6" name="Google Shape;13866;p71"/>
            <p:cNvSpPr/>
            <p:nvPr/>
          </p:nvSpPr>
          <p:spPr>
            <a:xfrm>
              <a:off x="276225" y="11753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8"/>
                    <a:pt x="259" y="388"/>
                  </a:cubicBezTo>
                  <a:cubicBezTo>
                    <a:pt x="358" y="388"/>
                    <a:pt x="454" y="310"/>
                    <a:pt x="454" y="194"/>
                  </a:cubicBezTo>
                  <a:cubicBezTo>
                    <a:pt x="454" y="88"/>
                    <a:pt x="369"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7" name="Google Shape;13867;p71"/>
            <p:cNvSpPr/>
            <p:nvPr/>
          </p:nvSpPr>
          <p:spPr>
            <a:xfrm>
              <a:off x="31762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2" y="387"/>
                    <a:pt x="388" y="301"/>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8" name="Google Shape;13868;p71"/>
            <p:cNvSpPr/>
            <p:nvPr/>
          </p:nvSpPr>
          <p:spPr>
            <a:xfrm>
              <a:off x="355750" y="1175300"/>
              <a:ext cx="11350" cy="9700"/>
            </a:xfrm>
            <a:custGeom>
              <a:avLst/>
              <a:gdLst/>
              <a:ahLst/>
              <a:cxnLst/>
              <a:rect l="l" t="t" r="r" b="b"/>
              <a:pathLst>
                <a:path w="454" h="388" extrusionOk="0">
                  <a:moveTo>
                    <a:pt x="262" y="0"/>
                  </a:moveTo>
                  <a:cubicBezTo>
                    <a:pt x="261" y="0"/>
                    <a:pt x="260" y="0"/>
                    <a:pt x="259" y="0"/>
                  </a:cubicBezTo>
                  <a:cubicBezTo>
                    <a:pt x="87" y="0"/>
                    <a:pt x="0" y="208"/>
                    <a:pt x="123" y="331"/>
                  </a:cubicBezTo>
                  <a:cubicBezTo>
                    <a:pt x="162" y="370"/>
                    <a:pt x="210" y="388"/>
                    <a:pt x="258" y="388"/>
                  </a:cubicBezTo>
                  <a:cubicBezTo>
                    <a:pt x="357" y="388"/>
                    <a:pt x="453" y="310"/>
                    <a:pt x="453" y="194"/>
                  </a:cubicBezTo>
                  <a:cubicBezTo>
                    <a:pt x="453" y="88"/>
                    <a:pt x="369"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9" name="Google Shape;13869;p71"/>
            <p:cNvSpPr/>
            <p:nvPr/>
          </p:nvSpPr>
          <p:spPr>
            <a:xfrm>
              <a:off x="397125" y="1175300"/>
              <a:ext cx="9725" cy="9675"/>
            </a:xfrm>
            <a:custGeom>
              <a:avLst/>
              <a:gdLst/>
              <a:ahLst/>
              <a:cxnLst/>
              <a:rect l="l" t="t" r="r" b="b"/>
              <a:pathLst>
                <a:path w="389" h="387" extrusionOk="0">
                  <a:moveTo>
                    <a:pt x="195" y="0"/>
                  </a:moveTo>
                  <a:cubicBezTo>
                    <a:pt x="88" y="0"/>
                    <a:pt x="1" y="87"/>
                    <a:pt x="1" y="194"/>
                  </a:cubicBezTo>
                  <a:cubicBezTo>
                    <a:pt x="1" y="301"/>
                    <a:pt x="88" y="387"/>
                    <a:pt x="195" y="387"/>
                  </a:cubicBezTo>
                  <a:cubicBezTo>
                    <a:pt x="302" y="387"/>
                    <a:pt x="389" y="301"/>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0" name="Google Shape;13870;p71"/>
            <p:cNvSpPr/>
            <p:nvPr/>
          </p:nvSpPr>
          <p:spPr>
            <a:xfrm>
              <a:off x="435250" y="1175300"/>
              <a:ext cx="11350" cy="9725"/>
            </a:xfrm>
            <a:custGeom>
              <a:avLst/>
              <a:gdLst/>
              <a:ahLst/>
              <a:cxnLst/>
              <a:rect l="l" t="t" r="r" b="b"/>
              <a:pathLst>
                <a:path w="454" h="389" extrusionOk="0">
                  <a:moveTo>
                    <a:pt x="260" y="0"/>
                  </a:moveTo>
                  <a:cubicBezTo>
                    <a:pt x="87" y="0"/>
                    <a:pt x="0" y="208"/>
                    <a:pt x="123" y="331"/>
                  </a:cubicBezTo>
                  <a:cubicBezTo>
                    <a:pt x="163" y="371"/>
                    <a:pt x="211" y="389"/>
                    <a:pt x="259" y="389"/>
                  </a:cubicBezTo>
                  <a:cubicBezTo>
                    <a:pt x="358" y="389"/>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1" name="Google Shape;13871;p71"/>
            <p:cNvSpPr/>
            <p:nvPr/>
          </p:nvSpPr>
          <p:spPr>
            <a:xfrm>
              <a:off x="475025" y="11753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9"/>
                    <a:pt x="121" y="331"/>
                  </a:cubicBezTo>
                  <a:cubicBezTo>
                    <a:pt x="161" y="371"/>
                    <a:pt x="210" y="389"/>
                    <a:pt x="258" y="389"/>
                  </a:cubicBezTo>
                  <a:cubicBezTo>
                    <a:pt x="357" y="389"/>
                    <a:pt x="453" y="311"/>
                    <a:pt x="453" y="194"/>
                  </a:cubicBezTo>
                  <a:cubicBezTo>
                    <a:pt x="453" y="88"/>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2" name="Google Shape;13872;p71"/>
            <p:cNvSpPr/>
            <p:nvPr/>
          </p:nvSpPr>
          <p:spPr>
            <a:xfrm>
              <a:off x="516425" y="1175300"/>
              <a:ext cx="9675" cy="9675"/>
            </a:xfrm>
            <a:custGeom>
              <a:avLst/>
              <a:gdLst/>
              <a:ahLst/>
              <a:cxnLst/>
              <a:rect l="l" t="t" r="r" b="b"/>
              <a:pathLst>
                <a:path w="387" h="387" extrusionOk="0">
                  <a:moveTo>
                    <a:pt x="193" y="0"/>
                  </a:moveTo>
                  <a:cubicBezTo>
                    <a:pt x="87" y="0"/>
                    <a:pt x="0" y="87"/>
                    <a:pt x="0" y="194"/>
                  </a:cubicBezTo>
                  <a:cubicBezTo>
                    <a:pt x="0" y="301"/>
                    <a:pt x="87" y="387"/>
                    <a:pt x="193" y="387"/>
                  </a:cubicBezTo>
                  <a:cubicBezTo>
                    <a:pt x="301" y="387"/>
                    <a:pt x="387" y="301"/>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3" name="Google Shape;13873;p71"/>
            <p:cNvSpPr/>
            <p:nvPr/>
          </p:nvSpPr>
          <p:spPr>
            <a:xfrm>
              <a:off x="554525" y="11753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9"/>
                    <a:pt x="123" y="331"/>
                  </a:cubicBezTo>
                  <a:cubicBezTo>
                    <a:pt x="162" y="371"/>
                    <a:pt x="211" y="389"/>
                    <a:pt x="258" y="389"/>
                  </a:cubicBezTo>
                  <a:cubicBezTo>
                    <a:pt x="358" y="389"/>
                    <a:pt x="453" y="311"/>
                    <a:pt x="453" y="194"/>
                  </a:cubicBezTo>
                  <a:cubicBezTo>
                    <a:pt x="453" y="88"/>
                    <a:pt x="368"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4" name="Google Shape;13874;p71"/>
            <p:cNvSpPr/>
            <p:nvPr/>
          </p:nvSpPr>
          <p:spPr>
            <a:xfrm>
              <a:off x="595925"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7" y="301"/>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5" name="Google Shape;13875;p71"/>
            <p:cNvSpPr/>
            <p:nvPr/>
          </p:nvSpPr>
          <p:spPr>
            <a:xfrm>
              <a:off x="634025" y="11753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9"/>
                    <a:pt x="123" y="331"/>
                  </a:cubicBezTo>
                  <a:cubicBezTo>
                    <a:pt x="163" y="371"/>
                    <a:pt x="211" y="389"/>
                    <a:pt x="259" y="389"/>
                  </a:cubicBezTo>
                  <a:cubicBezTo>
                    <a:pt x="359" y="389"/>
                    <a:pt x="454" y="311"/>
                    <a:pt x="455" y="194"/>
                  </a:cubicBezTo>
                  <a:cubicBezTo>
                    <a:pt x="455" y="88"/>
                    <a:pt x="368" y="0"/>
                    <a:pt x="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6" name="Google Shape;13876;p71"/>
            <p:cNvSpPr/>
            <p:nvPr/>
          </p:nvSpPr>
          <p:spPr>
            <a:xfrm>
              <a:off x="673775" y="1175300"/>
              <a:ext cx="11375" cy="9725"/>
            </a:xfrm>
            <a:custGeom>
              <a:avLst/>
              <a:gdLst/>
              <a:ahLst/>
              <a:cxnLst/>
              <a:rect l="l" t="t" r="r" b="b"/>
              <a:pathLst>
                <a:path w="455" h="389" extrusionOk="0">
                  <a:moveTo>
                    <a:pt x="261" y="0"/>
                  </a:moveTo>
                  <a:cubicBezTo>
                    <a:pt x="88" y="0"/>
                    <a:pt x="0" y="208"/>
                    <a:pt x="123" y="331"/>
                  </a:cubicBezTo>
                  <a:cubicBezTo>
                    <a:pt x="163" y="371"/>
                    <a:pt x="212" y="389"/>
                    <a:pt x="260" y="389"/>
                  </a:cubicBezTo>
                  <a:cubicBezTo>
                    <a:pt x="359" y="389"/>
                    <a:pt x="455" y="311"/>
                    <a:pt x="455" y="194"/>
                  </a:cubicBezTo>
                  <a:cubicBezTo>
                    <a:pt x="455"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7" name="Google Shape;13877;p71"/>
            <p:cNvSpPr/>
            <p:nvPr/>
          </p:nvSpPr>
          <p:spPr>
            <a:xfrm>
              <a:off x="715200" y="1175300"/>
              <a:ext cx="9725" cy="9675"/>
            </a:xfrm>
            <a:custGeom>
              <a:avLst/>
              <a:gdLst/>
              <a:ahLst/>
              <a:cxnLst/>
              <a:rect l="l" t="t" r="r" b="b"/>
              <a:pathLst>
                <a:path w="389" h="387" extrusionOk="0">
                  <a:moveTo>
                    <a:pt x="194" y="0"/>
                  </a:moveTo>
                  <a:cubicBezTo>
                    <a:pt x="86" y="0"/>
                    <a:pt x="0" y="87"/>
                    <a:pt x="0" y="194"/>
                  </a:cubicBezTo>
                  <a:cubicBezTo>
                    <a:pt x="0" y="301"/>
                    <a:pt x="86" y="387"/>
                    <a:pt x="194" y="387"/>
                  </a:cubicBezTo>
                  <a:cubicBezTo>
                    <a:pt x="300" y="387"/>
                    <a:pt x="388" y="301"/>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8" name="Google Shape;13878;p71"/>
            <p:cNvSpPr/>
            <p:nvPr/>
          </p:nvSpPr>
          <p:spPr>
            <a:xfrm>
              <a:off x="753300" y="11753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9"/>
                    <a:pt x="259" y="389"/>
                  </a:cubicBezTo>
                  <a:cubicBezTo>
                    <a:pt x="359" y="389"/>
                    <a:pt x="454" y="311"/>
                    <a:pt x="454" y="194"/>
                  </a:cubicBezTo>
                  <a:cubicBezTo>
                    <a:pt x="454" y="88"/>
                    <a:pt x="368"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9" name="Google Shape;13879;p71"/>
            <p:cNvSpPr/>
            <p:nvPr/>
          </p:nvSpPr>
          <p:spPr>
            <a:xfrm>
              <a:off x="794700"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0" name="Google Shape;13880;p71"/>
            <p:cNvSpPr/>
            <p:nvPr/>
          </p:nvSpPr>
          <p:spPr>
            <a:xfrm>
              <a:off x="832825" y="11753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9"/>
                    <a:pt x="258" y="389"/>
                  </a:cubicBezTo>
                  <a:cubicBezTo>
                    <a:pt x="358" y="389"/>
                    <a:pt x="453" y="311"/>
                    <a:pt x="453" y="194"/>
                  </a:cubicBezTo>
                  <a:cubicBezTo>
                    <a:pt x="453" y="88"/>
                    <a:pt x="369"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1" name="Google Shape;13881;p71"/>
            <p:cNvSpPr/>
            <p:nvPr/>
          </p:nvSpPr>
          <p:spPr>
            <a:xfrm>
              <a:off x="872575" y="11753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9"/>
                    <a:pt x="122" y="331"/>
                  </a:cubicBezTo>
                  <a:cubicBezTo>
                    <a:pt x="161" y="371"/>
                    <a:pt x="210" y="389"/>
                    <a:pt x="258" y="389"/>
                  </a:cubicBezTo>
                  <a:cubicBezTo>
                    <a:pt x="358" y="389"/>
                    <a:pt x="454" y="311"/>
                    <a:pt x="454" y="194"/>
                  </a:cubicBezTo>
                  <a:cubicBezTo>
                    <a:pt x="454" y="88"/>
                    <a:pt x="369"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2" name="Google Shape;13882;p71"/>
            <p:cNvSpPr/>
            <p:nvPr/>
          </p:nvSpPr>
          <p:spPr>
            <a:xfrm>
              <a:off x="913950"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2" y="387"/>
                    <a:pt x="389" y="301"/>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3" name="Google Shape;13883;p71"/>
            <p:cNvSpPr/>
            <p:nvPr/>
          </p:nvSpPr>
          <p:spPr>
            <a:xfrm>
              <a:off x="95370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2" y="387"/>
                    <a:pt x="389" y="301"/>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4" name="Google Shape;13884;p71"/>
            <p:cNvSpPr/>
            <p:nvPr/>
          </p:nvSpPr>
          <p:spPr>
            <a:xfrm>
              <a:off x="993450" y="1175300"/>
              <a:ext cx="9725" cy="9675"/>
            </a:xfrm>
            <a:custGeom>
              <a:avLst/>
              <a:gdLst/>
              <a:ahLst/>
              <a:cxnLst/>
              <a:rect l="l" t="t" r="r" b="b"/>
              <a:pathLst>
                <a:path w="389" h="387" extrusionOk="0">
                  <a:moveTo>
                    <a:pt x="195" y="0"/>
                  </a:moveTo>
                  <a:cubicBezTo>
                    <a:pt x="89" y="0"/>
                    <a:pt x="1" y="87"/>
                    <a:pt x="1" y="194"/>
                  </a:cubicBezTo>
                  <a:cubicBezTo>
                    <a:pt x="1" y="301"/>
                    <a:pt x="89" y="387"/>
                    <a:pt x="195" y="387"/>
                  </a:cubicBezTo>
                  <a:cubicBezTo>
                    <a:pt x="303" y="387"/>
                    <a:pt x="389" y="301"/>
                    <a:pt x="389" y="194"/>
                  </a:cubicBezTo>
                  <a:cubicBezTo>
                    <a:pt x="389" y="87"/>
                    <a:pt x="303"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5" name="Google Shape;13885;p71"/>
            <p:cNvSpPr/>
            <p:nvPr/>
          </p:nvSpPr>
          <p:spPr>
            <a:xfrm>
              <a:off x="10332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6" name="Google Shape;13886;p71"/>
            <p:cNvSpPr/>
            <p:nvPr/>
          </p:nvSpPr>
          <p:spPr>
            <a:xfrm>
              <a:off x="107297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7" name="Google Shape;13887;p71"/>
            <p:cNvSpPr/>
            <p:nvPr/>
          </p:nvSpPr>
          <p:spPr>
            <a:xfrm>
              <a:off x="1112725" y="1175300"/>
              <a:ext cx="9725" cy="9675"/>
            </a:xfrm>
            <a:custGeom>
              <a:avLst/>
              <a:gdLst/>
              <a:ahLst/>
              <a:cxnLst/>
              <a:rect l="l" t="t" r="r" b="b"/>
              <a:pathLst>
                <a:path w="389" h="387" extrusionOk="0">
                  <a:moveTo>
                    <a:pt x="194" y="0"/>
                  </a:moveTo>
                  <a:cubicBezTo>
                    <a:pt x="88" y="0"/>
                    <a:pt x="0" y="87"/>
                    <a:pt x="0" y="194"/>
                  </a:cubicBezTo>
                  <a:cubicBezTo>
                    <a:pt x="0" y="301"/>
                    <a:pt x="88" y="387"/>
                    <a:pt x="194" y="387"/>
                  </a:cubicBezTo>
                  <a:cubicBezTo>
                    <a:pt x="302" y="387"/>
                    <a:pt x="388" y="301"/>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8" name="Google Shape;13888;p71"/>
            <p:cNvSpPr/>
            <p:nvPr/>
          </p:nvSpPr>
          <p:spPr>
            <a:xfrm>
              <a:off x="1152500" y="1175300"/>
              <a:ext cx="9700" cy="9675"/>
            </a:xfrm>
            <a:custGeom>
              <a:avLst/>
              <a:gdLst/>
              <a:ahLst/>
              <a:cxnLst/>
              <a:rect l="l" t="t" r="r" b="b"/>
              <a:pathLst>
                <a:path w="388" h="387" extrusionOk="0">
                  <a:moveTo>
                    <a:pt x="193" y="0"/>
                  </a:moveTo>
                  <a:cubicBezTo>
                    <a:pt x="87" y="0"/>
                    <a:pt x="1" y="87"/>
                    <a:pt x="1" y="194"/>
                  </a:cubicBezTo>
                  <a:cubicBezTo>
                    <a:pt x="1" y="301"/>
                    <a:pt x="87" y="387"/>
                    <a:pt x="193" y="387"/>
                  </a:cubicBezTo>
                  <a:cubicBezTo>
                    <a:pt x="301" y="387"/>
                    <a:pt x="388" y="301"/>
                    <a:pt x="388" y="194"/>
                  </a:cubicBezTo>
                  <a:cubicBezTo>
                    <a:pt x="388"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9" name="Google Shape;13889;p71"/>
            <p:cNvSpPr/>
            <p:nvPr/>
          </p:nvSpPr>
          <p:spPr>
            <a:xfrm>
              <a:off x="1192275" y="1175300"/>
              <a:ext cx="9675" cy="9675"/>
            </a:xfrm>
            <a:custGeom>
              <a:avLst/>
              <a:gdLst/>
              <a:ahLst/>
              <a:cxnLst/>
              <a:rect l="l" t="t" r="r" b="b"/>
              <a:pathLst>
                <a:path w="387" h="387" extrusionOk="0">
                  <a:moveTo>
                    <a:pt x="193" y="0"/>
                  </a:moveTo>
                  <a:cubicBezTo>
                    <a:pt x="86" y="0"/>
                    <a:pt x="0" y="87"/>
                    <a:pt x="0" y="194"/>
                  </a:cubicBezTo>
                  <a:cubicBezTo>
                    <a:pt x="0" y="301"/>
                    <a:pt x="86" y="387"/>
                    <a:pt x="193" y="387"/>
                  </a:cubicBezTo>
                  <a:cubicBezTo>
                    <a:pt x="300" y="387"/>
                    <a:pt x="387" y="301"/>
                    <a:pt x="387" y="194"/>
                  </a:cubicBezTo>
                  <a:cubicBezTo>
                    <a:pt x="387" y="87"/>
                    <a:pt x="300"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0" name="Google Shape;13890;p71"/>
            <p:cNvSpPr/>
            <p:nvPr/>
          </p:nvSpPr>
          <p:spPr>
            <a:xfrm>
              <a:off x="1232025" y="1175300"/>
              <a:ext cx="9675" cy="9675"/>
            </a:xfrm>
            <a:custGeom>
              <a:avLst/>
              <a:gdLst/>
              <a:ahLst/>
              <a:cxnLst/>
              <a:rect l="l" t="t" r="r" b="b"/>
              <a:pathLst>
                <a:path w="387" h="387" extrusionOk="0">
                  <a:moveTo>
                    <a:pt x="194" y="0"/>
                  </a:moveTo>
                  <a:cubicBezTo>
                    <a:pt x="87" y="0"/>
                    <a:pt x="0" y="87"/>
                    <a:pt x="0" y="194"/>
                  </a:cubicBezTo>
                  <a:cubicBezTo>
                    <a:pt x="0" y="301"/>
                    <a:pt x="87" y="387"/>
                    <a:pt x="194" y="387"/>
                  </a:cubicBezTo>
                  <a:cubicBezTo>
                    <a:pt x="300" y="387"/>
                    <a:pt x="387" y="301"/>
                    <a:pt x="387" y="194"/>
                  </a:cubicBezTo>
                  <a:cubicBezTo>
                    <a:pt x="387"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1" name="Google Shape;13891;p71"/>
            <p:cNvSpPr/>
            <p:nvPr/>
          </p:nvSpPr>
          <p:spPr>
            <a:xfrm>
              <a:off x="236475"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8"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2" name="Google Shape;13892;p71"/>
            <p:cNvSpPr/>
            <p:nvPr/>
          </p:nvSpPr>
          <p:spPr>
            <a:xfrm>
              <a:off x="276225" y="11412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3" name="Google Shape;13893;p71"/>
            <p:cNvSpPr/>
            <p:nvPr/>
          </p:nvSpPr>
          <p:spPr>
            <a:xfrm>
              <a:off x="31762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2" y="387"/>
                    <a:pt x="388" y="300"/>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4" name="Google Shape;13894;p71"/>
            <p:cNvSpPr/>
            <p:nvPr/>
          </p:nvSpPr>
          <p:spPr>
            <a:xfrm>
              <a:off x="355750" y="1141200"/>
              <a:ext cx="11350" cy="9700"/>
            </a:xfrm>
            <a:custGeom>
              <a:avLst/>
              <a:gdLst/>
              <a:ahLst/>
              <a:cxnLst/>
              <a:rect l="l" t="t" r="r" b="b"/>
              <a:pathLst>
                <a:path w="454" h="388" extrusionOk="0">
                  <a:moveTo>
                    <a:pt x="259" y="0"/>
                  </a:moveTo>
                  <a:cubicBezTo>
                    <a:pt x="87" y="0"/>
                    <a:pt x="0" y="208"/>
                    <a:pt x="123" y="331"/>
                  </a:cubicBezTo>
                  <a:cubicBezTo>
                    <a:pt x="162" y="370"/>
                    <a:pt x="210" y="387"/>
                    <a:pt x="258" y="387"/>
                  </a:cubicBezTo>
                  <a:cubicBezTo>
                    <a:pt x="357" y="387"/>
                    <a:pt x="453" y="310"/>
                    <a:pt x="453" y="194"/>
                  </a:cubicBezTo>
                  <a:cubicBezTo>
                    <a:pt x="453" y="87"/>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5" name="Google Shape;13895;p71"/>
            <p:cNvSpPr/>
            <p:nvPr/>
          </p:nvSpPr>
          <p:spPr>
            <a:xfrm>
              <a:off x="397125" y="114120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6" name="Google Shape;13896;p71"/>
            <p:cNvSpPr/>
            <p:nvPr/>
          </p:nvSpPr>
          <p:spPr>
            <a:xfrm>
              <a:off x="435250" y="1141200"/>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7" name="Google Shape;13897;p71"/>
            <p:cNvSpPr/>
            <p:nvPr/>
          </p:nvSpPr>
          <p:spPr>
            <a:xfrm>
              <a:off x="475000" y="1141200"/>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8" name="Google Shape;13898;p71"/>
            <p:cNvSpPr/>
            <p:nvPr/>
          </p:nvSpPr>
          <p:spPr>
            <a:xfrm>
              <a:off x="516425" y="114120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9" name="Google Shape;13899;p71"/>
            <p:cNvSpPr/>
            <p:nvPr/>
          </p:nvSpPr>
          <p:spPr>
            <a:xfrm>
              <a:off x="554500" y="1141200"/>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0" name="Google Shape;13900;p71"/>
            <p:cNvSpPr/>
            <p:nvPr/>
          </p:nvSpPr>
          <p:spPr>
            <a:xfrm>
              <a:off x="595925"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1" name="Google Shape;13901;p71"/>
            <p:cNvSpPr/>
            <p:nvPr/>
          </p:nvSpPr>
          <p:spPr>
            <a:xfrm>
              <a:off x="634025" y="11412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2" name="Google Shape;13902;p71"/>
            <p:cNvSpPr/>
            <p:nvPr/>
          </p:nvSpPr>
          <p:spPr>
            <a:xfrm>
              <a:off x="673775" y="1141200"/>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3" name="Google Shape;13903;p71"/>
            <p:cNvSpPr/>
            <p:nvPr/>
          </p:nvSpPr>
          <p:spPr>
            <a:xfrm>
              <a:off x="715200" y="114120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4" name="Google Shape;13904;p71"/>
            <p:cNvSpPr/>
            <p:nvPr/>
          </p:nvSpPr>
          <p:spPr>
            <a:xfrm>
              <a:off x="753300" y="1141200"/>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7"/>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5" name="Google Shape;13905;p71"/>
            <p:cNvSpPr/>
            <p:nvPr/>
          </p:nvSpPr>
          <p:spPr>
            <a:xfrm>
              <a:off x="794700"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6" name="Google Shape;13906;p71"/>
            <p:cNvSpPr/>
            <p:nvPr/>
          </p:nvSpPr>
          <p:spPr>
            <a:xfrm>
              <a:off x="832825" y="1141200"/>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7"/>
                    <a:pt x="366"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7" name="Google Shape;13907;p71"/>
            <p:cNvSpPr/>
            <p:nvPr/>
          </p:nvSpPr>
          <p:spPr>
            <a:xfrm>
              <a:off x="872575" y="1141200"/>
              <a:ext cx="11350" cy="9725"/>
            </a:xfrm>
            <a:custGeom>
              <a:avLst/>
              <a:gdLst/>
              <a:ahLst/>
              <a:cxnLst/>
              <a:rect l="l" t="t" r="r" b="b"/>
              <a:pathLst>
                <a:path w="454" h="389" extrusionOk="0">
                  <a:moveTo>
                    <a:pt x="260" y="0"/>
                  </a:moveTo>
                  <a:cubicBezTo>
                    <a:pt x="87" y="0"/>
                    <a:pt x="0" y="208"/>
                    <a:pt x="122" y="331"/>
                  </a:cubicBezTo>
                  <a:cubicBezTo>
                    <a:pt x="161" y="370"/>
                    <a:pt x="210" y="388"/>
                    <a:pt x="258"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8" name="Google Shape;13908;p71"/>
            <p:cNvSpPr/>
            <p:nvPr/>
          </p:nvSpPr>
          <p:spPr>
            <a:xfrm>
              <a:off x="913950"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9" name="Google Shape;13909;p71"/>
            <p:cNvSpPr/>
            <p:nvPr/>
          </p:nvSpPr>
          <p:spPr>
            <a:xfrm>
              <a:off x="95370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0" name="Google Shape;13910;p71"/>
            <p:cNvSpPr/>
            <p:nvPr/>
          </p:nvSpPr>
          <p:spPr>
            <a:xfrm>
              <a:off x="993450" y="114120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1" name="Google Shape;13911;p71"/>
            <p:cNvSpPr/>
            <p:nvPr/>
          </p:nvSpPr>
          <p:spPr>
            <a:xfrm>
              <a:off x="10332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2" name="Google Shape;13912;p71"/>
            <p:cNvSpPr/>
            <p:nvPr/>
          </p:nvSpPr>
          <p:spPr>
            <a:xfrm>
              <a:off x="107297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3" name="Google Shape;13913;p71"/>
            <p:cNvSpPr/>
            <p:nvPr/>
          </p:nvSpPr>
          <p:spPr>
            <a:xfrm>
              <a:off x="1112725" y="114120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4" name="Google Shape;13914;p71"/>
            <p:cNvSpPr/>
            <p:nvPr/>
          </p:nvSpPr>
          <p:spPr>
            <a:xfrm>
              <a:off x="1152500" y="114120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5" name="Google Shape;13915;p71"/>
            <p:cNvSpPr/>
            <p:nvPr/>
          </p:nvSpPr>
          <p:spPr>
            <a:xfrm>
              <a:off x="1192275" y="114120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6" name="Google Shape;13916;p71"/>
            <p:cNvSpPr/>
            <p:nvPr/>
          </p:nvSpPr>
          <p:spPr>
            <a:xfrm>
              <a:off x="1232025" y="1141200"/>
              <a:ext cx="9675" cy="9675"/>
            </a:xfrm>
            <a:custGeom>
              <a:avLst/>
              <a:gdLst/>
              <a:ahLst/>
              <a:cxnLst/>
              <a:rect l="l" t="t" r="r" b="b"/>
              <a:pathLst>
                <a:path w="387" h="387" extrusionOk="0">
                  <a:moveTo>
                    <a:pt x="194" y="0"/>
                  </a:moveTo>
                  <a:cubicBezTo>
                    <a:pt x="87" y="0"/>
                    <a:pt x="0" y="87"/>
                    <a:pt x="0" y="194"/>
                  </a:cubicBezTo>
                  <a:cubicBezTo>
                    <a:pt x="0" y="300"/>
                    <a:pt x="87" y="387"/>
                    <a:pt x="194" y="387"/>
                  </a:cubicBezTo>
                  <a:cubicBezTo>
                    <a:pt x="300" y="387"/>
                    <a:pt x="387" y="300"/>
                    <a:pt x="387" y="194"/>
                  </a:cubicBezTo>
                  <a:cubicBezTo>
                    <a:pt x="387"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7" name="Google Shape;13917;p71"/>
            <p:cNvSpPr/>
            <p:nvPr/>
          </p:nvSpPr>
          <p:spPr>
            <a:xfrm>
              <a:off x="236475"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8"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8" name="Google Shape;13918;p71"/>
            <p:cNvSpPr/>
            <p:nvPr/>
          </p:nvSpPr>
          <p:spPr>
            <a:xfrm>
              <a:off x="276225" y="1107075"/>
              <a:ext cx="11375" cy="9725"/>
            </a:xfrm>
            <a:custGeom>
              <a:avLst/>
              <a:gdLst/>
              <a:ahLst/>
              <a:cxnLst/>
              <a:rect l="l" t="t" r="r" b="b"/>
              <a:pathLst>
                <a:path w="455" h="389" extrusionOk="0">
                  <a:moveTo>
                    <a:pt x="260" y="1"/>
                  </a:moveTo>
                  <a:cubicBezTo>
                    <a:pt x="87" y="1"/>
                    <a:pt x="1" y="209"/>
                    <a:pt x="124" y="331"/>
                  </a:cubicBezTo>
                  <a:cubicBezTo>
                    <a:pt x="163" y="371"/>
                    <a:pt x="212" y="388"/>
                    <a:pt x="259" y="388"/>
                  </a:cubicBezTo>
                  <a:cubicBezTo>
                    <a:pt x="359" y="388"/>
                    <a:pt x="454" y="312"/>
                    <a:pt x="454" y="195"/>
                  </a:cubicBezTo>
                  <a:cubicBezTo>
                    <a:pt x="454" y="87"/>
                    <a:pt x="368"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9" name="Google Shape;13919;p71"/>
            <p:cNvSpPr/>
            <p:nvPr/>
          </p:nvSpPr>
          <p:spPr>
            <a:xfrm>
              <a:off x="31762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0" name="Google Shape;13920;p71"/>
            <p:cNvSpPr/>
            <p:nvPr/>
          </p:nvSpPr>
          <p:spPr>
            <a:xfrm>
              <a:off x="355750" y="1107075"/>
              <a:ext cx="11350" cy="9700"/>
            </a:xfrm>
            <a:custGeom>
              <a:avLst/>
              <a:gdLst/>
              <a:ahLst/>
              <a:cxnLst/>
              <a:rect l="l" t="t" r="r" b="b"/>
              <a:pathLst>
                <a:path w="454" h="388" extrusionOk="0">
                  <a:moveTo>
                    <a:pt x="259" y="1"/>
                  </a:moveTo>
                  <a:cubicBezTo>
                    <a:pt x="87" y="1"/>
                    <a:pt x="0" y="209"/>
                    <a:pt x="123" y="331"/>
                  </a:cubicBezTo>
                  <a:cubicBezTo>
                    <a:pt x="162" y="370"/>
                    <a:pt x="210" y="388"/>
                    <a:pt x="258" y="388"/>
                  </a:cubicBezTo>
                  <a:cubicBezTo>
                    <a:pt x="357" y="388"/>
                    <a:pt x="453" y="311"/>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1" name="Google Shape;13921;p71"/>
            <p:cNvSpPr/>
            <p:nvPr/>
          </p:nvSpPr>
          <p:spPr>
            <a:xfrm>
              <a:off x="397125" y="11070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2" name="Google Shape;13922;p71"/>
            <p:cNvSpPr/>
            <p:nvPr/>
          </p:nvSpPr>
          <p:spPr>
            <a:xfrm>
              <a:off x="435250" y="1107075"/>
              <a:ext cx="11350" cy="9725"/>
            </a:xfrm>
            <a:custGeom>
              <a:avLst/>
              <a:gdLst/>
              <a:ahLst/>
              <a:cxnLst/>
              <a:rect l="l" t="t" r="r" b="b"/>
              <a:pathLst>
                <a:path w="454" h="389" extrusionOk="0">
                  <a:moveTo>
                    <a:pt x="260" y="1"/>
                  </a:moveTo>
                  <a:cubicBezTo>
                    <a:pt x="87" y="1"/>
                    <a:pt x="0" y="209"/>
                    <a:pt x="123" y="331"/>
                  </a:cubicBezTo>
                  <a:cubicBezTo>
                    <a:pt x="163" y="371"/>
                    <a:pt x="211" y="389"/>
                    <a:pt x="259"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3" name="Google Shape;13923;p71"/>
            <p:cNvSpPr/>
            <p:nvPr/>
          </p:nvSpPr>
          <p:spPr>
            <a:xfrm>
              <a:off x="475000" y="11070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4" name="Google Shape;13924;p71"/>
            <p:cNvSpPr/>
            <p:nvPr/>
          </p:nvSpPr>
          <p:spPr>
            <a:xfrm>
              <a:off x="516425" y="11070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5" name="Google Shape;13925;p71"/>
            <p:cNvSpPr/>
            <p:nvPr/>
          </p:nvSpPr>
          <p:spPr>
            <a:xfrm>
              <a:off x="554500" y="1107075"/>
              <a:ext cx="11375" cy="9725"/>
            </a:xfrm>
            <a:custGeom>
              <a:avLst/>
              <a:gdLst/>
              <a:ahLst/>
              <a:cxnLst/>
              <a:rect l="l" t="t" r="r" b="b"/>
              <a:pathLst>
                <a:path w="455" h="389" extrusionOk="0">
                  <a:moveTo>
                    <a:pt x="262" y="1"/>
                  </a:moveTo>
                  <a:cubicBezTo>
                    <a:pt x="87" y="1"/>
                    <a:pt x="1" y="209"/>
                    <a:pt x="124" y="331"/>
                  </a:cubicBezTo>
                  <a:cubicBezTo>
                    <a:pt x="163" y="371"/>
                    <a:pt x="212" y="389"/>
                    <a:pt x="259" y="389"/>
                  </a:cubicBezTo>
                  <a:cubicBezTo>
                    <a:pt x="359" y="389"/>
                    <a:pt x="454" y="312"/>
                    <a:pt x="454" y="195"/>
                  </a:cubicBezTo>
                  <a:cubicBezTo>
                    <a:pt x="454"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6" name="Google Shape;13926;p71"/>
            <p:cNvSpPr/>
            <p:nvPr/>
          </p:nvSpPr>
          <p:spPr>
            <a:xfrm>
              <a:off x="595925"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7" name="Google Shape;13927;p71"/>
            <p:cNvSpPr/>
            <p:nvPr/>
          </p:nvSpPr>
          <p:spPr>
            <a:xfrm>
              <a:off x="634025" y="1107075"/>
              <a:ext cx="11375" cy="9725"/>
            </a:xfrm>
            <a:custGeom>
              <a:avLst/>
              <a:gdLst/>
              <a:ahLst/>
              <a:cxnLst/>
              <a:rect l="l" t="t" r="r" b="b"/>
              <a:pathLst>
                <a:path w="455" h="389" extrusionOk="0">
                  <a:moveTo>
                    <a:pt x="261" y="1"/>
                  </a:moveTo>
                  <a:cubicBezTo>
                    <a:pt x="88" y="1"/>
                    <a:pt x="0" y="209"/>
                    <a:pt x="123" y="331"/>
                  </a:cubicBezTo>
                  <a:cubicBezTo>
                    <a:pt x="163" y="371"/>
                    <a:pt x="211" y="389"/>
                    <a:pt x="259" y="389"/>
                  </a:cubicBezTo>
                  <a:cubicBezTo>
                    <a:pt x="359" y="389"/>
                    <a:pt x="454"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8" name="Google Shape;13928;p71"/>
            <p:cNvSpPr/>
            <p:nvPr/>
          </p:nvSpPr>
          <p:spPr>
            <a:xfrm>
              <a:off x="673775" y="11070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9" name="Google Shape;13929;p71"/>
            <p:cNvSpPr/>
            <p:nvPr/>
          </p:nvSpPr>
          <p:spPr>
            <a:xfrm>
              <a:off x="715200" y="11070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0" name="Google Shape;13930;p71"/>
            <p:cNvSpPr/>
            <p:nvPr/>
          </p:nvSpPr>
          <p:spPr>
            <a:xfrm>
              <a:off x="753300" y="1107075"/>
              <a:ext cx="11375" cy="9725"/>
            </a:xfrm>
            <a:custGeom>
              <a:avLst/>
              <a:gdLst/>
              <a:ahLst/>
              <a:cxnLst/>
              <a:rect l="l" t="t" r="r" b="b"/>
              <a:pathLst>
                <a:path w="455" h="389" extrusionOk="0">
                  <a:moveTo>
                    <a:pt x="260" y="1"/>
                  </a:moveTo>
                  <a:cubicBezTo>
                    <a:pt x="87" y="1"/>
                    <a:pt x="1" y="209"/>
                    <a:pt x="122" y="331"/>
                  </a:cubicBezTo>
                  <a:cubicBezTo>
                    <a:pt x="162" y="371"/>
                    <a:pt x="211" y="389"/>
                    <a:pt x="259" y="389"/>
                  </a:cubicBezTo>
                  <a:cubicBezTo>
                    <a:pt x="359" y="389"/>
                    <a:pt x="454" y="312"/>
                    <a:pt x="454" y="195"/>
                  </a:cubicBezTo>
                  <a:cubicBezTo>
                    <a:pt x="454" y="87"/>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1" name="Google Shape;13931;p71"/>
            <p:cNvSpPr/>
            <p:nvPr/>
          </p:nvSpPr>
          <p:spPr>
            <a:xfrm>
              <a:off x="794700"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2" name="Google Shape;13932;p71"/>
            <p:cNvSpPr/>
            <p:nvPr/>
          </p:nvSpPr>
          <p:spPr>
            <a:xfrm>
              <a:off x="832825" y="1107075"/>
              <a:ext cx="11350" cy="9725"/>
            </a:xfrm>
            <a:custGeom>
              <a:avLst/>
              <a:gdLst/>
              <a:ahLst/>
              <a:cxnLst/>
              <a:rect l="l" t="t" r="r" b="b"/>
              <a:pathLst>
                <a:path w="454" h="389" extrusionOk="0">
                  <a:moveTo>
                    <a:pt x="259" y="1"/>
                  </a:moveTo>
                  <a:cubicBezTo>
                    <a:pt x="87" y="1"/>
                    <a:pt x="0" y="209"/>
                    <a:pt x="122" y="331"/>
                  </a:cubicBezTo>
                  <a:cubicBezTo>
                    <a:pt x="161" y="371"/>
                    <a:pt x="210" y="389"/>
                    <a:pt x="258" y="389"/>
                  </a:cubicBezTo>
                  <a:cubicBezTo>
                    <a:pt x="358" y="389"/>
                    <a:pt x="453" y="312"/>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3" name="Google Shape;13933;p71"/>
            <p:cNvSpPr/>
            <p:nvPr/>
          </p:nvSpPr>
          <p:spPr>
            <a:xfrm>
              <a:off x="872575" y="11070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4" name="Google Shape;13934;p71"/>
            <p:cNvSpPr/>
            <p:nvPr/>
          </p:nvSpPr>
          <p:spPr>
            <a:xfrm>
              <a:off x="913950"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5" name="Google Shape;13935;p71"/>
            <p:cNvSpPr/>
            <p:nvPr/>
          </p:nvSpPr>
          <p:spPr>
            <a:xfrm>
              <a:off x="95370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6" name="Google Shape;13936;p71"/>
            <p:cNvSpPr/>
            <p:nvPr/>
          </p:nvSpPr>
          <p:spPr>
            <a:xfrm>
              <a:off x="993450" y="11070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7" name="Google Shape;13937;p71"/>
            <p:cNvSpPr/>
            <p:nvPr/>
          </p:nvSpPr>
          <p:spPr>
            <a:xfrm>
              <a:off x="10332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8" name="Google Shape;13938;p71"/>
            <p:cNvSpPr/>
            <p:nvPr/>
          </p:nvSpPr>
          <p:spPr>
            <a:xfrm>
              <a:off x="107297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9" name="Google Shape;13939;p71"/>
            <p:cNvSpPr/>
            <p:nvPr/>
          </p:nvSpPr>
          <p:spPr>
            <a:xfrm>
              <a:off x="1112725" y="11070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0" name="Google Shape;13940;p71"/>
            <p:cNvSpPr/>
            <p:nvPr/>
          </p:nvSpPr>
          <p:spPr>
            <a:xfrm>
              <a:off x="1152500" y="11070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1" name="Google Shape;13941;p71"/>
            <p:cNvSpPr/>
            <p:nvPr/>
          </p:nvSpPr>
          <p:spPr>
            <a:xfrm>
              <a:off x="1192275" y="11070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2" name="Google Shape;13942;p71"/>
            <p:cNvSpPr/>
            <p:nvPr/>
          </p:nvSpPr>
          <p:spPr>
            <a:xfrm>
              <a:off x="1232025" y="11070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3" name="Google Shape;13943;p71"/>
            <p:cNvSpPr/>
            <p:nvPr/>
          </p:nvSpPr>
          <p:spPr>
            <a:xfrm>
              <a:off x="236475"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8"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4" name="Google Shape;13944;p71"/>
            <p:cNvSpPr/>
            <p:nvPr/>
          </p:nvSpPr>
          <p:spPr>
            <a:xfrm>
              <a:off x="276225" y="1072975"/>
              <a:ext cx="11375" cy="9725"/>
            </a:xfrm>
            <a:custGeom>
              <a:avLst/>
              <a:gdLst/>
              <a:ahLst/>
              <a:cxnLst/>
              <a:rect l="l" t="t" r="r" b="b"/>
              <a:pathLst>
                <a:path w="455" h="389" extrusionOk="0">
                  <a:moveTo>
                    <a:pt x="260" y="1"/>
                  </a:moveTo>
                  <a:cubicBezTo>
                    <a:pt x="87" y="1"/>
                    <a:pt x="1" y="208"/>
                    <a:pt x="124" y="331"/>
                  </a:cubicBezTo>
                  <a:cubicBezTo>
                    <a:pt x="163" y="371"/>
                    <a:pt x="212" y="389"/>
                    <a:pt x="259" y="389"/>
                  </a:cubicBezTo>
                  <a:cubicBezTo>
                    <a:pt x="359" y="389"/>
                    <a:pt x="454" y="311"/>
                    <a:pt x="454" y="195"/>
                  </a:cubicBezTo>
                  <a:cubicBezTo>
                    <a:pt x="454" y="87"/>
                    <a:pt x="368"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5" name="Google Shape;13945;p71"/>
            <p:cNvSpPr/>
            <p:nvPr/>
          </p:nvSpPr>
          <p:spPr>
            <a:xfrm>
              <a:off x="31762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6" name="Google Shape;13946;p71"/>
            <p:cNvSpPr/>
            <p:nvPr/>
          </p:nvSpPr>
          <p:spPr>
            <a:xfrm>
              <a:off x="355750" y="107297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1"/>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7" name="Google Shape;13947;p71"/>
            <p:cNvSpPr/>
            <p:nvPr/>
          </p:nvSpPr>
          <p:spPr>
            <a:xfrm>
              <a:off x="397125" y="1072975"/>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8" name="Google Shape;13948;p71"/>
            <p:cNvSpPr/>
            <p:nvPr/>
          </p:nvSpPr>
          <p:spPr>
            <a:xfrm>
              <a:off x="435250" y="10729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9" name="Google Shape;13949;p71"/>
            <p:cNvSpPr/>
            <p:nvPr/>
          </p:nvSpPr>
          <p:spPr>
            <a:xfrm>
              <a:off x="475000" y="1072975"/>
              <a:ext cx="11350" cy="9725"/>
            </a:xfrm>
            <a:custGeom>
              <a:avLst/>
              <a:gdLst/>
              <a:ahLst/>
              <a:cxnLst/>
              <a:rect l="l" t="t" r="r" b="b"/>
              <a:pathLst>
                <a:path w="454" h="389" extrusionOk="0">
                  <a:moveTo>
                    <a:pt x="260" y="1"/>
                  </a:moveTo>
                  <a:cubicBezTo>
                    <a:pt x="87" y="1"/>
                    <a:pt x="1" y="210"/>
                    <a:pt x="122" y="331"/>
                  </a:cubicBezTo>
                  <a:cubicBezTo>
                    <a:pt x="162" y="371"/>
                    <a:pt x="211" y="389"/>
                    <a:pt x="259" y="389"/>
                  </a:cubicBezTo>
                  <a:cubicBezTo>
                    <a:pt x="358" y="389"/>
                    <a:pt x="454" y="311"/>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0" name="Google Shape;13950;p71"/>
            <p:cNvSpPr/>
            <p:nvPr/>
          </p:nvSpPr>
          <p:spPr>
            <a:xfrm>
              <a:off x="516425" y="1072975"/>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1" name="Google Shape;13951;p71"/>
            <p:cNvSpPr/>
            <p:nvPr/>
          </p:nvSpPr>
          <p:spPr>
            <a:xfrm>
              <a:off x="554500" y="1072975"/>
              <a:ext cx="11375" cy="9725"/>
            </a:xfrm>
            <a:custGeom>
              <a:avLst/>
              <a:gdLst/>
              <a:ahLst/>
              <a:cxnLst/>
              <a:rect l="l" t="t" r="r" b="b"/>
              <a:pathLst>
                <a:path w="455" h="389" extrusionOk="0">
                  <a:moveTo>
                    <a:pt x="262" y="1"/>
                  </a:moveTo>
                  <a:cubicBezTo>
                    <a:pt x="87" y="1"/>
                    <a:pt x="1" y="210"/>
                    <a:pt x="124" y="331"/>
                  </a:cubicBezTo>
                  <a:cubicBezTo>
                    <a:pt x="163" y="371"/>
                    <a:pt x="212" y="389"/>
                    <a:pt x="260" y="389"/>
                  </a:cubicBezTo>
                  <a:cubicBezTo>
                    <a:pt x="359" y="389"/>
                    <a:pt x="454" y="311"/>
                    <a:pt x="454" y="195"/>
                  </a:cubicBezTo>
                  <a:cubicBezTo>
                    <a:pt x="454"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2" name="Google Shape;13952;p71"/>
            <p:cNvSpPr/>
            <p:nvPr/>
          </p:nvSpPr>
          <p:spPr>
            <a:xfrm>
              <a:off x="595925"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3" name="Google Shape;13953;p71"/>
            <p:cNvSpPr/>
            <p:nvPr/>
          </p:nvSpPr>
          <p:spPr>
            <a:xfrm>
              <a:off x="63402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4" name="Google Shape;13954;p71"/>
            <p:cNvSpPr/>
            <p:nvPr/>
          </p:nvSpPr>
          <p:spPr>
            <a:xfrm>
              <a:off x="673775" y="10729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5" name="Google Shape;13955;p71"/>
            <p:cNvSpPr/>
            <p:nvPr/>
          </p:nvSpPr>
          <p:spPr>
            <a:xfrm>
              <a:off x="715200" y="1072975"/>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6" name="Google Shape;13956;p71"/>
            <p:cNvSpPr/>
            <p:nvPr/>
          </p:nvSpPr>
          <p:spPr>
            <a:xfrm>
              <a:off x="753300" y="10729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7" name="Google Shape;13957;p71"/>
            <p:cNvSpPr/>
            <p:nvPr/>
          </p:nvSpPr>
          <p:spPr>
            <a:xfrm>
              <a:off x="794700"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8" name="Google Shape;13958;p71"/>
            <p:cNvSpPr/>
            <p:nvPr/>
          </p:nvSpPr>
          <p:spPr>
            <a:xfrm>
              <a:off x="832825" y="10729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9" name="Google Shape;13959;p71"/>
            <p:cNvSpPr/>
            <p:nvPr/>
          </p:nvSpPr>
          <p:spPr>
            <a:xfrm>
              <a:off x="872575" y="1072975"/>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9"/>
                    <a:pt x="259" y="389"/>
                  </a:cubicBezTo>
                  <a:cubicBezTo>
                    <a:pt x="358" y="389"/>
                    <a:pt x="454" y="311"/>
                    <a:pt x="454" y="195"/>
                  </a:cubicBezTo>
                  <a:cubicBezTo>
                    <a:pt x="454" y="88"/>
                    <a:pt x="367"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0" name="Google Shape;13960;p71"/>
            <p:cNvSpPr/>
            <p:nvPr/>
          </p:nvSpPr>
          <p:spPr>
            <a:xfrm>
              <a:off x="913950"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1" name="Google Shape;13961;p71"/>
            <p:cNvSpPr/>
            <p:nvPr/>
          </p:nvSpPr>
          <p:spPr>
            <a:xfrm>
              <a:off x="95370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2" name="Google Shape;13962;p71"/>
            <p:cNvSpPr/>
            <p:nvPr/>
          </p:nvSpPr>
          <p:spPr>
            <a:xfrm>
              <a:off x="993450" y="1072975"/>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3" name="Google Shape;13963;p71"/>
            <p:cNvSpPr/>
            <p:nvPr/>
          </p:nvSpPr>
          <p:spPr>
            <a:xfrm>
              <a:off x="10332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4" name="Google Shape;13964;p71"/>
            <p:cNvSpPr/>
            <p:nvPr/>
          </p:nvSpPr>
          <p:spPr>
            <a:xfrm>
              <a:off x="107297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5" name="Google Shape;13965;p71"/>
            <p:cNvSpPr/>
            <p:nvPr/>
          </p:nvSpPr>
          <p:spPr>
            <a:xfrm>
              <a:off x="1112725" y="1072975"/>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6" name="Google Shape;13966;p71"/>
            <p:cNvSpPr/>
            <p:nvPr/>
          </p:nvSpPr>
          <p:spPr>
            <a:xfrm>
              <a:off x="1152500" y="1072975"/>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7" name="Google Shape;13967;p71"/>
            <p:cNvSpPr/>
            <p:nvPr/>
          </p:nvSpPr>
          <p:spPr>
            <a:xfrm>
              <a:off x="1192275" y="1072975"/>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8" name="Google Shape;13968;p71"/>
            <p:cNvSpPr/>
            <p:nvPr/>
          </p:nvSpPr>
          <p:spPr>
            <a:xfrm>
              <a:off x="1232025" y="1072975"/>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9" name="Google Shape;13969;p71"/>
            <p:cNvSpPr/>
            <p:nvPr/>
          </p:nvSpPr>
          <p:spPr>
            <a:xfrm>
              <a:off x="236475"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8"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0" name="Google Shape;13970;p71"/>
            <p:cNvSpPr/>
            <p:nvPr/>
          </p:nvSpPr>
          <p:spPr>
            <a:xfrm>
              <a:off x="276225" y="1038875"/>
              <a:ext cx="11375" cy="9725"/>
            </a:xfrm>
            <a:custGeom>
              <a:avLst/>
              <a:gdLst/>
              <a:ahLst/>
              <a:cxnLst/>
              <a:rect l="l" t="t" r="r" b="b"/>
              <a:pathLst>
                <a:path w="455" h="389" extrusionOk="0">
                  <a:moveTo>
                    <a:pt x="260" y="0"/>
                  </a:moveTo>
                  <a:cubicBezTo>
                    <a:pt x="87" y="0"/>
                    <a:pt x="1" y="210"/>
                    <a:pt x="124" y="331"/>
                  </a:cubicBezTo>
                  <a:cubicBezTo>
                    <a:pt x="163" y="371"/>
                    <a:pt x="212" y="388"/>
                    <a:pt x="259" y="388"/>
                  </a:cubicBezTo>
                  <a:cubicBezTo>
                    <a:pt x="359" y="388"/>
                    <a:pt x="454" y="311"/>
                    <a:pt x="454" y="194"/>
                  </a:cubicBezTo>
                  <a:cubicBezTo>
                    <a:pt x="454" y="87"/>
                    <a:pt x="368"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1" name="Google Shape;13971;p71"/>
            <p:cNvSpPr/>
            <p:nvPr/>
          </p:nvSpPr>
          <p:spPr>
            <a:xfrm>
              <a:off x="31762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2" y="388"/>
                    <a:pt x="388" y="301"/>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2" name="Google Shape;13972;p71"/>
            <p:cNvSpPr/>
            <p:nvPr/>
          </p:nvSpPr>
          <p:spPr>
            <a:xfrm>
              <a:off x="355750" y="1038875"/>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1"/>
                    <a:pt x="453" y="194"/>
                  </a:cubicBezTo>
                  <a:cubicBezTo>
                    <a:pt x="453" y="87"/>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3" name="Google Shape;13973;p71"/>
            <p:cNvSpPr/>
            <p:nvPr/>
          </p:nvSpPr>
          <p:spPr>
            <a:xfrm>
              <a:off x="397125" y="1038875"/>
              <a:ext cx="9725" cy="9725"/>
            </a:xfrm>
            <a:custGeom>
              <a:avLst/>
              <a:gdLst/>
              <a:ahLst/>
              <a:cxnLst/>
              <a:rect l="l" t="t" r="r" b="b"/>
              <a:pathLst>
                <a:path w="389" h="389" extrusionOk="0">
                  <a:moveTo>
                    <a:pt x="195" y="0"/>
                  </a:moveTo>
                  <a:cubicBezTo>
                    <a:pt x="88" y="0"/>
                    <a:pt x="1" y="87"/>
                    <a:pt x="1" y="194"/>
                  </a:cubicBezTo>
                  <a:cubicBezTo>
                    <a:pt x="1" y="301"/>
                    <a:pt x="88" y="388"/>
                    <a:pt x="195" y="388"/>
                  </a:cubicBezTo>
                  <a:cubicBezTo>
                    <a:pt x="302" y="388"/>
                    <a:pt x="389" y="301"/>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4" name="Google Shape;13974;p71"/>
            <p:cNvSpPr/>
            <p:nvPr/>
          </p:nvSpPr>
          <p:spPr>
            <a:xfrm>
              <a:off x="435250" y="1038875"/>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5" name="Google Shape;13975;p71"/>
            <p:cNvSpPr/>
            <p:nvPr/>
          </p:nvSpPr>
          <p:spPr>
            <a:xfrm>
              <a:off x="475000" y="1038875"/>
              <a:ext cx="11350" cy="9725"/>
            </a:xfrm>
            <a:custGeom>
              <a:avLst/>
              <a:gdLst/>
              <a:ahLst/>
              <a:cxnLst/>
              <a:rect l="l" t="t" r="r" b="b"/>
              <a:pathLst>
                <a:path w="454" h="389" extrusionOk="0">
                  <a:moveTo>
                    <a:pt x="260" y="0"/>
                  </a:moveTo>
                  <a:cubicBezTo>
                    <a:pt x="87" y="0"/>
                    <a:pt x="1" y="210"/>
                    <a:pt x="122" y="331"/>
                  </a:cubicBezTo>
                  <a:cubicBezTo>
                    <a:pt x="162" y="371"/>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6" name="Google Shape;13976;p71"/>
            <p:cNvSpPr/>
            <p:nvPr/>
          </p:nvSpPr>
          <p:spPr>
            <a:xfrm>
              <a:off x="516425" y="1038875"/>
              <a:ext cx="9675" cy="9725"/>
            </a:xfrm>
            <a:custGeom>
              <a:avLst/>
              <a:gdLst/>
              <a:ahLst/>
              <a:cxnLst/>
              <a:rect l="l" t="t" r="r" b="b"/>
              <a:pathLst>
                <a:path w="387" h="389" extrusionOk="0">
                  <a:moveTo>
                    <a:pt x="193" y="0"/>
                  </a:moveTo>
                  <a:cubicBezTo>
                    <a:pt x="87" y="0"/>
                    <a:pt x="0" y="87"/>
                    <a:pt x="0" y="194"/>
                  </a:cubicBezTo>
                  <a:cubicBezTo>
                    <a:pt x="0" y="301"/>
                    <a:pt x="87" y="388"/>
                    <a:pt x="193" y="388"/>
                  </a:cubicBezTo>
                  <a:cubicBezTo>
                    <a:pt x="301" y="388"/>
                    <a:pt x="387" y="301"/>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7" name="Google Shape;13977;p71"/>
            <p:cNvSpPr/>
            <p:nvPr/>
          </p:nvSpPr>
          <p:spPr>
            <a:xfrm>
              <a:off x="554500" y="1038875"/>
              <a:ext cx="11375" cy="9725"/>
            </a:xfrm>
            <a:custGeom>
              <a:avLst/>
              <a:gdLst/>
              <a:ahLst/>
              <a:cxnLst/>
              <a:rect l="l" t="t" r="r" b="b"/>
              <a:pathLst>
                <a:path w="455" h="389" extrusionOk="0">
                  <a:moveTo>
                    <a:pt x="262" y="0"/>
                  </a:moveTo>
                  <a:cubicBezTo>
                    <a:pt x="87" y="0"/>
                    <a:pt x="1" y="210"/>
                    <a:pt x="124" y="331"/>
                  </a:cubicBezTo>
                  <a:cubicBezTo>
                    <a:pt x="163" y="371"/>
                    <a:pt x="212" y="388"/>
                    <a:pt x="260" y="388"/>
                  </a:cubicBezTo>
                  <a:cubicBezTo>
                    <a:pt x="359" y="388"/>
                    <a:pt x="454" y="311"/>
                    <a:pt x="454" y="194"/>
                  </a:cubicBezTo>
                  <a:cubicBezTo>
                    <a:pt x="454"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8" name="Google Shape;13978;p71"/>
            <p:cNvSpPr/>
            <p:nvPr/>
          </p:nvSpPr>
          <p:spPr>
            <a:xfrm>
              <a:off x="595925"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7" y="301"/>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9" name="Google Shape;13979;p71"/>
            <p:cNvSpPr/>
            <p:nvPr/>
          </p:nvSpPr>
          <p:spPr>
            <a:xfrm>
              <a:off x="63402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0" name="Google Shape;13980;p71"/>
            <p:cNvSpPr/>
            <p:nvPr/>
          </p:nvSpPr>
          <p:spPr>
            <a:xfrm>
              <a:off x="673775" y="1038875"/>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5"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1" name="Google Shape;13981;p71"/>
            <p:cNvSpPr/>
            <p:nvPr/>
          </p:nvSpPr>
          <p:spPr>
            <a:xfrm>
              <a:off x="715200" y="1038875"/>
              <a:ext cx="9725" cy="9725"/>
            </a:xfrm>
            <a:custGeom>
              <a:avLst/>
              <a:gdLst/>
              <a:ahLst/>
              <a:cxnLst/>
              <a:rect l="l" t="t" r="r" b="b"/>
              <a:pathLst>
                <a:path w="389" h="389" extrusionOk="0">
                  <a:moveTo>
                    <a:pt x="194" y="0"/>
                  </a:moveTo>
                  <a:cubicBezTo>
                    <a:pt x="86" y="0"/>
                    <a:pt x="0" y="87"/>
                    <a:pt x="0" y="194"/>
                  </a:cubicBezTo>
                  <a:cubicBezTo>
                    <a:pt x="0" y="301"/>
                    <a:pt x="86" y="388"/>
                    <a:pt x="194" y="388"/>
                  </a:cubicBezTo>
                  <a:cubicBezTo>
                    <a:pt x="300" y="388"/>
                    <a:pt x="388" y="301"/>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2" name="Google Shape;13982;p71"/>
            <p:cNvSpPr/>
            <p:nvPr/>
          </p:nvSpPr>
          <p:spPr>
            <a:xfrm>
              <a:off x="753300" y="1038875"/>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3" name="Google Shape;13983;p71"/>
            <p:cNvSpPr/>
            <p:nvPr/>
          </p:nvSpPr>
          <p:spPr>
            <a:xfrm>
              <a:off x="794700"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4" name="Google Shape;13984;p71"/>
            <p:cNvSpPr/>
            <p:nvPr/>
          </p:nvSpPr>
          <p:spPr>
            <a:xfrm>
              <a:off x="832825" y="1038875"/>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5" name="Google Shape;13985;p71"/>
            <p:cNvSpPr/>
            <p:nvPr/>
          </p:nvSpPr>
          <p:spPr>
            <a:xfrm>
              <a:off x="872575" y="1038875"/>
              <a:ext cx="11350" cy="9725"/>
            </a:xfrm>
            <a:custGeom>
              <a:avLst/>
              <a:gdLst/>
              <a:ahLst/>
              <a:cxnLst/>
              <a:rect l="l" t="t" r="r" b="b"/>
              <a:pathLst>
                <a:path w="454" h="389" extrusionOk="0">
                  <a:moveTo>
                    <a:pt x="260" y="0"/>
                  </a:moveTo>
                  <a:cubicBezTo>
                    <a:pt x="87" y="0"/>
                    <a:pt x="0" y="210"/>
                    <a:pt x="122" y="331"/>
                  </a:cubicBezTo>
                  <a:cubicBezTo>
                    <a:pt x="161" y="371"/>
                    <a:pt x="210" y="388"/>
                    <a:pt x="258"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6" name="Google Shape;13986;p71"/>
            <p:cNvSpPr/>
            <p:nvPr/>
          </p:nvSpPr>
          <p:spPr>
            <a:xfrm>
              <a:off x="913950"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2" y="388"/>
                    <a:pt x="389" y="301"/>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7" name="Google Shape;13987;p71"/>
            <p:cNvSpPr/>
            <p:nvPr/>
          </p:nvSpPr>
          <p:spPr>
            <a:xfrm>
              <a:off x="95370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2" y="388"/>
                    <a:pt x="389" y="301"/>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8" name="Google Shape;13988;p71"/>
            <p:cNvSpPr/>
            <p:nvPr/>
          </p:nvSpPr>
          <p:spPr>
            <a:xfrm>
              <a:off x="993450" y="1038875"/>
              <a:ext cx="9725" cy="9725"/>
            </a:xfrm>
            <a:custGeom>
              <a:avLst/>
              <a:gdLst/>
              <a:ahLst/>
              <a:cxnLst/>
              <a:rect l="l" t="t" r="r" b="b"/>
              <a:pathLst>
                <a:path w="389" h="389" extrusionOk="0">
                  <a:moveTo>
                    <a:pt x="195" y="0"/>
                  </a:moveTo>
                  <a:cubicBezTo>
                    <a:pt x="89" y="0"/>
                    <a:pt x="1" y="87"/>
                    <a:pt x="1" y="194"/>
                  </a:cubicBezTo>
                  <a:cubicBezTo>
                    <a:pt x="1" y="301"/>
                    <a:pt x="89" y="388"/>
                    <a:pt x="195" y="388"/>
                  </a:cubicBezTo>
                  <a:cubicBezTo>
                    <a:pt x="303" y="388"/>
                    <a:pt x="389" y="301"/>
                    <a:pt x="389" y="194"/>
                  </a:cubicBezTo>
                  <a:cubicBezTo>
                    <a:pt x="389" y="87"/>
                    <a:pt x="303"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9" name="Google Shape;13989;p71"/>
            <p:cNvSpPr/>
            <p:nvPr/>
          </p:nvSpPr>
          <p:spPr>
            <a:xfrm>
              <a:off x="10332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0" name="Google Shape;13990;p71"/>
            <p:cNvSpPr/>
            <p:nvPr/>
          </p:nvSpPr>
          <p:spPr>
            <a:xfrm>
              <a:off x="107297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1" name="Google Shape;13991;p71"/>
            <p:cNvSpPr/>
            <p:nvPr/>
          </p:nvSpPr>
          <p:spPr>
            <a:xfrm>
              <a:off x="1112725" y="1038875"/>
              <a:ext cx="9725" cy="9725"/>
            </a:xfrm>
            <a:custGeom>
              <a:avLst/>
              <a:gdLst/>
              <a:ahLst/>
              <a:cxnLst/>
              <a:rect l="l" t="t" r="r" b="b"/>
              <a:pathLst>
                <a:path w="389" h="389" extrusionOk="0">
                  <a:moveTo>
                    <a:pt x="194" y="0"/>
                  </a:moveTo>
                  <a:cubicBezTo>
                    <a:pt x="88" y="0"/>
                    <a:pt x="0" y="87"/>
                    <a:pt x="0" y="194"/>
                  </a:cubicBezTo>
                  <a:cubicBezTo>
                    <a:pt x="0" y="301"/>
                    <a:pt x="88" y="388"/>
                    <a:pt x="194" y="388"/>
                  </a:cubicBezTo>
                  <a:cubicBezTo>
                    <a:pt x="302" y="388"/>
                    <a:pt x="388" y="301"/>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2" name="Google Shape;13992;p71"/>
            <p:cNvSpPr/>
            <p:nvPr/>
          </p:nvSpPr>
          <p:spPr>
            <a:xfrm>
              <a:off x="1152500" y="1038875"/>
              <a:ext cx="9700" cy="9725"/>
            </a:xfrm>
            <a:custGeom>
              <a:avLst/>
              <a:gdLst/>
              <a:ahLst/>
              <a:cxnLst/>
              <a:rect l="l" t="t" r="r" b="b"/>
              <a:pathLst>
                <a:path w="388" h="389" extrusionOk="0">
                  <a:moveTo>
                    <a:pt x="193" y="0"/>
                  </a:moveTo>
                  <a:cubicBezTo>
                    <a:pt x="87" y="0"/>
                    <a:pt x="1" y="87"/>
                    <a:pt x="1" y="194"/>
                  </a:cubicBezTo>
                  <a:cubicBezTo>
                    <a:pt x="1" y="301"/>
                    <a:pt x="87" y="388"/>
                    <a:pt x="193" y="388"/>
                  </a:cubicBezTo>
                  <a:cubicBezTo>
                    <a:pt x="301" y="388"/>
                    <a:pt x="388" y="301"/>
                    <a:pt x="388" y="194"/>
                  </a:cubicBezTo>
                  <a:cubicBezTo>
                    <a:pt x="388"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3" name="Google Shape;13993;p71"/>
            <p:cNvSpPr/>
            <p:nvPr/>
          </p:nvSpPr>
          <p:spPr>
            <a:xfrm>
              <a:off x="1192275" y="1038875"/>
              <a:ext cx="9675" cy="9725"/>
            </a:xfrm>
            <a:custGeom>
              <a:avLst/>
              <a:gdLst/>
              <a:ahLst/>
              <a:cxnLst/>
              <a:rect l="l" t="t" r="r" b="b"/>
              <a:pathLst>
                <a:path w="387" h="389" extrusionOk="0">
                  <a:moveTo>
                    <a:pt x="193" y="0"/>
                  </a:moveTo>
                  <a:cubicBezTo>
                    <a:pt x="86" y="0"/>
                    <a:pt x="0" y="87"/>
                    <a:pt x="0" y="194"/>
                  </a:cubicBezTo>
                  <a:cubicBezTo>
                    <a:pt x="0" y="301"/>
                    <a:pt x="86" y="388"/>
                    <a:pt x="193" y="388"/>
                  </a:cubicBezTo>
                  <a:cubicBezTo>
                    <a:pt x="300" y="388"/>
                    <a:pt x="387" y="301"/>
                    <a:pt x="387" y="194"/>
                  </a:cubicBezTo>
                  <a:cubicBezTo>
                    <a:pt x="387" y="87"/>
                    <a:pt x="300"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4" name="Google Shape;13994;p71"/>
            <p:cNvSpPr/>
            <p:nvPr/>
          </p:nvSpPr>
          <p:spPr>
            <a:xfrm>
              <a:off x="1232025" y="1038875"/>
              <a:ext cx="9675" cy="9725"/>
            </a:xfrm>
            <a:custGeom>
              <a:avLst/>
              <a:gdLst/>
              <a:ahLst/>
              <a:cxnLst/>
              <a:rect l="l" t="t" r="r" b="b"/>
              <a:pathLst>
                <a:path w="387" h="389" extrusionOk="0">
                  <a:moveTo>
                    <a:pt x="194" y="0"/>
                  </a:moveTo>
                  <a:cubicBezTo>
                    <a:pt x="87" y="0"/>
                    <a:pt x="0" y="87"/>
                    <a:pt x="0" y="194"/>
                  </a:cubicBezTo>
                  <a:cubicBezTo>
                    <a:pt x="0" y="301"/>
                    <a:pt x="87" y="388"/>
                    <a:pt x="194" y="388"/>
                  </a:cubicBezTo>
                  <a:cubicBezTo>
                    <a:pt x="300" y="388"/>
                    <a:pt x="387" y="301"/>
                    <a:pt x="387" y="194"/>
                  </a:cubicBezTo>
                  <a:cubicBezTo>
                    <a:pt x="387"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5" name="Google Shape;13995;p71"/>
            <p:cNvSpPr/>
            <p:nvPr/>
          </p:nvSpPr>
          <p:spPr>
            <a:xfrm>
              <a:off x="236475"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9" y="1"/>
                    <a:pt x="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6" name="Google Shape;13996;p71"/>
            <p:cNvSpPr/>
            <p:nvPr/>
          </p:nvSpPr>
          <p:spPr>
            <a:xfrm>
              <a:off x="276225" y="1004800"/>
              <a:ext cx="11375" cy="9700"/>
            </a:xfrm>
            <a:custGeom>
              <a:avLst/>
              <a:gdLst/>
              <a:ahLst/>
              <a:cxnLst/>
              <a:rect l="l" t="t" r="r" b="b"/>
              <a:pathLst>
                <a:path w="455" h="388" extrusionOk="0">
                  <a:moveTo>
                    <a:pt x="263" y="1"/>
                  </a:moveTo>
                  <a:cubicBezTo>
                    <a:pt x="262" y="1"/>
                    <a:pt x="261" y="1"/>
                    <a:pt x="260" y="1"/>
                  </a:cubicBezTo>
                  <a:cubicBezTo>
                    <a:pt x="87" y="1"/>
                    <a:pt x="1" y="208"/>
                    <a:pt x="124" y="331"/>
                  </a:cubicBezTo>
                  <a:cubicBezTo>
                    <a:pt x="163" y="370"/>
                    <a:pt x="211" y="388"/>
                    <a:pt x="259" y="388"/>
                  </a:cubicBezTo>
                  <a:cubicBezTo>
                    <a:pt x="358" y="388"/>
                    <a:pt x="454" y="311"/>
                    <a:pt x="454" y="195"/>
                  </a:cubicBezTo>
                  <a:cubicBezTo>
                    <a:pt x="454" y="88"/>
                    <a:pt x="369" y="1"/>
                    <a:pt x="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7" name="Google Shape;13997;p71"/>
            <p:cNvSpPr/>
            <p:nvPr/>
          </p:nvSpPr>
          <p:spPr>
            <a:xfrm>
              <a:off x="31762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2" y="388"/>
                    <a:pt x="388" y="300"/>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8" name="Google Shape;13998;p71"/>
            <p:cNvSpPr/>
            <p:nvPr/>
          </p:nvSpPr>
          <p:spPr>
            <a:xfrm>
              <a:off x="355750" y="1004775"/>
              <a:ext cx="11350" cy="9725"/>
            </a:xfrm>
            <a:custGeom>
              <a:avLst/>
              <a:gdLst/>
              <a:ahLst/>
              <a:cxnLst/>
              <a:rect l="l" t="t" r="r" b="b"/>
              <a:pathLst>
                <a:path w="454" h="389" extrusionOk="0">
                  <a:moveTo>
                    <a:pt x="259" y="0"/>
                  </a:moveTo>
                  <a:cubicBezTo>
                    <a:pt x="87" y="0"/>
                    <a:pt x="0" y="208"/>
                    <a:pt x="121" y="331"/>
                  </a:cubicBezTo>
                  <a:cubicBezTo>
                    <a:pt x="161" y="370"/>
                    <a:pt x="210" y="388"/>
                    <a:pt x="258" y="388"/>
                  </a:cubicBezTo>
                  <a:cubicBezTo>
                    <a:pt x="357" y="388"/>
                    <a:pt x="452" y="311"/>
                    <a:pt x="453" y="196"/>
                  </a:cubicBezTo>
                  <a:cubicBezTo>
                    <a:pt x="453" y="88"/>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9" name="Google Shape;13999;p71"/>
            <p:cNvSpPr/>
            <p:nvPr/>
          </p:nvSpPr>
          <p:spPr>
            <a:xfrm>
              <a:off x="397125" y="1004775"/>
              <a:ext cx="9725" cy="9725"/>
            </a:xfrm>
            <a:custGeom>
              <a:avLst/>
              <a:gdLst/>
              <a:ahLst/>
              <a:cxnLst/>
              <a:rect l="l" t="t" r="r" b="b"/>
              <a:pathLst>
                <a:path w="389" h="389" extrusionOk="0">
                  <a:moveTo>
                    <a:pt x="195" y="0"/>
                  </a:moveTo>
                  <a:cubicBezTo>
                    <a:pt x="88" y="0"/>
                    <a:pt x="1" y="87"/>
                    <a:pt x="1" y="194"/>
                  </a:cubicBezTo>
                  <a:cubicBezTo>
                    <a:pt x="1" y="300"/>
                    <a:pt x="88" y="388"/>
                    <a:pt x="195" y="388"/>
                  </a:cubicBezTo>
                  <a:cubicBezTo>
                    <a:pt x="302" y="388"/>
                    <a:pt x="389" y="300"/>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0" name="Google Shape;14000;p71"/>
            <p:cNvSpPr/>
            <p:nvPr/>
          </p:nvSpPr>
          <p:spPr>
            <a:xfrm>
              <a:off x="435250" y="100480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1" name="Google Shape;14001;p71"/>
            <p:cNvSpPr/>
            <p:nvPr/>
          </p:nvSpPr>
          <p:spPr>
            <a:xfrm>
              <a:off x="475025" y="100480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2" name="Google Shape;14002;p71"/>
            <p:cNvSpPr/>
            <p:nvPr/>
          </p:nvSpPr>
          <p:spPr>
            <a:xfrm>
              <a:off x="516425" y="1004775"/>
              <a:ext cx="9675" cy="9725"/>
            </a:xfrm>
            <a:custGeom>
              <a:avLst/>
              <a:gdLst/>
              <a:ahLst/>
              <a:cxnLst/>
              <a:rect l="l" t="t" r="r" b="b"/>
              <a:pathLst>
                <a:path w="387" h="389" extrusionOk="0">
                  <a:moveTo>
                    <a:pt x="193" y="0"/>
                  </a:moveTo>
                  <a:cubicBezTo>
                    <a:pt x="87" y="0"/>
                    <a:pt x="0" y="87"/>
                    <a:pt x="0" y="194"/>
                  </a:cubicBezTo>
                  <a:cubicBezTo>
                    <a:pt x="0" y="300"/>
                    <a:pt x="87" y="388"/>
                    <a:pt x="193" y="388"/>
                  </a:cubicBezTo>
                  <a:cubicBezTo>
                    <a:pt x="301" y="388"/>
                    <a:pt x="387" y="300"/>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3" name="Google Shape;14003;p71"/>
            <p:cNvSpPr/>
            <p:nvPr/>
          </p:nvSpPr>
          <p:spPr>
            <a:xfrm>
              <a:off x="554525" y="100480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4" name="Google Shape;14004;p71"/>
            <p:cNvSpPr/>
            <p:nvPr/>
          </p:nvSpPr>
          <p:spPr>
            <a:xfrm>
              <a:off x="595925"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7" y="300"/>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5" name="Google Shape;14005;p71"/>
            <p:cNvSpPr/>
            <p:nvPr/>
          </p:nvSpPr>
          <p:spPr>
            <a:xfrm>
              <a:off x="634025" y="100480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6" name="Google Shape;14006;p71"/>
            <p:cNvSpPr/>
            <p:nvPr/>
          </p:nvSpPr>
          <p:spPr>
            <a:xfrm>
              <a:off x="673775" y="100480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7" name="Google Shape;14007;p71"/>
            <p:cNvSpPr/>
            <p:nvPr/>
          </p:nvSpPr>
          <p:spPr>
            <a:xfrm>
              <a:off x="715200" y="1004775"/>
              <a:ext cx="9725" cy="9725"/>
            </a:xfrm>
            <a:custGeom>
              <a:avLst/>
              <a:gdLst/>
              <a:ahLst/>
              <a:cxnLst/>
              <a:rect l="l" t="t" r="r" b="b"/>
              <a:pathLst>
                <a:path w="389" h="389" extrusionOk="0">
                  <a:moveTo>
                    <a:pt x="194" y="0"/>
                  </a:moveTo>
                  <a:cubicBezTo>
                    <a:pt x="86" y="0"/>
                    <a:pt x="0" y="87"/>
                    <a:pt x="0" y="194"/>
                  </a:cubicBezTo>
                  <a:cubicBezTo>
                    <a:pt x="0" y="300"/>
                    <a:pt x="86" y="388"/>
                    <a:pt x="194" y="388"/>
                  </a:cubicBezTo>
                  <a:cubicBezTo>
                    <a:pt x="300" y="388"/>
                    <a:pt x="388" y="300"/>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8" name="Google Shape;14008;p71"/>
            <p:cNvSpPr/>
            <p:nvPr/>
          </p:nvSpPr>
          <p:spPr>
            <a:xfrm>
              <a:off x="753300" y="100480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9" name="Google Shape;14009;p71"/>
            <p:cNvSpPr/>
            <p:nvPr/>
          </p:nvSpPr>
          <p:spPr>
            <a:xfrm>
              <a:off x="794700"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0" name="Google Shape;14010;p71"/>
            <p:cNvSpPr/>
            <p:nvPr/>
          </p:nvSpPr>
          <p:spPr>
            <a:xfrm>
              <a:off x="832825" y="100480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1" name="Google Shape;14011;p71"/>
            <p:cNvSpPr/>
            <p:nvPr/>
          </p:nvSpPr>
          <p:spPr>
            <a:xfrm>
              <a:off x="872575" y="1004800"/>
              <a:ext cx="11350" cy="9725"/>
            </a:xfrm>
            <a:custGeom>
              <a:avLst/>
              <a:gdLst/>
              <a:ahLst/>
              <a:cxnLst/>
              <a:rect l="l" t="t" r="r" b="b"/>
              <a:pathLst>
                <a:path w="454" h="389" extrusionOk="0">
                  <a:moveTo>
                    <a:pt x="262" y="1"/>
                  </a:moveTo>
                  <a:cubicBezTo>
                    <a:pt x="261" y="1"/>
                    <a:pt x="261" y="1"/>
                    <a:pt x="260" y="1"/>
                  </a:cubicBezTo>
                  <a:cubicBezTo>
                    <a:pt x="259" y="1"/>
                    <a:pt x="258" y="1"/>
                    <a:pt x="258" y="1"/>
                  </a:cubicBezTo>
                  <a:cubicBezTo>
                    <a:pt x="86" y="1"/>
                    <a:pt x="1" y="209"/>
                    <a:pt x="122" y="331"/>
                  </a:cubicBezTo>
                  <a:cubicBezTo>
                    <a:pt x="161" y="371"/>
                    <a:pt x="210" y="389"/>
                    <a:pt x="258" y="389"/>
                  </a:cubicBezTo>
                  <a:cubicBezTo>
                    <a:pt x="358" y="389"/>
                    <a:pt x="454" y="311"/>
                    <a:pt x="454" y="195"/>
                  </a:cubicBezTo>
                  <a:cubicBezTo>
                    <a:pt x="454" y="88"/>
                    <a:pt x="369"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2" name="Google Shape;14012;p71"/>
            <p:cNvSpPr/>
            <p:nvPr/>
          </p:nvSpPr>
          <p:spPr>
            <a:xfrm>
              <a:off x="913950"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2" y="388"/>
                    <a:pt x="389" y="300"/>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3" name="Google Shape;14013;p71"/>
            <p:cNvSpPr/>
            <p:nvPr/>
          </p:nvSpPr>
          <p:spPr>
            <a:xfrm>
              <a:off x="95370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2" y="388"/>
                    <a:pt x="389" y="300"/>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4" name="Google Shape;14014;p71"/>
            <p:cNvSpPr/>
            <p:nvPr/>
          </p:nvSpPr>
          <p:spPr>
            <a:xfrm>
              <a:off x="993450" y="1004775"/>
              <a:ext cx="9725" cy="9725"/>
            </a:xfrm>
            <a:custGeom>
              <a:avLst/>
              <a:gdLst/>
              <a:ahLst/>
              <a:cxnLst/>
              <a:rect l="l" t="t" r="r" b="b"/>
              <a:pathLst>
                <a:path w="389" h="389" extrusionOk="0">
                  <a:moveTo>
                    <a:pt x="195" y="0"/>
                  </a:moveTo>
                  <a:cubicBezTo>
                    <a:pt x="89" y="0"/>
                    <a:pt x="1" y="87"/>
                    <a:pt x="1" y="194"/>
                  </a:cubicBezTo>
                  <a:cubicBezTo>
                    <a:pt x="1" y="300"/>
                    <a:pt x="89" y="388"/>
                    <a:pt x="195" y="388"/>
                  </a:cubicBezTo>
                  <a:cubicBezTo>
                    <a:pt x="303" y="388"/>
                    <a:pt x="389" y="300"/>
                    <a:pt x="389" y="194"/>
                  </a:cubicBezTo>
                  <a:cubicBezTo>
                    <a:pt x="389" y="87"/>
                    <a:pt x="303"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5" name="Google Shape;14015;p71"/>
            <p:cNvSpPr/>
            <p:nvPr/>
          </p:nvSpPr>
          <p:spPr>
            <a:xfrm>
              <a:off x="10332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6" name="Google Shape;14016;p71"/>
            <p:cNvSpPr/>
            <p:nvPr/>
          </p:nvSpPr>
          <p:spPr>
            <a:xfrm>
              <a:off x="107297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7" name="Google Shape;14017;p71"/>
            <p:cNvSpPr/>
            <p:nvPr/>
          </p:nvSpPr>
          <p:spPr>
            <a:xfrm>
              <a:off x="1112725" y="1004775"/>
              <a:ext cx="9725" cy="9725"/>
            </a:xfrm>
            <a:custGeom>
              <a:avLst/>
              <a:gdLst/>
              <a:ahLst/>
              <a:cxnLst/>
              <a:rect l="l" t="t" r="r" b="b"/>
              <a:pathLst>
                <a:path w="389" h="389" extrusionOk="0">
                  <a:moveTo>
                    <a:pt x="194" y="0"/>
                  </a:moveTo>
                  <a:cubicBezTo>
                    <a:pt x="88" y="0"/>
                    <a:pt x="0" y="87"/>
                    <a:pt x="0" y="194"/>
                  </a:cubicBezTo>
                  <a:cubicBezTo>
                    <a:pt x="0" y="300"/>
                    <a:pt x="88" y="388"/>
                    <a:pt x="194" y="388"/>
                  </a:cubicBezTo>
                  <a:cubicBezTo>
                    <a:pt x="302" y="388"/>
                    <a:pt x="388" y="300"/>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8" name="Google Shape;14018;p71"/>
            <p:cNvSpPr/>
            <p:nvPr/>
          </p:nvSpPr>
          <p:spPr>
            <a:xfrm>
              <a:off x="1152500" y="1004775"/>
              <a:ext cx="9700" cy="9725"/>
            </a:xfrm>
            <a:custGeom>
              <a:avLst/>
              <a:gdLst/>
              <a:ahLst/>
              <a:cxnLst/>
              <a:rect l="l" t="t" r="r" b="b"/>
              <a:pathLst>
                <a:path w="388" h="389" extrusionOk="0">
                  <a:moveTo>
                    <a:pt x="193" y="0"/>
                  </a:moveTo>
                  <a:cubicBezTo>
                    <a:pt x="87" y="0"/>
                    <a:pt x="1" y="87"/>
                    <a:pt x="1" y="194"/>
                  </a:cubicBezTo>
                  <a:cubicBezTo>
                    <a:pt x="1" y="300"/>
                    <a:pt x="87" y="388"/>
                    <a:pt x="193" y="388"/>
                  </a:cubicBezTo>
                  <a:cubicBezTo>
                    <a:pt x="301" y="388"/>
                    <a:pt x="388" y="300"/>
                    <a:pt x="388" y="194"/>
                  </a:cubicBezTo>
                  <a:cubicBezTo>
                    <a:pt x="388"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9" name="Google Shape;14019;p71"/>
            <p:cNvSpPr/>
            <p:nvPr/>
          </p:nvSpPr>
          <p:spPr>
            <a:xfrm>
              <a:off x="1192275" y="1004775"/>
              <a:ext cx="9675" cy="9725"/>
            </a:xfrm>
            <a:custGeom>
              <a:avLst/>
              <a:gdLst/>
              <a:ahLst/>
              <a:cxnLst/>
              <a:rect l="l" t="t" r="r" b="b"/>
              <a:pathLst>
                <a:path w="387" h="389" extrusionOk="0">
                  <a:moveTo>
                    <a:pt x="193" y="0"/>
                  </a:moveTo>
                  <a:cubicBezTo>
                    <a:pt x="86" y="0"/>
                    <a:pt x="0" y="87"/>
                    <a:pt x="0" y="194"/>
                  </a:cubicBezTo>
                  <a:cubicBezTo>
                    <a:pt x="0" y="300"/>
                    <a:pt x="86" y="388"/>
                    <a:pt x="193" y="388"/>
                  </a:cubicBezTo>
                  <a:cubicBezTo>
                    <a:pt x="300" y="388"/>
                    <a:pt x="387" y="300"/>
                    <a:pt x="387" y="194"/>
                  </a:cubicBezTo>
                  <a:cubicBezTo>
                    <a:pt x="387" y="87"/>
                    <a:pt x="300"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0" name="Google Shape;14020;p71"/>
            <p:cNvSpPr/>
            <p:nvPr/>
          </p:nvSpPr>
          <p:spPr>
            <a:xfrm>
              <a:off x="1232025" y="1004775"/>
              <a:ext cx="9675" cy="9725"/>
            </a:xfrm>
            <a:custGeom>
              <a:avLst/>
              <a:gdLst/>
              <a:ahLst/>
              <a:cxnLst/>
              <a:rect l="l" t="t" r="r" b="b"/>
              <a:pathLst>
                <a:path w="387" h="389" extrusionOk="0">
                  <a:moveTo>
                    <a:pt x="194" y="0"/>
                  </a:moveTo>
                  <a:cubicBezTo>
                    <a:pt x="87" y="0"/>
                    <a:pt x="0" y="87"/>
                    <a:pt x="0" y="194"/>
                  </a:cubicBezTo>
                  <a:cubicBezTo>
                    <a:pt x="0" y="300"/>
                    <a:pt x="87" y="388"/>
                    <a:pt x="194" y="388"/>
                  </a:cubicBezTo>
                  <a:cubicBezTo>
                    <a:pt x="300" y="388"/>
                    <a:pt x="387" y="300"/>
                    <a:pt x="387" y="194"/>
                  </a:cubicBezTo>
                  <a:cubicBezTo>
                    <a:pt x="387"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1" name="Google Shape;14021;p71"/>
            <p:cNvSpPr/>
            <p:nvPr/>
          </p:nvSpPr>
          <p:spPr>
            <a:xfrm>
              <a:off x="276225" y="970700"/>
              <a:ext cx="11375" cy="9700"/>
            </a:xfrm>
            <a:custGeom>
              <a:avLst/>
              <a:gdLst/>
              <a:ahLst/>
              <a:cxnLst/>
              <a:rect l="l" t="t" r="r" b="b"/>
              <a:pathLst>
                <a:path w="455" h="388" extrusionOk="0">
                  <a:moveTo>
                    <a:pt x="260" y="0"/>
                  </a:moveTo>
                  <a:cubicBezTo>
                    <a:pt x="87" y="0"/>
                    <a:pt x="1" y="208"/>
                    <a:pt x="124" y="331"/>
                  </a:cubicBezTo>
                  <a:cubicBezTo>
                    <a:pt x="163" y="370"/>
                    <a:pt x="211" y="387"/>
                    <a:pt x="259" y="387"/>
                  </a:cubicBezTo>
                  <a:cubicBezTo>
                    <a:pt x="358" y="387"/>
                    <a:pt x="454" y="310"/>
                    <a:pt x="454" y="194"/>
                  </a:cubicBezTo>
                  <a:cubicBezTo>
                    <a:pt x="454" y="87"/>
                    <a:pt x="368"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2" name="Google Shape;14022;p71"/>
            <p:cNvSpPr/>
            <p:nvPr/>
          </p:nvSpPr>
          <p:spPr>
            <a:xfrm>
              <a:off x="31762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3" name="Google Shape;14023;p71"/>
            <p:cNvSpPr/>
            <p:nvPr/>
          </p:nvSpPr>
          <p:spPr>
            <a:xfrm>
              <a:off x="355750" y="970650"/>
              <a:ext cx="11350" cy="9750"/>
            </a:xfrm>
            <a:custGeom>
              <a:avLst/>
              <a:gdLst/>
              <a:ahLst/>
              <a:cxnLst/>
              <a:rect l="l" t="t" r="r" b="b"/>
              <a:pathLst>
                <a:path w="454" h="390"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4" name="Google Shape;14024;p71"/>
            <p:cNvSpPr/>
            <p:nvPr/>
          </p:nvSpPr>
          <p:spPr>
            <a:xfrm>
              <a:off x="397125" y="970650"/>
              <a:ext cx="9725" cy="9725"/>
            </a:xfrm>
            <a:custGeom>
              <a:avLst/>
              <a:gdLst/>
              <a:ahLst/>
              <a:cxnLst/>
              <a:rect l="l" t="t" r="r" b="b"/>
              <a:pathLst>
                <a:path w="389" h="389" extrusionOk="0">
                  <a:moveTo>
                    <a:pt x="195" y="1"/>
                  </a:moveTo>
                  <a:cubicBezTo>
                    <a:pt x="88" y="1"/>
                    <a:pt x="1" y="87"/>
                    <a:pt x="1" y="195"/>
                  </a:cubicBezTo>
                  <a:cubicBezTo>
                    <a:pt x="1" y="301"/>
                    <a:pt x="88"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5" name="Google Shape;14025;p71"/>
            <p:cNvSpPr/>
            <p:nvPr/>
          </p:nvSpPr>
          <p:spPr>
            <a:xfrm>
              <a:off x="435250" y="970700"/>
              <a:ext cx="11350" cy="9725"/>
            </a:xfrm>
            <a:custGeom>
              <a:avLst/>
              <a:gdLst/>
              <a:ahLst/>
              <a:cxnLst/>
              <a:rect l="l" t="t" r="r" b="b"/>
              <a:pathLst>
                <a:path w="454" h="389" extrusionOk="0">
                  <a:moveTo>
                    <a:pt x="260" y="0"/>
                  </a:moveTo>
                  <a:cubicBezTo>
                    <a:pt x="87" y="0"/>
                    <a:pt x="0" y="210"/>
                    <a:pt x="123" y="331"/>
                  </a:cubicBezTo>
                  <a:cubicBezTo>
                    <a:pt x="163" y="371"/>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6" name="Google Shape;14026;p71"/>
            <p:cNvSpPr/>
            <p:nvPr/>
          </p:nvSpPr>
          <p:spPr>
            <a:xfrm>
              <a:off x="475000" y="97070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7" name="Google Shape;14027;p71"/>
            <p:cNvSpPr/>
            <p:nvPr/>
          </p:nvSpPr>
          <p:spPr>
            <a:xfrm>
              <a:off x="516425" y="970650"/>
              <a:ext cx="9675" cy="9725"/>
            </a:xfrm>
            <a:custGeom>
              <a:avLst/>
              <a:gdLst/>
              <a:ahLst/>
              <a:cxnLst/>
              <a:rect l="l" t="t" r="r" b="b"/>
              <a:pathLst>
                <a:path w="387" h="389" extrusionOk="0">
                  <a:moveTo>
                    <a:pt x="193" y="1"/>
                  </a:moveTo>
                  <a:cubicBezTo>
                    <a:pt x="87" y="1"/>
                    <a:pt x="0" y="87"/>
                    <a:pt x="0" y="195"/>
                  </a:cubicBezTo>
                  <a:cubicBezTo>
                    <a:pt x="0" y="301"/>
                    <a:pt x="87" y="389"/>
                    <a:pt x="193" y="389"/>
                  </a:cubicBezTo>
                  <a:cubicBezTo>
                    <a:pt x="301" y="389"/>
                    <a:pt x="387" y="301"/>
                    <a:pt x="387" y="195"/>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8" name="Google Shape;14028;p71"/>
            <p:cNvSpPr/>
            <p:nvPr/>
          </p:nvSpPr>
          <p:spPr>
            <a:xfrm>
              <a:off x="554500" y="97070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9" name="Google Shape;14029;p71"/>
            <p:cNvSpPr/>
            <p:nvPr/>
          </p:nvSpPr>
          <p:spPr>
            <a:xfrm>
              <a:off x="595925"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7" y="301"/>
                    <a:pt x="387" y="195"/>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0" name="Google Shape;14030;p71"/>
            <p:cNvSpPr/>
            <p:nvPr/>
          </p:nvSpPr>
          <p:spPr>
            <a:xfrm>
              <a:off x="634025" y="97070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1" name="Google Shape;14031;p71"/>
            <p:cNvSpPr/>
            <p:nvPr/>
          </p:nvSpPr>
          <p:spPr>
            <a:xfrm>
              <a:off x="673775" y="970700"/>
              <a:ext cx="11375" cy="9725"/>
            </a:xfrm>
            <a:custGeom>
              <a:avLst/>
              <a:gdLst/>
              <a:ahLst/>
              <a:cxnLst/>
              <a:rect l="l" t="t" r="r" b="b"/>
              <a:pathLst>
                <a:path w="455" h="389" extrusionOk="0">
                  <a:moveTo>
                    <a:pt x="261" y="0"/>
                  </a:moveTo>
                  <a:cubicBezTo>
                    <a:pt x="88" y="0"/>
                    <a:pt x="0" y="210"/>
                    <a:pt x="123" y="331"/>
                  </a:cubicBezTo>
                  <a:cubicBezTo>
                    <a:pt x="163" y="371"/>
                    <a:pt x="212" y="388"/>
                    <a:pt x="260" y="388"/>
                  </a:cubicBezTo>
                  <a:cubicBezTo>
                    <a:pt x="359" y="388"/>
                    <a:pt x="455" y="311"/>
                    <a:pt x="455" y="194"/>
                  </a:cubicBezTo>
                  <a:cubicBezTo>
                    <a:pt x="453"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2" name="Google Shape;14032;p71"/>
            <p:cNvSpPr/>
            <p:nvPr/>
          </p:nvSpPr>
          <p:spPr>
            <a:xfrm>
              <a:off x="715200" y="970650"/>
              <a:ext cx="9725" cy="9725"/>
            </a:xfrm>
            <a:custGeom>
              <a:avLst/>
              <a:gdLst/>
              <a:ahLst/>
              <a:cxnLst/>
              <a:rect l="l" t="t" r="r" b="b"/>
              <a:pathLst>
                <a:path w="389" h="389" extrusionOk="0">
                  <a:moveTo>
                    <a:pt x="194" y="1"/>
                  </a:moveTo>
                  <a:cubicBezTo>
                    <a:pt x="86" y="1"/>
                    <a:pt x="0" y="87"/>
                    <a:pt x="0" y="195"/>
                  </a:cubicBezTo>
                  <a:cubicBezTo>
                    <a:pt x="0" y="301"/>
                    <a:pt x="86" y="389"/>
                    <a:pt x="194" y="389"/>
                  </a:cubicBezTo>
                  <a:cubicBezTo>
                    <a:pt x="300" y="389"/>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3" name="Google Shape;14033;p71"/>
            <p:cNvSpPr/>
            <p:nvPr/>
          </p:nvSpPr>
          <p:spPr>
            <a:xfrm>
              <a:off x="753300" y="970700"/>
              <a:ext cx="11375" cy="9725"/>
            </a:xfrm>
            <a:custGeom>
              <a:avLst/>
              <a:gdLst/>
              <a:ahLst/>
              <a:cxnLst/>
              <a:rect l="l" t="t" r="r" b="b"/>
              <a:pathLst>
                <a:path w="455" h="389" extrusionOk="0">
                  <a:moveTo>
                    <a:pt x="260" y="0"/>
                  </a:moveTo>
                  <a:cubicBezTo>
                    <a:pt x="87" y="0"/>
                    <a:pt x="1" y="210"/>
                    <a:pt x="122" y="331"/>
                  </a:cubicBezTo>
                  <a:cubicBezTo>
                    <a:pt x="162" y="371"/>
                    <a:pt x="211" y="388"/>
                    <a:pt x="259" y="388"/>
                  </a:cubicBezTo>
                  <a:cubicBezTo>
                    <a:pt x="359" y="388"/>
                    <a:pt x="454" y="311"/>
                    <a:pt x="454" y="194"/>
                  </a:cubicBezTo>
                  <a:cubicBezTo>
                    <a:pt x="454" y="87"/>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4" name="Google Shape;14034;p71"/>
            <p:cNvSpPr/>
            <p:nvPr/>
          </p:nvSpPr>
          <p:spPr>
            <a:xfrm>
              <a:off x="794700"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5" name="Google Shape;14035;p71"/>
            <p:cNvSpPr/>
            <p:nvPr/>
          </p:nvSpPr>
          <p:spPr>
            <a:xfrm>
              <a:off x="832825" y="970700"/>
              <a:ext cx="11350" cy="9725"/>
            </a:xfrm>
            <a:custGeom>
              <a:avLst/>
              <a:gdLst/>
              <a:ahLst/>
              <a:cxnLst/>
              <a:rect l="l" t="t" r="r" b="b"/>
              <a:pathLst>
                <a:path w="454" h="389" extrusionOk="0">
                  <a:moveTo>
                    <a:pt x="259" y="0"/>
                  </a:moveTo>
                  <a:cubicBezTo>
                    <a:pt x="87" y="0"/>
                    <a:pt x="0" y="210"/>
                    <a:pt x="122" y="331"/>
                  </a:cubicBezTo>
                  <a:cubicBezTo>
                    <a:pt x="161" y="371"/>
                    <a:pt x="210" y="388"/>
                    <a:pt x="258" y="388"/>
                  </a:cubicBezTo>
                  <a:cubicBezTo>
                    <a:pt x="358" y="388"/>
                    <a:pt x="453" y="311"/>
                    <a:pt x="453" y="194"/>
                  </a:cubicBezTo>
                  <a:cubicBezTo>
                    <a:pt x="453" y="87"/>
                    <a:pt x="366"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6" name="Google Shape;14036;p71"/>
            <p:cNvSpPr/>
            <p:nvPr/>
          </p:nvSpPr>
          <p:spPr>
            <a:xfrm>
              <a:off x="872575" y="970700"/>
              <a:ext cx="11350" cy="9725"/>
            </a:xfrm>
            <a:custGeom>
              <a:avLst/>
              <a:gdLst/>
              <a:ahLst/>
              <a:cxnLst/>
              <a:rect l="l" t="t" r="r" b="b"/>
              <a:pathLst>
                <a:path w="454" h="389" extrusionOk="0">
                  <a:moveTo>
                    <a:pt x="260" y="0"/>
                  </a:moveTo>
                  <a:cubicBezTo>
                    <a:pt x="87" y="0"/>
                    <a:pt x="0" y="208"/>
                    <a:pt x="122" y="331"/>
                  </a:cubicBezTo>
                  <a:cubicBezTo>
                    <a:pt x="161" y="371"/>
                    <a:pt x="210" y="388"/>
                    <a:pt x="258"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7" name="Google Shape;14037;p71"/>
            <p:cNvSpPr/>
            <p:nvPr/>
          </p:nvSpPr>
          <p:spPr>
            <a:xfrm>
              <a:off x="913950" y="970650"/>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8" name="Google Shape;14038;p71"/>
            <p:cNvSpPr/>
            <p:nvPr/>
          </p:nvSpPr>
          <p:spPr>
            <a:xfrm>
              <a:off x="95370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2" y="389"/>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9" name="Google Shape;14039;p71"/>
            <p:cNvSpPr/>
            <p:nvPr/>
          </p:nvSpPr>
          <p:spPr>
            <a:xfrm>
              <a:off x="993450" y="970650"/>
              <a:ext cx="9725" cy="9725"/>
            </a:xfrm>
            <a:custGeom>
              <a:avLst/>
              <a:gdLst/>
              <a:ahLst/>
              <a:cxnLst/>
              <a:rect l="l" t="t" r="r" b="b"/>
              <a:pathLst>
                <a:path w="389" h="389" extrusionOk="0">
                  <a:moveTo>
                    <a:pt x="195" y="1"/>
                  </a:moveTo>
                  <a:cubicBezTo>
                    <a:pt x="89" y="1"/>
                    <a:pt x="1" y="87"/>
                    <a:pt x="1" y="195"/>
                  </a:cubicBezTo>
                  <a:cubicBezTo>
                    <a:pt x="1" y="301"/>
                    <a:pt x="89" y="389"/>
                    <a:pt x="195" y="389"/>
                  </a:cubicBezTo>
                  <a:cubicBezTo>
                    <a:pt x="303" y="389"/>
                    <a:pt x="389" y="301"/>
                    <a:pt x="389" y="195"/>
                  </a:cubicBezTo>
                  <a:cubicBezTo>
                    <a:pt x="389" y="87"/>
                    <a:pt x="303"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0" name="Google Shape;14040;p71"/>
            <p:cNvSpPr/>
            <p:nvPr/>
          </p:nvSpPr>
          <p:spPr>
            <a:xfrm>
              <a:off x="10332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1" name="Google Shape;14041;p71"/>
            <p:cNvSpPr/>
            <p:nvPr/>
          </p:nvSpPr>
          <p:spPr>
            <a:xfrm>
              <a:off x="107297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2" name="Google Shape;14042;p71"/>
            <p:cNvSpPr/>
            <p:nvPr/>
          </p:nvSpPr>
          <p:spPr>
            <a:xfrm>
              <a:off x="1112725" y="970650"/>
              <a:ext cx="9725" cy="9725"/>
            </a:xfrm>
            <a:custGeom>
              <a:avLst/>
              <a:gdLst/>
              <a:ahLst/>
              <a:cxnLst/>
              <a:rect l="l" t="t" r="r" b="b"/>
              <a:pathLst>
                <a:path w="389" h="389" extrusionOk="0">
                  <a:moveTo>
                    <a:pt x="194" y="1"/>
                  </a:moveTo>
                  <a:cubicBezTo>
                    <a:pt x="88" y="1"/>
                    <a:pt x="0" y="87"/>
                    <a:pt x="0" y="195"/>
                  </a:cubicBezTo>
                  <a:cubicBezTo>
                    <a:pt x="0" y="301"/>
                    <a:pt x="88" y="389"/>
                    <a:pt x="194" y="389"/>
                  </a:cubicBezTo>
                  <a:cubicBezTo>
                    <a:pt x="302" y="389"/>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3" name="Google Shape;14043;p71"/>
            <p:cNvSpPr/>
            <p:nvPr/>
          </p:nvSpPr>
          <p:spPr>
            <a:xfrm>
              <a:off x="1152500" y="970650"/>
              <a:ext cx="9700" cy="9725"/>
            </a:xfrm>
            <a:custGeom>
              <a:avLst/>
              <a:gdLst/>
              <a:ahLst/>
              <a:cxnLst/>
              <a:rect l="l" t="t" r="r" b="b"/>
              <a:pathLst>
                <a:path w="388" h="389" extrusionOk="0">
                  <a:moveTo>
                    <a:pt x="193" y="1"/>
                  </a:moveTo>
                  <a:cubicBezTo>
                    <a:pt x="87" y="1"/>
                    <a:pt x="1" y="87"/>
                    <a:pt x="1" y="195"/>
                  </a:cubicBezTo>
                  <a:cubicBezTo>
                    <a:pt x="1" y="301"/>
                    <a:pt x="87" y="389"/>
                    <a:pt x="193" y="389"/>
                  </a:cubicBezTo>
                  <a:cubicBezTo>
                    <a:pt x="301" y="389"/>
                    <a:pt x="388" y="301"/>
                    <a:pt x="388" y="195"/>
                  </a:cubicBezTo>
                  <a:cubicBezTo>
                    <a:pt x="388"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4" name="Google Shape;14044;p71"/>
            <p:cNvSpPr/>
            <p:nvPr/>
          </p:nvSpPr>
          <p:spPr>
            <a:xfrm>
              <a:off x="1192275" y="970650"/>
              <a:ext cx="9675" cy="9725"/>
            </a:xfrm>
            <a:custGeom>
              <a:avLst/>
              <a:gdLst/>
              <a:ahLst/>
              <a:cxnLst/>
              <a:rect l="l" t="t" r="r" b="b"/>
              <a:pathLst>
                <a:path w="387" h="389" extrusionOk="0">
                  <a:moveTo>
                    <a:pt x="193" y="1"/>
                  </a:moveTo>
                  <a:cubicBezTo>
                    <a:pt x="86" y="1"/>
                    <a:pt x="0" y="87"/>
                    <a:pt x="0" y="195"/>
                  </a:cubicBezTo>
                  <a:cubicBezTo>
                    <a:pt x="0" y="301"/>
                    <a:pt x="86" y="389"/>
                    <a:pt x="193" y="389"/>
                  </a:cubicBezTo>
                  <a:cubicBezTo>
                    <a:pt x="300" y="389"/>
                    <a:pt x="387" y="301"/>
                    <a:pt x="387" y="195"/>
                  </a:cubicBezTo>
                  <a:cubicBezTo>
                    <a:pt x="387" y="87"/>
                    <a:pt x="300"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5" name="Google Shape;14045;p71"/>
            <p:cNvSpPr/>
            <p:nvPr/>
          </p:nvSpPr>
          <p:spPr>
            <a:xfrm>
              <a:off x="1232025" y="970650"/>
              <a:ext cx="9675" cy="9725"/>
            </a:xfrm>
            <a:custGeom>
              <a:avLst/>
              <a:gdLst/>
              <a:ahLst/>
              <a:cxnLst/>
              <a:rect l="l" t="t" r="r" b="b"/>
              <a:pathLst>
                <a:path w="387" h="389" extrusionOk="0">
                  <a:moveTo>
                    <a:pt x="194" y="1"/>
                  </a:moveTo>
                  <a:cubicBezTo>
                    <a:pt x="87" y="1"/>
                    <a:pt x="0" y="87"/>
                    <a:pt x="0" y="195"/>
                  </a:cubicBezTo>
                  <a:cubicBezTo>
                    <a:pt x="0" y="301"/>
                    <a:pt x="87" y="389"/>
                    <a:pt x="194" y="389"/>
                  </a:cubicBezTo>
                  <a:cubicBezTo>
                    <a:pt x="300" y="389"/>
                    <a:pt x="387" y="301"/>
                    <a:pt x="387" y="195"/>
                  </a:cubicBezTo>
                  <a:cubicBezTo>
                    <a:pt x="387"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6" name="Google Shape;14046;p71"/>
            <p:cNvSpPr/>
            <p:nvPr/>
          </p:nvSpPr>
          <p:spPr>
            <a:xfrm>
              <a:off x="276225" y="936600"/>
              <a:ext cx="11375" cy="9700"/>
            </a:xfrm>
            <a:custGeom>
              <a:avLst/>
              <a:gdLst/>
              <a:ahLst/>
              <a:cxnLst/>
              <a:rect l="l" t="t" r="r" b="b"/>
              <a:pathLst>
                <a:path w="455" h="388" extrusionOk="0">
                  <a:moveTo>
                    <a:pt x="263" y="0"/>
                  </a:moveTo>
                  <a:cubicBezTo>
                    <a:pt x="262" y="0"/>
                    <a:pt x="261" y="0"/>
                    <a:pt x="260" y="0"/>
                  </a:cubicBezTo>
                  <a:cubicBezTo>
                    <a:pt x="87" y="0"/>
                    <a:pt x="1" y="208"/>
                    <a:pt x="124" y="331"/>
                  </a:cubicBezTo>
                  <a:cubicBezTo>
                    <a:pt x="163" y="370"/>
                    <a:pt x="211" y="387"/>
                    <a:pt x="259" y="387"/>
                  </a:cubicBezTo>
                  <a:cubicBezTo>
                    <a:pt x="358" y="387"/>
                    <a:pt x="454" y="310"/>
                    <a:pt x="454" y="194"/>
                  </a:cubicBezTo>
                  <a:cubicBezTo>
                    <a:pt x="454" y="87"/>
                    <a:pt x="369"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7" name="Google Shape;14047;p71"/>
            <p:cNvSpPr/>
            <p:nvPr/>
          </p:nvSpPr>
          <p:spPr>
            <a:xfrm>
              <a:off x="31762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2" y="389"/>
                    <a:pt x="388" y="302"/>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8" name="Google Shape;14048;p71"/>
            <p:cNvSpPr/>
            <p:nvPr/>
          </p:nvSpPr>
          <p:spPr>
            <a:xfrm>
              <a:off x="355750" y="936550"/>
              <a:ext cx="11350" cy="9725"/>
            </a:xfrm>
            <a:custGeom>
              <a:avLst/>
              <a:gdLst/>
              <a:ahLst/>
              <a:cxnLst/>
              <a:rect l="l" t="t" r="r" b="b"/>
              <a:pathLst>
                <a:path w="454" h="389" extrusionOk="0">
                  <a:moveTo>
                    <a:pt x="259" y="1"/>
                  </a:moveTo>
                  <a:cubicBezTo>
                    <a:pt x="87" y="1"/>
                    <a:pt x="0" y="210"/>
                    <a:pt x="123" y="331"/>
                  </a:cubicBezTo>
                  <a:cubicBezTo>
                    <a:pt x="162" y="371"/>
                    <a:pt x="211" y="389"/>
                    <a:pt x="258" y="389"/>
                  </a:cubicBezTo>
                  <a:cubicBezTo>
                    <a:pt x="357" y="389"/>
                    <a:pt x="452" y="312"/>
                    <a:pt x="453" y="196"/>
                  </a:cubicBezTo>
                  <a:cubicBezTo>
                    <a:pt x="453" y="89"/>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9" name="Google Shape;14049;p71"/>
            <p:cNvSpPr/>
            <p:nvPr/>
          </p:nvSpPr>
          <p:spPr>
            <a:xfrm>
              <a:off x="397125" y="936550"/>
              <a:ext cx="9725" cy="9725"/>
            </a:xfrm>
            <a:custGeom>
              <a:avLst/>
              <a:gdLst/>
              <a:ahLst/>
              <a:cxnLst/>
              <a:rect l="l" t="t" r="r" b="b"/>
              <a:pathLst>
                <a:path w="389" h="389" extrusionOk="0">
                  <a:moveTo>
                    <a:pt x="195" y="1"/>
                  </a:moveTo>
                  <a:cubicBezTo>
                    <a:pt x="88" y="1"/>
                    <a:pt x="1" y="87"/>
                    <a:pt x="1" y="195"/>
                  </a:cubicBezTo>
                  <a:cubicBezTo>
                    <a:pt x="1" y="302"/>
                    <a:pt x="88" y="389"/>
                    <a:pt x="195" y="389"/>
                  </a:cubicBezTo>
                  <a:cubicBezTo>
                    <a:pt x="302" y="389"/>
                    <a:pt x="389" y="302"/>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0" name="Google Shape;14050;p71"/>
            <p:cNvSpPr/>
            <p:nvPr/>
          </p:nvSpPr>
          <p:spPr>
            <a:xfrm>
              <a:off x="435250" y="936600"/>
              <a:ext cx="11350" cy="9725"/>
            </a:xfrm>
            <a:custGeom>
              <a:avLst/>
              <a:gdLst/>
              <a:ahLst/>
              <a:cxnLst/>
              <a:rect l="l" t="t" r="r" b="b"/>
              <a:pathLst>
                <a:path w="454" h="389" extrusionOk="0">
                  <a:moveTo>
                    <a:pt x="260" y="0"/>
                  </a:moveTo>
                  <a:cubicBezTo>
                    <a:pt x="87" y="0"/>
                    <a:pt x="0" y="208"/>
                    <a:pt x="123" y="331"/>
                  </a:cubicBezTo>
                  <a:cubicBezTo>
                    <a:pt x="163" y="370"/>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1" name="Google Shape;14051;p71"/>
            <p:cNvSpPr/>
            <p:nvPr/>
          </p:nvSpPr>
          <p:spPr>
            <a:xfrm>
              <a:off x="475025" y="93660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0"/>
                    <a:pt x="210" y="388"/>
                    <a:pt x="258" y="388"/>
                  </a:cubicBezTo>
                  <a:cubicBezTo>
                    <a:pt x="357" y="388"/>
                    <a:pt x="453" y="311"/>
                    <a:pt x="453" y="194"/>
                  </a:cubicBezTo>
                  <a:cubicBezTo>
                    <a:pt x="453"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2" name="Google Shape;14052;p71"/>
            <p:cNvSpPr/>
            <p:nvPr/>
          </p:nvSpPr>
          <p:spPr>
            <a:xfrm>
              <a:off x="516425" y="936550"/>
              <a:ext cx="9675" cy="9725"/>
            </a:xfrm>
            <a:custGeom>
              <a:avLst/>
              <a:gdLst/>
              <a:ahLst/>
              <a:cxnLst/>
              <a:rect l="l" t="t" r="r" b="b"/>
              <a:pathLst>
                <a:path w="387" h="389" extrusionOk="0">
                  <a:moveTo>
                    <a:pt x="193" y="1"/>
                  </a:moveTo>
                  <a:cubicBezTo>
                    <a:pt x="87" y="1"/>
                    <a:pt x="0" y="87"/>
                    <a:pt x="0" y="195"/>
                  </a:cubicBezTo>
                  <a:cubicBezTo>
                    <a:pt x="0" y="302"/>
                    <a:pt x="87" y="389"/>
                    <a:pt x="193" y="389"/>
                  </a:cubicBezTo>
                  <a:cubicBezTo>
                    <a:pt x="301" y="389"/>
                    <a:pt x="387" y="302"/>
                    <a:pt x="387" y="195"/>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3" name="Google Shape;14053;p71"/>
            <p:cNvSpPr/>
            <p:nvPr/>
          </p:nvSpPr>
          <p:spPr>
            <a:xfrm>
              <a:off x="554525" y="93660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0"/>
                    <a:pt x="211" y="388"/>
                    <a:pt x="258" y="388"/>
                  </a:cubicBezTo>
                  <a:cubicBezTo>
                    <a:pt x="358" y="388"/>
                    <a:pt x="453" y="311"/>
                    <a:pt x="453" y="194"/>
                  </a:cubicBezTo>
                  <a:cubicBezTo>
                    <a:pt x="453" y="87"/>
                    <a:pt x="368"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4" name="Google Shape;14054;p71"/>
            <p:cNvSpPr/>
            <p:nvPr/>
          </p:nvSpPr>
          <p:spPr>
            <a:xfrm>
              <a:off x="595925"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7" y="302"/>
                    <a:pt x="387" y="195"/>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5" name="Google Shape;14055;p71"/>
            <p:cNvSpPr/>
            <p:nvPr/>
          </p:nvSpPr>
          <p:spPr>
            <a:xfrm>
              <a:off x="634025" y="93660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0"/>
                    <a:pt x="211" y="388"/>
                    <a:pt x="259" y="388"/>
                  </a:cubicBezTo>
                  <a:cubicBezTo>
                    <a:pt x="359" y="388"/>
                    <a:pt x="454" y="311"/>
                    <a:pt x="455" y="194"/>
                  </a:cubicBezTo>
                  <a:cubicBezTo>
                    <a:pt x="455" y="87"/>
                    <a:pt x="368" y="0"/>
                    <a:pt x="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6" name="Google Shape;14056;p71"/>
            <p:cNvSpPr/>
            <p:nvPr/>
          </p:nvSpPr>
          <p:spPr>
            <a:xfrm>
              <a:off x="673775" y="936600"/>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5"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7" name="Google Shape;14057;p71"/>
            <p:cNvSpPr/>
            <p:nvPr/>
          </p:nvSpPr>
          <p:spPr>
            <a:xfrm>
              <a:off x="715200" y="936550"/>
              <a:ext cx="9725" cy="9725"/>
            </a:xfrm>
            <a:custGeom>
              <a:avLst/>
              <a:gdLst/>
              <a:ahLst/>
              <a:cxnLst/>
              <a:rect l="l" t="t" r="r" b="b"/>
              <a:pathLst>
                <a:path w="389" h="389" extrusionOk="0">
                  <a:moveTo>
                    <a:pt x="194" y="1"/>
                  </a:moveTo>
                  <a:cubicBezTo>
                    <a:pt x="86" y="1"/>
                    <a:pt x="0" y="87"/>
                    <a:pt x="0" y="195"/>
                  </a:cubicBezTo>
                  <a:cubicBezTo>
                    <a:pt x="0" y="302"/>
                    <a:pt x="86" y="389"/>
                    <a:pt x="194" y="389"/>
                  </a:cubicBezTo>
                  <a:cubicBezTo>
                    <a:pt x="300" y="389"/>
                    <a:pt x="388" y="302"/>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8" name="Google Shape;14058;p71"/>
            <p:cNvSpPr/>
            <p:nvPr/>
          </p:nvSpPr>
          <p:spPr>
            <a:xfrm>
              <a:off x="753300" y="936600"/>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0"/>
                    <a:pt x="211" y="388"/>
                    <a:pt x="259" y="388"/>
                  </a:cubicBezTo>
                  <a:cubicBezTo>
                    <a:pt x="359" y="388"/>
                    <a:pt x="454" y="311"/>
                    <a:pt x="454" y="194"/>
                  </a:cubicBezTo>
                  <a:cubicBezTo>
                    <a:pt x="454" y="87"/>
                    <a:pt x="368"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9" name="Google Shape;14059;p71"/>
            <p:cNvSpPr/>
            <p:nvPr/>
          </p:nvSpPr>
          <p:spPr>
            <a:xfrm>
              <a:off x="794700"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0" name="Google Shape;14060;p71"/>
            <p:cNvSpPr/>
            <p:nvPr/>
          </p:nvSpPr>
          <p:spPr>
            <a:xfrm>
              <a:off x="832825" y="936600"/>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0"/>
                    <a:pt x="210" y="388"/>
                    <a:pt x="258" y="388"/>
                  </a:cubicBezTo>
                  <a:cubicBezTo>
                    <a:pt x="358" y="388"/>
                    <a:pt x="453" y="311"/>
                    <a:pt x="453" y="194"/>
                  </a:cubicBezTo>
                  <a:cubicBezTo>
                    <a:pt x="453" y="87"/>
                    <a:pt x="369"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1" name="Google Shape;14061;p71"/>
            <p:cNvSpPr/>
            <p:nvPr/>
          </p:nvSpPr>
          <p:spPr>
            <a:xfrm>
              <a:off x="872575" y="936600"/>
              <a:ext cx="11350" cy="9725"/>
            </a:xfrm>
            <a:custGeom>
              <a:avLst/>
              <a:gdLst/>
              <a:ahLst/>
              <a:cxnLst/>
              <a:rect l="l" t="t" r="r" b="b"/>
              <a:pathLst>
                <a:path w="454" h="389" extrusionOk="0">
                  <a:moveTo>
                    <a:pt x="262" y="0"/>
                  </a:moveTo>
                  <a:cubicBezTo>
                    <a:pt x="261" y="0"/>
                    <a:pt x="261" y="0"/>
                    <a:pt x="260" y="0"/>
                  </a:cubicBezTo>
                  <a:cubicBezTo>
                    <a:pt x="259" y="0"/>
                    <a:pt x="258" y="0"/>
                    <a:pt x="258" y="0"/>
                  </a:cubicBezTo>
                  <a:cubicBezTo>
                    <a:pt x="86" y="0"/>
                    <a:pt x="1" y="208"/>
                    <a:pt x="122" y="331"/>
                  </a:cubicBezTo>
                  <a:cubicBezTo>
                    <a:pt x="161" y="370"/>
                    <a:pt x="210" y="388"/>
                    <a:pt x="258" y="388"/>
                  </a:cubicBezTo>
                  <a:cubicBezTo>
                    <a:pt x="358" y="388"/>
                    <a:pt x="454" y="311"/>
                    <a:pt x="454" y="194"/>
                  </a:cubicBezTo>
                  <a:cubicBezTo>
                    <a:pt x="454" y="87"/>
                    <a:pt x="369"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2" name="Google Shape;14062;p71"/>
            <p:cNvSpPr/>
            <p:nvPr/>
          </p:nvSpPr>
          <p:spPr>
            <a:xfrm>
              <a:off x="913950" y="936550"/>
              <a:ext cx="9725" cy="9725"/>
            </a:xfrm>
            <a:custGeom>
              <a:avLst/>
              <a:gdLst/>
              <a:ahLst/>
              <a:cxnLst/>
              <a:rect l="l" t="t" r="r" b="b"/>
              <a:pathLst>
                <a:path w="389" h="389" extrusionOk="0">
                  <a:moveTo>
                    <a:pt x="195" y="1"/>
                  </a:moveTo>
                  <a:cubicBezTo>
                    <a:pt x="87" y="1"/>
                    <a:pt x="1" y="87"/>
                    <a:pt x="1" y="195"/>
                  </a:cubicBezTo>
                  <a:cubicBezTo>
                    <a:pt x="1" y="302"/>
                    <a:pt x="87" y="389"/>
                    <a:pt x="195" y="389"/>
                  </a:cubicBezTo>
                  <a:cubicBezTo>
                    <a:pt x="302" y="389"/>
                    <a:pt x="389" y="302"/>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3" name="Google Shape;14063;p71"/>
            <p:cNvSpPr/>
            <p:nvPr/>
          </p:nvSpPr>
          <p:spPr>
            <a:xfrm>
              <a:off x="95370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2" y="389"/>
                    <a:pt x="389" y="302"/>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4" name="Google Shape;14064;p71"/>
            <p:cNvSpPr/>
            <p:nvPr/>
          </p:nvSpPr>
          <p:spPr>
            <a:xfrm>
              <a:off x="993450" y="936550"/>
              <a:ext cx="9725" cy="9725"/>
            </a:xfrm>
            <a:custGeom>
              <a:avLst/>
              <a:gdLst/>
              <a:ahLst/>
              <a:cxnLst/>
              <a:rect l="l" t="t" r="r" b="b"/>
              <a:pathLst>
                <a:path w="389" h="389" extrusionOk="0">
                  <a:moveTo>
                    <a:pt x="195" y="1"/>
                  </a:moveTo>
                  <a:cubicBezTo>
                    <a:pt x="89" y="1"/>
                    <a:pt x="1" y="87"/>
                    <a:pt x="1" y="195"/>
                  </a:cubicBezTo>
                  <a:cubicBezTo>
                    <a:pt x="1" y="302"/>
                    <a:pt x="89" y="389"/>
                    <a:pt x="195" y="389"/>
                  </a:cubicBezTo>
                  <a:cubicBezTo>
                    <a:pt x="303" y="389"/>
                    <a:pt x="389" y="302"/>
                    <a:pt x="389" y="195"/>
                  </a:cubicBezTo>
                  <a:cubicBezTo>
                    <a:pt x="389" y="87"/>
                    <a:pt x="303"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5" name="Google Shape;14065;p71"/>
            <p:cNvSpPr/>
            <p:nvPr/>
          </p:nvSpPr>
          <p:spPr>
            <a:xfrm>
              <a:off x="10332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6" name="Google Shape;14066;p71"/>
            <p:cNvSpPr/>
            <p:nvPr/>
          </p:nvSpPr>
          <p:spPr>
            <a:xfrm>
              <a:off x="107297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7" name="Google Shape;14067;p71"/>
            <p:cNvSpPr/>
            <p:nvPr/>
          </p:nvSpPr>
          <p:spPr>
            <a:xfrm>
              <a:off x="1112725" y="936550"/>
              <a:ext cx="9725" cy="9725"/>
            </a:xfrm>
            <a:custGeom>
              <a:avLst/>
              <a:gdLst/>
              <a:ahLst/>
              <a:cxnLst/>
              <a:rect l="l" t="t" r="r" b="b"/>
              <a:pathLst>
                <a:path w="389" h="389" extrusionOk="0">
                  <a:moveTo>
                    <a:pt x="194" y="1"/>
                  </a:moveTo>
                  <a:cubicBezTo>
                    <a:pt x="88" y="1"/>
                    <a:pt x="0" y="87"/>
                    <a:pt x="0" y="195"/>
                  </a:cubicBezTo>
                  <a:cubicBezTo>
                    <a:pt x="0" y="302"/>
                    <a:pt x="88" y="389"/>
                    <a:pt x="194" y="389"/>
                  </a:cubicBezTo>
                  <a:cubicBezTo>
                    <a:pt x="302" y="389"/>
                    <a:pt x="388" y="302"/>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8" name="Google Shape;14068;p71"/>
            <p:cNvSpPr/>
            <p:nvPr/>
          </p:nvSpPr>
          <p:spPr>
            <a:xfrm>
              <a:off x="1152500" y="936550"/>
              <a:ext cx="9700" cy="9725"/>
            </a:xfrm>
            <a:custGeom>
              <a:avLst/>
              <a:gdLst/>
              <a:ahLst/>
              <a:cxnLst/>
              <a:rect l="l" t="t" r="r" b="b"/>
              <a:pathLst>
                <a:path w="388" h="389" extrusionOk="0">
                  <a:moveTo>
                    <a:pt x="193" y="1"/>
                  </a:moveTo>
                  <a:cubicBezTo>
                    <a:pt x="87" y="1"/>
                    <a:pt x="1" y="87"/>
                    <a:pt x="1" y="195"/>
                  </a:cubicBezTo>
                  <a:cubicBezTo>
                    <a:pt x="1" y="302"/>
                    <a:pt x="87" y="389"/>
                    <a:pt x="193" y="389"/>
                  </a:cubicBezTo>
                  <a:cubicBezTo>
                    <a:pt x="301" y="389"/>
                    <a:pt x="388" y="302"/>
                    <a:pt x="388" y="195"/>
                  </a:cubicBezTo>
                  <a:cubicBezTo>
                    <a:pt x="388"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9" name="Google Shape;14069;p71"/>
            <p:cNvSpPr/>
            <p:nvPr/>
          </p:nvSpPr>
          <p:spPr>
            <a:xfrm>
              <a:off x="1192275" y="936550"/>
              <a:ext cx="9675" cy="9725"/>
            </a:xfrm>
            <a:custGeom>
              <a:avLst/>
              <a:gdLst/>
              <a:ahLst/>
              <a:cxnLst/>
              <a:rect l="l" t="t" r="r" b="b"/>
              <a:pathLst>
                <a:path w="387" h="389" extrusionOk="0">
                  <a:moveTo>
                    <a:pt x="193" y="1"/>
                  </a:moveTo>
                  <a:cubicBezTo>
                    <a:pt x="86" y="1"/>
                    <a:pt x="0" y="87"/>
                    <a:pt x="0" y="195"/>
                  </a:cubicBezTo>
                  <a:cubicBezTo>
                    <a:pt x="0" y="302"/>
                    <a:pt x="86" y="389"/>
                    <a:pt x="193" y="389"/>
                  </a:cubicBezTo>
                  <a:cubicBezTo>
                    <a:pt x="300" y="389"/>
                    <a:pt x="387" y="302"/>
                    <a:pt x="387" y="195"/>
                  </a:cubicBezTo>
                  <a:cubicBezTo>
                    <a:pt x="387" y="87"/>
                    <a:pt x="300"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0" name="Google Shape;14070;p71"/>
            <p:cNvSpPr/>
            <p:nvPr/>
          </p:nvSpPr>
          <p:spPr>
            <a:xfrm>
              <a:off x="1232025" y="936550"/>
              <a:ext cx="9675" cy="9725"/>
            </a:xfrm>
            <a:custGeom>
              <a:avLst/>
              <a:gdLst/>
              <a:ahLst/>
              <a:cxnLst/>
              <a:rect l="l" t="t" r="r" b="b"/>
              <a:pathLst>
                <a:path w="387" h="389" extrusionOk="0">
                  <a:moveTo>
                    <a:pt x="194" y="1"/>
                  </a:moveTo>
                  <a:cubicBezTo>
                    <a:pt x="87" y="1"/>
                    <a:pt x="0" y="87"/>
                    <a:pt x="0" y="195"/>
                  </a:cubicBezTo>
                  <a:cubicBezTo>
                    <a:pt x="0" y="302"/>
                    <a:pt x="87" y="389"/>
                    <a:pt x="194" y="389"/>
                  </a:cubicBezTo>
                  <a:cubicBezTo>
                    <a:pt x="300" y="389"/>
                    <a:pt x="387" y="302"/>
                    <a:pt x="387" y="195"/>
                  </a:cubicBezTo>
                  <a:cubicBezTo>
                    <a:pt x="387"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1" name="Google Shape;14071;p71"/>
            <p:cNvSpPr/>
            <p:nvPr/>
          </p:nvSpPr>
          <p:spPr>
            <a:xfrm>
              <a:off x="276225" y="902475"/>
              <a:ext cx="11375" cy="9700"/>
            </a:xfrm>
            <a:custGeom>
              <a:avLst/>
              <a:gdLst/>
              <a:ahLst/>
              <a:cxnLst/>
              <a:rect l="l" t="t" r="r" b="b"/>
              <a:pathLst>
                <a:path w="455" h="388" extrusionOk="0">
                  <a:moveTo>
                    <a:pt x="260" y="1"/>
                  </a:moveTo>
                  <a:cubicBezTo>
                    <a:pt x="87" y="1"/>
                    <a:pt x="1" y="209"/>
                    <a:pt x="124" y="331"/>
                  </a:cubicBezTo>
                  <a:cubicBezTo>
                    <a:pt x="163" y="370"/>
                    <a:pt x="211" y="388"/>
                    <a:pt x="259" y="388"/>
                  </a:cubicBezTo>
                  <a:cubicBezTo>
                    <a:pt x="358" y="388"/>
                    <a:pt x="454" y="311"/>
                    <a:pt x="454" y="195"/>
                  </a:cubicBezTo>
                  <a:cubicBezTo>
                    <a:pt x="454" y="87"/>
                    <a:pt x="368"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2" name="Google Shape;14072;p71"/>
            <p:cNvSpPr/>
            <p:nvPr/>
          </p:nvSpPr>
          <p:spPr>
            <a:xfrm>
              <a:off x="31762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2" y="388"/>
                    <a:pt x="388" y="302"/>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3" name="Google Shape;14073;p71"/>
            <p:cNvSpPr/>
            <p:nvPr/>
          </p:nvSpPr>
          <p:spPr>
            <a:xfrm>
              <a:off x="355750" y="902450"/>
              <a:ext cx="11350" cy="9725"/>
            </a:xfrm>
            <a:custGeom>
              <a:avLst/>
              <a:gdLst/>
              <a:ahLst/>
              <a:cxnLst/>
              <a:rect l="l" t="t" r="r" b="b"/>
              <a:pathLst>
                <a:path w="454" h="389" extrusionOk="0">
                  <a:moveTo>
                    <a:pt x="259" y="0"/>
                  </a:moveTo>
                  <a:cubicBezTo>
                    <a:pt x="87" y="0"/>
                    <a:pt x="0" y="210"/>
                    <a:pt x="123" y="331"/>
                  </a:cubicBezTo>
                  <a:cubicBezTo>
                    <a:pt x="162" y="371"/>
                    <a:pt x="211" y="388"/>
                    <a:pt x="259" y="388"/>
                  </a:cubicBezTo>
                  <a:cubicBezTo>
                    <a:pt x="358" y="388"/>
                    <a:pt x="453" y="312"/>
                    <a:pt x="453" y="196"/>
                  </a:cubicBezTo>
                  <a:cubicBezTo>
                    <a:pt x="453" y="88"/>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4" name="Google Shape;14074;p71"/>
            <p:cNvSpPr/>
            <p:nvPr/>
          </p:nvSpPr>
          <p:spPr>
            <a:xfrm>
              <a:off x="397125" y="902450"/>
              <a:ext cx="9725" cy="9725"/>
            </a:xfrm>
            <a:custGeom>
              <a:avLst/>
              <a:gdLst/>
              <a:ahLst/>
              <a:cxnLst/>
              <a:rect l="l" t="t" r="r" b="b"/>
              <a:pathLst>
                <a:path w="389" h="389" extrusionOk="0">
                  <a:moveTo>
                    <a:pt x="195" y="0"/>
                  </a:moveTo>
                  <a:cubicBezTo>
                    <a:pt x="88" y="0"/>
                    <a:pt x="1" y="87"/>
                    <a:pt x="1" y="194"/>
                  </a:cubicBezTo>
                  <a:cubicBezTo>
                    <a:pt x="1" y="302"/>
                    <a:pt x="88" y="388"/>
                    <a:pt x="195" y="388"/>
                  </a:cubicBezTo>
                  <a:cubicBezTo>
                    <a:pt x="302" y="388"/>
                    <a:pt x="389" y="302"/>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5" name="Google Shape;14075;p71"/>
            <p:cNvSpPr/>
            <p:nvPr/>
          </p:nvSpPr>
          <p:spPr>
            <a:xfrm>
              <a:off x="435250" y="9024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6" name="Google Shape;14076;p71"/>
            <p:cNvSpPr/>
            <p:nvPr/>
          </p:nvSpPr>
          <p:spPr>
            <a:xfrm>
              <a:off x="475000" y="902475"/>
              <a:ext cx="11350" cy="9725"/>
            </a:xfrm>
            <a:custGeom>
              <a:avLst/>
              <a:gdLst/>
              <a:ahLst/>
              <a:cxnLst/>
              <a:rect l="l" t="t" r="r" b="b"/>
              <a:pathLst>
                <a:path w="454" h="389" extrusionOk="0">
                  <a:moveTo>
                    <a:pt x="260" y="1"/>
                  </a:moveTo>
                  <a:cubicBezTo>
                    <a:pt x="87" y="1"/>
                    <a:pt x="1" y="209"/>
                    <a:pt x="122" y="331"/>
                  </a:cubicBezTo>
                  <a:cubicBezTo>
                    <a:pt x="162" y="371"/>
                    <a:pt x="211" y="389"/>
                    <a:pt x="259"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7" name="Google Shape;14077;p71"/>
            <p:cNvSpPr/>
            <p:nvPr/>
          </p:nvSpPr>
          <p:spPr>
            <a:xfrm>
              <a:off x="516425" y="902450"/>
              <a:ext cx="9675" cy="9725"/>
            </a:xfrm>
            <a:custGeom>
              <a:avLst/>
              <a:gdLst/>
              <a:ahLst/>
              <a:cxnLst/>
              <a:rect l="l" t="t" r="r" b="b"/>
              <a:pathLst>
                <a:path w="387" h="389" extrusionOk="0">
                  <a:moveTo>
                    <a:pt x="193" y="0"/>
                  </a:moveTo>
                  <a:cubicBezTo>
                    <a:pt x="87" y="0"/>
                    <a:pt x="0" y="87"/>
                    <a:pt x="0" y="194"/>
                  </a:cubicBezTo>
                  <a:cubicBezTo>
                    <a:pt x="0" y="302"/>
                    <a:pt x="87" y="388"/>
                    <a:pt x="193" y="388"/>
                  </a:cubicBezTo>
                  <a:cubicBezTo>
                    <a:pt x="301" y="388"/>
                    <a:pt x="387" y="302"/>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8" name="Google Shape;14078;p71"/>
            <p:cNvSpPr/>
            <p:nvPr/>
          </p:nvSpPr>
          <p:spPr>
            <a:xfrm>
              <a:off x="554500" y="902475"/>
              <a:ext cx="11375" cy="9725"/>
            </a:xfrm>
            <a:custGeom>
              <a:avLst/>
              <a:gdLst/>
              <a:ahLst/>
              <a:cxnLst/>
              <a:rect l="l" t="t" r="r" b="b"/>
              <a:pathLst>
                <a:path w="455" h="389" extrusionOk="0">
                  <a:moveTo>
                    <a:pt x="262" y="1"/>
                  </a:moveTo>
                  <a:cubicBezTo>
                    <a:pt x="87" y="1"/>
                    <a:pt x="1" y="209"/>
                    <a:pt x="124" y="331"/>
                  </a:cubicBezTo>
                  <a:cubicBezTo>
                    <a:pt x="163" y="371"/>
                    <a:pt x="212" y="389"/>
                    <a:pt x="260" y="389"/>
                  </a:cubicBezTo>
                  <a:cubicBezTo>
                    <a:pt x="359" y="389"/>
                    <a:pt x="454" y="312"/>
                    <a:pt x="454" y="195"/>
                  </a:cubicBezTo>
                  <a:cubicBezTo>
                    <a:pt x="454"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9" name="Google Shape;14079;p71"/>
            <p:cNvSpPr/>
            <p:nvPr/>
          </p:nvSpPr>
          <p:spPr>
            <a:xfrm>
              <a:off x="595925"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7" y="302"/>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0" name="Google Shape;14080;p71"/>
            <p:cNvSpPr/>
            <p:nvPr/>
          </p:nvSpPr>
          <p:spPr>
            <a:xfrm>
              <a:off x="634025" y="902475"/>
              <a:ext cx="11375" cy="9725"/>
            </a:xfrm>
            <a:custGeom>
              <a:avLst/>
              <a:gdLst/>
              <a:ahLst/>
              <a:cxnLst/>
              <a:rect l="l" t="t" r="r" b="b"/>
              <a:pathLst>
                <a:path w="455" h="389" extrusionOk="0">
                  <a:moveTo>
                    <a:pt x="261" y="1"/>
                  </a:moveTo>
                  <a:cubicBezTo>
                    <a:pt x="88" y="1"/>
                    <a:pt x="0" y="209"/>
                    <a:pt x="123" y="331"/>
                  </a:cubicBezTo>
                  <a:cubicBezTo>
                    <a:pt x="163" y="371"/>
                    <a:pt x="212" y="389"/>
                    <a:pt x="260" y="389"/>
                  </a:cubicBezTo>
                  <a:cubicBezTo>
                    <a:pt x="359" y="389"/>
                    <a:pt x="455"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1" name="Google Shape;14081;p71"/>
            <p:cNvSpPr/>
            <p:nvPr/>
          </p:nvSpPr>
          <p:spPr>
            <a:xfrm>
              <a:off x="673775" y="9024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2" name="Google Shape;14082;p71"/>
            <p:cNvSpPr/>
            <p:nvPr/>
          </p:nvSpPr>
          <p:spPr>
            <a:xfrm>
              <a:off x="715200" y="902450"/>
              <a:ext cx="9725" cy="9725"/>
            </a:xfrm>
            <a:custGeom>
              <a:avLst/>
              <a:gdLst/>
              <a:ahLst/>
              <a:cxnLst/>
              <a:rect l="l" t="t" r="r" b="b"/>
              <a:pathLst>
                <a:path w="389" h="389" extrusionOk="0">
                  <a:moveTo>
                    <a:pt x="194" y="0"/>
                  </a:moveTo>
                  <a:cubicBezTo>
                    <a:pt x="86" y="0"/>
                    <a:pt x="0" y="87"/>
                    <a:pt x="0" y="194"/>
                  </a:cubicBezTo>
                  <a:cubicBezTo>
                    <a:pt x="0" y="302"/>
                    <a:pt x="86" y="388"/>
                    <a:pt x="194" y="388"/>
                  </a:cubicBezTo>
                  <a:cubicBezTo>
                    <a:pt x="300" y="388"/>
                    <a:pt x="388" y="302"/>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3" name="Google Shape;14083;p71"/>
            <p:cNvSpPr/>
            <p:nvPr/>
          </p:nvSpPr>
          <p:spPr>
            <a:xfrm>
              <a:off x="753300" y="9024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4" name="Google Shape;14084;p71"/>
            <p:cNvSpPr/>
            <p:nvPr/>
          </p:nvSpPr>
          <p:spPr>
            <a:xfrm>
              <a:off x="794700"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5" name="Google Shape;14085;p71"/>
            <p:cNvSpPr/>
            <p:nvPr/>
          </p:nvSpPr>
          <p:spPr>
            <a:xfrm>
              <a:off x="832825" y="9024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6" name="Google Shape;14086;p71"/>
            <p:cNvSpPr/>
            <p:nvPr/>
          </p:nvSpPr>
          <p:spPr>
            <a:xfrm>
              <a:off x="872575" y="902475"/>
              <a:ext cx="11350" cy="9725"/>
            </a:xfrm>
            <a:custGeom>
              <a:avLst/>
              <a:gdLst/>
              <a:ahLst/>
              <a:cxnLst/>
              <a:rect l="l" t="t" r="r" b="b"/>
              <a:pathLst>
                <a:path w="454" h="389" extrusionOk="0">
                  <a:moveTo>
                    <a:pt x="260" y="1"/>
                  </a:moveTo>
                  <a:cubicBezTo>
                    <a:pt x="87" y="1"/>
                    <a:pt x="0" y="209"/>
                    <a:pt x="122" y="331"/>
                  </a:cubicBezTo>
                  <a:cubicBezTo>
                    <a:pt x="161" y="371"/>
                    <a:pt x="210" y="389"/>
                    <a:pt x="258"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7" name="Google Shape;14087;p71"/>
            <p:cNvSpPr/>
            <p:nvPr/>
          </p:nvSpPr>
          <p:spPr>
            <a:xfrm>
              <a:off x="913950" y="902450"/>
              <a:ext cx="9725" cy="9725"/>
            </a:xfrm>
            <a:custGeom>
              <a:avLst/>
              <a:gdLst/>
              <a:ahLst/>
              <a:cxnLst/>
              <a:rect l="l" t="t" r="r" b="b"/>
              <a:pathLst>
                <a:path w="389" h="389" extrusionOk="0">
                  <a:moveTo>
                    <a:pt x="195" y="0"/>
                  </a:moveTo>
                  <a:cubicBezTo>
                    <a:pt x="87" y="0"/>
                    <a:pt x="1" y="87"/>
                    <a:pt x="1" y="194"/>
                  </a:cubicBezTo>
                  <a:cubicBezTo>
                    <a:pt x="1" y="302"/>
                    <a:pt x="87" y="388"/>
                    <a:pt x="195" y="388"/>
                  </a:cubicBezTo>
                  <a:cubicBezTo>
                    <a:pt x="302" y="388"/>
                    <a:pt x="389" y="302"/>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8" name="Google Shape;14088;p71"/>
            <p:cNvSpPr/>
            <p:nvPr/>
          </p:nvSpPr>
          <p:spPr>
            <a:xfrm>
              <a:off x="95370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2" y="388"/>
                    <a:pt x="389" y="302"/>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9" name="Google Shape;14089;p71"/>
            <p:cNvSpPr/>
            <p:nvPr/>
          </p:nvSpPr>
          <p:spPr>
            <a:xfrm>
              <a:off x="993450" y="902450"/>
              <a:ext cx="9725" cy="9725"/>
            </a:xfrm>
            <a:custGeom>
              <a:avLst/>
              <a:gdLst/>
              <a:ahLst/>
              <a:cxnLst/>
              <a:rect l="l" t="t" r="r" b="b"/>
              <a:pathLst>
                <a:path w="389" h="389" extrusionOk="0">
                  <a:moveTo>
                    <a:pt x="195" y="0"/>
                  </a:moveTo>
                  <a:cubicBezTo>
                    <a:pt x="89" y="0"/>
                    <a:pt x="1" y="87"/>
                    <a:pt x="1" y="194"/>
                  </a:cubicBezTo>
                  <a:cubicBezTo>
                    <a:pt x="1" y="302"/>
                    <a:pt x="89" y="388"/>
                    <a:pt x="195" y="388"/>
                  </a:cubicBezTo>
                  <a:cubicBezTo>
                    <a:pt x="303" y="388"/>
                    <a:pt x="389" y="302"/>
                    <a:pt x="389" y="194"/>
                  </a:cubicBezTo>
                  <a:cubicBezTo>
                    <a:pt x="389" y="87"/>
                    <a:pt x="303"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0" name="Google Shape;14090;p71"/>
            <p:cNvSpPr/>
            <p:nvPr/>
          </p:nvSpPr>
          <p:spPr>
            <a:xfrm>
              <a:off x="10332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1" name="Google Shape;14091;p71"/>
            <p:cNvSpPr/>
            <p:nvPr/>
          </p:nvSpPr>
          <p:spPr>
            <a:xfrm>
              <a:off x="107297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2" name="Google Shape;14092;p71"/>
            <p:cNvSpPr/>
            <p:nvPr/>
          </p:nvSpPr>
          <p:spPr>
            <a:xfrm>
              <a:off x="1112725" y="902450"/>
              <a:ext cx="9725" cy="9725"/>
            </a:xfrm>
            <a:custGeom>
              <a:avLst/>
              <a:gdLst/>
              <a:ahLst/>
              <a:cxnLst/>
              <a:rect l="l" t="t" r="r" b="b"/>
              <a:pathLst>
                <a:path w="389" h="389" extrusionOk="0">
                  <a:moveTo>
                    <a:pt x="194" y="0"/>
                  </a:moveTo>
                  <a:cubicBezTo>
                    <a:pt x="88" y="0"/>
                    <a:pt x="0" y="87"/>
                    <a:pt x="0" y="194"/>
                  </a:cubicBezTo>
                  <a:cubicBezTo>
                    <a:pt x="0" y="302"/>
                    <a:pt x="88" y="388"/>
                    <a:pt x="194" y="388"/>
                  </a:cubicBezTo>
                  <a:cubicBezTo>
                    <a:pt x="302" y="388"/>
                    <a:pt x="388" y="302"/>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3" name="Google Shape;14093;p71"/>
            <p:cNvSpPr/>
            <p:nvPr/>
          </p:nvSpPr>
          <p:spPr>
            <a:xfrm>
              <a:off x="1152500" y="902450"/>
              <a:ext cx="9700" cy="9725"/>
            </a:xfrm>
            <a:custGeom>
              <a:avLst/>
              <a:gdLst/>
              <a:ahLst/>
              <a:cxnLst/>
              <a:rect l="l" t="t" r="r" b="b"/>
              <a:pathLst>
                <a:path w="388" h="389" extrusionOk="0">
                  <a:moveTo>
                    <a:pt x="193" y="0"/>
                  </a:moveTo>
                  <a:cubicBezTo>
                    <a:pt x="87" y="0"/>
                    <a:pt x="1" y="87"/>
                    <a:pt x="1" y="194"/>
                  </a:cubicBezTo>
                  <a:cubicBezTo>
                    <a:pt x="1" y="302"/>
                    <a:pt x="87" y="388"/>
                    <a:pt x="193" y="388"/>
                  </a:cubicBezTo>
                  <a:cubicBezTo>
                    <a:pt x="301" y="388"/>
                    <a:pt x="388" y="302"/>
                    <a:pt x="388" y="194"/>
                  </a:cubicBezTo>
                  <a:cubicBezTo>
                    <a:pt x="388"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4" name="Google Shape;14094;p71"/>
            <p:cNvSpPr/>
            <p:nvPr/>
          </p:nvSpPr>
          <p:spPr>
            <a:xfrm>
              <a:off x="1192275" y="902450"/>
              <a:ext cx="9675" cy="9725"/>
            </a:xfrm>
            <a:custGeom>
              <a:avLst/>
              <a:gdLst/>
              <a:ahLst/>
              <a:cxnLst/>
              <a:rect l="l" t="t" r="r" b="b"/>
              <a:pathLst>
                <a:path w="387" h="389" extrusionOk="0">
                  <a:moveTo>
                    <a:pt x="193" y="0"/>
                  </a:moveTo>
                  <a:cubicBezTo>
                    <a:pt x="86" y="0"/>
                    <a:pt x="0" y="87"/>
                    <a:pt x="0" y="194"/>
                  </a:cubicBezTo>
                  <a:cubicBezTo>
                    <a:pt x="0" y="302"/>
                    <a:pt x="86" y="388"/>
                    <a:pt x="193" y="388"/>
                  </a:cubicBezTo>
                  <a:cubicBezTo>
                    <a:pt x="300" y="388"/>
                    <a:pt x="387" y="302"/>
                    <a:pt x="387" y="194"/>
                  </a:cubicBezTo>
                  <a:cubicBezTo>
                    <a:pt x="387" y="87"/>
                    <a:pt x="300"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5" name="Google Shape;14095;p71"/>
            <p:cNvSpPr/>
            <p:nvPr/>
          </p:nvSpPr>
          <p:spPr>
            <a:xfrm>
              <a:off x="1232025" y="902450"/>
              <a:ext cx="9675" cy="9725"/>
            </a:xfrm>
            <a:custGeom>
              <a:avLst/>
              <a:gdLst/>
              <a:ahLst/>
              <a:cxnLst/>
              <a:rect l="l" t="t" r="r" b="b"/>
              <a:pathLst>
                <a:path w="387" h="389" extrusionOk="0">
                  <a:moveTo>
                    <a:pt x="194" y="0"/>
                  </a:moveTo>
                  <a:cubicBezTo>
                    <a:pt x="87" y="0"/>
                    <a:pt x="0" y="87"/>
                    <a:pt x="0" y="194"/>
                  </a:cubicBezTo>
                  <a:cubicBezTo>
                    <a:pt x="0" y="302"/>
                    <a:pt x="87" y="388"/>
                    <a:pt x="194" y="388"/>
                  </a:cubicBezTo>
                  <a:cubicBezTo>
                    <a:pt x="300" y="388"/>
                    <a:pt x="387" y="302"/>
                    <a:pt x="387" y="194"/>
                  </a:cubicBezTo>
                  <a:cubicBezTo>
                    <a:pt x="387"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6" name="Google Shape;14096;p71"/>
            <p:cNvSpPr/>
            <p:nvPr/>
          </p:nvSpPr>
          <p:spPr>
            <a:xfrm>
              <a:off x="276225" y="868375"/>
              <a:ext cx="11375" cy="9700"/>
            </a:xfrm>
            <a:custGeom>
              <a:avLst/>
              <a:gdLst/>
              <a:ahLst/>
              <a:cxnLst/>
              <a:rect l="l" t="t" r="r" b="b"/>
              <a:pathLst>
                <a:path w="455" h="388" extrusionOk="0">
                  <a:moveTo>
                    <a:pt x="260" y="1"/>
                  </a:moveTo>
                  <a:cubicBezTo>
                    <a:pt x="87" y="1"/>
                    <a:pt x="1" y="208"/>
                    <a:pt x="124" y="331"/>
                  </a:cubicBezTo>
                  <a:cubicBezTo>
                    <a:pt x="163" y="370"/>
                    <a:pt x="211" y="388"/>
                    <a:pt x="259" y="388"/>
                  </a:cubicBezTo>
                  <a:cubicBezTo>
                    <a:pt x="358" y="388"/>
                    <a:pt x="454" y="311"/>
                    <a:pt x="454" y="195"/>
                  </a:cubicBezTo>
                  <a:cubicBezTo>
                    <a:pt x="454" y="87"/>
                    <a:pt x="368"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7" name="Google Shape;14097;p71"/>
            <p:cNvSpPr/>
            <p:nvPr/>
          </p:nvSpPr>
          <p:spPr>
            <a:xfrm>
              <a:off x="31762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2" y="388"/>
                    <a:pt x="388" y="302"/>
                    <a:pt x="388" y="194"/>
                  </a:cubicBezTo>
                  <a:cubicBezTo>
                    <a:pt x="388" y="88"/>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8" name="Google Shape;14098;p71"/>
            <p:cNvSpPr/>
            <p:nvPr/>
          </p:nvSpPr>
          <p:spPr>
            <a:xfrm>
              <a:off x="355750" y="868350"/>
              <a:ext cx="11350" cy="9725"/>
            </a:xfrm>
            <a:custGeom>
              <a:avLst/>
              <a:gdLst/>
              <a:ahLst/>
              <a:cxnLst/>
              <a:rect l="l" t="t" r="r" b="b"/>
              <a:pathLst>
                <a:path w="454" h="389" extrusionOk="0">
                  <a:moveTo>
                    <a:pt x="259" y="0"/>
                  </a:moveTo>
                  <a:cubicBezTo>
                    <a:pt x="87" y="0"/>
                    <a:pt x="0" y="209"/>
                    <a:pt x="123" y="331"/>
                  </a:cubicBezTo>
                  <a:cubicBezTo>
                    <a:pt x="162" y="370"/>
                    <a:pt x="211" y="388"/>
                    <a:pt x="259" y="388"/>
                  </a:cubicBezTo>
                  <a:cubicBezTo>
                    <a:pt x="358" y="388"/>
                    <a:pt x="453" y="311"/>
                    <a:pt x="453" y="196"/>
                  </a:cubicBezTo>
                  <a:cubicBezTo>
                    <a:pt x="453" y="88"/>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9" name="Google Shape;14099;p71"/>
            <p:cNvSpPr/>
            <p:nvPr/>
          </p:nvSpPr>
          <p:spPr>
            <a:xfrm>
              <a:off x="397125" y="868350"/>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0" name="Google Shape;14100;p71"/>
            <p:cNvSpPr/>
            <p:nvPr/>
          </p:nvSpPr>
          <p:spPr>
            <a:xfrm>
              <a:off x="435250" y="868375"/>
              <a:ext cx="11350" cy="9725"/>
            </a:xfrm>
            <a:custGeom>
              <a:avLst/>
              <a:gdLst/>
              <a:ahLst/>
              <a:cxnLst/>
              <a:rect l="l" t="t" r="r" b="b"/>
              <a:pathLst>
                <a:path w="454" h="389" extrusionOk="0">
                  <a:moveTo>
                    <a:pt x="260" y="1"/>
                  </a:moveTo>
                  <a:cubicBezTo>
                    <a:pt x="87" y="1"/>
                    <a:pt x="0" y="210"/>
                    <a:pt x="123" y="331"/>
                  </a:cubicBezTo>
                  <a:cubicBezTo>
                    <a:pt x="163" y="371"/>
                    <a:pt x="211" y="389"/>
                    <a:pt x="259" y="389"/>
                  </a:cubicBezTo>
                  <a:cubicBezTo>
                    <a:pt x="358" y="389"/>
                    <a:pt x="454" y="311"/>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1" name="Google Shape;14101;p71"/>
            <p:cNvSpPr/>
            <p:nvPr/>
          </p:nvSpPr>
          <p:spPr>
            <a:xfrm>
              <a:off x="475000" y="86837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1"/>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2" name="Google Shape;14102;p71"/>
            <p:cNvSpPr/>
            <p:nvPr/>
          </p:nvSpPr>
          <p:spPr>
            <a:xfrm>
              <a:off x="516425" y="868350"/>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3" name="Google Shape;14103;p71"/>
            <p:cNvSpPr/>
            <p:nvPr/>
          </p:nvSpPr>
          <p:spPr>
            <a:xfrm>
              <a:off x="554500" y="86837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1"/>
                    <a:pt x="454" y="195"/>
                  </a:cubicBezTo>
                  <a:cubicBezTo>
                    <a:pt x="454"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4" name="Google Shape;14104;p71"/>
            <p:cNvSpPr/>
            <p:nvPr/>
          </p:nvSpPr>
          <p:spPr>
            <a:xfrm>
              <a:off x="595925"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5" name="Google Shape;14105;p71"/>
            <p:cNvSpPr/>
            <p:nvPr/>
          </p:nvSpPr>
          <p:spPr>
            <a:xfrm>
              <a:off x="634025" y="86837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3"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6" name="Google Shape;14106;p71"/>
            <p:cNvSpPr/>
            <p:nvPr/>
          </p:nvSpPr>
          <p:spPr>
            <a:xfrm>
              <a:off x="673775" y="86837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1"/>
                    <a:pt x="455" y="195"/>
                  </a:cubicBezTo>
                  <a:cubicBezTo>
                    <a:pt x="453"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7" name="Google Shape;14107;p71"/>
            <p:cNvSpPr/>
            <p:nvPr/>
          </p:nvSpPr>
          <p:spPr>
            <a:xfrm>
              <a:off x="715200" y="868350"/>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8" name="Google Shape;14108;p71"/>
            <p:cNvSpPr/>
            <p:nvPr/>
          </p:nvSpPr>
          <p:spPr>
            <a:xfrm>
              <a:off x="753300" y="86837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1"/>
                    <a:pt x="454" y="195"/>
                  </a:cubicBezTo>
                  <a:cubicBezTo>
                    <a:pt x="454" y="87"/>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9" name="Google Shape;14109;p71"/>
            <p:cNvSpPr/>
            <p:nvPr/>
          </p:nvSpPr>
          <p:spPr>
            <a:xfrm>
              <a:off x="794700"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0" name="Google Shape;14110;p71"/>
            <p:cNvSpPr/>
            <p:nvPr/>
          </p:nvSpPr>
          <p:spPr>
            <a:xfrm>
              <a:off x="832825" y="86837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1"/>
                    <a:pt x="453" y="195"/>
                  </a:cubicBezTo>
                  <a:cubicBezTo>
                    <a:pt x="453" y="87"/>
                    <a:pt x="366"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1" name="Google Shape;14111;p71"/>
            <p:cNvSpPr/>
            <p:nvPr/>
          </p:nvSpPr>
          <p:spPr>
            <a:xfrm>
              <a:off x="872575" y="86837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1"/>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2" name="Google Shape;14112;p71"/>
            <p:cNvSpPr/>
            <p:nvPr/>
          </p:nvSpPr>
          <p:spPr>
            <a:xfrm>
              <a:off x="913950" y="868350"/>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3" name="Google Shape;14113;p71"/>
            <p:cNvSpPr/>
            <p:nvPr/>
          </p:nvSpPr>
          <p:spPr>
            <a:xfrm>
              <a:off x="95370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4" name="Google Shape;14114;p71"/>
            <p:cNvSpPr/>
            <p:nvPr/>
          </p:nvSpPr>
          <p:spPr>
            <a:xfrm>
              <a:off x="993450" y="868350"/>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5" name="Google Shape;14115;p71"/>
            <p:cNvSpPr/>
            <p:nvPr/>
          </p:nvSpPr>
          <p:spPr>
            <a:xfrm>
              <a:off x="10332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6" name="Google Shape;14116;p71"/>
            <p:cNvSpPr/>
            <p:nvPr/>
          </p:nvSpPr>
          <p:spPr>
            <a:xfrm>
              <a:off x="107297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7" name="Google Shape;14117;p71"/>
            <p:cNvSpPr/>
            <p:nvPr/>
          </p:nvSpPr>
          <p:spPr>
            <a:xfrm>
              <a:off x="1112725" y="868350"/>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8" name="Google Shape;14118;p71"/>
            <p:cNvSpPr/>
            <p:nvPr/>
          </p:nvSpPr>
          <p:spPr>
            <a:xfrm>
              <a:off x="1152500" y="868350"/>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9" name="Google Shape;14119;p71"/>
            <p:cNvSpPr/>
            <p:nvPr/>
          </p:nvSpPr>
          <p:spPr>
            <a:xfrm>
              <a:off x="1192275" y="868350"/>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0" name="Google Shape;14120;p71"/>
            <p:cNvSpPr/>
            <p:nvPr/>
          </p:nvSpPr>
          <p:spPr>
            <a:xfrm>
              <a:off x="1232025" y="868350"/>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1" name="Google Shape;14121;p71"/>
            <p:cNvSpPr/>
            <p:nvPr/>
          </p:nvSpPr>
          <p:spPr>
            <a:xfrm>
              <a:off x="31762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2" y="389"/>
                    <a:pt x="388" y="302"/>
                    <a:pt x="388" y="195"/>
                  </a:cubicBezTo>
                  <a:cubicBezTo>
                    <a:pt x="388" y="89"/>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2" name="Google Shape;14122;p71"/>
            <p:cNvSpPr/>
            <p:nvPr/>
          </p:nvSpPr>
          <p:spPr>
            <a:xfrm>
              <a:off x="355750" y="834225"/>
              <a:ext cx="11350" cy="9725"/>
            </a:xfrm>
            <a:custGeom>
              <a:avLst/>
              <a:gdLst/>
              <a:ahLst/>
              <a:cxnLst/>
              <a:rect l="l" t="t" r="r" b="b"/>
              <a:pathLst>
                <a:path w="454" h="389" extrusionOk="0">
                  <a:moveTo>
                    <a:pt x="259" y="1"/>
                  </a:moveTo>
                  <a:cubicBezTo>
                    <a:pt x="87" y="1"/>
                    <a:pt x="0" y="210"/>
                    <a:pt x="123" y="331"/>
                  </a:cubicBezTo>
                  <a:cubicBezTo>
                    <a:pt x="162" y="371"/>
                    <a:pt x="211" y="389"/>
                    <a:pt x="259" y="389"/>
                  </a:cubicBezTo>
                  <a:cubicBezTo>
                    <a:pt x="358" y="389"/>
                    <a:pt x="453" y="312"/>
                    <a:pt x="453" y="196"/>
                  </a:cubicBezTo>
                  <a:cubicBezTo>
                    <a:pt x="453" y="89"/>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3" name="Google Shape;14123;p71"/>
            <p:cNvSpPr/>
            <p:nvPr/>
          </p:nvSpPr>
          <p:spPr>
            <a:xfrm>
              <a:off x="397125" y="834225"/>
              <a:ext cx="9725" cy="9725"/>
            </a:xfrm>
            <a:custGeom>
              <a:avLst/>
              <a:gdLst/>
              <a:ahLst/>
              <a:cxnLst/>
              <a:rect l="l" t="t" r="r" b="b"/>
              <a:pathLst>
                <a:path w="389" h="389" extrusionOk="0">
                  <a:moveTo>
                    <a:pt x="195" y="1"/>
                  </a:moveTo>
                  <a:cubicBezTo>
                    <a:pt x="88" y="1"/>
                    <a:pt x="1" y="89"/>
                    <a:pt x="1" y="195"/>
                  </a:cubicBezTo>
                  <a:cubicBezTo>
                    <a:pt x="1" y="302"/>
                    <a:pt x="88" y="389"/>
                    <a:pt x="195" y="389"/>
                  </a:cubicBezTo>
                  <a:cubicBezTo>
                    <a:pt x="302" y="389"/>
                    <a:pt x="389" y="302"/>
                    <a:pt x="389" y="195"/>
                  </a:cubicBezTo>
                  <a:cubicBezTo>
                    <a:pt x="389" y="89"/>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4" name="Google Shape;14124;p71"/>
            <p:cNvSpPr/>
            <p:nvPr/>
          </p:nvSpPr>
          <p:spPr>
            <a:xfrm>
              <a:off x="435250" y="834275"/>
              <a:ext cx="11350" cy="9725"/>
            </a:xfrm>
            <a:custGeom>
              <a:avLst/>
              <a:gdLst/>
              <a:ahLst/>
              <a:cxnLst/>
              <a:rect l="l" t="t" r="r" b="b"/>
              <a:pathLst>
                <a:path w="454" h="389" extrusionOk="0">
                  <a:moveTo>
                    <a:pt x="260" y="0"/>
                  </a:moveTo>
                  <a:cubicBezTo>
                    <a:pt x="87" y="0"/>
                    <a:pt x="0" y="208"/>
                    <a:pt x="123" y="331"/>
                  </a:cubicBezTo>
                  <a:cubicBezTo>
                    <a:pt x="163" y="371"/>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5" name="Google Shape;14125;p71"/>
            <p:cNvSpPr/>
            <p:nvPr/>
          </p:nvSpPr>
          <p:spPr>
            <a:xfrm>
              <a:off x="475025" y="834275"/>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1"/>
                  </a:cubicBezTo>
                  <a:cubicBezTo>
                    <a:pt x="161" y="371"/>
                    <a:pt x="210" y="388"/>
                    <a:pt x="258" y="388"/>
                  </a:cubicBezTo>
                  <a:cubicBezTo>
                    <a:pt x="357" y="388"/>
                    <a:pt x="453" y="311"/>
                    <a:pt x="453" y="194"/>
                  </a:cubicBezTo>
                  <a:cubicBezTo>
                    <a:pt x="453" y="88"/>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6" name="Google Shape;14126;p71"/>
            <p:cNvSpPr/>
            <p:nvPr/>
          </p:nvSpPr>
          <p:spPr>
            <a:xfrm>
              <a:off x="516425" y="834225"/>
              <a:ext cx="9675" cy="9725"/>
            </a:xfrm>
            <a:custGeom>
              <a:avLst/>
              <a:gdLst/>
              <a:ahLst/>
              <a:cxnLst/>
              <a:rect l="l" t="t" r="r" b="b"/>
              <a:pathLst>
                <a:path w="387" h="389" extrusionOk="0">
                  <a:moveTo>
                    <a:pt x="193" y="1"/>
                  </a:moveTo>
                  <a:cubicBezTo>
                    <a:pt x="87" y="1"/>
                    <a:pt x="0" y="89"/>
                    <a:pt x="0" y="195"/>
                  </a:cubicBezTo>
                  <a:cubicBezTo>
                    <a:pt x="0" y="302"/>
                    <a:pt x="87" y="389"/>
                    <a:pt x="193" y="389"/>
                  </a:cubicBezTo>
                  <a:cubicBezTo>
                    <a:pt x="301" y="389"/>
                    <a:pt x="387" y="302"/>
                    <a:pt x="387" y="195"/>
                  </a:cubicBezTo>
                  <a:cubicBezTo>
                    <a:pt x="387" y="89"/>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7" name="Google Shape;14127;p71"/>
            <p:cNvSpPr/>
            <p:nvPr/>
          </p:nvSpPr>
          <p:spPr>
            <a:xfrm>
              <a:off x="554525" y="834275"/>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1"/>
                  </a:cubicBezTo>
                  <a:cubicBezTo>
                    <a:pt x="162" y="371"/>
                    <a:pt x="211" y="388"/>
                    <a:pt x="258" y="388"/>
                  </a:cubicBezTo>
                  <a:cubicBezTo>
                    <a:pt x="358" y="388"/>
                    <a:pt x="453" y="311"/>
                    <a:pt x="453" y="194"/>
                  </a:cubicBezTo>
                  <a:cubicBezTo>
                    <a:pt x="453" y="88"/>
                    <a:pt x="368"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8" name="Google Shape;14128;p71"/>
            <p:cNvSpPr/>
            <p:nvPr/>
          </p:nvSpPr>
          <p:spPr>
            <a:xfrm>
              <a:off x="595925"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7" y="302"/>
                    <a:pt x="387" y="195"/>
                  </a:cubicBezTo>
                  <a:cubicBezTo>
                    <a:pt x="387" y="89"/>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9" name="Google Shape;14129;p71"/>
            <p:cNvSpPr/>
            <p:nvPr/>
          </p:nvSpPr>
          <p:spPr>
            <a:xfrm>
              <a:off x="634025" y="834275"/>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1"/>
                  </a:cubicBezTo>
                  <a:cubicBezTo>
                    <a:pt x="163" y="371"/>
                    <a:pt x="211" y="388"/>
                    <a:pt x="259" y="388"/>
                  </a:cubicBezTo>
                  <a:cubicBezTo>
                    <a:pt x="359" y="388"/>
                    <a:pt x="454" y="311"/>
                    <a:pt x="455" y="194"/>
                  </a:cubicBezTo>
                  <a:cubicBezTo>
                    <a:pt x="455" y="88"/>
                    <a:pt x="368" y="0"/>
                    <a:pt x="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0" name="Google Shape;14130;p71"/>
            <p:cNvSpPr/>
            <p:nvPr/>
          </p:nvSpPr>
          <p:spPr>
            <a:xfrm>
              <a:off x="673775" y="83427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1" name="Google Shape;14131;p71"/>
            <p:cNvSpPr/>
            <p:nvPr/>
          </p:nvSpPr>
          <p:spPr>
            <a:xfrm>
              <a:off x="715200" y="834225"/>
              <a:ext cx="9725" cy="9725"/>
            </a:xfrm>
            <a:custGeom>
              <a:avLst/>
              <a:gdLst/>
              <a:ahLst/>
              <a:cxnLst/>
              <a:rect l="l" t="t" r="r" b="b"/>
              <a:pathLst>
                <a:path w="389" h="389" extrusionOk="0">
                  <a:moveTo>
                    <a:pt x="194" y="1"/>
                  </a:moveTo>
                  <a:cubicBezTo>
                    <a:pt x="86" y="1"/>
                    <a:pt x="0" y="89"/>
                    <a:pt x="0" y="195"/>
                  </a:cubicBezTo>
                  <a:cubicBezTo>
                    <a:pt x="0" y="302"/>
                    <a:pt x="86" y="389"/>
                    <a:pt x="194" y="389"/>
                  </a:cubicBezTo>
                  <a:cubicBezTo>
                    <a:pt x="300" y="389"/>
                    <a:pt x="388" y="302"/>
                    <a:pt x="388" y="195"/>
                  </a:cubicBezTo>
                  <a:cubicBezTo>
                    <a:pt x="388" y="89"/>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2" name="Google Shape;14132;p71"/>
            <p:cNvSpPr/>
            <p:nvPr/>
          </p:nvSpPr>
          <p:spPr>
            <a:xfrm>
              <a:off x="753300" y="834275"/>
              <a:ext cx="11375" cy="9725"/>
            </a:xfrm>
            <a:custGeom>
              <a:avLst/>
              <a:gdLst/>
              <a:ahLst/>
              <a:cxnLst/>
              <a:rect l="l" t="t" r="r" b="b"/>
              <a:pathLst>
                <a:path w="455" h="389" extrusionOk="0">
                  <a:moveTo>
                    <a:pt x="263" y="0"/>
                  </a:moveTo>
                  <a:cubicBezTo>
                    <a:pt x="262" y="0"/>
                    <a:pt x="261" y="0"/>
                    <a:pt x="260" y="0"/>
                  </a:cubicBezTo>
                  <a:cubicBezTo>
                    <a:pt x="87" y="0"/>
                    <a:pt x="1" y="208"/>
                    <a:pt x="122" y="331"/>
                  </a:cubicBezTo>
                  <a:cubicBezTo>
                    <a:pt x="162" y="371"/>
                    <a:pt x="211" y="388"/>
                    <a:pt x="259" y="388"/>
                  </a:cubicBezTo>
                  <a:cubicBezTo>
                    <a:pt x="359" y="388"/>
                    <a:pt x="454" y="311"/>
                    <a:pt x="454" y="194"/>
                  </a:cubicBezTo>
                  <a:cubicBezTo>
                    <a:pt x="454" y="88"/>
                    <a:pt x="368"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3" name="Google Shape;14133;p71"/>
            <p:cNvSpPr/>
            <p:nvPr/>
          </p:nvSpPr>
          <p:spPr>
            <a:xfrm>
              <a:off x="794700"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4" name="Google Shape;14134;p71"/>
            <p:cNvSpPr/>
            <p:nvPr/>
          </p:nvSpPr>
          <p:spPr>
            <a:xfrm>
              <a:off x="832825" y="834275"/>
              <a:ext cx="11350" cy="9725"/>
            </a:xfrm>
            <a:custGeom>
              <a:avLst/>
              <a:gdLst/>
              <a:ahLst/>
              <a:cxnLst/>
              <a:rect l="l" t="t" r="r" b="b"/>
              <a:pathLst>
                <a:path w="454" h="389" extrusionOk="0">
                  <a:moveTo>
                    <a:pt x="262" y="0"/>
                  </a:moveTo>
                  <a:cubicBezTo>
                    <a:pt x="261" y="0"/>
                    <a:pt x="260" y="0"/>
                    <a:pt x="259" y="0"/>
                  </a:cubicBezTo>
                  <a:cubicBezTo>
                    <a:pt x="87" y="0"/>
                    <a:pt x="0" y="208"/>
                    <a:pt x="122" y="331"/>
                  </a:cubicBezTo>
                  <a:cubicBezTo>
                    <a:pt x="161" y="371"/>
                    <a:pt x="210" y="388"/>
                    <a:pt x="258" y="388"/>
                  </a:cubicBezTo>
                  <a:cubicBezTo>
                    <a:pt x="358" y="388"/>
                    <a:pt x="453" y="311"/>
                    <a:pt x="453" y="194"/>
                  </a:cubicBezTo>
                  <a:cubicBezTo>
                    <a:pt x="453" y="88"/>
                    <a:pt x="369"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5" name="Google Shape;14135;p71"/>
            <p:cNvSpPr/>
            <p:nvPr/>
          </p:nvSpPr>
          <p:spPr>
            <a:xfrm>
              <a:off x="872575" y="834225"/>
              <a:ext cx="11350" cy="9750"/>
            </a:xfrm>
            <a:custGeom>
              <a:avLst/>
              <a:gdLst/>
              <a:ahLst/>
              <a:cxnLst/>
              <a:rect l="l" t="t" r="r" b="b"/>
              <a:pathLst>
                <a:path w="454" h="390" extrusionOk="0">
                  <a:moveTo>
                    <a:pt x="260" y="1"/>
                  </a:moveTo>
                  <a:cubicBezTo>
                    <a:pt x="87" y="2"/>
                    <a:pt x="0" y="210"/>
                    <a:pt x="122" y="333"/>
                  </a:cubicBezTo>
                  <a:cubicBezTo>
                    <a:pt x="161" y="372"/>
                    <a:pt x="210" y="389"/>
                    <a:pt x="258" y="389"/>
                  </a:cubicBezTo>
                  <a:cubicBezTo>
                    <a:pt x="358" y="389"/>
                    <a:pt x="454" y="312"/>
                    <a:pt x="454" y="196"/>
                  </a:cubicBezTo>
                  <a:cubicBezTo>
                    <a:pt x="454" y="89"/>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6" name="Google Shape;14136;p71"/>
            <p:cNvSpPr/>
            <p:nvPr/>
          </p:nvSpPr>
          <p:spPr>
            <a:xfrm>
              <a:off x="913950" y="834225"/>
              <a:ext cx="9725" cy="9725"/>
            </a:xfrm>
            <a:custGeom>
              <a:avLst/>
              <a:gdLst/>
              <a:ahLst/>
              <a:cxnLst/>
              <a:rect l="l" t="t" r="r" b="b"/>
              <a:pathLst>
                <a:path w="389" h="389" extrusionOk="0">
                  <a:moveTo>
                    <a:pt x="195" y="1"/>
                  </a:moveTo>
                  <a:cubicBezTo>
                    <a:pt x="87" y="1"/>
                    <a:pt x="1" y="89"/>
                    <a:pt x="1" y="195"/>
                  </a:cubicBezTo>
                  <a:cubicBezTo>
                    <a:pt x="1" y="302"/>
                    <a:pt x="87" y="389"/>
                    <a:pt x="195" y="389"/>
                  </a:cubicBezTo>
                  <a:cubicBezTo>
                    <a:pt x="302" y="389"/>
                    <a:pt x="389" y="302"/>
                    <a:pt x="389" y="195"/>
                  </a:cubicBezTo>
                  <a:cubicBezTo>
                    <a:pt x="389" y="89"/>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7" name="Google Shape;14137;p71"/>
            <p:cNvSpPr/>
            <p:nvPr/>
          </p:nvSpPr>
          <p:spPr>
            <a:xfrm>
              <a:off x="95370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2" y="389"/>
                    <a:pt x="389" y="302"/>
                    <a:pt x="389" y="195"/>
                  </a:cubicBezTo>
                  <a:cubicBezTo>
                    <a:pt x="389" y="89"/>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8" name="Google Shape;14138;p71"/>
            <p:cNvSpPr/>
            <p:nvPr/>
          </p:nvSpPr>
          <p:spPr>
            <a:xfrm>
              <a:off x="993450" y="834225"/>
              <a:ext cx="9725" cy="9725"/>
            </a:xfrm>
            <a:custGeom>
              <a:avLst/>
              <a:gdLst/>
              <a:ahLst/>
              <a:cxnLst/>
              <a:rect l="l" t="t" r="r" b="b"/>
              <a:pathLst>
                <a:path w="389" h="389" extrusionOk="0">
                  <a:moveTo>
                    <a:pt x="195" y="1"/>
                  </a:moveTo>
                  <a:cubicBezTo>
                    <a:pt x="89" y="1"/>
                    <a:pt x="1" y="89"/>
                    <a:pt x="1" y="195"/>
                  </a:cubicBezTo>
                  <a:cubicBezTo>
                    <a:pt x="1" y="302"/>
                    <a:pt x="89" y="389"/>
                    <a:pt x="195" y="389"/>
                  </a:cubicBezTo>
                  <a:cubicBezTo>
                    <a:pt x="303" y="389"/>
                    <a:pt x="389" y="302"/>
                    <a:pt x="389" y="195"/>
                  </a:cubicBezTo>
                  <a:cubicBezTo>
                    <a:pt x="389" y="89"/>
                    <a:pt x="303"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9" name="Google Shape;14139;p71"/>
            <p:cNvSpPr/>
            <p:nvPr/>
          </p:nvSpPr>
          <p:spPr>
            <a:xfrm>
              <a:off x="10332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0" name="Google Shape;14140;p71"/>
            <p:cNvSpPr/>
            <p:nvPr/>
          </p:nvSpPr>
          <p:spPr>
            <a:xfrm>
              <a:off x="107297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1" name="Google Shape;14141;p71"/>
            <p:cNvSpPr/>
            <p:nvPr/>
          </p:nvSpPr>
          <p:spPr>
            <a:xfrm>
              <a:off x="1112725" y="834225"/>
              <a:ext cx="9725" cy="9725"/>
            </a:xfrm>
            <a:custGeom>
              <a:avLst/>
              <a:gdLst/>
              <a:ahLst/>
              <a:cxnLst/>
              <a:rect l="l" t="t" r="r" b="b"/>
              <a:pathLst>
                <a:path w="389" h="389" extrusionOk="0">
                  <a:moveTo>
                    <a:pt x="194" y="1"/>
                  </a:moveTo>
                  <a:cubicBezTo>
                    <a:pt x="88" y="1"/>
                    <a:pt x="0" y="89"/>
                    <a:pt x="0" y="195"/>
                  </a:cubicBezTo>
                  <a:cubicBezTo>
                    <a:pt x="0" y="302"/>
                    <a:pt x="88" y="389"/>
                    <a:pt x="194" y="389"/>
                  </a:cubicBezTo>
                  <a:cubicBezTo>
                    <a:pt x="302" y="389"/>
                    <a:pt x="388" y="302"/>
                    <a:pt x="388" y="195"/>
                  </a:cubicBezTo>
                  <a:cubicBezTo>
                    <a:pt x="388" y="89"/>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2" name="Google Shape;14142;p71"/>
            <p:cNvSpPr/>
            <p:nvPr/>
          </p:nvSpPr>
          <p:spPr>
            <a:xfrm>
              <a:off x="1152500" y="834225"/>
              <a:ext cx="9700" cy="9725"/>
            </a:xfrm>
            <a:custGeom>
              <a:avLst/>
              <a:gdLst/>
              <a:ahLst/>
              <a:cxnLst/>
              <a:rect l="l" t="t" r="r" b="b"/>
              <a:pathLst>
                <a:path w="388" h="389" extrusionOk="0">
                  <a:moveTo>
                    <a:pt x="193" y="1"/>
                  </a:moveTo>
                  <a:cubicBezTo>
                    <a:pt x="87" y="1"/>
                    <a:pt x="1" y="89"/>
                    <a:pt x="1" y="195"/>
                  </a:cubicBezTo>
                  <a:cubicBezTo>
                    <a:pt x="1" y="302"/>
                    <a:pt x="87" y="389"/>
                    <a:pt x="193" y="389"/>
                  </a:cubicBezTo>
                  <a:cubicBezTo>
                    <a:pt x="301" y="389"/>
                    <a:pt x="388" y="302"/>
                    <a:pt x="388" y="195"/>
                  </a:cubicBezTo>
                  <a:cubicBezTo>
                    <a:pt x="388" y="89"/>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3" name="Google Shape;14143;p71"/>
            <p:cNvSpPr/>
            <p:nvPr/>
          </p:nvSpPr>
          <p:spPr>
            <a:xfrm>
              <a:off x="1192275" y="834225"/>
              <a:ext cx="9675" cy="9725"/>
            </a:xfrm>
            <a:custGeom>
              <a:avLst/>
              <a:gdLst/>
              <a:ahLst/>
              <a:cxnLst/>
              <a:rect l="l" t="t" r="r" b="b"/>
              <a:pathLst>
                <a:path w="387" h="389" extrusionOk="0">
                  <a:moveTo>
                    <a:pt x="193" y="1"/>
                  </a:moveTo>
                  <a:cubicBezTo>
                    <a:pt x="86" y="1"/>
                    <a:pt x="0" y="89"/>
                    <a:pt x="0" y="195"/>
                  </a:cubicBezTo>
                  <a:cubicBezTo>
                    <a:pt x="0" y="302"/>
                    <a:pt x="86" y="389"/>
                    <a:pt x="193" y="389"/>
                  </a:cubicBezTo>
                  <a:cubicBezTo>
                    <a:pt x="300" y="389"/>
                    <a:pt x="387" y="302"/>
                    <a:pt x="387" y="195"/>
                  </a:cubicBezTo>
                  <a:cubicBezTo>
                    <a:pt x="387" y="89"/>
                    <a:pt x="300"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4" name="Google Shape;14144;p71"/>
            <p:cNvSpPr/>
            <p:nvPr/>
          </p:nvSpPr>
          <p:spPr>
            <a:xfrm>
              <a:off x="1232025" y="834225"/>
              <a:ext cx="9675" cy="9725"/>
            </a:xfrm>
            <a:custGeom>
              <a:avLst/>
              <a:gdLst/>
              <a:ahLst/>
              <a:cxnLst/>
              <a:rect l="l" t="t" r="r" b="b"/>
              <a:pathLst>
                <a:path w="387" h="389" extrusionOk="0">
                  <a:moveTo>
                    <a:pt x="194" y="1"/>
                  </a:moveTo>
                  <a:cubicBezTo>
                    <a:pt x="87" y="1"/>
                    <a:pt x="0" y="89"/>
                    <a:pt x="0" y="195"/>
                  </a:cubicBezTo>
                  <a:cubicBezTo>
                    <a:pt x="0" y="302"/>
                    <a:pt x="87" y="389"/>
                    <a:pt x="194" y="389"/>
                  </a:cubicBezTo>
                  <a:cubicBezTo>
                    <a:pt x="300" y="389"/>
                    <a:pt x="387" y="302"/>
                    <a:pt x="387" y="195"/>
                  </a:cubicBezTo>
                  <a:cubicBezTo>
                    <a:pt x="387" y="89"/>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5" name="Google Shape;14145;p71"/>
            <p:cNvSpPr/>
            <p:nvPr/>
          </p:nvSpPr>
          <p:spPr>
            <a:xfrm>
              <a:off x="31762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2" y="389"/>
                    <a:pt x="388" y="302"/>
                    <a:pt x="388" y="195"/>
                  </a:cubicBezTo>
                  <a:cubicBezTo>
                    <a:pt x="388" y="88"/>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6" name="Google Shape;14146;p71"/>
            <p:cNvSpPr/>
            <p:nvPr/>
          </p:nvSpPr>
          <p:spPr>
            <a:xfrm>
              <a:off x="355750" y="800125"/>
              <a:ext cx="11350" cy="9750"/>
            </a:xfrm>
            <a:custGeom>
              <a:avLst/>
              <a:gdLst/>
              <a:ahLst/>
              <a:cxnLst/>
              <a:rect l="l" t="t" r="r" b="b"/>
              <a:pathLst>
                <a:path w="454" h="390" extrusionOk="0">
                  <a:moveTo>
                    <a:pt x="259" y="1"/>
                  </a:moveTo>
                  <a:cubicBezTo>
                    <a:pt x="87" y="1"/>
                    <a:pt x="0" y="210"/>
                    <a:pt x="123" y="333"/>
                  </a:cubicBezTo>
                  <a:cubicBezTo>
                    <a:pt x="162" y="372"/>
                    <a:pt x="210" y="389"/>
                    <a:pt x="258" y="389"/>
                  </a:cubicBezTo>
                  <a:cubicBezTo>
                    <a:pt x="357" y="389"/>
                    <a:pt x="453" y="312"/>
                    <a:pt x="453" y="196"/>
                  </a:cubicBezTo>
                  <a:cubicBezTo>
                    <a:pt x="453" y="88"/>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7" name="Google Shape;14147;p71"/>
            <p:cNvSpPr/>
            <p:nvPr/>
          </p:nvSpPr>
          <p:spPr>
            <a:xfrm>
              <a:off x="397125" y="800125"/>
              <a:ext cx="9725" cy="9725"/>
            </a:xfrm>
            <a:custGeom>
              <a:avLst/>
              <a:gdLst/>
              <a:ahLst/>
              <a:cxnLst/>
              <a:rect l="l" t="t" r="r" b="b"/>
              <a:pathLst>
                <a:path w="389" h="389" extrusionOk="0">
                  <a:moveTo>
                    <a:pt x="195" y="1"/>
                  </a:moveTo>
                  <a:cubicBezTo>
                    <a:pt x="88" y="1"/>
                    <a:pt x="1" y="88"/>
                    <a:pt x="1" y="195"/>
                  </a:cubicBezTo>
                  <a:cubicBezTo>
                    <a:pt x="1" y="302"/>
                    <a:pt x="88" y="389"/>
                    <a:pt x="195" y="389"/>
                  </a:cubicBezTo>
                  <a:cubicBezTo>
                    <a:pt x="302" y="389"/>
                    <a:pt x="389" y="302"/>
                    <a:pt x="389" y="195"/>
                  </a:cubicBezTo>
                  <a:cubicBezTo>
                    <a:pt x="389" y="88"/>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8" name="Google Shape;14148;p71"/>
            <p:cNvSpPr/>
            <p:nvPr/>
          </p:nvSpPr>
          <p:spPr>
            <a:xfrm>
              <a:off x="435250" y="800175"/>
              <a:ext cx="11350" cy="9725"/>
            </a:xfrm>
            <a:custGeom>
              <a:avLst/>
              <a:gdLst/>
              <a:ahLst/>
              <a:cxnLst/>
              <a:rect l="l" t="t" r="r" b="b"/>
              <a:pathLst>
                <a:path w="454" h="389" extrusionOk="0">
                  <a:moveTo>
                    <a:pt x="260" y="0"/>
                  </a:moveTo>
                  <a:cubicBezTo>
                    <a:pt x="87" y="0"/>
                    <a:pt x="0" y="209"/>
                    <a:pt x="123" y="331"/>
                  </a:cubicBezTo>
                  <a:cubicBezTo>
                    <a:pt x="163" y="370"/>
                    <a:pt x="211" y="388"/>
                    <a:pt x="259" y="388"/>
                  </a:cubicBezTo>
                  <a:cubicBezTo>
                    <a:pt x="358" y="388"/>
                    <a:pt x="454" y="311"/>
                    <a:pt x="454" y="194"/>
                  </a:cubicBezTo>
                  <a:cubicBezTo>
                    <a:pt x="454" y="86"/>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9" name="Google Shape;14149;p71"/>
            <p:cNvSpPr/>
            <p:nvPr/>
          </p:nvSpPr>
          <p:spPr>
            <a:xfrm>
              <a:off x="475000" y="800175"/>
              <a:ext cx="11350" cy="9725"/>
            </a:xfrm>
            <a:custGeom>
              <a:avLst/>
              <a:gdLst/>
              <a:ahLst/>
              <a:cxnLst/>
              <a:rect l="l" t="t" r="r" b="b"/>
              <a:pathLst>
                <a:path w="454" h="389" extrusionOk="0">
                  <a:moveTo>
                    <a:pt x="260" y="0"/>
                  </a:moveTo>
                  <a:cubicBezTo>
                    <a:pt x="87" y="0"/>
                    <a:pt x="1" y="208"/>
                    <a:pt x="122" y="331"/>
                  </a:cubicBezTo>
                  <a:cubicBezTo>
                    <a:pt x="162" y="370"/>
                    <a:pt x="211" y="388"/>
                    <a:pt x="259" y="388"/>
                  </a:cubicBezTo>
                  <a:cubicBezTo>
                    <a:pt x="358" y="388"/>
                    <a:pt x="454" y="311"/>
                    <a:pt x="454" y="194"/>
                  </a:cubicBezTo>
                  <a:cubicBezTo>
                    <a:pt x="454" y="86"/>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0" name="Google Shape;14150;p71"/>
            <p:cNvSpPr/>
            <p:nvPr/>
          </p:nvSpPr>
          <p:spPr>
            <a:xfrm>
              <a:off x="516425" y="800125"/>
              <a:ext cx="9675" cy="9725"/>
            </a:xfrm>
            <a:custGeom>
              <a:avLst/>
              <a:gdLst/>
              <a:ahLst/>
              <a:cxnLst/>
              <a:rect l="l" t="t" r="r" b="b"/>
              <a:pathLst>
                <a:path w="387" h="389" extrusionOk="0">
                  <a:moveTo>
                    <a:pt x="193" y="1"/>
                  </a:moveTo>
                  <a:cubicBezTo>
                    <a:pt x="87" y="1"/>
                    <a:pt x="0" y="88"/>
                    <a:pt x="0" y="195"/>
                  </a:cubicBezTo>
                  <a:cubicBezTo>
                    <a:pt x="0" y="302"/>
                    <a:pt x="87" y="389"/>
                    <a:pt x="193" y="389"/>
                  </a:cubicBezTo>
                  <a:cubicBezTo>
                    <a:pt x="301" y="389"/>
                    <a:pt x="387" y="302"/>
                    <a:pt x="387" y="195"/>
                  </a:cubicBezTo>
                  <a:cubicBezTo>
                    <a:pt x="387" y="88"/>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1" name="Google Shape;14151;p71"/>
            <p:cNvSpPr/>
            <p:nvPr/>
          </p:nvSpPr>
          <p:spPr>
            <a:xfrm>
              <a:off x="554500" y="800175"/>
              <a:ext cx="11375" cy="9725"/>
            </a:xfrm>
            <a:custGeom>
              <a:avLst/>
              <a:gdLst/>
              <a:ahLst/>
              <a:cxnLst/>
              <a:rect l="l" t="t" r="r" b="b"/>
              <a:pathLst>
                <a:path w="455" h="389" extrusionOk="0">
                  <a:moveTo>
                    <a:pt x="262" y="0"/>
                  </a:moveTo>
                  <a:cubicBezTo>
                    <a:pt x="87" y="0"/>
                    <a:pt x="1" y="208"/>
                    <a:pt x="124" y="331"/>
                  </a:cubicBezTo>
                  <a:cubicBezTo>
                    <a:pt x="163" y="370"/>
                    <a:pt x="212" y="388"/>
                    <a:pt x="260" y="388"/>
                  </a:cubicBezTo>
                  <a:cubicBezTo>
                    <a:pt x="359" y="388"/>
                    <a:pt x="454" y="311"/>
                    <a:pt x="454" y="194"/>
                  </a:cubicBezTo>
                  <a:cubicBezTo>
                    <a:pt x="454" y="86"/>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2" name="Google Shape;14152;p71"/>
            <p:cNvSpPr/>
            <p:nvPr/>
          </p:nvSpPr>
          <p:spPr>
            <a:xfrm>
              <a:off x="595925"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7" y="302"/>
                    <a:pt x="387" y="195"/>
                  </a:cubicBezTo>
                  <a:cubicBezTo>
                    <a:pt x="387" y="88"/>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3" name="Google Shape;14153;p71"/>
            <p:cNvSpPr/>
            <p:nvPr/>
          </p:nvSpPr>
          <p:spPr>
            <a:xfrm>
              <a:off x="634025" y="800175"/>
              <a:ext cx="11375" cy="9725"/>
            </a:xfrm>
            <a:custGeom>
              <a:avLst/>
              <a:gdLst/>
              <a:ahLst/>
              <a:cxnLst/>
              <a:rect l="l" t="t" r="r" b="b"/>
              <a:pathLst>
                <a:path w="455" h="389" extrusionOk="0">
                  <a:moveTo>
                    <a:pt x="261" y="0"/>
                  </a:moveTo>
                  <a:cubicBezTo>
                    <a:pt x="88" y="0"/>
                    <a:pt x="0" y="208"/>
                    <a:pt x="123" y="331"/>
                  </a:cubicBezTo>
                  <a:cubicBezTo>
                    <a:pt x="163" y="370"/>
                    <a:pt x="212" y="388"/>
                    <a:pt x="260" y="388"/>
                  </a:cubicBezTo>
                  <a:cubicBezTo>
                    <a:pt x="359" y="388"/>
                    <a:pt x="455" y="311"/>
                    <a:pt x="455" y="194"/>
                  </a:cubicBezTo>
                  <a:cubicBezTo>
                    <a:pt x="453" y="86"/>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4" name="Google Shape;14154;p71"/>
            <p:cNvSpPr/>
            <p:nvPr/>
          </p:nvSpPr>
          <p:spPr>
            <a:xfrm>
              <a:off x="673775" y="800175"/>
              <a:ext cx="11375" cy="9725"/>
            </a:xfrm>
            <a:custGeom>
              <a:avLst/>
              <a:gdLst/>
              <a:ahLst/>
              <a:cxnLst/>
              <a:rect l="l" t="t" r="r" b="b"/>
              <a:pathLst>
                <a:path w="455" h="389" extrusionOk="0">
                  <a:moveTo>
                    <a:pt x="261" y="0"/>
                  </a:moveTo>
                  <a:cubicBezTo>
                    <a:pt x="88" y="0"/>
                    <a:pt x="0" y="209"/>
                    <a:pt x="123" y="331"/>
                  </a:cubicBezTo>
                  <a:cubicBezTo>
                    <a:pt x="163" y="370"/>
                    <a:pt x="212" y="388"/>
                    <a:pt x="260" y="388"/>
                  </a:cubicBezTo>
                  <a:cubicBezTo>
                    <a:pt x="359" y="388"/>
                    <a:pt x="455" y="311"/>
                    <a:pt x="455" y="194"/>
                  </a:cubicBezTo>
                  <a:cubicBezTo>
                    <a:pt x="453" y="86"/>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5" name="Google Shape;14155;p71"/>
            <p:cNvSpPr/>
            <p:nvPr/>
          </p:nvSpPr>
          <p:spPr>
            <a:xfrm>
              <a:off x="715200" y="800125"/>
              <a:ext cx="9725" cy="9725"/>
            </a:xfrm>
            <a:custGeom>
              <a:avLst/>
              <a:gdLst/>
              <a:ahLst/>
              <a:cxnLst/>
              <a:rect l="l" t="t" r="r" b="b"/>
              <a:pathLst>
                <a:path w="389" h="389" extrusionOk="0">
                  <a:moveTo>
                    <a:pt x="194" y="1"/>
                  </a:moveTo>
                  <a:cubicBezTo>
                    <a:pt x="86" y="1"/>
                    <a:pt x="0" y="88"/>
                    <a:pt x="0" y="195"/>
                  </a:cubicBezTo>
                  <a:cubicBezTo>
                    <a:pt x="0" y="302"/>
                    <a:pt x="86" y="389"/>
                    <a:pt x="194" y="389"/>
                  </a:cubicBezTo>
                  <a:cubicBezTo>
                    <a:pt x="300" y="389"/>
                    <a:pt x="388" y="302"/>
                    <a:pt x="388" y="195"/>
                  </a:cubicBezTo>
                  <a:cubicBezTo>
                    <a:pt x="388" y="88"/>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6" name="Google Shape;14156;p71"/>
            <p:cNvSpPr/>
            <p:nvPr/>
          </p:nvSpPr>
          <p:spPr>
            <a:xfrm>
              <a:off x="753300" y="800175"/>
              <a:ext cx="11375" cy="9725"/>
            </a:xfrm>
            <a:custGeom>
              <a:avLst/>
              <a:gdLst/>
              <a:ahLst/>
              <a:cxnLst/>
              <a:rect l="l" t="t" r="r" b="b"/>
              <a:pathLst>
                <a:path w="455" h="389" extrusionOk="0">
                  <a:moveTo>
                    <a:pt x="260" y="0"/>
                  </a:moveTo>
                  <a:cubicBezTo>
                    <a:pt x="87" y="0"/>
                    <a:pt x="1" y="209"/>
                    <a:pt x="122" y="331"/>
                  </a:cubicBezTo>
                  <a:cubicBezTo>
                    <a:pt x="162" y="370"/>
                    <a:pt x="211" y="388"/>
                    <a:pt x="259" y="388"/>
                  </a:cubicBezTo>
                  <a:cubicBezTo>
                    <a:pt x="359" y="388"/>
                    <a:pt x="454" y="311"/>
                    <a:pt x="454" y="194"/>
                  </a:cubicBezTo>
                  <a:cubicBezTo>
                    <a:pt x="454" y="86"/>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7" name="Google Shape;14157;p71"/>
            <p:cNvSpPr/>
            <p:nvPr/>
          </p:nvSpPr>
          <p:spPr>
            <a:xfrm>
              <a:off x="794700"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8" name="Google Shape;14158;p71"/>
            <p:cNvSpPr/>
            <p:nvPr/>
          </p:nvSpPr>
          <p:spPr>
            <a:xfrm>
              <a:off x="832825" y="800175"/>
              <a:ext cx="11350" cy="9725"/>
            </a:xfrm>
            <a:custGeom>
              <a:avLst/>
              <a:gdLst/>
              <a:ahLst/>
              <a:cxnLst/>
              <a:rect l="l" t="t" r="r" b="b"/>
              <a:pathLst>
                <a:path w="454" h="389" extrusionOk="0">
                  <a:moveTo>
                    <a:pt x="259" y="0"/>
                  </a:moveTo>
                  <a:cubicBezTo>
                    <a:pt x="87" y="0"/>
                    <a:pt x="0" y="209"/>
                    <a:pt x="122" y="331"/>
                  </a:cubicBezTo>
                  <a:cubicBezTo>
                    <a:pt x="161" y="370"/>
                    <a:pt x="210" y="388"/>
                    <a:pt x="258" y="388"/>
                  </a:cubicBezTo>
                  <a:cubicBezTo>
                    <a:pt x="358" y="388"/>
                    <a:pt x="453" y="311"/>
                    <a:pt x="453" y="194"/>
                  </a:cubicBezTo>
                  <a:cubicBezTo>
                    <a:pt x="453" y="86"/>
                    <a:pt x="366"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9" name="Google Shape;14159;p71"/>
            <p:cNvSpPr/>
            <p:nvPr/>
          </p:nvSpPr>
          <p:spPr>
            <a:xfrm>
              <a:off x="872575" y="800125"/>
              <a:ext cx="11350" cy="9750"/>
            </a:xfrm>
            <a:custGeom>
              <a:avLst/>
              <a:gdLst/>
              <a:ahLst/>
              <a:cxnLst/>
              <a:rect l="l" t="t" r="r" b="b"/>
              <a:pathLst>
                <a:path w="454" h="390" extrusionOk="0">
                  <a:moveTo>
                    <a:pt x="260" y="1"/>
                  </a:moveTo>
                  <a:cubicBezTo>
                    <a:pt x="87" y="2"/>
                    <a:pt x="0" y="211"/>
                    <a:pt x="122" y="333"/>
                  </a:cubicBezTo>
                  <a:cubicBezTo>
                    <a:pt x="161" y="372"/>
                    <a:pt x="210" y="389"/>
                    <a:pt x="258" y="389"/>
                  </a:cubicBezTo>
                  <a:cubicBezTo>
                    <a:pt x="358" y="389"/>
                    <a:pt x="454" y="312"/>
                    <a:pt x="454" y="196"/>
                  </a:cubicBezTo>
                  <a:cubicBezTo>
                    <a:pt x="454" y="88"/>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0" name="Google Shape;14160;p71"/>
            <p:cNvSpPr/>
            <p:nvPr/>
          </p:nvSpPr>
          <p:spPr>
            <a:xfrm>
              <a:off x="913950" y="800125"/>
              <a:ext cx="9725" cy="9725"/>
            </a:xfrm>
            <a:custGeom>
              <a:avLst/>
              <a:gdLst/>
              <a:ahLst/>
              <a:cxnLst/>
              <a:rect l="l" t="t" r="r" b="b"/>
              <a:pathLst>
                <a:path w="389" h="389" extrusionOk="0">
                  <a:moveTo>
                    <a:pt x="195" y="1"/>
                  </a:moveTo>
                  <a:cubicBezTo>
                    <a:pt x="87" y="1"/>
                    <a:pt x="1" y="88"/>
                    <a:pt x="1" y="195"/>
                  </a:cubicBezTo>
                  <a:cubicBezTo>
                    <a:pt x="1" y="302"/>
                    <a:pt x="87" y="389"/>
                    <a:pt x="195" y="389"/>
                  </a:cubicBezTo>
                  <a:cubicBezTo>
                    <a:pt x="302" y="389"/>
                    <a:pt x="389" y="302"/>
                    <a:pt x="389" y="195"/>
                  </a:cubicBezTo>
                  <a:cubicBezTo>
                    <a:pt x="389" y="88"/>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1" name="Google Shape;14161;p71"/>
            <p:cNvSpPr/>
            <p:nvPr/>
          </p:nvSpPr>
          <p:spPr>
            <a:xfrm>
              <a:off x="95370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2" y="389"/>
                    <a:pt x="389" y="302"/>
                    <a:pt x="389" y="195"/>
                  </a:cubicBezTo>
                  <a:cubicBezTo>
                    <a:pt x="389" y="88"/>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2" name="Google Shape;14162;p71"/>
            <p:cNvSpPr/>
            <p:nvPr/>
          </p:nvSpPr>
          <p:spPr>
            <a:xfrm>
              <a:off x="993450" y="800125"/>
              <a:ext cx="9725" cy="9725"/>
            </a:xfrm>
            <a:custGeom>
              <a:avLst/>
              <a:gdLst/>
              <a:ahLst/>
              <a:cxnLst/>
              <a:rect l="l" t="t" r="r" b="b"/>
              <a:pathLst>
                <a:path w="389" h="389" extrusionOk="0">
                  <a:moveTo>
                    <a:pt x="195" y="1"/>
                  </a:moveTo>
                  <a:cubicBezTo>
                    <a:pt x="89" y="1"/>
                    <a:pt x="1" y="88"/>
                    <a:pt x="1" y="195"/>
                  </a:cubicBezTo>
                  <a:cubicBezTo>
                    <a:pt x="1" y="302"/>
                    <a:pt x="89" y="389"/>
                    <a:pt x="195" y="389"/>
                  </a:cubicBezTo>
                  <a:cubicBezTo>
                    <a:pt x="303" y="389"/>
                    <a:pt x="389" y="302"/>
                    <a:pt x="389" y="195"/>
                  </a:cubicBezTo>
                  <a:cubicBezTo>
                    <a:pt x="389" y="88"/>
                    <a:pt x="303"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3" name="Google Shape;14163;p71"/>
            <p:cNvSpPr/>
            <p:nvPr/>
          </p:nvSpPr>
          <p:spPr>
            <a:xfrm>
              <a:off x="10332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4" name="Google Shape;14164;p71"/>
            <p:cNvSpPr/>
            <p:nvPr/>
          </p:nvSpPr>
          <p:spPr>
            <a:xfrm>
              <a:off x="107297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5" name="Google Shape;14165;p71"/>
            <p:cNvSpPr/>
            <p:nvPr/>
          </p:nvSpPr>
          <p:spPr>
            <a:xfrm>
              <a:off x="1112725" y="800125"/>
              <a:ext cx="9725" cy="9725"/>
            </a:xfrm>
            <a:custGeom>
              <a:avLst/>
              <a:gdLst/>
              <a:ahLst/>
              <a:cxnLst/>
              <a:rect l="l" t="t" r="r" b="b"/>
              <a:pathLst>
                <a:path w="389" h="389" extrusionOk="0">
                  <a:moveTo>
                    <a:pt x="194" y="1"/>
                  </a:moveTo>
                  <a:cubicBezTo>
                    <a:pt x="88" y="1"/>
                    <a:pt x="0" y="88"/>
                    <a:pt x="0" y="195"/>
                  </a:cubicBezTo>
                  <a:cubicBezTo>
                    <a:pt x="0" y="302"/>
                    <a:pt x="88" y="389"/>
                    <a:pt x="194" y="389"/>
                  </a:cubicBezTo>
                  <a:cubicBezTo>
                    <a:pt x="302" y="389"/>
                    <a:pt x="388" y="302"/>
                    <a:pt x="388" y="195"/>
                  </a:cubicBezTo>
                  <a:cubicBezTo>
                    <a:pt x="388" y="88"/>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6" name="Google Shape;14166;p71"/>
            <p:cNvSpPr/>
            <p:nvPr/>
          </p:nvSpPr>
          <p:spPr>
            <a:xfrm>
              <a:off x="1152500" y="800125"/>
              <a:ext cx="9700" cy="9725"/>
            </a:xfrm>
            <a:custGeom>
              <a:avLst/>
              <a:gdLst/>
              <a:ahLst/>
              <a:cxnLst/>
              <a:rect l="l" t="t" r="r" b="b"/>
              <a:pathLst>
                <a:path w="388" h="389" extrusionOk="0">
                  <a:moveTo>
                    <a:pt x="193" y="1"/>
                  </a:moveTo>
                  <a:cubicBezTo>
                    <a:pt x="87" y="1"/>
                    <a:pt x="1" y="88"/>
                    <a:pt x="1" y="195"/>
                  </a:cubicBezTo>
                  <a:cubicBezTo>
                    <a:pt x="1" y="302"/>
                    <a:pt x="87" y="389"/>
                    <a:pt x="193" y="389"/>
                  </a:cubicBezTo>
                  <a:cubicBezTo>
                    <a:pt x="301" y="389"/>
                    <a:pt x="388" y="302"/>
                    <a:pt x="388" y="195"/>
                  </a:cubicBezTo>
                  <a:cubicBezTo>
                    <a:pt x="388" y="88"/>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7" name="Google Shape;14167;p71"/>
            <p:cNvSpPr/>
            <p:nvPr/>
          </p:nvSpPr>
          <p:spPr>
            <a:xfrm>
              <a:off x="1192275" y="800125"/>
              <a:ext cx="9675" cy="9725"/>
            </a:xfrm>
            <a:custGeom>
              <a:avLst/>
              <a:gdLst/>
              <a:ahLst/>
              <a:cxnLst/>
              <a:rect l="l" t="t" r="r" b="b"/>
              <a:pathLst>
                <a:path w="387" h="389" extrusionOk="0">
                  <a:moveTo>
                    <a:pt x="193" y="1"/>
                  </a:moveTo>
                  <a:cubicBezTo>
                    <a:pt x="86" y="1"/>
                    <a:pt x="0" y="88"/>
                    <a:pt x="0" y="195"/>
                  </a:cubicBezTo>
                  <a:cubicBezTo>
                    <a:pt x="0" y="302"/>
                    <a:pt x="86" y="389"/>
                    <a:pt x="193" y="389"/>
                  </a:cubicBezTo>
                  <a:cubicBezTo>
                    <a:pt x="300" y="389"/>
                    <a:pt x="387" y="302"/>
                    <a:pt x="387" y="195"/>
                  </a:cubicBezTo>
                  <a:cubicBezTo>
                    <a:pt x="387" y="88"/>
                    <a:pt x="300"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8" name="Google Shape;14168;p71"/>
            <p:cNvSpPr/>
            <p:nvPr/>
          </p:nvSpPr>
          <p:spPr>
            <a:xfrm>
              <a:off x="1232025" y="800125"/>
              <a:ext cx="9675" cy="9725"/>
            </a:xfrm>
            <a:custGeom>
              <a:avLst/>
              <a:gdLst/>
              <a:ahLst/>
              <a:cxnLst/>
              <a:rect l="l" t="t" r="r" b="b"/>
              <a:pathLst>
                <a:path w="387" h="389" extrusionOk="0">
                  <a:moveTo>
                    <a:pt x="194" y="1"/>
                  </a:moveTo>
                  <a:cubicBezTo>
                    <a:pt x="87" y="1"/>
                    <a:pt x="0" y="88"/>
                    <a:pt x="0" y="195"/>
                  </a:cubicBezTo>
                  <a:cubicBezTo>
                    <a:pt x="0" y="302"/>
                    <a:pt x="87" y="389"/>
                    <a:pt x="194" y="389"/>
                  </a:cubicBezTo>
                  <a:cubicBezTo>
                    <a:pt x="300" y="389"/>
                    <a:pt x="387" y="302"/>
                    <a:pt x="387" y="195"/>
                  </a:cubicBezTo>
                  <a:cubicBezTo>
                    <a:pt x="387" y="88"/>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9" name="Google Shape;14169;p71"/>
            <p:cNvSpPr/>
            <p:nvPr/>
          </p:nvSpPr>
          <p:spPr>
            <a:xfrm>
              <a:off x="355750" y="766025"/>
              <a:ext cx="11350" cy="9725"/>
            </a:xfrm>
            <a:custGeom>
              <a:avLst/>
              <a:gdLst/>
              <a:ahLst/>
              <a:cxnLst/>
              <a:rect l="l" t="t" r="r" b="b"/>
              <a:pathLst>
                <a:path w="454" h="389" extrusionOk="0">
                  <a:moveTo>
                    <a:pt x="259" y="0"/>
                  </a:moveTo>
                  <a:cubicBezTo>
                    <a:pt x="87" y="0"/>
                    <a:pt x="0" y="209"/>
                    <a:pt x="123" y="332"/>
                  </a:cubicBezTo>
                  <a:cubicBezTo>
                    <a:pt x="162" y="371"/>
                    <a:pt x="210" y="389"/>
                    <a:pt x="258" y="389"/>
                  </a:cubicBezTo>
                  <a:cubicBezTo>
                    <a:pt x="357" y="389"/>
                    <a:pt x="453" y="312"/>
                    <a:pt x="453" y="196"/>
                  </a:cubicBezTo>
                  <a:cubicBezTo>
                    <a:pt x="453" y="88"/>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0" name="Google Shape;14170;p71"/>
            <p:cNvSpPr/>
            <p:nvPr/>
          </p:nvSpPr>
          <p:spPr>
            <a:xfrm>
              <a:off x="397125" y="766025"/>
              <a:ext cx="9725" cy="9725"/>
            </a:xfrm>
            <a:custGeom>
              <a:avLst/>
              <a:gdLst/>
              <a:ahLst/>
              <a:cxnLst/>
              <a:rect l="l" t="t" r="r" b="b"/>
              <a:pathLst>
                <a:path w="389" h="389" extrusionOk="0">
                  <a:moveTo>
                    <a:pt x="195" y="0"/>
                  </a:moveTo>
                  <a:cubicBezTo>
                    <a:pt x="88" y="0"/>
                    <a:pt x="1" y="88"/>
                    <a:pt x="1" y="194"/>
                  </a:cubicBezTo>
                  <a:cubicBezTo>
                    <a:pt x="1" y="302"/>
                    <a:pt x="88" y="388"/>
                    <a:pt x="195" y="388"/>
                  </a:cubicBezTo>
                  <a:cubicBezTo>
                    <a:pt x="302" y="388"/>
                    <a:pt x="389" y="302"/>
                    <a:pt x="389" y="194"/>
                  </a:cubicBezTo>
                  <a:cubicBezTo>
                    <a:pt x="389" y="88"/>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1" name="Google Shape;14171;p71"/>
            <p:cNvSpPr/>
            <p:nvPr/>
          </p:nvSpPr>
          <p:spPr>
            <a:xfrm>
              <a:off x="435250" y="7660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2" name="Google Shape;14172;p71"/>
            <p:cNvSpPr/>
            <p:nvPr/>
          </p:nvSpPr>
          <p:spPr>
            <a:xfrm>
              <a:off x="475025" y="7660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2"/>
                    <a:pt x="453" y="195"/>
                  </a:cubicBezTo>
                  <a:cubicBezTo>
                    <a:pt x="453" y="88"/>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3" name="Google Shape;14173;p71"/>
            <p:cNvSpPr/>
            <p:nvPr/>
          </p:nvSpPr>
          <p:spPr>
            <a:xfrm>
              <a:off x="516425" y="766025"/>
              <a:ext cx="9675" cy="9725"/>
            </a:xfrm>
            <a:custGeom>
              <a:avLst/>
              <a:gdLst/>
              <a:ahLst/>
              <a:cxnLst/>
              <a:rect l="l" t="t" r="r" b="b"/>
              <a:pathLst>
                <a:path w="387" h="389" extrusionOk="0">
                  <a:moveTo>
                    <a:pt x="193" y="0"/>
                  </a:moveTo>
                  <a:cubicBezTo>
                    <a:pt x="87" y="0"/>
                    <a:pt x="0" y="88"/>
                    <a:pt x="0" y="194"/>
                  </a:cubicBezTo>
                  <a:cubicBezTo>
                    <a:pt x="0" y="302"/>
                    <a:pt x="87" y="388"/>
                    <a:pt x="193" y="388"/>
                  </a:cubicBezTo>
                  <a:cubicBezTo>
                    <a:pt x="301" y="388"/>
                    <a:pt x="387" y="302"/>
                    <a:pt x="387" y="194"/>
                  </a:cubicBezTo>
                  <a:cubicBezTo>
                    <a:pt x="387" y="88"/>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4" name="Google Shape;14174;p71"/>
            <p:cNvSpPr/>
            <p:nvPr/>
          </p:nvSpPr>
          <p:spPr>
            <a:xfrm>
              <a:off x="554525" y="7660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2"/>
                    <a:pt x="453" y="195"/>
                  </a:cubicBezTo>
                  <a:cubicBezTo>
                    <a:pt x="453" y="88"/>
                    <a:pt x="368" y="1"/>
                    <a:pt x="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5" name="Google Shape;14175;p71"/>
            <p:cNvSpPr/>
            <p:nvPr/>
          </p:nvSpPr>
          <p:spPr>
            <a:xfrm>
              <a:off x="595925"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7" y="302"/>
                    <a:pt x="387" y="194"/>
                  </a:cubicBezTo>
                  <a:cubicBezTo>
                    <a:pt x="387" y="88"/>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6" name="Google Shape;14176;p71"/>
            <p:cNvSpPr/>
            <p:nvPr/>
          </p:nvSpPr>
          <p:spPr>
            <a:xfrm>
              <a:off x="634025" y="7660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2"/>
                    <a:pt x="455" y="195"/>
                  </a:cubicBezTo>
                  <a:cubicBezTo>
                    <a:pt x="455" y="88"/>
                    <a:pt x="368" y="1"/>
                    <a:pt x="2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7" name="Google Shape;14177;p71"/>
            <p:cNvSpPr/>
            <p:nvPr/>
          </p:nvSpPr>
          <p:spPr>
            <a:xfrm>
              <a:off x="673775" y="7660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8" name="Google Shape;14178;p71"/>
            <p:cNvSpPr/>
            <p:nvPr/>
          </p:nvSpPr>
          <p:spPr>
            <a:xfrm>
              <a:off x="715200" y="766025"/>
              <a:ext cx="9725" cy="9725"/>
            </a:xfrm>
            <a:custGeom>
              <a:avLst/>
              <a:gdLst/>
              <a:ahLst/>
              <a:cxnLst/>
              <a:rect l="l" t="t" r="r" b="b"/>
              <a:pathLst>
                <a:path w="389" h="389" extrusionOk="0">
                  <a:moveTo>
                    <a:pt x="194" y="0"/>
                  </a:moveTo>
                  <a:cubicBezTo>
                    <a:pt x="86" y="0"/>
                    <a:pt x="0" y="88"/>
                    <a:pt x="0" y="194"/>
                  </a:cubicBezTo>
                  <a:cubicBezTo>
                    <a:pt x="0" y="302"/>
                    <a:pt x="86" y="388"/>
                    <a:pt x="194" y="388"/>
                  </a:cubicBezTo>
                  <a:cubicBezTo>
                    <a:pt x="300" y="388"/>
                    <a:pt x="388" y="302"/>
                    <a:pt x="388" y="194"/>
                  </a:cubicBezTo>
                  <a:cubicBezTo>
                    <a:pt x="388" y="88"/>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9" name="Google Shape;14179;p71"/>
            <p:cNvSpPr/>
            <p:nvPr/>
          </p:nvSpPr>
          <p:spPr>
            <a:xfrm>
              <a:off x="753300" y="7660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2"/>
                    <a:pt x="454" y="195"/>
                  </a:cubicBezTo>
                  <a:cubicBezTo>
                    <a:pt x="454" y="88"/>
                    <a:pt x="368" y="1"/>
                    <a:pt x="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0" name="Google Shape;14180;p71"/>
            <p:cNvSpPr/>
            <p:nvPr/>
          </p:nvSpPr>
          <p:spPr>
            <a:xfrm>
              <a:off x="794700" y="76602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1" name="Google Shape;14181;p71"/>
            <p:cNvSpPr/>
            <p:nvPr/>
          </p:nvSpPr>
          <p:spPr>
            <a:xfrm>
              <a:off x="832825" y="7660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2"/>
                    <a:pt x="453" y="195"/>
                  </a:cubicBezTo>
                  <a:cubicBezTo>
                    <a:pt x="453" y="88"/>
                    <a:pt x="369"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2" name="Google Shape;14182;p71"/>
            <p:cNvSpPr/>
            <p:nvPr/>
          </p:nvSpPr>
          <p:spPr>
            <a:xfrm>
              <a:off x="872575" y="766025"/>
              <a:ext cx="11350" cy="9725"/>
            </a:xfrm>
            <a:custGeom>
              <a:avLst/>
              <a:gdLst/>
              <a:ahLst/>
              <a:cxnLst/>
              <a:rect l="l" t="t" r="r" b="b"/>
              <a:pathLst>
                <a:path w="454" h="389" extrusionOk="0">
                  <a:moveTo>
                    <a:pt x="260" y="0"/>
                  </a:moveTo>
                  <a:cubicBezTo>
                    <a:pt x="87" y="2"/>
                    <a:pt x="0" y="211"/>
                    <a:pt x="122" y="332"/>
                  </a:cubicBezTo>
                  <a:cubicBezTo>
                    <a:pt x="161" y="371"/>
                    <a:pt x="210" y="389"/>
                    <a:pt x="258" y="389"/>
                  </a:cubicBezTo>
                  <a:cubicBezTo>
                    <a:pt x="358" y="389"/>
                    <a:pt x="454" y="312"/>
                    <a:pt x="454" y="196"/>
                  </a:cubicBezTo>
                  <a:cubicBezTo>
                    <a:pt x="454" y="88"/>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3" name="Google Shape;14183;p71"/>
            <p:cNvSpPr/>
            <p:nvPr/>
          </p:nvSpPr>
          <p:spPr>
            <a:xfrm>
              <a:off x="913950" y="766025"/>
              <a:ext cx="9725" cy="9725"/>
            </a:xfrm>
            <a:custGeom>
              <a:avLst/>
              <a:gdLst/>
              <a:ahLst/>
              <a:cxnLst/>
              <a:rect l="l" t="t" r="r" b="b"/>
              <a:pathLst>
                <a:path w="389" h="389" extrusionOk="0">
                  <a:moveTo>
                    <a:pt x="195" y="0"/>
                  </a:moveTo>
                  <a:cubicBezTo>
                    <a:pt x="87" y="0"/>
                    <a:pt x="1" y="88"/>
                    <a:pt x="1" y="194"/>
                  </a:cubicBezTo>
                  <a:cubicBezTo>
                    <a:pt x="1" y="302"/>
                    <a:pt x="87" y="388"/>
                    <a:pt x="195" y="388"/>
                  </a:cubicBezTo>
                  <a:cubicBezTo>
                    <a:pt x="302" y="388"/>
                    <a:pt x="389" y="302"/>
                    <a:pt x="389" y="194"/>
                  </a:cubicBezTo>
                  <a:cubicBezTo>
                    <a:pt x="389" y="88"/>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4" name="Google Shape;14184;p71"/>
            <p:cNvSpPr/>
            <p:nvPr/>
          </p:nvSpPr>
          <p:spPr>
            <a:xfrm>
              <a:off x="95370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2" y="388"/>
                    <a:pt x="389" y="302"/>
                    <a:pt x="389" y="194"/>
                  </a:cubicBezTo>
                  <a:cubicBezTo>
                    <a:pt x="389" y="88"/>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5" name="Google Shape;14185;p71"/>
            <p:cNvSpPr/>
            <p:nvPr/>
          </p:nvSpPr>
          <p:spPr>
            <a:xfrm>
              <a:off x="993450" y="766025"/>
              <a:ext cx="9725" cy="9725"/>
            </a:xfrm>
            <a:custGeom>
              <a:avLst/>
              <a:gdLst/>
              <a:ahLst/>
              <a:cxnLst/>
              <a:rect l="l" t="t" r="r" b="b"/>
              <a:pathLst>
                <a:path w="389" h="389" extrusionOk="0">
                  <a:moveTo>
                    <a:pt x="195" y="0"/>
                  </a:moveTo>
                  <a:cubicBezTo>
                    <a:pt x="89" y="0"/>
                    <a:pt x="1" y="88"/>
                    <a:pt x="1" y="194"/>
                  </a:cubicBezTo>
                  <a:cubicBezTo>
                    <a:pt x="1" y="302"/>
                    <a:pt x="89" y="388"/>
                    <a:pt x="195" y="388"/>
                  </a:cubicBezTo>
                  <a:cubicBezTo>
                    <a:pt x="303" y="388"/>
                    <a:pt x="389" y="302"/>
                    <a:pt x="389" y="194"/>
                  </a:cubicBezTo>
                  <a:cubicBezTo>
                    <a:pt x="389" y="88"/>
                    <a:pt x="303"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6" name="Google Shape;14186;p71"/>
            <p:cNvSpPr/>
            <p:nvPr/>
          </p:nvSpPr>
          <p:spPr>
            <a:xfrm>
              <a:off x="10332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7" name="Google Shape;14187;p71"/>
            <p:cNvSpPr/>
            <p:nvPr/>
          </p:nvSpPr>
          <p:spPr>
            <a:xfrm>
              <a:off x="107297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8" name="Google Shape;14188;p71"/>
            <p:cNvSpPr/>
            <p:nvPr/>
          </p:nvSpPr>
          <p:spPr>
            <a:xfrm>
              <a:off x="1112725" y="766025"/>
              <a:ext cx="9725" cy="9725"/>
            </a:xfrm>
            <a:custGeom>
              <a:avLst/>
              <a:gdLst/>
              <a:ahLst/>
              <a:cxnLst/>
              <a:rect l="l" t="t" r="r" b="b"/>
              <a:pathLst>
                <a:path w="389" h="389" extrusionOk="0">
                  <a:moveTo>
                    <a:pt x="194" y="0"/>
                  </a:moveTo>
                  <a:cubicBezTo>
                    <a:pt x="88" y="0"/>
                    <a:pt x="0" y="88"/>
                    <a:pt x="0" y="194"/>
                  </a:cubicBezTo>
                  <a:cubicBezTo>
                    <a:pt x="0" y="302"/>
                    <a:pt x="88" y="388"/>
                    <a:pt x="194" y="388"/>
                  </a:cubicBezTo>
                  <a:cubicBezTo>
                    <a:pt x="302" y="388"/>
                    <a:pt x="388" y="302"/>
                    <a:pt x="388" y="194"/>
                  </a:cubicBezTo>
                  <a:cubicBezTo>
                    <a:pt x="388" y="88"/>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9" name="Google Shape;14189;p71"/>
            <p:cNvSpPr/>
            <p:nvPr/>
          </p:nvSpPr>
          <p:spPr>
            <a:xfrm>
              <a:off x="1152500" y="766025"/>
              <a:ext cx="9700" cy="9725"/>
            </a:xfrm>
            <a:custGeom>
              <a:avLst/>
              <a:gdLst/>
              <a:ahLst/>
              <a:cxnLst/>
              <a:rect l="l" t="t" r="r" b="b"/>
              <a:pathLst>
                <a:path w="388" h="389" extrusionOk="0">
                  <a:moveTo>
                    <a:pt x="193" y="0"/>
                  </a:moveTo>
                  <a:cubicBezTo>
                    <a:pt x="87" y="0"/>
                    <a:pt x="1" y="88"/>
                    <a:pt x="1" y="194"/>
                  </a:cubicBezTo>
                  <a:cubicBezTo>
                    <a:pt x="1" y="302"/>
                    <a:pt x="87" y="388"/>
                    <a:pt x="193" y="388"/>
                  </a:cubicBezTo>
                  <a:cubicBezTo>
                    <a:pt x="301" y="388"/>
                    <a:pt x="388" y="302"/>
                    <a:pt x="388" y="194"/>
                  </a:cubicBezTo>
                  <a:cubicBezTo>
                    <a:pt x="388" y="88"/>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0" name="Google Shape;14190;p71"/>
            <p:cNvSpPr/>
            <p:nvPr/>
          </p:nvSpPr>
          <p:spPr>
            <a:xfrm>
              <a:off x="1192275" y="766025"/>
              <a:ext cx="9675" cy="9725"/>
            </a:xfrm>
            <a:custGeom>
              <a:avLst/>
              <a:gdLst/>
              <a:ahLst/>
              <a:cxnLst/>
              <a:rect l="l" t="t" r="r" b="b"/>
              <a:pathLst>
                <a:path w="387" h="389" extrusionOk="0">
                  <a:moveTo>
                    <a:pt x="193" y="0"/>
                  </a:moveTo>
                  <a:cubicBezTo>
                    <a:pt x="86" y="0"/>
                    <a:pt x="0" y="88"/>
                    <a:pt x="0" y="194"/>
                  </a:cubicBezTo>
                  <a:cubicBezTo>
                    <a:pt x="0" y="302"/>
                    <a:pt x="86" y="388"/>
                    <a:pt x="193" y="388"/>
                  </a:cubicBezTo>
                  <a:cubicBezTo>
                    <a:pt x="300" y="388"/>
                    <a:pt x="387" y="302"/>
                    <a:pt x="387" y="194"/>
                  </a:cubicBezTo>
                  <a:cubicBezTo>
                    <a:pt x="387" y="88"/>
                    <a:pt x="300"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1" name="Google Shape;14191;p71"/>
            <p:cNvSpPr/>
            <p:nvPr/>
          </p:nvSpPr>
          <p:spPr>
            <a:xfrm>
              <a:off x="1232025" y="766025"/>
              <a:ext cx="9675" cy="9725"/>
            </a:xfrm>
            <a:custGeom>
              <a:avLst/>
              <a:gdLst/>
              <a:ahLst/>
              <a:cxnLst/>
              <a:rect l="l" t="t" r="r" b="b"/>
              <a:pathLst>
                <a:path w="387" h="389" extrusionOk="0">
                  <a:moveTo>
                    <a:pt x="194" y="0"/>
                  </a:moveTo>
                  <a:cubicBezTo>
                    <a:pt x="87" y="0"/>
                    <a:pt x="0" y="88"/>
                    <a:pt x="0" y="194"/>
                  </a:cubicBezTo>
                  <a:cubicBezTo>
                    <a:pt x="0" y="302"/>
                    <a:pt x="87" y="388"/>
                    <a:pt x="194" y="388"/>
                  </a:cubicBezTo>
                  <a:cubicBezTo>
                    <a:pt x="300" y="388"/>
                    <a:pt x="387" y="302"/>
                    <a:pt x="387" y="194"/>
                  </a:cubicBezTo>
                  <a:cubicBezTo>
                    <a:pt x="387" y="88"/>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2" name="Google Shape;14192;p71"/>
            <p:cNvSpPr/>
            <p:nvPr/>
          </p:nvSpPr>
          <p:spPr>
            <a:xfrm>
              <a:off x="355750" y="731950"/>
              <a:ext cx="11350" cy="9700"/>
            </a:xfrm>
            <a:custGeom>
              <a:avLst/>
              <a:gdLst/>
              <a:ahLst/>
              <a:cxnLst/>
              <a:rect l="l" t="t" r="r" b="b"/>
              <a:pathLst>
                <a:path w="454" h="388" extrusionOk="0">
                  <a:moveTo>
                    <a:pt x="262" y="1"/>
                  </a:moveTo>
                  <a:cubicBezTo>
                    <a:pt x="261" y="1"/>
                    <a:pt x="260" y="1"/>
                    <a:pt x="259" y="1"/>
                  </a:cubicBezTo>
                  <a:cubicBezTo>
                    <a:pt x="87" y="1"/>
                    <a:pt x="0" y="208"/>
                    <a:pt x="123" y="331"/>
                  </a:cubicBezTo>
                  <a:cubicBezTo>
                    <a:pt x="162" y="370"/>
                    <a:pt x="210" y="388"/>
                    <a:pt x="258" y="388"/>
                  </a:cubicBezTo>
                  <a:cubicBezTo>
                    <a:pt x="357" y="388"/>
                    <a:pt x="453" y="311"/>
                    <a:pt x="453" y="195"/>
                  </a:cubicBezTo>
                  <a:cubicBezTo>
                    <a:pt x="453" y="88"/>
                    <a:pt x="369"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3" name="Google Shape;14193;p71"/>
            <p:cNvSpPr/>
            <p:nvPr/>
          </p:nvSpPr>
          <p:spPr>
            <a:xfrm>
              <a:off x="397125" y="731950"/>
              <a:ext cx="9725" cy="9700"/>
            </a:xfrm>
            <a:custGeom>
              <a:avLst/>
              <a:gdLst/>
              <a:ahLst/>
              <a:cxnLst/>
              <a:rect l="l" t="t" r="r" b="b"/>
              <a:pathLst>
                <a:path w="389" h="388" extrusionOk="0">
                  <a:moveTo>
                    <a:pt x="195" y="1"/>
                  </a:moveTo>
                  <a:cubicBezTo>
                    <a:pt x="88" y="1"/>
                    <a:pt x="1" y="87"/>
                    <a:pt x="1" y="195"/>
                  </a:cubicBezTo>
                  <a:cubicBezTo>
                    <a:pt x="1" y="301"/>
                    <a:pt x="88" y="387"/>
                    <a:pt x="195" y="387"/>
                  </a:cubicBezTo>
                  <a:cubicBezTo>
                    <a:pt x="302" y="387"/>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4" name="Google Shape;14194;p71"/>
            <p:cNvSpPr/>
            <p:nvPr/>
          </p:nvSpPr>
          <p:spPr>
            <a:xfrm>
              <a:off x="435250" y="731950"/>
              <a:ext cx="11350" cy="9725"/>
            </a:xfrm>
            <a:custGeom>
              <a:avLst/>
              <a:gdLst/>
              <a:ahLst/>
              <a:cxnLst/>
              <a:rect l="l" t="t" r="r" b="b"/>
              <a:pathLst>
                <a:path w="454" h="389" extrusionOk="0">
                  <a:moveTo>
                    <a:pt x="260" y="1"/>
                  </a:moveTo>
                  <a:cubicBezTo>
                    <a:pt x="87" y="1"/>
                    <a:pt x="0" y="208"/>
                    <a:pt x="123" y="331"/>
                  </a:cubicBezTo>
                  <a:cubicBezTo>
                    <a:pt x="163" y="371"/>
                    <a:pt x="211" y="389"/>
                    <a:pt x="259" y="389"/>
                  </a:cubicBezTo>
                  <a:cubicBezTo>
                    <a:pt x="358" y="389"/>
                    <a:pt x="454" y="311"/>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5" name="Google Shape;14195;p71"/>
            <p:cNvSpPr/>
            <p:nvPr/>
          </p:nvSpPr>
          <p:spPr>
            <a:xfrm>
              <a:off x="475025" y="731950"/>
              <a:ext cx="11325" cy="9725"/>
            </a:xfrm>
            <a:custGeom>
              <a:avLst/>
              <a:gdLst/>
              <a:ahLst/>
              <a:cxnLst/>
              <a:rect l="l" t="t" r="r" b="b"/>
              <a:pathLst>
                <a:path w="453" h="389" extrusionOk="0">
                  <a:moveTo>
                    <a:pt x="262" y="1"/>
                  </a:moveTo>
                  <a:cubicBezTo>
                    <a:pt x="261" y="1"/>
                    <a:pt x="260" y="1"/>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6" name="Google Shape;14196;p71"/>
            <p:cNvSpPr/>
            <p:nvPr/>
          </p:nvSpPr>
          <p:spPr>
            <a:xfrm>
              <a:off x="516425" y="731950"/>
              <a:ext cx="9675" cy="9700"/>
            </a:xfrm>
            <a:custGeom>
              <a:avLst/>
              <a:gdLst/>
              <a:ahLst/>
              <a:cxnLst/>
              <a:rect l="l" t="t" r="r" b="b"/>
              <a:pathLst>
                <a:path w="387" h="388" extrusionOk="0">
                  <a:moveTo>
                    <a:pt x="193" y="1"/>
                  </a:moveTo>
                  <a:cubicBezTo>
                    <a:pt x="87" y="1"/>
                    <a:pt x="0" y="87"/>
                    <a:pt x="0" y="195"/>
                  </a:cubicBezTo>
                  <a:cubicBezTo>
                    <a:pt x="0" y="301"/>
                    <a:pt x="87" y="387"/>
                    <a:pt x="193" y="387"/>
                  </a:cubicBezTo>
                  <a:cubicBezTo>
                    <a:pt x="301" y="387"/>
                    <a:pt x="387" y="301"/>
                    <a:pt x="387" y="195"/>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7" name="Google Shape;14197;p71"/>
            <p:cNvSpPr/>
            <p:nvPr/>
          </p:nvSpPr>
          <p:spPr>
            <a:xfrm>
              <a:off x="554525" y="731950"/>
              <a:ext cx="11350" cy="9725"/>
            </a:xfrm>
            <a:custGeom>
              <a:avLst/>
              <a:gdLst/>
              <a:ahLst/>
              <a:cxnLst/>
              <a:rect l="l" t="t" r="r" b="b"/>
              <a:pathLst>
                <a:path w="454" h="389" extrusionOk="0">
                  <a:moveTo>
                    <a:pt x="263" y="1"/>
                  </a:moveTo>
                  <a:cubicBezTo>
                    <a:pt x="262" y="1"/>
                    <a:pt x="261" y="1"/>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1"/>
                    <a:pt x="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8" name="Google Shape;14198;p71"/>
            <p:cNvSpPr/>
            <p:nvPr/>
          </p:nvSpPr>
          <p:spPr>
            <a:xfrm>
              <a:off x="595925"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7" y="301"/>
                    <a:pt x="387" y="195"/>
                  </a:cubicBezTo>
                  <a:cubicBezTo>
                    <a:pt x="387"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9" name="Google Shape;14199;p71"/>
            <p:cNvSpPr/>
            <p:nvPr/>
          </p:nvSpPr>
          <p:spPr>
            <a:xfrm>
              <a:off x="634025" y="731950"/>
              <a:ext cx="11375" cy="9725"/>
            </a:xfrm>
            <a:custGeom>
              <a:avLst/>
              <a:gdLst/>
              <a:ahLst/>
              <a:cxnLst/>
              <a:rect l="l" t="t" r="r" b="b"/>
              <a:pathLst>
                <a:path w="455" h="389" extrusionOk="0">
                  <a:moveTo>
                    <a:pt x="264" y="1"/>
                  </a:moveTo>
                  <a:cubicBezTo>
                    <a:pt x="263" y="1"/>
                    <a:pt x="262" y="1"/>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1"/>
                    <a:pt x="2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0" name="Google Shape;14200;p71"/>
            <p:cNvSpPr/>
            <p:nvPr/>
          </p:nvSpPr>
          <p:spPr>
            <a:xfrm>
              <a:off x="673775" y="731950"/>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1" name="Google Shape;14201;p71"/>
            <p:cNvSpPr/>
            <p:nvPr/>
          </p:nvSpPr>
          <p:spPr>
            <a:xfrm>
              <a:off x="715200" y="731950"/>
              <a:ext cx="9725" cy="9700"/>
            </a:xfrm>
            <a:custGeom>
              <a:avLst/>
              <a:gdLst/>
              <a:ahLst/>
              <a:cxnLst/>
              <a:rect l="l" t="t" r="r" b="b"/>
              <a:pathLst>
                <a:path w="389" h="388" extrusionOk="0">
                  <a:moveTo>
                    <a:pt x="194" y="1"/>
                  </a:moveTo>
                  <a:cubicBezTo>
                    <a:pt x="86" y="1"/>
                    <a:pt x="0" y="87"/>
                    <a:pt x="0" y="195"/>
                  </a:cubicBezTo>
                  <a:cubicBezTo>
                    <a:pt x="0" y="301"/>
                    <a:pt x="86" y="387"/>
                    <a:pt x="194" y="387"/>
                  </a:cubicBezTo>
                  <a:cubicBezTo>
                    <a:pt x="300" y="387"/>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2" name="Google Shape;14202;p71"/>
            <p:cNvSpPr/>
            <p:nvPr/>
          </p:nvSpPr>
          <p:spPr>
            <a:xfrm>
              <a:off x="753300" y="731950"/>
              <a:ext cx="11375" cy="9725"/>
            </a:xfrm>
            <a:custGeom>
              <a:avLst/>
              <a:gdLst/>
              <a:ahLst/>
              <a:cxnLst/>
              <a:rect l="l" t="t" r="r" b="b"/>
              <a:pathLst>
                <a:path w="455" h="389" extrusionOk="0">
                  <a:moveTo>
                    <a:pt x="263" y="1"/>
                  </a:moveTo>
                  <a:cubicBezTo>
                    <a:pt x="262" y="1"/>
                    <a:pt x="261" y="1"/>
                    <a:pt x="260" y="1"/>
                  </a:cubicBezTo>
                  <a:cubicBezTo>
                    <a:pt x="87" y="1"/>
                    <a:pt x="1" y="208"/>
                    <a:pt x="122" y="331"/>
                  </a:cubicBezTo>
                  <a:cubicBezTo>
                    <a:pt x="162" y="371"/>
                    <a:pt x="211" y="389"/>
                    <a:pt x="259" y="389"/>
                  </a:cubicBezTo>
                  <a:cubicBezTo>
                    <a:pt x="359" y="389"/>
                    <a:pt x="454" y="311"/>
                    <a:pt x="454" y="195"/>
                  </a:cubicBezTo>
                  <a:cubicBezTo>
                    <a:pt x="454" y="88"/>
                    <a:pt x="368" y="1"/>
                    <a:pt x="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3" name="Google Shape;14203;p71"/>
            <p:cNvSpPr/>
            <p:nvPr/>
          </p:nvSpPr>
          <p:spPr>
            <a:xfrm>
              <a:off x="794700" y="731950"/>
              <a:ext cx="9725" cy="9700"/>
            </a:xfrm>
            <a:custGeom>
              <a:avLst/>
              <a:gdLst/>
              <a:ahLst/>
              <a:cxnLst/>
              <a:rect l="l" t="t" r="r" b="b"/>
              <a:pathLst>
                <a:path w="389" h="388" extrusionOk="0">
                  <a:moveTo>
                    <a:pt x="194" y="1"/>
                  </a:moveTo>
                  <a:cubicBezTo>
                    <a:pt x="87" y="1"/>
                    <a:pt x="0" y="87"/>
                    <a:pt x="0" y="195"/>
                  </a:cubicBezTo>
                  <a:cubicBezTo>
                    <a:pt x="0" y="301"/>
                    <a:pt x="87" y="387"/>
                    <a:pt x="194" y="387"/>
                  </a:cubicBezTo>
                  <a:cubicBezTo>
                    <a:pt x="300" y="387"/>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4" name="Google Shape;14204;p71"/>
            <p:cNvSpPr/>
            <p:nvPr/>
          </p:nvSpPr>
          <p:spPr>
            <a:xfrm>
              <a:off x="832825" y="731950"/>
              <a:ext cx="11350" cy="9725"/>
            </a:xfrm>
            <a:custGeom>
              <a:avLst/>
              <a:gdLst/>
              <a:ahLst/>
              <a:cxnLst/>
              <a:rect l="l" t="t" r="r" b="b"/>
              <a:pathLst>
                <a:path w="454" h="389" extrusionOk="0">
                  <a:moveTo>
                    <a:pt x="262" y="1"/>
                  </a:moveTo>
                  <a:cubicBezTo>
                    <a:pt x="261" y="1"/>
                    <a:pt x="260" y="1"/>
                    <a:pt x="259" y="1"/>
                  </a:cubicBezTo>
                  <a:cubicBezTo>
                    <a:pt x="87" y="1"/>
                    <a:pt x="0" y="208"/>
                    <a:pt x="122" y="331"/>
                  </a:cubicBezTo>
                  <a:cubicBezTo>
                    <a:pt x="161" y="371"/>
                    <a:pt x="210" y="389"/>
                    <a:pt x="258" y="389"/>
                  </a:cubicBezTo>
                  <a:cubicBezTo>
                    <a:pt x="358" y="389"/>
                    <a:pt x="453" y="311"/>
                    <a:pt x="453" y="195"/>
                  </a:cubicBezTo>
                  <a:cubicBezTo>
                    <a:pt x="453" y="88"/>
                    <a:pt x="369"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5" name="Google Shape;14205;p71"/>
            <p:cNvSpPr/>
            <p:nvPr/>
          </p:nvSpPr>
          <p:spPr>
            <a:xfrm>
              <a:off x="872575" y="731950"/>
              <a:ext cx="11350" cy="9725"/>
            </a:xfrm>
            <a:custGeom>
              <a:avLst/>
              <a:gdLst/>
              <a:ahLst/>
              <a:cxnLst/>
              <a:rect l="l" t="t" r="r" b="b"/>
              <a:pathLst>
                <a:path w="454" h="389" extrusionOk="0">
                  <a:moveTo>
                    <a:pt x="262" y="1"/>
                  </a:moveTo>
                  <a:cubicBezTo>
                    <a:pt x="261" y="1"/>
                    <a:pt x="260" y="1"/>
                    <a:pt x="260" y="1"/>
                  </a:cubicBezTo>
                  <a:cubicBezTo>
                    <a:pt x="87" y="1"/>
                    <a:pt x="0" y="210"/>
                    <a:pt x="123" y="331"/>
                  </a:cubicBezTo>
                  <a:cubicBezTo>
                    <a:pt x="162" y="371"/>
                    <a:pt x="211" y="388"/>
                    <a:pt x="258" y="388"/>
                  </a:cubicBezTo>
                  <a:cubicBezTo>
                    <a:pt x="358" y="388"/>
                    <a:pt x="454" y="311"/>
                    <a:pt x="454" y="195"/>
                  </a:cubicBezTo>
                  <a:cubicBezTo>
                    <a:pt x="454" y="88"/>
                    <a:pt x="367"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6" name="Google Shape;14206;p71"/>
            <p:cNvSpPr/>
            <p:nvPr/>
          </p:nvSpPr>
          <p:spPr>
            <a:xfrm>
              <a:off x="913950" y="731950"/>
              <a:ext cx="9725" cy="9700"/>
            </a:xfrm>
            <a:custGeom>
              <a:avLst/>
              <a:gdLst/>
              <a:ahLst/>
              <a:cxnLst/>
              <a:rect l="l" t="t" r="r" b="b"/>
              <a:pathLst>
                <a:path w="389" h="388" extrusionOk="0">
                  <a:moveTo>
                    <a:pt x="195" y="1"/>
                  </a:moveTo>
                  <a:cubicBezTo>
                    <a:pt x="87" y="1"/>
                    <a:pt x="1" y="87"/>
                    <a:pt x="1" y="195"/>
                  </a:cubicBezTo>
                  <a:cubicBezTo>
                    <a:pt x="1" y="301"/>
                    <a:pt x="87" y="387"/>
                    <a:pt x="195" y="387"/>
                  </a:cubicBezTo>
                  <a:cubicBezTo>
                    <a:pt x="302" y="387"/>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7" name="Google Shape;14207;p71"/>
            <p:cNvSpPr/>
            <p:nvPr/>
          </p:nvSpPr>
          <p:spPr>
            <a:xfrm>
              <a:off x="95370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2" y="387"/>
                    <a:pt x="389" y="301"/>
                    <a:pt x="389" y="195"/>
                  </a:cubicBezTo>
                  <a:cubicBezTo>
                    <a:pt x="389" y="87"/>
                    <a:pt x="302"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8" name="Google Shape;14208;p71"/>
            <p:cNvSpPr/>
            <p:nvPr/>
          </p:nvSpPr>
          <p:spPr>
            <a:xfrm>
              <a:off x="993450" y="731950"/>
              <a:ext cx="9725" cy="9700"/>
            </a:xfrm>
            <a:custGeom>
              <a:avLst/>
              <a:gdLst/>
              <a:ahLst/>
              <a:cxnLst/>
              <a:rect l="l" t="t" r="r" b="b"/>
              <a:pathLst>
                <a:path w="389" h="388" extrusionOk="0">
                  <a:moveTo>
                    <a:pt x="195" y="1"/>
                  </a:moveTo>
                  <a:cubicBezTo>
                    <a:pt x="89" y="1"/>
                    <a:pt x="1" y="87"/>
                    <a:pt x="1" y="195"/>
                  </a:cubicBezTo>
                  <a:cubicBezTo>
                    <a:pt x="1" y="301"/>
                    <a:pt x="89" y="387"/>
                    <a:pt x="195" y="387"/>
                  </a:cubicBezTo>
                  <a:cubicBezTo>
                    <a:pt x="303" y="387"/>
                    <a:pt x="389" y="301"/>
                    <a:pt x="389" y="195"/>
                  </a:cubicBezTo>
                  <a:cubicBezTo>
                    <a:pt x="389" y="87"/>
                    <a:pt x="303"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9" name="Google Shape;14209;p71"/>
            <p:cNvSpPr/>
            <p:nvPr/>
          </p:nvSpPr>
          <p:spPr>
            <a:xfrm>
              <a:off x="10332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0" name="Google Shape;14210;p71"/>
            <p:cNvSpPr/>
            <p:nvPr/>
          </p:nvSpPr>
          <p:spPr>
            <a:xfrm>
              <a:off x="107297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1" name="Google Shape;14211;p71"/>
            <p:cNvSpPr/>
            <p:nvPr/>
          </p:nvSpPr>
          <p:spPr>
            <a:xfrm>
              <a:off x="1112725" y="731950"/>
              <a:ext cx="9725" cy="9700"/>
            </a:xfrm>
            <a:custGeom>
              <a:avLst/>
              <a:gdLst/>
              <a:ahLst/>
              <a:cxnLst/>
              <a:rect l="l" t="t" r="r" b="b"/>
              <a:pathLst>
                <a:path w="389" h="388" extrusionOk="0">
                  <a:moveTo>
                    <a:pt x="194" y="1"/>
                  </a:moveTo>
                  <a:cubicBezTo>
                    <a:pt x="88" y="1"/>
                    <a:pt x="0" y="87"/>
                    <a:pt x="0" y="195"/>
                  </a:cubicBezTo>
                  <a:cubicBezTo>
                    <a:pt x="0" y="301"/>
                    <a:pt x="88" y="387"/>
                    <a:pt x="194" y="387"/>
                  </a:cubicBezTo>
                  <a:cubicBezTo>
                    <a:pt x="302" y="387"/>
                    <a:pt x="388" y="301"/>
                    <a:pt x="388" y="195"/>
                  </a:cubicBezTo>
                  <a:cubicBezTo>
                    <a:pt x="388" y="87"/>
                    <a:pt x="302"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2" name="Google Shape;14212;p71"/>
            <p:cNvSpPr/>
            <p:nvPr/>
          </p:nvSpPr>
          <p:spPr>
            <a:xfrm>
              <a:off x="1152500" y="731950"/>
              <a:ext cx="9700" cy="9700"/>
            </a:xfrm>
            <a:custGeom>
              <a:avLst/>
              <a:gdLst/>
              <a:ahLst/>
              <a:cxnLst/>
              <a:rect l="l" t="t" r="r" b="b"/>
              <a:pathLst>
                <a:path w="388" h="388" extrusionOk="0">
                  <a:moveTo>
                    <a:pt x="193" y="1"/>
                  </a:moveTo>
                  <a:cubicBezTo>
                    <a:pt x="87" y="1"/>
                    <a:pt x="1" y="87"/>
                    <a:pt x="1" y="195"/>
                  </a:cubicBezTo>
                  <a:cubicBezTo>
                    <a:pt x="1" y="301"/>
                    <a:pt x="87" y="387"/>
                    <a:pt x="193" y="387"/>
                  </a:cubicBezTo>
                  <a:cubicBezTo>
                    <a:pt x="301" y="387"/>
                    <a:pt x="388" y="301"/>
                    <a:pt x="388" y="195"/>
                  </a:cubicBezTo>
                  <a:cubicBezTo>
                    <a:pt x="388" y="87"/>
                    <a:pt x="301"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3" name="Google Shape;14213;p71"/>
            <p:cNvSpPr/>
            <p:nvPr/>
          </p:nvSpPr>
          <p:spPr>
            <a:xfrm>
              <a:off x="1192275" y="731950"/>
              <a:ext cx="9675" cy="9700"/>
            </a:xfrm>
            <a:custGeom>
              <a:avLst/>
              <a:gdLst/>
              <a:ahLst/>
              <a:cxnLst/>
              <a:rect l="l" t="t" r="r" b="b"/>
              <a:pathLst>
                <a:path w="387" h="388" extrusionOk="0">
                  <a:moveTo>
                    <a:pt x="193" y="1"/>
                  </a:moveTo>
                  <a:cubicBezTo>
                    <a:pt x="86" y="1"/>
                    <a:pt x="0" y="87"/>
                    <a:pt x="0" y="195"/>
                  </a:cubicBezTo>
                  <a:cubicBezTo>
                    <a:pt x="0" y="301"/>
                    <a:pt x="86" y="387"/>
                    <a:pt x="193" y="387"/>
                  </a:cubicBezTo>
                  <a:cubicBezTo>
                    <a:pt x="300" y="387"/>
                    <a:pt x="387" y="301"/>
                    <a:pt x="387" y="195"/>
                  </a:cubicBezTo>
                  <a:cubicBezTo>
                    <a:pt x="387" y="87"/>
                    <a:pt x="300"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4" name="Google Shape;14214;p71"/>
            <p:cNvSpPr/>
            <p:nvPr/>
          </p:nvSpPr>
          <p:spPr>
            <a:xfrm>
              <a:off x="1232025" y="731950"/>
              <a:ext cx="9675" cy="9700"/>
            </a:xfrm>
            <a:custGeom>
              <a:avLst/>
              <a:gdLst/>
              <a:ahLst/>
              <a:cxnLst/>
              <a:rect l="l" t="t" r="r" b="b"/>
              <a:pathLst>
                <a:path w="387" h="388" extrusionOk="0">
                  <a:moveTo>
                    <a:pt x="194" y="1"/>
                  </a:moveTo>
                  <a:cubicBezTo>
                    <a:pt x="87" y="1"/>
                    <a:pt x="0" y="87"/>
                    <a:pt x="0" y="195"/>
                  </a:cubicBezTo>
                  <a:cubicBezTo>
                    <a:pt x="0" y="301"/>
                    <a:pt x="87" y="387"/>
                    <a:pt x="194" y="387"/>
                  </a:cubicBezTo>
                  <a:cubicBezTo>
                    <a:pt x="300" y="387"/>
                    <a:pt x="387" y="301"/>
                    <a:pt x="387" y="195"/>
                  </a:cubicBezTo>
                  <a:cubicBezTo>
                    <a:pt x="387"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5" name="Google Shape;14215;p71"/>
            <p:cNvSpPr/>
            <p:nvPr/>
          </p:nvSpPr>
          <p:spPr>
            <a:xfrm>
              <a:off x="397125" y="697850"/>
              <a:ext cx="9725" cy="9675"/>
            </a:xfrm>
            <a:custGeom>
              <a:avLst/>
              <a:gdLst/>
              <a:ahLst/>
              <a:cxnLst/>
              <a:rect l="l" t="t" r="r" b="b"/>
              <a:pathLst>
                <a:path w="389" h="387" extrusionOk="0">
                  <a:moveTo>
                    <a:pt x="195" y="0"/>
                  </a:moveTo>
                  <a:cubicBezTo>
                    <a:pt x="88" y="0"/>
                    <a:pt x="1" y="87"/>
                    <a:pt x="1" y="194"/>
                  </a:cubicBezTo>
                  <a:cubicBezTo>
                    <a:pt x="1" y="300"/>
                    <a:pt x="88" y="387"/>
                    <a:pt x="195" y="387"/>
                  </a:cubicBezTo>
                  <a:cubicBezTo>
                    <a:pt x="302" y="387"/>
                    <a:pt x="389" y="300"/>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6" name="Google Shape;14216;p71"/>
            <p:cNvSpPr/>
            <p:nvPr/>
          </p:nvSpPr>
          <p:spPr>
            <a:xfrm>
              <a:off x="435250" y="697850"/>
              <a:ext cx="11350" cy="9725"/>
            </a:xfrm>
            <a:custGeom>
              <a:avLst/>
              <a:gdLst/>
              <a:ahLst/>
              <a:cxnLst/>
              <a:rect l="l" t="t" r="r" b="b"/>
              <a:pathLst>
                <a:path w="454" h="389" extrusionOk="0">
                  <a:moveTo>
                    <a:pt x="260" y="0"/>
                  </a:moveTo>
                  <a:cubicBezTo>
                    <a:pt x="87" y="0"/>
                    <a:pt x="0" y="209"/>
                    <a:pt x="123" y="331"/>
                  </a:cubicBezTo>
                  <a:cubicBezTo>
                    <a:pt x="163" y="371"/>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7" name="Google Shape;14217;p71"/>
            <p:cNvSpPr/>
            <p:nvPr/>
          </p:nvSpPr>
          <p:spPr>
            <a:xfrm>
              <a:off x="475000" y="697850"/>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8" name="Google Shape;14218;p71"/>
            <p:cNvSpPr/>
            <p:nvPr/>
          </p:nvSpPr>
          <p:spPr>
            <a:xfrm>
              <a:off x="516425" y="697850"/>
              <a:ext cx="9675" cy="9675"/>
            </a:xfrm>
            <a:custGeom>
              <a:avLst/>
              <a:gdLst/>
              <a:ahLst/>
              <a:cxnLst/>
              <a:rect l="l" t="t" r="r" b="b"/>
              <a:pathLst>
                <a:path w="387" h="387" extrusionOk="0">
                  <a:moveTo>
                    <a:pt x="193" y="0"/>
                  </a:moveTo>
                  <a:cubicBezTo>
                    <a:pt x="87" y="0"/>
                    <a:pt x="0" y="87"/>
                    <a:pt x="0" y="194"/>
                  </a:cubicBezTo>
                  <a:cubicBezTo>
                    <a:pt x="0" y="300"/>
                    <a:pt x="87" y="387"/>
                    <a:pt x="193" y="387"/>
                  </a:cubicBezTo>
                  <a:cubicBezTo>
                    <a:pt x="301" y="387"/>
                    <a:pt x="387" y="300"/>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9" name="Google Shape;14219;p71"/>
            <p:cNvSpPr/>
            <p:nvPr/>
          </p:nvSpPr>
          <p:spPr>
            <a:xfrm>
              <a:off x="554500" y="697850"/>
              <a:ext cx="11375" cy="9725"/>
            </a:xfrm>
            <a:custGeom>
              <a:avLst/>
              <a:gdLst/>
              <a:ahLst/>
              <a:cxnLst/>
              <a:rect l="l" t="t" r="r" b="b"/>
              <a:pathLst>
                <a:path w="455" h="389" extrusionOk="0">
                  <a:moveTo>
                    <a:pt x="262" y="0"/>
                  </a:moveTo>
                  <a:cubicBezTo>
                    <a:pt x="87" y="0"/>
                    <a:pt x="1" y="208"/>
                    <a:pt x="124" y="331"/>
                  </a:cubicBezTo>
                  <a:cubicBezTo>
                    <a:pt x="163" y="371"/>
                    <a:pt x="212" y="388"/>
                    <a:pt x="260" y="388"/>
                  </a:cubicBezTo>
                  <a:cubicBezTo>
                    <a:pt x="359" y="388"/>
                    <a:pt x="454" y="311"/>
                    <a:pt x="454" y="194"/>
                  </a:cubicBezTo>
                  <a:cubicBezTo>
                    <a:pt x="454"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0" name="Google Shape;14220;p71"/>
            <p:cNvSpPr/>
            <p:nvPr/>
          </p:nvSpPr>
          <p:spPr>
            <a:xfrm>
              <a:off x="595925"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7" y="300"/>
                    <a:pt x="387" y="194"/>
                  </a:cubicBezTo>
                  <a:cubicBezTo>
                    <a:pt x="387"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1" name="Google Shape;14221;p71"/>
            <p:cNvSpPr/>
            <p:nvPr/>
          </p:nvSpPr>
          <p:spPr>
            <a:xfrm>
              <a:off x="634025" y="6978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3"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2" name="Google Shape;14222;p71"/>
            <p:cNvSpPr/>
            <p:nvPr/>
          </p:nvSpPr>
          <p:spPr>
            <a:xfrm>
              <a:off x="673775" y="697850"/>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3"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3" name="Google Shape;14223;p71"/>
            <p:cNvSpPr/>
            <p:nvPr/>
          </p:nvSpPr>
          <p:spPr>
            <a:xfrm>
              <a:off x="715200" y="697850"/>
              <a:ext cx="9725" cy="9675"/>
            </a:xfrm>
            <a:custGeom>
              <a:avLst/>
              <a:gdLst/>
              <a:ahLst/>
              <a:cxnLst/>
              <a:rect l="l" t="t" r="r" b="b"/>
              <a:pathLst>
                <a:path w="389" h="387" extrusionOk="0">
                  <a:moveTo>
                    <a:pt x="194" y="0"/>
                  </a:moveTo>
                  <a:cubicBezTo>
                    <a:pt x="86" y="0"/>
                    <a:pt x="0" y="87"/>
                    <a:pt x="0" y="194"/>
                  </a:cubicBezTo>
                  <a:cubicBezTo>
                    <a:pt x="0" y="300"/>
                    <a:pt x="86" y="387"/>
                    <a:pt x="194" y="387"/>
                  </a:cubicBezTo>
                  <a:cubicBezTo>
                    <a:pt x="300" y="387"/>
                    <a:pt x="388" y="300"/>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4" name="Google Shape;14224;p71"/>
            <p:cNvSpPr/>
            <p:nvPr/>
          </p:nvSpPr>
          <p:spPr>
            <a:xfrm>
              <a:off x="753300" y="697850"/>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5" name="Google Shape;14225;p71"/>
            <p:cNvSpPr/>
            <p:nvPr/>
          </p:nvSpPr>
          <p:spPr>
            <a:xfrm>
              <a:off x="794700" y="69785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6" name="Google Shape;14226;p71"/>
            <p:cNvSpPr/>
            <p:nvPr/>
          </p:nvSpPr>
          <p:spPr>
            <a:xfrm>
              <a:off x="832825" y="697850"/>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6"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7" name="Google Shape;14227;p71"/>
            <p:cNvSpPr/>
            <p:nvPr/>
          </p:nvSpPr>
          <p:spPr>
            <a:xfrm>
              <a:off x="872575" y="6978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8" name="Google Shape;14228;p71"/>
            <p:cNvSpPr/>
            <p:nvPr/>
          </p:nvSpPr>
          <p:spPr>
            <a:xfrm>
              <a:off x="913950" y="69785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2" y="387"/>
                    <a:pt x="389" y="300"/>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9" name="Google Shape;14229;p71"/>
            <p:cNvSpPr/>
            <p:nvPr/>
          </p:nvSpPr>
          <p:spPr>
            <a:xfrm>
              <a:off x="95370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2" y="387"/>
                    <a:pt x="389" y="300"/>
                    <a:pt x="389" y="194"/>
                  </a:cubicBezTo>
                  <a:cubicBezTo>
                    <a:pt x="389" y="87"/>
                    <a:pt x="30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0" name="Google Shape;14230;p71"/>
            <p:cNvSpPr/>
            <p:nvPr/>
          </p:nvSpPr>
          <p:spPr>
            <a:xfrm>
              <a:off x="993450" y="697850"/>
              <a:ext cx="9725" cy="9675"/>
            </a:xfrm>
            <a:custGeom>
              <a:avLst/>
              <a:gdLst/>
              <a:ahLst/>
              <a:cxnLst/>
              <a:rect l="l" t="t" r="r" b="b"/>
              <a:pathLst>
                <a:path w="389" h="387" extrusionOk="0">
                  <a:moveTo>
                    <a:pt x="195" y="0"/>
                  </a:moveTo>
                  <a:cubicBezTo>
                    <a:pt x="89" y="0"/>
                    <a:pt x="1" y="87"/>
                    <a:pt x="1" y="194"/>
                  </a:cubicBezTo>
                  <a:cubicBezTo>
                    <a:pt x="1" y="300"/>
                    <a:pt x="89" y="387"/>
                    <a:pt x="195" y="387"/>
                  </a:cubicBezTo>
                  <a:cubicBezTo>
                    <a:pt x="303" y="387"/>
                    <a:pt x="389" y="300"/>
                    <a:pt x="389" y="194"/>
                  </a:cubicBezTo>
                  <a:cubicBezTo>
                    <a:pt x="389" y="87"/>
                    <a:pt x="303"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1" name="Google Shape;14231;p71"/>
            <p:cNvSpPr/>
            <p:nvPr/>
          </p:nvSpPr>
          <p:spPr>
            <a:xfrm>
              <a:off x="10332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2" name="Google Shape;14232;p71"/>
            <p:cNvSpPr/>
            <p:nvPr/>
          </p:nvSpPr>
          <p:spPr>
            <a:xfrm>
              <a:off x="107297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3" name="Google Shape;14233;p71"/>
            <p:cNvSpPr/>
            <p:nvPr/>
          </p:nvSpPr>
          <p:spPr>
            <a:xfrm>
              <a:off x="1112725" y="697850"/>
              <a:ext cx="9725" cy="9675"/>
            </a:xfrm>
            <a:custGeom>
              <a:avLst/>
              <a:gdLst/>
              <a:ahLst/>
              <a:cxnLst/>
              <a:rect l="l" t="t" r="r" b="b"/>
              <a:pathLst>
                <a:path w="389" h="387" extrusionOk="0">
                  <a:moveTo>
                    <a:pt x="194" y="0"/>
                  </a:moveTo>
                  <a:cubicBezTo>
                    <a:pt x="88" y="0"/>
                    <a:pt x="0" y="87"/>
                    <a:pt x="0" y="194"/>
                  </a:cubicBezTo>
                  <a:cubicBezTo>
                    <a:pt x="0" y="300"/>
                    <a:pt x="88" y="387"/>
                    <a:pt x="194" y="387"/>
                  </a:cubicBezTo>
                  <a:cubicBezTo>
                    <a:pt x="302" y="387"/>
                    <a:pt x="388" y="300"/>
                    <a:pt x="388" y="194"/>
                  </a:cubicBezTo>
                  <a:cubicBezTo>
                    <a:pt x="388" y="87"/>
                    <a:pt x="302"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4" name="Google Shape;14234;p71"/>
            <p:cNvSpPr/>
            <p:nvPr/>
          </p:nvSpPr>
          <p:spPr>
            <a:xfrm>
              <a:off x="1152500" y="697850"/>
              <a:ext cx="9700" cy="9675"/>
            </a:xfrm>
            <a:custGeom>
              <a:avLst/>
              <a:gdLst/>
              <a:ahLst/>
              <a:cxnLst/>
              <a:rect l="l" t="t" r="r" b="b"/>
              <a:pathLst>
                <a:path w="388" h="387" extrusionOk="0">
                  <a:moveTo>
                    <a:pt x="193" y="0"/>
                  </a:moveTo>
                  <a:cubicBezTo>
                    <a:pt x="87" y="0"/>
                    <a:pt x="1" y="87"/>
                    <a:pt x="1" y="194"/>
                  </a:cubicBezTo>
                  <a:cubicBezTo>
                    <a:pt x="1" y="300"/>
                    <a:pt x="87" y="387"/>
                    <a:pt x="193" y="387"/>
                  </a:cubicBezTo>
                  <a:cubicBezTo>
                    <a:pt x="301" y="387"/>
                    <a:pt x="388" y="300"/>
                    <a:pt x="388" y="194"/>
                  </a:cubicBezTo>
                  <a:cubicBezTo>
                    <a:pt x="388" y="87"/>
                    <a:pt x="301"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5" name="Google Shape;14235;p71"/>
            <p:cNvSpPr/>
            <p:nvPr/>
          </p:nvSpPr>
          <p:spPr>
            <a:xfrm>
              <a:off x="1192275" y="697850"/>
              <a:ext cx="9675" cy="9675"/>
            </a:xfrm>
            <a:custGeom>
              <a:avLst/>
              <a:gdLst/>
              <a:ahLst/>
              <a:cxnLst/>
              <a:rect l="l" t="t" r="r" b="b"/>
              <a:pathLst>
                <a:path w="387" h="387" extrusionOk="0">
                  <a:moveTo>
                    <a:pt x="193" y="0"/>
                  </a:moveTo>
                  <a:cubicBezTo>
                    <a:pt x="86" y="0"/>
                    <a:pt x="0" y="87"/>
                    <a:pt x="0" y="194"/>
                  </a:cubicBezTo>
                  <a:cubicBezTo>
                    <a:pt x="0" y="300"/>
                    <a:pt x="86" y="387"/>
                    <a:pt x="193" y="387"/>
                  </a:cubicBezTo>
                  <a:cubicBezTo>
                    <a:pt x="300" y="387"/>
                    <a:pt x="387" y="300"/>
                    <a:pt x="387" y="194"/>
                  </a:cubicBezTo>
                  <a:cubicBezTo>
                    <a:pt x="387" y="87"/>
                    <a:pt x="300"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6" name="Google Shape;14236;p71"/>
            <p:cNvSpPr/>
            <p:nvPr/>
          </p:nvSpPr>
          <p:spPr>
            <a:xfrm>
              <a:off x="435250" y="663750"/>
              <a:ext cx="11350" cy="9725"/>
            </a:xfrm>
            <a:custGeom>
              <a:avLst/>
              <a:gdLst/>
              <a:ahLst/>
              <a:cxnLst/>
              <a:rect l="l" t="t" r="r" b="b"/>
              <a:pathLst>
                <a:path w="454" h="389" extrusionOk="0">
                  <a:moveTo>
                    <a:pt x="260" y="0"/>
                  </a:moveTo>
                  <a:cubicBezTo>
                    <a:pt x="87" y="0"/>
                    <a:pt x="0" y="208"/>
                    <a:pt x="123" y="330"/>
                  </a:cubicBezTo>
                  <a:cubicBezTo>
                    <a:pt x="163" y="370"/>
                    <a:pt x="211" y="388"/>
                    <a:pt x="259" y="388"/>
                  </a:cubicBezTo>
                  <a:cubicBezTo>
                    <a:pt x="358" y="388"/>
                    <a:pt x="454" y="311"/>
                    <a:pt x="454" y="194"/>
                  </a:cubicBezTo>
                  <a:cubicBezTo>
                    <a:pt x="454" y="86"/>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7" name="Google Shape;14237;p71"/>
            <p:cNvSpPr/>
            <p:nvPr/>
          </p:nvSpPr>
          <p:spPr>
            <a:xfrm>
              <a:off x="475025"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8" name="Google Shape;14238;p71"/>
            <p:cNvSpPr/>
            <p:nvPr/>
          </p:nvSpPr>
          <p:spPr>
            <a:xfrm>
              <a:off x="514750" y="663750"/>
              <a:ext cx="11350" cy="9700"/>
            </a:xfrm>
            <a:custGeom>
              <a:avLst/>
              <a:gdLst/>
              <a:ahLst/>
              <a:cxnLst/>
              <a:rect l="l" t="t" r="r" b="b"/>
              <a:pathLst>
                <a:path w="454" h="388" extrusionOk="0">
                  <a:moveTo>
                    <a:pt x="263" y="0"/>
                  </a:moveTo>
                  <a:cubicBezTo>
                    <a:pt x="262" y="0"/>
                    <a:pt x="261" y="0"/>
                    <a:pt x="260" y="0"/>
                  </a:cubicBezTo>
                  <a:cubicBezTo>
                    <a:pt x="87" y="0"/>
                    <a:pt x="1" y="208"/>
                    <a:pt x="123" y="330"/>
                  </a:cubicBezTo>
                  <a:cubicBezTo>
                    <a:pt x="163" y="370"/>
                    <a:pt x="211" y="387"/>
                    <a:pt x="258" y="387"/>
                  </a:cubicBezTo>
                  <a:cubicBezTo>
                    <a:pt x="358" y="387"/>
                    <a:pt x="454" y="310"/>
                    <a:pt x="454" y="194"/>
                  </a:cubicBezTo>
                  <a:cubicBezTo>
                    <a:pt x="454" y="87"/>
                    <a:pt x="369"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9" name="Google Shape;14239;p71"/>
            <p:cNvSpPr/>
            <p:nvPr/>
          </p:nvSpPr>
          <p:spPr>
            <a:xfrm>
              <a:off x="554525" y="663750"/>
              <a:ext cx="11350" cy="9725"/>
            </a:xfrm>
            <a:custGeom>
              <a:avLst/>
              <a:gdLst/>
              <a:ahLst/>
              <a:cxnLst/>
              <a:rect l="l" t="t" r="r" b="b"/>
              <a:pathLst>
                <a:path w="454" h="389" extrusionOk="0">
                  <a:moveTo>
                    <a:pt x="263" y="0"/>
                  </a:moveTo>
                  <a:cubicBezTo>
                    <a:pt x="262" y="0"/>
                    <a:pt x="261" y="0"/>
                    <a:pt x="261" y="0"/>
                  </a:cubicBezTo>
                  <a:cubicBezTo>
                    <a:pt x="260" y="0"/>
                    <a:pt x="259" y="0"/>
                    <a:pt x="259" y="0"/>
                  </a:cubicBezTo>
                  <a:cubicBezTo>
                    <a:pt x="86" y="0"/>
                    <a:pt x="0" y="208"/>
                    <a:pt x="123" y="330"/>
                  </a:cubicBezTo>
                  <a:cubicBezTo>
                    <a:pt x="162" y="370"/>
                    <a:pt x="211" y="388"/>
                    <a:pt x="258" y="388"/>
                  </a:cubicBezTo>
                  <a:cubicBezTo>
                    <a:pt x="358" y="388"/>
                    <a:pt x="453" y="311"/>
                    <a:pt x="453" y="194"/>
                  </a:cubicBezTo>
                  <a:cubicBezTo>
                    <a:pt x="453" y="87"/>
                    <a:pt x="368"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0" name="Google Shape;14240;p71"/>
            <p:cNvSpPr/>
            <p:nvPr/>
          </p:nvSpPr>
          <p:spPr>
            <a:xfrm>
              <a:off x="594250" y="663750"/>
              <a:ext cx="11400" cy="9725"/>
            </a:xfrm>
            <a:custGeom>
              <a:avLst/>
              <a:gdLst/>
              <a:ahLst/>
              <a:cxnLst/>
              <a:rect l="l" t="t" r="r" b="b"/>
              <a:pathLst>
                <a:path w="456" h="389" extrusionOk="0">
                  <a:moveTo>
                    <a:pt x="262" y="0"/>
                  </a:moveTo>
                  <a:cubicBezTo>
                    <a:pt x="87" y="0"/>
                    <a:pt x="1" y="208"/>
                    <a:pt x="124" y="330"/>
                  </a:cubicBezTo>
                  <a:cubicBezTo>
                    <a:pt x="164" y="370"/>
                    <a:pt x="212" y="388"/>
                    <a:pt x="260" y="388"/>
                  </a:cubicBezTo>
                  <a:cubicBezTo>
                    <a:pt x="360" y="388"/>
                    <a:pt x="456" y="311"/>
                    <a:pt x="456" y="194"/>
                  </a:cubicBezTo>
                  <a:cubicBezTo>
                    <a:pt x="456" y="86"/>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1" name="Google Shape;14241;p71"/>
            <p:cNvSpPr/>
            <p:nvPr/>
          </p:nvSpPr>
          <p:spPr>
            <a:xfrm>
              <a:off x="634025" y="663750"/>
              <a:ext cx="11375" cy="9725"/>
            </a:xfrm>
            <a:custGeom>
              <a:avLst/>
              <a:gdLst/>
              <a:ahLst/>
              <a:cxnLst/>
              <a:rect l="l" t="t" r="r" b="b"/>
              <a:pathLst>
                <a:path w="455" h="389" extrusionOk="0">
                  <a:moveTo>
                    <a:pt x="264" y="0"/>
                  </a:moveTo>
                  <a:cubicBezTo>
                    <a:pt x="263" y="0"/>
                    <a:pt x="262" y="0"/>
                    <a:pt x="261" y="0"/>
                  </a:cubicBezTo>
                  <a:cubicBezTo>
                    <a:pt x="260" y="0"/>
                    <a:pt x="260" y="0"/>
                    <a:pt x="259" y="0"/>
                  </a:cubicBezTo>
                  <a:cubicBezTo>
                    <a:pt x="87" y="0"/>
                    <a:pt x="1" y="208"/>
                    <a:pt x="123" y="330"/>
                  </a:cubicBezTo>
                  <a:cubicBezTo>
                    <a:pt x="163" y="370"/>
                    <a:pt x="211" y="388"/>
                    <a:pt x="259" y="388"/>
                  </a:cubicBezTo>
                  <a:cubicBezTo>
                    <a:pt x="359" y="388"/>
                    <a:pt x="454" y="311"/>
                    <a:pt x="455" y="194"/>
                  </a:cubicBezTo>
                  <a:cubicBezTo>
                    <a:pt x="455" y="87"/>
                    <a:pt x="368" y="0"/>
                    <a:pt x="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2" name="Google Shape;14242;p71"/>
            <p:cNvSpPr/>
            <p:nvPr/>
          </p:nvSpPr>
          <p:spPr>
            <a:xfrm>
              <a:off x="673775" y="6637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5" y="86"/>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3" name="Google Shape;14243;p71"/>
            <p:cNvSpPr/>
            <p:nvPr/>
          </p:nvSpPr>
          <p:spPr>
            <a:xfrm>
              <a:off x="713525" y="6637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0"/>
                  </a:cubicBezTo>
                  <a:cubicBezTo>
                    <a:pt x="163" y="370"/>
                    <a:pt x="212" y="388"/>
                    <a:pt x="260" y="388"/>
                  </a:cubicBezTo>
                  <a:cubicBezTo>
                    <a:pt x="360" y="388"/>
                    <a:pt x="455" y="311"/>
                    <a:pt x="455" y="194"/>
                  </a:cubicBezTo>
                  <a:cubicBezTo>
                    <a:pt x="455" y="87"/>
                    <a:pt x="369" y="0"/>
                    <a:pt x="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4" name="Google Shape;14244;p71"/>
            <p:cNvSpPr/>
            <p:nvPr/>
          </p:nvSpPr>
          <p:spPr>
            <a:xfrm>
              <a:off x="753300" y="663750"/>
              <a:ext cx="11375" cy="9725"/>
            </a:xfrm>
            <a:custGeom>
              <a:avLst/>
              <a:gdLst/>
              <a:ahLst/>
              <a:cxnLst/>
              <a:rect l="l" t="t" r="r" b="b"/>
              <a:pathLst>
                <a:path w="455" h="389" extrusionOk="0">
                  <a:moveTo>
                    <a:pt x="263" y="0"/>
                  </a:moveTo>
                  <a:cubicBezTo>
                    <a:pt x="262" y="0"/>
                    <a:pt x="261" y="0"/>
                    <a:pt x="260" y="0"/>
                  </a:cubicBezTo>
                  <a:cubicBezTo>
                    <a:pt x="87" y="0"/>
                    <a:pt x="1" y="208"/>
                    <a:pt x="122" y="330"/>
                  </a:cubicBezTo>
                  <a:cubicBezTo>
                    <a:pt x="162" y="370"/>
                    <a:pt x="211" y="388"/>
                    <a:pt x="259" y="388"/>
                  </a:cubicBezTo>
                  <a:cubicBezTo>
                    <a:pt x="359" y="388"/>
                    <a:pt x="454" y="311"/>
                    <a:pt x="454" y="194"/>
                  </a:cubicBezTo>
                  <a:cubicBezTo>
                    <a:pt x="454" y="87"/>
                    <a:pt x="368"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5" name="Google Shape;14245;p71"/>
            <p:cNvSpPr/>
            <p:nvPr/>
          </p:nvSpPr>
          <p:spPr>
            <a:xfrm>
              <a:off x="793075"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0"/>
                  </a:cubicBezTo>
                  <a:cubicBezTo>
                    <a:pt x="161" y="370"/>
                    <a:pt x="210" y="388"/>
                    <a:pt x="258" y="388"/>
                  </a:cubicBezTo>
                  <a:cubicBezTo>
                    <a:pt x="358" y="388"/>
                    <a:pt x="453" y="311"/>
                    <a:pt x="453" y="194"/>
                  </a:cubicBezTo>
                  <a:cubicBezTo>
                    <a:pt x="453"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6" name="Google Shape;14246;p71"/>
            <p:cNvSpPr/>
            <p:nvPr/>
          </p:nvSpPr>
          <p:spPr>
            <a:xfrm>
              <a:off x="832825" y="663750"/>
              <a:ext cx="11350" cy="9725"/>
            </a:xfrm>
            <a:custGeom>
              <a:avLst/>
              <a:gdLst/>
              <a:ahLst/>
              <a:cxnLst/>
              <a:rect l="l" t="t" r="r" b="b"/>
              <a:pathLst>
                <a:path w="454" h="389" extrusionOk="0">
                  <a:moveTo>
                    <a:pt x="262" y="0"/>
                  </a:moveTo>
                  <a:cubicBezTo>
                    <a:pt x="261" y="0"/>
                    <a:pt x="260" y="0"/>
                    <a:pt x="259" y="0"/>
                  </a:cubicBezTo>
                  <a:cubicBezTo>
                    <a:pt x="87" y="0"/>
                    <a:pt x="0" y="208"/>
                    <a:pt x="122" y="330"/>
                  </a:cubicBezTo>
                  <a:cubicBezTo>
                    <a:pt x="161" y="370"/>
                    <a:pt x="210" y="388"/>
                    <a:pt x="258" y="388"/>
                  </a:cubicBezTo>
                  <a:cubicBezTo>
                    <a:pt x="358" y="388"/>
                    <a:pt x="453" y="311"/>
                    <a:pt x="453" y="194"/>
                  </a:cubicBezTo>
                  <a:cubicBezTo>
                    <a:pt x="453" y="87"/>
                    <a:pt x="369"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7" name="Google Shape;14247;p71"/>
            <p:cNvSpPr/>
            <p:nvPr/>
          </p:nvSpPr>
          <p:spPr>
            <a:xfrm>
              <a:off x="872575" y="663750"/>
              <a:ext cx="11350" cy="9700"/>
            </a:xfrm>
            <a:custGeom>
              <a:avLst/>
              <a:gdLst/>
              <a:ahLst/>
              <a:cxnLst/>
              <a:rect l="l" t="t" r="r" b="b"/>
              <a:pathLst>
                <a:path w="454" h="388" extrusionOk="0">
                  <a:moveTo>
                    <a:pt x="262" y="0"/>
                  </a:moveTo>
                  <a:cubicBezTo>
                    <a:pt x="261" y="0"/>
                    <a:pt x="260" y="0"/>
                    <a:pt x="260" y="0"/>
                  </a:cubicBezTo>
                  <a:cubicBezTo>
                    <a:pt x="87" y="0"/>
                    <a:pt x="0" y="209"/>
                    <a:pt x="123" y="330"/>
                  </a:cubicBezTo>
                  <a:cubicBezTo>
                    <a:pt x="162" y="370"/>
                    <a:pt x="211" y="388"/>
                    <a:pt x="258" y="388"/>
                  </a:cubicBezTo>
                  <a:cubicBezTo>
                    <a:pt x="358" y="388"/>
                    <a:pt x="454" y="310"/>
                    <a:pt x="454" y="194"/>
                  </a:cubicBezTo>
                  <a:cubicBezTo>
                    <a:pt x="454" y="87"/>
                    <a:pt x="367"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8" name="Google Shape;14248;p71"/>
            <p:cNvSpPr/>
            <p:nvPr/>
          </p:nvSpPr>
          <p:spPr>
            <a:xfrm>
              <a:off x="912325" y="663750"/>
              <a:ext cx="11350" cy="9725"/>
            </a:xfrm>
            <a:custGeom>
              <a:avLst/>
              <a:gdLst/>
              <a:ahLst/>
              <a:cxnLst/>
              <a:rect l="l" t="t" r="r" b="b"/>
              <a:pathLst>
                <a:path w="454" h="389" extrusionOk="0">
                  <a:moveTo>
                    <a:pt x="259" y="0"/>
                  </a:moveTo>
                  <a:cubicBezTo>
                    <a:pt x="86" y="0"/>
                    <a:pt x="1" y="208"/>
                    <a:pt x="122" y="330"/>
                  </a:cubicBezTo>
                  <a:cubicBezTo>
                    <a:pt x="162" y="370"/>
                    <a:pt x="211" y="388"/>
                    <a:pt x="258" y="388"/>
                  </a:cubicBezTo>
                  <a:cubicBezTo>
                    <a:pt x="358" y="388"/>
                    <a:pt x="454" y="311"/>
                    <a:pt x="454" y="194"/>
                  </a:cubicBezTo>
                  <a:cubicBezTo>
                    <a:pt x="454" y="86"/>
                    <a:pt x="367" y="0"/>
                    <a:pt x="261" y="0"/>
                  </a:cubicBezTo>
                  <a:cubicBezTo>
                    <a:pt x="261" y="0"/>
                    <a:pt x="260"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9" name="Google Shape;14249;p71"/>
            <p:cNvSpPr/>
            <p:nvPr/>
          </p:nvSpPr>
          <p:spPr>
            <a:xfrm>
              <a:off x="952100" y="663750"/>
              <a:ext cx="11325" cy="9725"/>
            </a:xfrm>
            <a:custGeom>
              <a:avLst/>
              <a:gdLst/>
              <a:ahLst/>
              <a:cxnLst/>
              <a:rect l="l" t="t" r="r" b="b"/>
              <a:pathLst>
                <a:path w="453" h="389" extrusionOk="0">
                  <a:moveTo>
                    <a:pt x="262" y="0"/>
                  </a:moveTo>
                  <a:cubicBezTo>
                    <a:pt x="261" y="0"/>
                    <a:pt x="260" y="0"/>
                    <a:pt x="259" y="0"/>
                  </a:cubicBezTo>
                  <a:cubicBezTo>
                    <a:pt x="258" y="0"/>
                    <a:pt x="258" y="0"/>
                    <a:pt x="257" y="0"/>
                  </a:cubicBezTo>
                  <a:cubicBezTo>
                    <a:pt x="85" y="0"/>
                    <a:pt x="0" y="208"/>
                    <a:pt x="121" y="330"/>
                  </a:cubicBezTo>
                  <a:cubicBezTo>
                    <a:pt x="161" y="370"/>
                    <a:pt x="210" y="388"/>
                    <a:pt x="258" y="388"/>
                  </a:cubicBezTo>
                  <a:cubicBezTo>
                    <a:pt x="357" y="388"/>
                    <a:pt x="453" y="311"/>
                    <a:pt x="453" y="194"/>
                  </a:cubicBezTo>
                  <a:cubicBezTo>
                    <a:pt x="453"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0" name="Google Shape;14250;p71"/>
            <p:cNvSpPr/>
            <p:nvPr/>
          </p:nvSpPr>
          <p:spPr>
            <a:xfrm>
              <a:off x="991825" y="663750"/>
              <a:ext cx="11350" cy="9725"/>
            </a:xfrm>
            <a:custGeom>
              <a:avLst/>
              <a:gdLst/>
              <a:ahLst/>
              <a:cxnLst/>
              <a:rect l="l" t="t" r="r" b="b"/>
              <a:pathLst>
                <a:path w="454" h="389" extrusionOk="0">
                  <a:moveTo>
                    <a:pt x="260" y="0"/>
                  </a:moveTo>
                  <a:cubicBezTo>
                    <a:pt x="87" y="0"/>
                    <a:pt x="1" y="208"/>
                    <a:pt x="124" y="330"/>
                  </a:cubicBezTo>
                  <a:cubicBezTo>
                    <a:pt x="163" y="370"/>
                    <a:pt x="211" y="388"/>
                    <a:pt x="259" y="388"/>
                  </a:cubicBezTo>
                  <a:cubicBezTo>
                    <a:pt x="359" y="388"/>
                    <a:pt x="454" y="311"/>
                    <a:pt x="454" y="194"/>
                  </a:cubicBezTo>
                  <a:cubicBezTo>
                    <a:pt x="454" y="86"/>
                    <a:pt x="368"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1" name="Google Shape;14251;p71"/>
            <p:cNvSpPr/>
            <p:nvPr/>
          </p:nvSpPr>
          <p:spPr>
            <a:xfrm>
              <a:off x="1031600" y="663750"/>
              <a:ext cx="11375" cy="9725"/>
            </a:xfrm>
            <a:custGeom>
              <a:avLst/>
              <a:gdLst/>
              <a:ahLst/>
              <a:cxnLst/>
              <a:rect l="l" t="t" r="r" b="b"/>
              <a:pathLst>
                <a:path w="455" h="389" extrusionOk="0">
                  <a:moveTo>
                    <a:pt x="263" y="0"/>
                  </a:moveTo>
                  <a:cubicBezTo>
                    <a:pt x="262" y="0"/>
                    <a:pt x="262" y="0"/>
                    <a:pt x="261" y="0"/>
                  </a:cubicBezTo>
                  <a:cubicBezTo>
                    <a:pt x="260" y="0"/>
                    <a:pt x="259" y="0"/>
                    <a:pt x="259" y="0"/>
                  </a:cubicBezTo>
                  <a:cubicBezTo>
                    <a:pt x="87" y="0"/>
                    <a:pt x="0" y="208"/>
                    <a:pt x="123" y="330"/>
                  </a:cubicBezTo>
                  <a:cubicBezTo>
                    <a:pt x="162" y="370"/>
                    <a:pt x="211" y="388"/>
                    <a:pt x="259" y="388"/>
                  </a:cubicBezTo>
                  <a:cubicBezTo>
                    <a:pt x="358" y="388"/>
                    <a:pt x="454" y="311"/>
                    <a:pt x="455" y="194"/>
                  </a:cubicBezTo>
                  <a:cubicBezTo>
                    <a:pt x="455" y="87"/>
                    <a:pt x="368"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2" name="Google Shape;14252;p71"/>
            <p:cNvSpPr/>
            <p:nvPr/>
          </p:nvSpPr>
          <p:spPr>
            <a:xfrm>
              <a:off x="1071350" y="663750"/>
              <a:ext cx="11350" cy="9725"/>
            </a:xfrm>
            <a:custGeom>
              <a:avLst/>
              <a:gdLst/>
              <a:ahLst/>
              <a:cxnLst/>
              <a:rect l="l" t="t" r="r" b="b"/>
              <a:pathLst>
                <a:path w="454" h="389" extrusionOk="0">
                  <a:moveTo>
                    <a:pt x="262" y="0"/>
                  </a:moveTo>
                  <a:cubicBezTo>
                    <a:pt x="261" y="0"/>
                    <a:pt x="260" y="0"/>
                    <a:pt x="259" y="0"/>
                  </a:cubicBezTo>
                  <a:cubicBezTo>
                    <a:pt x="86" y="0"/>
                    <a:pt x="0" y="208"/>
                    <a:pt x="123" y="330"/>
                  </a:cubicBezTo>
                  <a:cubicBezTo>
                    <a:pt x="162" y="370"/>
                    <a:pt x="211" y="388"/>
                    <a:pt x="258" y="388"/>
                  </a:cubicBezTo>
                  <a:cubicBezTo>
                    <a:pt x="358" y="388"/>
                    <a:pt x="453" y="311"/>
                    <a:pt x="453" y="194"/>
                  </a:cubicBezTo>
                  <a:cubicBezTo>
                    <a:pt x="453"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3" name="Google Shape;14253;p71"/>
            <p:cNvSpPr/>
            <p:nvPr/>
          </p:nvSpPr>
          <p:spPr>
            <a:xfrm>
              <a:off x="1111100" y="6637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3" y="330"/>
                  </a:cubicBezTo>
                  <a:cubicBezTo>
                    <a:pt x="162" y="370"/>
                    <a:pt x="211" y="388"/>
                    <a:pt x="259" y="388"/>
                  </a:cubicBezTo>
                  <a:cubicBezTo>
                    <a:pt x="358" y="388"/>
                    <a:pt x="453" y="311"/>
                    <a:pt x="453" y="194"/>
                  </a:cubicBezTo>
                  <a:cubicBezTo>
                    <a:pt x="453"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4" name="Google Shape;14254;p71"/>
            <p:cNvSpPr/>
            <p:nvPr/>
          </p:nvSpPr>
          <p:spPr>
            <a:xfrm>
              <a:off x="1150850" y="663750"/>
              <a:ext cx="11350" cy="9725"/>
            </a:xfrm>
            <a:custGeom>
              <a:avLst/>
              <a:gdLst/>
              <a:ahLst/>
              <a:cxnLst/>
              <a:rect l="l" t="t" r="r" b="b"/>
              <a:pathLst>
                <a:path w="454" h="389" extrusionOk="0">
                  <a:moveTo>
                    <a:pt x="262" y="0"/>
                  </a:moveTo>
                  <a:cubicBezTo>
                    <a:pt x="261" y="0"/>
                    <a:pt x="260" y="0"/>
                    <a:pt x="259" y="0"/>
                  </a:cubicBezTo>
                  <a:cubicBezTo>
                    <a:pt x="87" y="0"/>
                    <a:pt x="0" y="208"/>
                    <a:pt x="123" y="330"/>
                  </a:cubicBezTo>
                  <a:cubicBezTo>
                    <a:pt x="163" y="370"/>
                    <a:pt x="212" y="388"/>
                    <a:pt x="259" y="388"/>
                  </a:cubicBezTo>
                  <a:cubicBezTo>
                    <a:pt x="359" y="388"/>
                    <a:pt x="454" y="311"/>
                    <a:pt x="454" y="194"/>
                  </a:cubicBezTo>
                  <a:cubicBezTo>
                    <a:pt x="454" y="87"/>
                    <a:pt x="369"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5" name="Google Shape;14255;p71"/>
            <p:cNvSpPr/>
            <p:nvPr/>
          </p:nvSpPr>
          <p:spPr>
            <a:xfrm>
              <a:off x="475000"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6" name="Google Shape;14256;p71"/>
            <p:cNvSpPr/>
            <p:nvPr/>
          </p:nvSpPr>
          <p:spPr>
            <a:xfrm>
              <a:off x="514750" y="629625"/>
              <a:ext cx="11350" cy="9700"/>
            </a:xfrm>
            <a:custGeom>
              <a:avLst/>
              <a:gdLst/>
              <a:ahLst/>
              <a:cxnLst/>
              <a:rect l="l" t="t" r="r" b="b"/>
              <a:pathLst>
                <a:path w="454" h="388" extrusionOk="0">
                  <a:moveTo>
                    <a:pt x="260" y="1"/>
                  </a:moveTo>
                  <a:cubicBezTo>
                    <a:pt x="87" y="1"/>
                    <a:pt x="1" y="208"/>
                    <a:pt x="123" y="331"/>
                  </a:cubicBezTo>
                  <a:cubicBezTo>
                    <a:pt x="163" y="370"/>
                    <a:pt x="212" y="388"/>
                    <a:pt x="259" y="388"/>
                  </a:cubicBezTo>
                  <a:cubicBezTo>
                    <a:pt x="359" y="388"/>
                    <a:pt x="454" y="311"/>
                    <a:pt x="454" y="195"/>
                  </a:cubicBezTo>
                  <a:cubicBezTo>
                    <a:pt x="454" y="87"/>
                    <a:pt x="368"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7" name="Google Shape;14257;p71"/>
            <p:cNvSpPr/>
            <p:nvPr/>
          </p:nvSpPr>
          <p:spPr>
            <a:xfrm>
              <a:off x="554500" y="629625"/>
              <a:ext cx="11375" cy="9725"/>
            </a:xfrm>
            <a:custGeom>
              <a:avLst/>
              <a:gdLst/>
              <a:ahLst/>
              <a:cxnLst/>
              <a:rect l="l" t="t" r="r" b="b"/>
              <a:pathLst>
                <a:path w="455" h="389" extrusionOk="0">
                  <a:moveTo>
                    <a:pt x="262" y="1"/>
                  </a:moveTo>
                  <a:cubicBezTo>
                    <a:pt x="87" y="1"/>
                    <a:pt x="1" y="208"/>
                    <a:pt x="124" y="331"/>
                  </a:cubicBezTo>
                  <a:cubicBezTo>
                    <a:pt x="163" y="371"/>
                    <a:pt x="212" y="389"/>
                    <a:pt x="260" y="389"/>
                  </a:cubicBezTo>
                  <a:cubicBezTo>
                    <a:pt x="359" y="389"/>
                    <a:pt x="454" y="312"/>
                    <a:pt x="454" y="195"/>
                  </a:cubicBezTo>
                  <a:cubicBezTo>
                    <a:pt x="454"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8" name="Google Shape;14258;p71"/>
            <p:cNvSpPr/>
            <p:nvPr/>
          </p:nvSpPr>
          <p:spPr>
            <a:xfrm>
              <a:off x="594250" y="629625"/>
              <a:ext cx="11400" cy="9725"/>
            </a:xfrm>
            <a:custGeom>
              <a:avLst/>
              <a:gdLst/>
              <a:ahLst/>
              <a:cxnLst/>
              <a:rect l="l" t="t" r="r" b="b"/>
              <a:pathLst>
                <a:path w="456" h="389" extrusionOk="0">
                  <a:moveTo>
                    <a:pt x="262" y="1"/>
                  </a:moveTo>
                  <a:cubicBezTo>
                    <a:pt x="87" y="1"/>
                    <a:pt x="1" y="210"/>
                    <a:pt x="124" y="331"/>
                  </a:cubicBezTo>
                  <a:cubicBezTo>
                    <a:pt x="164" y="371"/>
                    <a:pt x="212" y="389"/>
                    <a:pt x="260" y="389"/>
                  </a:cubicBezTo>
                  <a:cubicBezTo>
                    <a:pt x="360" y="389"/>
                    <a:pt x="456" y="312"/>
                    <a:pt x="456" y="195"/>
                  </a:cubicBezTo>
                  <a:cubicBezTo>
                    <a:pt x="454"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9" name="Google Shape;14259;p71"/>
            <p:cNvSpPr/>
            <p:nvPr/>
          </p:nvSpPr>
          <p:spPr>
            <a:xfrm>
              <a:off x="634025" y="6296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0" name="Google Shape;14260;p71"/>
            <p:cNvSpPr/>
            <p:nvPr/>
          </p:nvSpPr>
          <p:spPr>
            <a:xfrm>
              <a:off x="673775" y="629625"/>
              <a:ext cx="11375" cy="9725"/>
            </a:xfrm>
            <a:custGeom>
              <a:avLst/>
              <a:gdLst/>
              <a:ahLst/>
              <a:cxnLst/>
              <a:rect l="l" t="t" r="r" b="b"/>
              <a:pathLst>
                <a:path w="455" h="389" extrusionOk="0">
                  <a:moveTo>
                    <a:pt x="261" y="1"/>
                  </a:moveTo>
                  <a:cubicBezTo>
                    <a:pt x="88" y="1"/>
                    <a:pt x="0" y="210"/>
                    <a:pt x="123" y="331"/>
                  </a:cubicBezTo>
                  <a:cubicBezTo>
                    <a:pt x="163" y="371"/>
                    <a:pt x="212" y="389"/>
                    <a:pt x="260" y="389"/>
                  </a:cubicBezTo>
                  <a:cubicBezTo>
                    <a:pt x="359" y="389"/>
                    <a:pt x="455"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1" name="Google Shape;14261;p71"/>
            <p:cNvSpPr/>
            <p:nvPr/>
          </p:nvSpPr>
          <p:spPr>
            <a:xfrm>
              <a:off x="713525" y="6296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2" name="Google Shape;14262;p71"/>
            <p:cNvSpPr/>
            <p:nvPr/>
          </p:nvSpPr>
          <p:spPr>
            <a:xfrm>
              <a:off x="753300" y="629625"/>
              <a:ext cx="11375" cy="9725"/>
            </a:xfrm>
            <a:custGeom>
              <a:avLst/>
              <a:gdLst/>
              <a:ahLst/>
              <a:cxnLst/>
              <a:rect l="l" t="t" r="r" b="b"/>
              <a:pathLst>
                <a:path w="455" h="389"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3" name="Google Shape;14263;p71"/>
            <p:cNvSpPr/>
            <p:nvPr/>
          </p:nvSpPr>
          <p:spPr>
            <a:xfrm>
              <a:off x="793075" y="6296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5"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4" name="Google Shape;14264;p71"/>
            <p:cNvSpPr/>
            <p:nvPr/>
          </p:nvSpPr>
          <p:spPr>
            <a:xfrm>
              <a:off x="832825" y="629625"/>
              <a:ext cx="11350" cy="9725"/>
            </a:xfrm>
            <a:custGeom>
              <a:avLst/>
              <a:gdLst/>
              <a:ahLst/>
              <a:cxnLst/>
              <a:rect l="l" t="t" r="r" b="b"/>
              <a:pathLst>
                <a:path w="454" h="389" extrusionOk="0">
                  <a:moveTo>
                    <a:pt x="259" y="1"/>
                  </a:moveTo>
                  <a:cubicBezTo>
                    <a:pt x="87" y="1"/>
                    <a:pt x="0" y="210"/>
                    <a:pt x="122" y="331"/>
                  </a:cubicBezTo>
                  <a:cubicBezTo>
                    <a:pt x="161" y="371"/>
                    <a:pt x="210" y="389"/>
                    <a:pt x="258" y="389"/>
                  </a:cubicBezTo>
                  <a:cubicBezTo>
                    <a:pt x="358" y="389"/>
                    <a:pt x="453" y="312"/>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5" name="Google Shape;14265;p71"/>
            <p:cNvSpPr/>
            <p:nvPr/>
          </p:nvSpPr>
          <p:spPr>
            <a:xfrm>
              <a:off x="872575" y="629625"/>
              <a:ext cx="11350" cy="9725"/>
            </a:xfrm>
            <a:custGeom>
              <a:avLst/>
              <a:gdLst/>
              <a:ahLst/>
              <a:cxnLst/>
              <a:rect l="l" t="t" r="r" b="b"/>
              <a:pathLst>
                <a:path w="454" h="389" extrusionOk="0">
                  <a:moveTo>
                    <a:pt x="262" y="1"/>
                  </a:moveTo>
                  <a:cubicBezTo>
                    <a:pt x="261" y="1"/>
                    <a:pt x="260" y="1"/>
                    <a:pt x="260" y="1"/>
                  </a:cubicBezTo>
                  <a:cubicBezTo>
                    <a:pt x="85" y="1"/>
                    <a:pt x="0" y="210"/>
                    <a:pt x="123" y="331"/>
                  </a:cubicBezTo>
                  <a:cubicBezTo>
                    <a:pt x="162" y="371"/>
                    <a:pt x="211" y="389"/>
                    <a:pt x="259" y="389"/>
                  </a:cubicBezTo>
                  <a:cubicBezTo>
                    <a:pt x="358" y="389"/>
                    <a:pt x="454" y="312"/>
                    <a:pt x="454" y="195"/>
                  </a:cubicBezTo>
                  <a:cubicBezTo>
                    <a:pt x="454" y="88"/>
                    <a:pt x="367"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6" name="Google Shape;14266;p71"/>
            <p:cNvSpPr/>
            <p:nvPr/>
          </p:nvSpPr>
          <p:spPr>
            <a:xfrm>
              <a:off x="912325" y="6296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2"/>
                    <a:pt x="454" y="195"/>
                  </a:cubicBezTo>
                  <a:cubicBezTo>
                    <a:pt x="454" y="87"/>
                    <a:pt x="367" y="1"/>
                    <a:pt x="261" y="1"/>
                  </a:cubicBezTo>
                  <a:cubicBezTo>
                    <a:pt x="261" y="1"/>
                    <a:pt x="260"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7" name="Google Shape;14267;p71"/>
            <p:cNvSpPr/>
            <p:nvPr/>
          </p:nvSpPr>
          <p:spPr>
            <a:xfrm>
              <a:off x="952075" y="6296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8" name="Google Shape;14268;p71"/>
            <p:cNvSpPr/>
            <p:nvPr/>
          </p:nvSpPr>
          <p:spPr>
            <a:xfrm>
              <a:off x="991825" y="629625"/>
              <a:ext cx="11350" cy="9725"/>
            </a:xfrm>
            <a:custGeom>
              <a:avLst/>
              <a:gdLst/>
              <a:ahLst/>
              <a:cxnLst/>
              <a:rect l="l" t="t" r="r" b="b"/>
              <a:pathLst>
                <a:path w="454" h="389" extrusionOk="0">
                  <a:moveTo>
                    <a:pt x="260" y="1"/>
                  </a:moveTo>
                  <a:cubicBezTo>
                    <a:pt x="87" y="1"/>
                    <a:pt x="1" y="210"/>
                    <a:pt x="124" y="331"/>
                  </a:cubicBezTo>
                  <a:cubicBezTo>
                    <a:pt x="163" y="371"/>
                    <a:pt x="211" y="389"/>
                    <a:pt x="259" y="389"/>
                  </a:cubicBezTo>
                  <a:cubicBezTo>
                    <a:pt x="359" y="389"/>
                    <a:pt x="454" y="312"/>
                    <a:pt x="454" y="195"/>
                  </a:cubicBezTo>
                  <a:cubicBezTo>
                    <a:pt x="454" y="87"/>
                    <a:pt x="368"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9" name="Google Shape;14269;p71"/>
            <p:cNvSpPr/>
            <p:nvPr/>
          </p:nvSpPr>
          <p:spPr>
            <a:xfrm>
              <a:off x="1031575" y="6296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60" y="389"/>
                    <a:pt x="456" y="312"/>
                    <a:pt x="456" y="195"/>
                  </a:cubicBezTo>
                  <a:cubicBezTo>
                    <a:pt x="456"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0" name="Google Shape;14270;p71"/>
            <p:cNvSpPr/>
            <p:nvPr/>
          </p:nvSpPr>
          <p:spPr>
            <a:xfrm>
              <a:off x="1071350" y="629625"/>
              <a:ext cx="11350" cy="9725"/>
            </a:xfrm>
            <a:custGeom>
              <a:avLst/>
              <a:gdLst/>
              <a:ahLst/>
              <a:cxnLst/>
              <a:rect l="l" t="t" r="r" b="b"/>
              <a:pathLst>
                <a:path w="454" h="389" extrusionOk="0">
                  <a:moveTo>
                    <a:pt x="259" y="1"/>
                  </a:moveTo>
                  <a:cubicBezTo>
                    <a:pt x="86" y="1"/>
                    <a:pt x="0" y="210"/>
                    <a:pt x="123" y="331"/>
                  </a:cubicBezTo>
                  <a:cubicBezTo>
                    <a:pt x="162" y="371"/>
                    <a:pt x="211" y="389"/>
                    <a:pt x="258" y="389"/>
                  </a:cubicBezTo>
                  <a:cubicBezTo>
                    <a:pt x="358" y="389"/>
                    <a:pt x="453" y="312"/>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1" name="Google Shape;14271;p71"/>
            <p:cNvSpPr/>
            <p:nvPr/>
          </p:nvSpPr>
          <p:spPr>
            <a:xfrm>
              <a:off x="1111100" y="629625"/>
              <a:ext cx="11350" cy="9725"/>
            </a:xfrm>
            <a:custGeom>
              <a:avLst/>
              <a:gdLst/>
              <a:ahLst/>
              <a:cxnLst/>
              <a:rect l="l" t="t" r="r" b="b"/>
              <a:pathLst>
                <a:path w="454" h="389" extrusionOk="0">
                  <a:moveTo>
                    <a:pt x="259" y="1"/>
                  </a:moveTo>
                  <a:cubicBezTo>
                    <a:pt x="87" y="1"/>
                    <a:pt x="0" y="208"/>
                    <a:pt x="123" y="331"/>
                  </a:cubicBezTo>
                  <a:cubicBezTo>
                    <a:pt x="162" y="371"/>
                    <a:pt x="211" y="389"/>
                    <a:pt x="259" y="389"/>
                  </a:cubicBezTo>
                  <a:cubicBezTo>
                    <a:pt x="358" y="389"/>
                    <a:pt x="453" y="312"/>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2" name="Google Shape;14272;p71"/>
            <p:cNvSpPr/>
            <p:nvPr/>
          </p:nvSpPr>
          <p:spPr>
            <a:xfrm>
              <a:off x="514750" y="595525"/>
              <a:ext cx="11350" cy="9700"/>
            </a:xfrm>
            <a:custGeom>
              <a:avLst/>
              <a:gdLst/>
              <a:ahLst/>
              <a:cxnLst/>
              <a:rect l="l" t="t" r="r" b="b"/>
              <a:pathLst>
                <a:path w="454" h="388" extrusionOk="0">
                  <a:moveTo>
                    <a:pt x="263" y="0"/>
                  </a:moveTo>
                  <a:cubicBezTo>
                    <a:pt x="262" y="0"/>
                    <a:pt x="261" y="0"/>
                    <a:pt x="260" y="1"/>
                  </a:cubicBezTo>
                  <a:cubicBezTo>
                    <a:pt x="87" y="1"/>
                    <a:pt x="1" y="208"/>
                    <a:pt x="123" y="331"/>
                  </a:cubicBezTo>
                  <a:cubicBezTo>
                    <a:pt x="163" y="370"/>
                    <a:pt x="211" y="388"/>
                    <a:pt x="258" y="388"/>
                  </a:cubicBezTo>
                  <a:cubicBezTo>
                    <a:pt x="358" y="388"/>
                    <a:pt x="454" y="311"/>
                    <a:pt x="454" y="195"/>
                  </a:cubicBezTo>
                  <a:cubicBezTo>
                    <a:pt x="454" y="88"/>
                    <a:pt x="369"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3" name="Google Shape;14273;p71"/>
            <p:cNvSpPr/>
            <p:nvPr/>
          </p:nvSpPr>
          <p:spPr>
            <a:xfrm>
              <a:off x="554525" y="595525"/>
              <a:ext cx="11350" cy="9725"/>
            </a:xfrm>
            <a:custGeom>
              <a:avLst/>
              <a:gdLst/>
              <a:ahLst/>
              <a:cxnLst/>
              <a:rect l="l" t="t" r="r" b="b"/>
              <a:pathLst>
                <a:path w="454" h="389" extrusionOk="0">
                  <a:moveTo>
                    <a:pt x="263" y="0"/>
                  </a:moveTo>
                  <a:cubicBezTo>
                    <a:pt x="262" y="0"/>
                    <a:pt x="261" y="0"/>
                    <a:pt x="261" y="1"/>
                  </a:cubicBezTo>
                  <a:cubicBezTo>
                    <a:pt x="260" y="1"/>
                    <a:pt x="259" y="1"/>
                    <a:pt x="259" y="1"/>
                  </a:cubicBezTo>
                  <a:cubicBezTo>
                    <a:pt x="86" y="1"/>
                    <a:pt x="0" y="209"/>
                    <a:pt x="123" y="331"/>
                  </a:cubicBezTo>
                  <a:cubicBezTo>
                    <a:pt x="162" y="371"/>
                    <a:pt x="211" y="389"/>
                    <a:pt x="258" y="389"/>
                  </a:cubicBezTo>
                  <a:cubicBezTo>
                    <a:pt x="358" y="389"/>
                    <a:pt x="453" y="311"/>
                    <a:pt x="453" y="195"/>
                  </a:cubicBezTo>
                  <a:cubicBezTo>
                    <a:pt x="453" y="88"/>
                    <a:pt x="368"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4" name="Google Shape;14274;p71"/>
            <p:cNvSpPr/>
            <p:nvPr/>
          </p:nvSpPr>
          <p:spPr>
            <a:xfrm>
              <a:off x="594250" y="5955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1"/>
                    <a:pt x="456" y="195"/>
                  </a:cubicBezTo>
                  <a:cubicBezTo>
                    <a:pt x="456"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5" name="Google Shape;14275;p71"/>
            <p:cNvSpPr/>
            <p:nvPr/>
          </p:nvSpPr>
          <p:spPr>
            <a:xfrm>
              <a:off x="634025" y="595525"/>
              <a:ext cx="11375" cy="9725"/>
            </a:xfrm>
            <a:custGeom>
              <a:avLst/>
              <a:gdLst/>
              <a:ahLst/>
              <a:cxnLst/>
              <a:rect l="l" t="t" r="r" b="b"/>
              <a:pathLst>
                <a:path w="455" h="389" extrusionOk="0">
                  <a:moveTo>
                    <a:pt x="264" y="0"/>
                  </a:moveTo>
                  <a:cubicBezTo>
                    <a:pt x="263" y="0"/>
                    <a:pt x="262" y="0"/>
                    <a:pt x="261" y="1"/>
                  </a:cubicBezTo>
                  <a:cubicBezTo>
                    <a:pt x="260" y="1"/>
                    <a:pt x="260" y="1"/>
                    <a:pt x="259" y="1"/>
                  </a:cubicBezTo>
                  <a:cubicBezTo>
                    <a:pt x="87" y="1"/>
                    <a:pt x="1" y="209"/>
                    <a:pt x="123" y="331"/>
                  </a:cubicBezTo>
                  <a:cubicBezTo>
                    <a:pt x="163" y="371"/>
                    <a:pt x="211" y="389"/>
                    <a:pt x="259" y="389"/>
                  </a:cubicBezTo>
                  <a:cubicBezTo>
                    <a:pt x="359" y="389"/>
                    <a:pt x="454" y="311"/>
                    <a:pt x="455" y="195"/>
                  </a:cubicBezTo>
                  <a:cubicBezTo>
                    <a:pt x="455" y="88"/>
                    <a:pt x="368" y="0"/>
                    <a:pt x="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6" name="Google Shape;14276;p71"/>
            <p:cNvSpPr/>
            <p:nvPr/>
          </p:nvSpPr>
          <p:spPr>
            <a:xfrm>
              <a:off x="673775" y="5955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1"/>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7" name="Google Shape;14277;p71"/>
            <p:cNvSpPr/>
            <p:nvPr/>
          </p:nvSpPr>
          <p:spPr>
            <a:xfrm>
              <a:off x="713525" y="595525"/>
              <a:ext cx="11400" cy="9725"/>
            </a:xfrm>
            <a:custGeom>
              <a:avLst/>
              <a:gdLst/>
              <a:ahLst/>
              <a:cxnLst/>
              <a:rect l="l" t="t" r="r" b="b"/>
              <a:pathLst>
                <a:path w="456" h="389" extrusionOk="0">
                  <a:moveTo>
                    <a:pt x="264" y="0"/>
                  </a:moveTo>
                  <a:cubicBezTo>
                    <a:pt x="263" y="0"/>
                    <a:pt x="262" y="0"/>
                    <a:pt x="261" y="1"/>
                  </a:cubicBezTo>
                  <a:cubicBezTo>
                    <a:pt x="260" y="1"/>
                    <a:pt x="260" y="1"/>
                    <a:pt x="259" y="1"/>
                  </a:cubicBezTo>
                  <a:cubicBezTo>
                    <a:pt x="88" y="1"/>
                    <a:pt x="1" y="209"/>
                    <a:pt x="123" y="331"/>
                  </a:cubicBezTo>
                  <a:cubicBezTo>
                    <a:pt x="163" y="371"/>
                    <a:pt x="212" y="389"/>
                    <a:pt x="260" y="389"/>
                  </a:cubicBezTo>
                  <a:cubicBezTo>
                    <a:pt x="360" y="389"/>
                    <a:pt x="455" y="311"/>
                    <a:pt x="455" y="195"/>
                  </a:cubicBezTo>
                  <a:cubicBezTo>
                    <a:pt x="455" y="88"/>
                    <a:pt x="369" y="0"/>
                    <a:pt x="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8" name="Google Shape;14278;p71"/>
            <p:cNvSpPr/>
            <p:nvPr/>
          </p:nvSpPr>
          <p:spPr>
            <a:xfrm>
              <a:off x="753300" y="595525"/>
              <a:ext cx="11375" cy="9725"/>
            </a:xfrm>
            <a:custGeom>
              <a:avLst/>
              <a:gdLst/>
              <a:ahLst/>
              <a:cxnLst/>
              <a:rect l="l" t="t" r="r" b="b"/>
              <a:pathLst>
                <a:path w="455" h="389" extrusionOk="0">
                  <a:moveTo>
                    <a:pt x="263" y="0"/>
                  </a:moveTo>
                  <a:cubicBezTo>
                    <a:pt x="262" y="0"/>
                    <a:pt x="261" y="0"/>
                    <a:pt x="260" y="1"/>
                  </a:cubicBezTo>
                  <a:cubicBezTo>
                    <a:pt x="87" y="1"/>
                    <a:pt x="1" y="208"/>
                    <a:pt x="122" y="331"/>
                  </a:cubicBezTo>
                  <a:cubicBezTo>
                    <a:pt x="162" y="371"/>
                    <a:pt x="211" y="389"/>
                    <a:pt x="259" y="389"/>
                  </a:cubicBezTo>
                  <a:cubicBezTo>
                    <a:pt x="359" y="389"/>
                    <a:pt x="454" y="311"/>
                    <a:pt x="454" y="195"/>
                  </a:cubicBezTo>
                  <a:cubicBezTo>
                    <a:pt x="454" y="88"/>
                    <a:pt x="368"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9" name="Google Shape;14279;p71"/>
            <p:cNvSpPr/>
            <p:nvPr/>
          </p:nvSpPr>
          <p:spPr>
            <a:xfrm>
              <a:off x="793075" y="595525"/>
              <a:ext cx="11350" cy="9725"/>
            </a:xfrm>
            <a:custGeom>
              <a:avLst/>
              <a:gdLst/>
              <a:ahLst/>
              <a:cxnLst/>
              <a:rect l="l" t="t" r="r" b="b"/>
              <a:pathLst>
                <a:path w="454" h="389" extrusionOk="0">
                  <a:moveTo>
                    <a:pt x="262" y="0"/>
                  </a:moveTo>
                  <a:cubicBezTo>
                    <a:pt x="261" y="0"/>
                    <a:pt x="260" y="0"/>
                    <a:pt x="259" y="1"/>
                  </a:cubicBezTo>
                  <a:cubicBezTo>
                    <a:pt x="259" y="1"/>
                    <a:pt x="258" y="1"/>
                    <a:pt x="257" y="1"/>
                  </a:cubicBezTo>
                  <a:cubicBezTo>
                    <a:pt x="86" y="1"/>
                    <a:pt x="1" y="209"/>
                    <a:pt x="121" y="331"/>
                  </a:cubicBezTo>
                  <a:cubicBezTo>
                    <a:pt x="161" y="371"/>
                    <a:pt x="210" y="389"/>
                    <a:pt x="258" y="389"/>
                  </a:cubicBezTo>
                  <a:cubicBezTo>
                    <a:pt x="358" y="389"/>
                    <a:pt x="453" y="311"/>
                    <a:pt x="453" y="195"/>
                  </a:cubicBezTo>
                  <a:cubicBezTo>
                    <a:pt x="453" y="88"/>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0" name="Google Shape;14280;p71"/>
            <p:cNvSpPr/>
            <p:nvPr/>
          </p:nvSpPr>
          <p:spPr>
            <a:xfrm>
              <a:off x="832825" y="595525"/>
              <a:ext cx="11350" cy="9725"/>
            </a:xfrm>
            <a:custGeom>
              <a:avLst/>
              <a:gdLst/>
              <a:ahLst/>
              <a:cxnLst/>
              <a:rect l="l" t="t" r="r" b="b"/>
              <a:pathLst>
                <a:path w="454" h="389" extrusionOk="0">
                  <a:moveTo>
                    <a:pt x="262" y="0"/>
                  </a:moveTo>
                  <a:cubicBezTo>
                    <a:pt x="261" y="0"/>
                    <a:pt x="260" y="0"/>
                    <a:pt x="259" y="1"/>
                  </a:cubicBezTo>
                  <a:cubicBezTo>
                    <a:pt x="87" y="1"/>
                    <a:pt x="0" y="208"/>
                    <a:pt x="122" y="331"/>
                  </a:cubicBezTo>
                  <a:cubicBezTo>
                    <a:pt x="161" y="371"/>
                    <a:pt x="210" y="389"/>
                    <a:pt x="258" y="389"/>
                  </a:cubicBezTo>
                  <a:cubicBezTo>
                    <a:pt x="358" y="389"/>
                    <a:pt x="453" y="311"/>
                    <a:pt x="453" y="195"/>
                  </a:cubicBezTo>
                  <a:cubicBezTo>
                    <a:pt x="453" y="88"/>
                    <a:pt x="369"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1" name="Google Shape;14281;p71"/>
            <p:cNvSpPr/>
            <p:nvPr/>
          </p:nvSpPr>
          <p:spPr>
            <a:xfrm>
              <a:off x="872575" y="595525"/>
              <a:ext cx="11350" cy="9725"/>
            </a:xfrm>
            <a:custGeom>
              <a:avLst/>
              <a:gdLst/>
              <a:ahLst/>
              <a:cxnLst/>
              <a:rect l="l" t="t" r="r" b="b"/>
              <a:pathLst>
                <a:path w="454" h="389" extrusionOk="0">
                  <a:moveTo>
                    <a:pt x="262" y="0"/>
                  </a:moveTo>
                  <a:cubicBezTo>
                    <a:pt x="261" y="0"/>
                    <a:pt x="260" y="0"/>
                    <a:pt x="260" y="1"/>
                  </a:cubicBezTo>
                  <a:cubicBezTo>
                    <a:pt x="85" y="1"/>
                    <a:pt x="0" y="210"/>
                    <a:pt x="123" y="331"/>
                  </a:cubicBezTo>
                  <a:cubicBezTo>
                    <a:pt x="162" y="371"/>
                    <a:pt x="211" y="389"/>
                    <a:pt x="259" y="389"/>
                  </a:cubicBezTo>
                  <a:cubicBezTo>
                    <a:pt x="358" y="389"/>
                    <a:pt x="454" y="311"/>
                    <a:pt x="454" y="195"/>
                  </a:cubicBezTo>
                  <a:cubicBezTo>
                    <a:pt x="454" y="88"/>
                    <a:pt x="367"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2" name="Google Shape;14282;p71"/>
            <p:cNvSpPr/>
            <p:nvPr/>
          </p:nvSpPr>
          <p:spPr>
            <a:xfrm>
              <a:off x="912325" y="595525"/>
              <a:ext cx="11350" cy="9725"/>
            </a:xfrm>
            <a:custGeom>
              <a:avLst/>
              <a:gdLst/>
              <a:ahLst/>
              <a:cxnLst/>
              <a:rect l="l" t="t" r="r" b="b"/>
              <a:pathLst>
                <a:path w="454" h="389" extrusionOk="0">
                  <a:moveTo>
                    <a:pt x="259" y="1"/>
                  </a:moveTo>
                  <a:cubicBezTo>
                    <a:pt x="86" y="1"/>
                    <a:pt x="1" y="209"/>
                    <a:pt x="122" y="331"/>
                  </a:cubicBezTo>
                  <a:cubicBezTo>
                    <a:pt x="162" y="371"/>
                    <a:pt x="211" y="389"/>
                    <a:pt x="258" y="389"/>
                  </a:cubicBezTo>
                  <a:cubicBezTo>
                    <a:pt x="358" y="389"/>
                    <a:pt x="454" y="311"/>
                    <a:pt x="454" y="195"/>
                  </a:cubicBezTo>
                  <a:cubicBezTo>
                    <a:pt x="454" y="87"/>
                    <a:pt x="367" y="1"/>
                    <a:pt x="261" y="1"/>
                  </a:cubicBezTo>
                  <a:cubicBezTo>
                    <a:pt x="261" y="1"/>
                    <a:pt x="260"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3" name="Google Shape;14283;p71"/>
            <p:cNvSpPr/>
            <p:nvPr/>
          </p:nvSpPr>
          <p:spPr>
            <a:xfrm>
              <a:off x="952100" y="595525"/>
              <a:ext cx="11325" cy="9725"/>
            </a:xfrm>
            <a:custGeom>
              <a:avLst/>
              <a:gdLst/>
              <a:ahLst/>
              <a:cxnLst/>
              <a:rect l="l" t="t" r="r" b="b"/>
              <a:pathLst>
                <a:path w="453" h="389" extrusionOk="0">
                  <a:moveTo>
                    <a:pt x="262" y="0"/>
                  </a:moveTo>
                  <a:cubicBezTo>
                    <a:pt x="261" y="0"/>
                    <a:pt x="260" y="0"/>
                    <a:pt x="259" y="1"/>
                  </a:cubicBezTo>
                  <a:cubicBezTo>
                    <a:pt x="258" y="1"/>
                    <a:pt x="258" y="1"/>
                    <a:pt x="257" y="1"/>
                  </a:cubicBezTo>
                  <a:cubicBezTo>
                    <a:pt x="85" y="1"/>
                    <a:pt x="0" y="209"/>
                    <a:pt x="121" y="331"/>
                  </a:cubicBezTo>
                  <a:cubicBezTo>
                    <a:pt x="161" y="371"/>
                    <a:pt x="210" y="389"/>
                    <a:pt x="258" y="389"/>
                  </a:cubicBezTo>
                  <a:cubicBezTo>
                    <a:pt x="357" y="389"/>
                    <a:pt x="453" y="311"/>
                    <a:pt x="453" y="195"/>
                  </a:cubicBezTo>
                  <a:cubicBezTo>
                    <a:pt x="453" y="88"/>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4" name="Google Shape;14284;p71"/>
            <p:cNvSpPr/>
            <p:nvPr/>
          </p:nvSpPr>
          <p:spPr>
            <a:xfrm>
              <a:off x="991825" y="5955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1"/>
                    <a:pt x="454" y="195"/>
                  </a:cubicBezTo>
                  <a:cubicBezTo>
                    <a:pt x="454" y="87"/>
                    <a:pt x="368"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5" name="Google Shape;14285;p71"/>
            <p:cNvSpPr/>
            <p:nvPr/>
          </p:nvSpPr>
          <p:spPr>
            <a:xfrm>
              <a:off x="1031600" y="595525"/>
              <a:ext cx="11375" cy="9725"/>
            </a:xfrm>
            <a:custGeom>
              <a:avLst/>
              <a:gdLst/>
              <a:ahLst/>
              <a:cxnLst/>
              <a:rect l="l" t="t" r="r" b="b"/>
              <a:pathLst>
                <a:path w="455" h="389" extrusionOk="0">
                  <a:moveTo>
                    <a:pt x="263" y="0"/>
                  </a:moveTo>
                  <a:cubicBezTo>
                    <a:pt x="262" y="0"/>
                    <a:pt x="262" y="0"/>
                    <a:pt x="261" y="1"/>
                  </a:cubicBezTo>
                  <a:cubicBezTo>
                    <a:pt x="260" y="1"/>
                    <a:pt x="259" y="1"/>
                    <a:pt x="259" y="1"/>
                  </a:cubicBezTo>
                  <a:cubicBezTo>
                    <a:pt x="87" y="1"/>
                    <a:pt x="0" y="209"/>
                    <a:pt x="123" y="331"/>
                  </a:cubicBezTo>
                  <a:cubicBezTo>
                    <a:pt x="162" y="371"/>
                    <a:pt x="211" y="389"/>
                    <a:pt x="259" y="389"/>
                  </a:cubicBezTo>
                  <a:cubicBezTo>
                    <a:pt x="358" y="389"/>
                    <a:pt x="454" y="311"/>
                    <a:pt x="455" y="195"/>
                  </a:cubicBezTo>
                  <a:cubicBezTo>
                    <a:pt x="455" y="88"/>
                    <a:pt x="368" y="0"/>
                    <a:pt x="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6" name="Google Shape;14286;p71"/>
            <p:cNvSpPr/>
            <p:nvPr/>
          </p:nvSpPr>
          <p:spPr>
            <a:xfrm>
              <a:off x="1071350" y="595525"/>
              <a:ext cx="11350" cy="9725"/>
            </a:xfrm>
            <a:custGeom>
              <a:avLst/>
              <a:gdLst/>
              <a:ahLst/>
              <a:cxnLst/>
              <a:rect l="l" t="t" r="r" b="b"/>
              <a:pathLst>
                <a:path w="454" h="389" extrusionOk="0">
                  <a:moveTo>
                    <a:pt x="262" y="0"/>
                  </a:moveTo>
                  <a:cubicBezTo>
                    <a:pt x="261" y="0"/>
                    <a:pt x="260" y="0"/>
                    <a:pt x="259" y="1"/>
                  </a:cubicBezTo>
                  <a:cubicBezTo>
                    <a:pt x="86" y="1"/>
                    <a:pt x="0" y="208"/>
                    <a:pt x="123" y="331"/>
                  </a:cubicBezTo>
                  <a:cubicBezTo>
                    <a:pt x="162" y="371"/>
                    <a:pt x="211" y="389"/>
                    <a:pt x="258" y="389"/>
                  </a:cubicBezTo>
                  <a:cubicBezTo>
                    <a:pt x="358" y="389"/>
                    <a:pt x="453" y="311"/>
                    <a:pt x="453" y="195"/>
                  </a:cubicBezTo>
                  <a:cubicBezTo>
                    <a:pt x="453" y="88"/>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7" name="Google Shape;14287;p71"/>
            <p:cNvSpPr/>
            <p:nvPr/>
          </p:nvSpPr>
          <p:spPr>
            <a:xfrm>
              <a:off x="594250" y="561425"/>
              <a:ext cx="11400" cy="9725"/>
            </a:xfrm>
            <a:custGeom>
              <a:avLst/>
              <a:gdLst/>
              <a:ahLst/>
              <a:cxnLst/>
              <a:rect l="l" t="t" r="r" b="b"/>
              <a:pathLst>
                <a:path w="456" h="389" extrusionOk="0">
                  <a:moveTo>
                    <a:pt x="262" y="0"/>
                  </a:moveTo>
                  <a:cubicBezTo>
                    <a:pt x="87" y="0"/>
                    <a:pt x="1" y="209"/>
                    <a:pt x="124" y="331"/>
                  </a:cubicBezTo>
                  <a:cubicBezTo>
                    <a:pt x="164" y="371"/>
                    <a:pt x="212" y="388"/>
                    <a:pt x="260" y="388"/>
                  </a:cubicBezTo>
                  <a:cubicBezTo>
                    <a:pt x="360" y="388"/>
                    <a:pt x="456" y="311"/>
                    <a:pt x="456" y="194"/>
                  </a:cubicBezTo>
                  <a:cubicBezTo>
                    <a:pt x="454" y="87"/>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8" name="Google Shape;14288;p71"/>
            <p:cNvSpPr/>
            <p:nvPr/>
          </p:nvSpPr>
          <p:spPr>
            <a:xfrm>
              <a:off x="634025" y="561425"/>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9" name="Google Shape;14289;p71"/>
            <p:cNvSpPr/>
            <p:nvPr/>
          </p:nvSpPr>
          <p:spPr>
            <a:xfrm>
              <a:off x="673775" y="561425"/>
              <a:ext cx="11375" cy="9725"/>
            </a:xfrm>
            <a:custGeom>
              <a:avLst/>
              <a:gdLst/>
              <a:ahLst/>
              <a:cxnLst/>
              <a:rect l="l" t="t" r="r" b="b"/>
              <a:pathLst>
                <a:path w="455" h="389" extrusionOk="0">
                  <a:moveTo>
                    <a:pt x="261" y="0"/>
                  </a:moveTo>
                  <a:cubicBezTo>
                    <a:pt x="88" y="0"/>
                    <a:pt x="0" y="209"/>
                    <a:pt x="123" y="331"/>
                  </a:cubicBezTo>
                  <a:cubicBezTo>
                    <a:pt x="163" y="371"/>
                    <a:pt x="212" y="388"/>
                    <a:pt x="260" y="388"/>
                  </a:cubicBezTo>
                  <a:cubicBezTo>
                    <a:pt x="359" y="388"/>
                    <a:pt x="455" y="311"/>
                    <a:pt x="455" y="194"/>
                  </a:cubicBezTo>
                  <a:cubicBezTo>
                    <a:pt x="455"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0" name="Google Shape;14290;p71"/>
            <p:cNvSpPr/>
            <p:nvPr/>
          </p:nvSpPr>
          <p:spPr>
            <a:xfrm>
              <a:off x="713525" y="561425"/>
              <a:ext cx="11400" cy="9725"/>
            </a:xfrm>
            <a:custGeom>
              <a:avLst/>
              <a:gdLst/>
              <a:ahLst/>
              <a:cxnLst/>
              <a:rect l="l" t="t" r="r" b="b"/>
              <a:pathLst>
                <a:path w="456" h="389" extrusionOk="0">
                  <a:moveTo>
                    <a:pt x="261" y="0"/>
                  </a:moveTo>
                  <a:cubicBezTo>
                    <a:pt x="88" y="0"/>
                    <a:pt x="0" y="208"/>
                    <a:pt x="123" y="331"/>
                  </a:cubicBezTo>
                  <a:cubicBezTo>
                    <a:pt x="163" y="371"/>
                    <a:pt x="212" y="388"/>
                    <a:pt x="260" y="388"/>
                  </a:cubicBezTo>
                  <a:cubicBezTo>
                    <a:pt x="360" y="388"/>
                    <a:pt x="455" y="311"/>
                    <a:pt x="455" y="194"/>
                  </a:cubicBezTo>
                  <a:cubicBezTo>
                    <a:pt x="455"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1" name="Google Shape;14291;p71"/>
            <p:cNvSpPr/>
            <p:nvPr/>
          </p:nvSpPr>
          <p:spPr>
            <a:xfrm>
              <a:off x="753300" y="561425"/>
              <a:ext cx="11375" cy="9725"/>
            </a:xfrm>
            <a:custGeom>
              <a:avLst/>
              <a:gdLst/>
              <a:ahLst/>
              <a:cxnLst/>
              <a:rect l="l" t="t" r="r" b="b"/>
              <a:pathLst>
                <a:path w="455" h="389" extrusionOk="0">
                  <a:moveTo>
                    <a:pt x="260" y="0"/>
                  </a:moveTo>
                  <a:cubicBezTo>
                    <a:pt x="87" y="0"/>
                    <a:pt x="1" y="209"/>
                    <a:pt x="122" y="331"/>
                  </a:cubicBezTo>
                  <a:cubicBezTo>
                    <a:pt x="162" y="371"/>
                    <a:pt x="211" y="388"/>
                    <a:pt x="259" y="388"/>
                  </a:cubicBezTo>
                  <a:cubicBezTo>
                    <a:pt x="359" y="388"/>
                    <a:pt x="454" y="311"/>
                    <a:pt x="454" y="194"/>
                  </a:cubicBezTo>
                  <a:cubicBezTo>
                    <a:pt x="454" y="87"/>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2" name="Google Shape;14292;p71"/>
            <p:cNvSpPr/>
            <p:nvPr/>
          </p:nvSpPr>
          <p:spPr>
            <a:xfrm>
              <a:off x="793075" y="561425"/>
              <a:ext cx="11350" cy="9725"/>
            </a:xfrm>
            <a:custGeom>
              <a:avLst/>
              <a:gdLst/>
              <a:ahLst/>
              <a:cxnLst/>
              <a:rect l="l" t="t" r="r" b="b"/>
              <a:pathLst>
                <a:path w="454" h="389" extrusionOk="0">
                  <a:moveTo>
                    <a:pt x="259" y="0"/>
                  </a:moveTo>
                  <a:cubicBezTo>
                    <a:pt x="87" y="0"/>
                    <a:pt x="0" y="208"/>
                    <a:pt x="121" y="331"/>
                  </a:cubicBezTo>
                  <a:cubicBezTo>
                    <a:pt x="161" y="371"/>
                    <a:pt x="210" y="388"/>
                    <a:pt x="258" y="388"/>
                  </a:cubicBezTo>
                  <a:cubicBezTo>
                    <a:pt x="358" y="388"/>
                    <a:pt x="453" y="311"/>
                    <a:pt x="453" y="194"/>
                  </a:cubicBezTo>
                  <a:cubicBezTo>
                    <a:pt x="453" y="87"/>
                    <a:pt x="365"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3" name="Google Shape;14293;p71"/>
            <p:cNvSpPr/>
            <p:nvPr/>
          </p:nvSpPr>
          <p:spPr>
            <a:xfrm>
              <a:off x="832825" y="561425"/>
              <a:ext cx="11350" cy="9725"/>
            </a:xfrm>
            <a:custGeom>
              <a:avLst/>
              <a:gdLst/>
              <a:ahLst/>
              <a:cxnLst/>
              <a:rect l="l" t="t" r="r" b="b"/>
              <a:pathLst>
                <a:path w="454" h="389" extrusionOk="0">
                  <a:moveTo>
                    <a:pt x="259" y="0"/>
                  </a:moveTo>
                  <a:cubicBezTo>
                    <a:pt x="87" y="0"/>
                    <a:pt x="0" y="209"/>
                    <a:pt x="122" y="331"/>
                  </a:cubicBezTo>
                  <a:cubicBezTo>
                    <a:pt x="161" y="371"/>
                    <a:pt x="210" y="388"/>
                    <a:pt x="258" y="388"/>
                  </a:cubicBezTo>
                  <a:cubicBezTo>
                    <a:pt x="358" y="388"/>
                    <a:pt x="453" y="311"/>
                    <a:pt x="453" y="194"/>
                  </a:cubicBezTo>
                  <a:cubicBezTo>
                    <a:pt x="453" y="87"/>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4" name="Google Shape;14294;p71"/>
            <p:cNvSpPr/>
            <p:nvPr/>
          </p:nvSpPr>
          <p:spPr>
            <a:xfrm>
              <a:off x="872575" y="561425"/>
              <a:ext cx="11350" cy="9725"/>
            </a:xfrm>
            <a:custGeom>
              <a:avLst/>
              <a:gdLst/>
              <a:ahLst/>
              <a:cxnLst/>
              <a:rect l="l" t="t" r="r" b="b"/>
              <a:pathLst>
                <a:path w="454" h="389" extrusionOk="0">
                  <a:moveTo>
                    <a:pt x="260" y="0"/>
                  </a:moveTo>
                  <a:cubicBezTo>
                    <a:pt x="85" y="0"/>
                    <a:pt x="0" y="209"/>
                    <a:pt x="123" y="332"/>
                  </a:cubicBezTo>
                  <a:cubicBezTo>
                    <a:pt x="163" y="371"/>
                    <a:pt x="211" y="389"/>
                    <a:pt x="259" y="389"/>
                  </a:cubicBezTo>
                  <a:cubicBezTo>
                    <a:pt x="358" y="389"/>
                    <a:pt x="454" y="311"/>
                    <a:pt x="454" y="194"/>
                  </a:cubicBezTo>
                  <a:cubicBezTo>
                    <a:pt x="454" y="87"/>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5" name="Google Shape;14295;p71"/>
            <p:cNvSpPr/>
            <p:nvPr/>
          </p:nvSpPr>
          <p:spPr>
            <a:xfrm>
              <a:off x="912325" y="561425"/>
              <a:ext cx="11350" cy="9725"/>
            </a:xfrm>
            <a:custGeom>
              <a:avLst/>
              <a:gdLst/>
              <a:ahLst/>
              <a:cxnLst/>
              <a:rect l="l" t="t" r="r" b="b"/>
              <a:pathLst>
                <a:path w="454" h="389" extrusionOk="0">
                  <a:moveTo>
                    <a:pt x="259" y="0"/>
                  </a:moveTo>
                  <a:cubicBezTo>
                    <a:pt x="86" y="0"/>
                    <a:pt x="1" y="210"/>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6" name="Google Shape;14296;p71"/>
            <p:cNvSpPr/>
            <p:nvPr/>
          </p:nvSpPr>
          <p:spPr>
            <a:xfrm>
              <a:off x="952075" y="561425"/>
              <a:ext cx="11350" cy="9725"/>
            </a:xfrm>
            <a:custGeom>
              <a:avLst/>
              <a:gdLst/>
              <a:ahLst/>
              <a:cxnLst/>
              <a:rect l="l" t="t" r="r" b="b"/>
              <a:pathLst>
                <a:path w="454" h="389" extrusionOk="0">
                  <a:moveTo>
                    <a:pt x="260" y="0"/>
                  </a:moveTo>
                  <a:cubicBezTo>
                    <a:pt x="87" y="0"/>
                    <a:pt x="1" y="208"/>
                    <a:pt x="122" y="331"/>
                  </a:cubicBezTo>
                  <a:cubicBezTo>
                    <a:pt x="162" y="371"/>
                    <a:pt x="211" y="388"/>
                    <a:pt x="259" y="388"/>
                  </a:cubicBezTo>
                  <a:cubicBezTo>
                    <a:pt x="358" y="388"/>
                    <a:pt x="454" y="311"/>
                    <a:pt x="454" y="194"/>
                  </a:cubicBezTo>
                  <a:cubicBezTo>
                    <a:pt x="454" y="87"/>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7" name="Google Shape;14297;p71"/>
            <p:cNvSpPr/>
            <p:nvPr/>
          </p:nvSpPr>
          <p:spPr>
            <a:xfrm>
              <a:off x="991825" y="561425"/>
              <a:ext cx="11350" cy="9725"/>
            </a:xfrm>
            <a:custGeom>
              <a:avLst/>
              <a:gdLst/>
              <a:ahLst/>
              <a:cxnLst/>
              <a:rect l="l" t="t" r="r" b="b"/>
              <a:pathLst>
                <a:path w="454" h="389" extrusionOk="0">
                  <a:moveTo>
                    <a:pt x="260" y="0"/>
                  </a:moveTo>
                  <a:cubicBezTo>
                    <a:pt x="87" y="0"/>
                    <a:pt x="1" y="209"/>
                    <a:pt x="124" y="331"/>
                  </a:cubicBezTo>
                  <a:cubicBezTo>
                    <a:pt x="163" y="371"/>
                    <a:pt x="211" y="388"/>
                    <a:pt x="259" y="388"/>
                  </a:cubicBezTo>
                  <a:cubicBezTo>
                    <a:pt x="359" y="388"/>
                    <a:pt x="454" y="311"/>
                    <a:pt x="454" y="194"/>
                  </a:cubicBezTo>
                  <a:cubicBezTo>
                    <a:pt x="454" y="87"/>
                    <a:pt x="368"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8" name="Google Shape;14298;p71"/>
            <p:cNvSpPr/>
            <p:nvPr/>
          </p:nvSpPr>
          <p:spPr>
            <a:xfrm>
              <a:off x="673775" y="527300"/>
              <a:ext cx="11375" cy="9750"/>
            </a:xfrm>
            <a:custGeom>
              <a:avLst/>
              <a:gdLst/>
              <a:ahLst/>
              <a:cxnLst/>
              <a:rect l="l" t="t" r="r" b="b"/>
              <a:pathLst>
                <a:path w="455" h="390" extrusionOk="0">
                  <a:moveTo>
                    <a:pt x="261" y="1"/>
                  </a:moveTo>
                  <a:cubicBezTo>
                    <a:pt x="88" y="1"/>
                    <a:pt x="0" y="210"/>
                    <a:pt x="123" y="331"/>
                  </a:cubicBezTo>
                  <a:cubicBezTo>
                    <a:pt x="163" y="371"/>
                    <a:pt x="212" y="389"/>
                    <a:pt x="260" y="389"/>
                  </a:cubicBezTo>
                  <a:cubicBezTo>
                    <a:pt x="359" y="389"/>
                    <a:pt x="455" y="312"/>
                    <a:pt x="455" y="195"/>
                  </a:cubicBezTo>
                  <a:cubicBezTo>
                    <a:pt x="453"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9" name="Google Shape;14299;p71"/>
            <p:cNvSpPr/>
            <p:nvPr/>
          </p:nvSpPr>
          <p:spPr>
            <a:xfrm>
              <a:off x="713525" y="527300"/>
              <a:ext cx="11400" cy="9750"/>
            </a:xfrm>
            <a:custGeom>
              <a:avLst/>
              <a:gdLst/>
              <a:ahLst/>
              <a:cxnLst/>
              <a:rect l="l" t="t" r="r" b="b"/>
              <a:pathLst>
                <a:path w="456" h="390" extrusionOk="0">
                  <a:moveTo>
                    <a:pt x="261" y="1"/>
                  </a:moveTo>
                  <a:cubicBezTo>
                    <a:pt x="88" y="1"/>
                    <a:pt x="0" y="209"/>
                    <a:pt x="123" y="331"/>
                  </a:cubicBezTo>
                  <a:cubicBezTo>
                    <a:pt x="163" y="371"/>
                    <a:pt x="212" y="389"/>
                    <a:pt x="260" y="389"/>
                  </a:cubicBezTo>
                  <a:cubicBezTo>
                    <a:pt x="360" y="389"/>
                    <a:pt x="455"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0" name="Google Shape;14300;p71"/>
            <p:cNvSpPr/>
            <p:nvPr/>
          </p:nvSpPr>
          <p:spPr>
            <a:xfrm>
              <a:off x="753300" y="527300"/>
              <a:ext cx="11375" cy="9750"/>
            </a:xfrm>
            <a:custGeom>
              <a:avLst/>
              <a:gdLst/>
              <a:ahLst/>
              <a:cxnLst/>
              <a:rect l="l" t="t" r="r" b="b"/>
              <a:pathLst>
                <a:path w="455" h="390" extrusionOk="0">
                  <a:moveTo>
                    <a:pt x="260" y="1"/>
                  </a:moveTo>
                  <a:cubicBezTo>
                    <a:pt x="87" y="1"/>
                    <a:pt x="1" y="210"/>
                    <a:pt x="122" y="331"/>
                  </a:cubicBezTo>
                  <a:cubicBezTo>
                    <a:pt x="162" y="371"/>
                    <a:pt x="211" y="389"/>
                    <a:pt x="259" y="389"/>
                  </a:cubicBezTo>
                  <a:cubicBezTo>
                    <a:pt x="359" y="389"/>
                    <a:pt x="454" y="312"/>
                    <a:pt x="454" y="195"/>
                  </a:cubicBezTo>
                  <a:cubicBezTo>
                    <a:pt x="454" y="87"/>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1" name="Google Shape;14301;p71"/>
            <p:cNvSpPr/>
            <p:nvPr/>
          </p:nvSpPr>
          <p:spPr>
            <a:xfrm>
              <a:off x="793075" y="527300"/>
              <a:ext cx="11350" cy="9750"/>
            </a:xfrm>
            <a:custGeom>
              <a:avLst/>
              <a:gdLst/>
              <a:ahLst/>
              <a:cxnLst/>
              <a:rect l="l" t="t" r="r" b="b"/>
              <a:pathLst>
                <a:path w="454" h="390" extrusionOk="0">
                  <a:moveTo>
                    <a:pt x="259" y="1"/>
                  </a:moveTo>
                  <a:cubicBezTo>
                    <a:pt x="87" y="1"/>
                    <a:pt x="0" y="209"/>
                    <a:pt x="121" y="331"/>
                  </a:cubicBezTo>
                  <a:cubicBezTo>
                    <a:pt x="161" y="371"/>
                    <a:pt x="210" y="389"/>
                    <a:pt x="258" y="389"/>
                  </a:cubicBezTo>
                  <a:cubicBezTo>
                    <a:pt x="358" y="389"/>
                    <a:pt x="453" y="312"/>
                    <a:pt x="453" y="195"/>
                  </a:cubicBezTo>
                  <a:cubicBezTo>
                    <a:pt x="453" y="87"/>
                    <a:pt x="365"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2" name="Google Shape;14302;p71"/>
            <p:cNvSpPr/>
            <p:nvPr/>
          </p:nvSpPr>
          <p:spPr>
            <a:xfrm>
              <a:off x="832825" y="527300"/>
              <a:ext cx="11350" cy="9750"/>
            </a:xfrm>
            <a:custGeom>
              <a:avLst/>
              <a:gdLst/>
              <a:ahLst/>
              <a:cxnLst/>
              <a:rect l="l" t="t" r="r" b="b"/>
              <a:pathLst>
                <a:path w="454" h="390" extrusionOk="0">
                  <a:moveTo>
                    <a:pt x="259" y="1"/>
                  </a:moveTo>
                  <a:cubicBezTo>
                    <a:pt x="87" y="1"/>
                    <a:pt x="0" y="210"/>
                    <a:pt x="122" y="331"/>
                  </a:cubicBezTo>
                  <a:cubicBezTo>
                    <a:pt x="161" y="371"/>
                    <a:pt x="210" y="389"/>
                    <a:pt x="258" y="389"/>
                  </a:cubicBezTo>
                  <a:cubicBezTo>
                    <a:pt x="358" y="389"/>
                    <a:pt x="453" y="312"/>
                    <a:pt x="453" y="195"/>
                  </a:cubicBezTo>
                  <a:cubicBezTo>
                    <a:pt x="453" y="87"/>
                    <a:pt x="366"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3" name="Google Shape;14303;p71"/>
            <p:cNvSpPr/>
            <p:nvPr/>
          </p:nvSpPr>
          <p:spPr>
            <a:xfrm>
              <a:off x="872575" y="527300"/>
              <a:ext cx="11350" cy="9750"/>
            </a:xfrm>
            <a:custGeom>
              <a:avLst/>
              <a:gdLst/>
              <a:ahLst/>
              <a:cxnLst/>
              <a:rect l="l" t="t" r="r" b="b"/>
              <a:pathLst>
                <a:path w="454" h="390" extrusionOk="0">
                  <a:moveTo>
                    <a:pt x="260" y="1"/>
                  </a:moveTo>
                  <a:cubicBezTo>
                    <a:pt x="85" y="1"/>
                    <a:pt x="0" y="210"/>
                    <a:pt x="123" y="333"/>
                  </a:cubicBezTo>
                  <a:cubicBezTo>
                    <a:pt x="163" y="372"/>
                    <a:pt x="211" y="390"/>
                    <a:pt x="259" y="390"/>
                  </a:cubicBezTo>
                  <a:cubicBezTo>
                    <a:pt x="358" y="390"/>
                    <a:pt x="454" y="312"/>
                    <a:pt x="454" y="195"/>
                  </a:cubicBezTo>
                  <a:cubicBezTo>
                    <a:pt x="454" y="87"/>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4" name="Google Shape;14304;p71"/>
            <p:cNvSpPr/>
            <p:nvPr/>
          </p:nvSpPr>
          <p:spPr>
            <a:xfrm>
              <a:off x="912325" y="527300"/>
              <a:ext cx="11350" cy="9750"/>
            </a:xfrm>
            <a:custGeom>
              <a:avLst/>
              <a:gdLst/>
              <a:ahLst/>
              <a:cxnLst/>
              <a:rect l="l" t="t" r="r" b="b"/>
              <a:pathLst>
                <a:path w="454" h="390" extrusionOk="0">
                  <a:moveTo>
                    <a:pt x="261" y="1"/>
                  </a:moveTo>
                  <a:cubicBezTo>
                    <a:pt x="87" y="1"/>
                    <a:pt x="1" y="210"/>
                    <a:pt x="122" y="333"/>
                  </a:cubicBezTo>
                  <a:cubicBezTo>
                    <a:pt x="161" y="372"/>
                    <a:pt x="210" y="390"/>
                    <a:pt x="258" y="390"/>
                  </a:cubicBezTo>
                  <a:cubicBezTo>
                    <a:pt x="358" y="390"/>
                    <a:pt x="454" y="312"/>
                    <a:pt x="454" y="195"/>
                  </a:cubicBezTo>
                  <a:cubicBezTo>
                    <a:pt x="454"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5" name="Google Shape;14305;p71"/>
            <p:cNvSpPr/>
            <p:nvPr/>
          </p:nvSpPr>
          <p:spPr>
            <a:xfrm>
              <a:off x="594250" y="1584550"/>
              <a:ext cx="11400" cy="9725"/>
            </a:xfrm>
            <a:custGeom>
              <a:avLst/>
              <a:gdLst/>
              <a:ahLst/>
              <a:cxnLst/>
              <a:rect l="l" t="t" r="r" b="b"/>
              <a:pathLst>
                <a:path w="456" h="389" extrusionOk="0">
                  <a:moveTo>
                    <a:pt x="262" y="0"/>
                  </a:moveTo>
                  <a:cubicBezTo>
                    <a:pt x="87" y="0"/>
                    <a:pt x="1" y="209"/>
                    <a:pt x="124" y="330"/>
                  </a:cubicBezTo>
                  <a:cubicBezTo>
                    <a:pt x="164" y="370"/>
                    <a:pt x="212" y="388"/>
                    <a:pt x="260" y="388"/>
                  </a:cubicBezTo>
                  <a:cubicBezTo>
                    <a:pt x="360" y="388"/>
                    <a:pt x="456" y="311"/>
                    <a:pt x="456" y="194"/>
                  </a:cubicBezTo>
                  <a:cubicBezTo>
                    <a:pt x="454" y="86"/>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6" name="Google Shape;14306;p71"/>
            <p:cNvSpPr/>
            <p:nvPr/>
          </p:nvSpPr>
          <p:spPr>
            <a:xfrm>
              <a:off x="634025" y="1584550"/>
              <a:ext cx="11375" cy="9725"/>
            </a:xfrm>
            <a:custGeom>
              <a:avLst/>
              <a:gdLst/>
              <a:ahLst/>
              <a:cxnLst/>
              <a:rect l="l" t="t" r="r" b="b"/>
              <a:pathLst>
                <a:path w="455" h="389" extrusionOk="0">
                  <a:moveTo>
                    <a:pt x="261" y="0"/>
                  </a:moveTo>
                  <a:cubicBezTo>
                    <a:pt x="88" y="0"/>
                    <a:pt x="0" y="208"/>
                    <a:pt x="123" y="330"/>
                  </a:cubicBezTo>
                  <a:cubicBezTo>
                    <a:pt x="163" y="370"/>
                    <a:pt x="212" y="388"/>
                    <a:pt x="260" y="388"/>
                  </a:cubicBezTo>
                  <a:cubicBezTo>
                    <a:pt x="359" y="388"/>
                    <a:pt x="455" y="311"/>
                    <a:pt x="455" y="194"/>
                  </a:cubicBezTo>
                  <a:cubicBezTo>
                    <a:pt x="453" y="86"/>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7" name="Google Shape;14307;p71"/>
            <p:cNvSpPr/>
            <p:nvPr/>
          </p:nvSpPr>
          <p:spPr>
            <a:xfrm>
              <a:off x="673775" y="1584550"/>
              <a:ext cx="11375" cy="9725"/>
            </a:xfrm>
            <a:custGeom>
              <a:avLst/>
              <a:gdLst/>
              <a:ahLst/>
              <a:cxnLst/>
              <a:rect l="l" t="t" r="r" b="b"/>
              <a:pathLst>
                <a:path w="455" h="389" extrusionOk="0">
                  <a:moveTo>
                    <a:pt x="261" y="0"/>
                  </a:moveTo>
                  <a:cubicBezTo>
                    <a:pt x="88" y="0"/>
                    <a:pt x="0" y="209"/>
                    <a:pt x="123" y="330"/>
                  </a:cubicBezTo>
                  <a:cubicBezTo>
                    <a:pt x="163" y="370"/>
                    <a:pt x="212" y="388"/>
                    <a:pt x="260" y="388"/>
                  </a:cubicBezTo>
                  <a:cubicBezTo>
                    <a:pt x="359" y="388"/>
                    <a:pt x="455" y="311"/>
                    <a:pt x="455" y="194"/>
                  </a:cubicBezTo>
                  <a:cubicBezTo>
                    <a:pt x="453" y="86"/>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8" name="Google Shape;14308;p71"/>
            <p:cNvSpPr/>
            <p:nvPr/>
          </p:nvSpPr>
          <p:spPr>
            <a:xfrm>
              <a:off x="713525" y="1584550"/>
              <a:ext cx="11400" cy="9725"/>
            </a:xfrm>
            <a:custGeom>
              <a:avLst/>
              <a:gdLst/>
              <a:ahLst/>
              <a:cxnLst/>
              <a:rect l="l" t="t" r="r" b="b"/>
              <a:pathLst>
                <a:path w="456" h="389" extrusionOk="0">
                  <a:moveTo>
                    <a:pt x="261" y="0"/>
                  </a:moveTo>
                  <a:cubicBezTo>
                    <a:pt x="88" y="0"/>
                    <a:pt x="0" y="208"/>
                    <a:pt x="123" y="330"/>
                  </a:cubicBezTo>
                  <a:cubicBezTo>
                    <a:pt x="163" y="370"/>
                    <a:pt x="212" y="388"/>
                    <a:pt x="260" y="388"/>
                  </a:cubicBezTo>
                  <a:cubicBezTo>
                    <a:pt x="360" y="388"/>
                    <a:pt x="455" y="311"/>
                    <a:pt x="455" y="194"/>
                  </a:cubicBezTo>
                  <a:cubicBezTo>
                    <a:pt x="455" y="86"/>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9" name="Google Shape;14309;p71"/>
            <p:cNvSpPr/>
            <p:nvPr/>
          </p:nvSpPr>
          <p:spPr>
            <a:xfrm>
              <a:off x="753300" y="1584550"/>
              <a:ext cx="11375" cy="9725"/>
            </a:xfrm>
            <a:custGeom>
              <a:avLst/>
              <a:gdLst/>
              <a:ahLst/>
              <a:cxnLst/>
              <a:rect l="l" t="t" r="r" b="b"/>
              <a:pathLst>
                <a:path w="455" h="389" extrusionOk="0">
                  <a:moveTo>
                    <a:pt x="260" y="0"/>
                  </a:moveTo>
                  <a:cubicBezTo>
                    <a:pt x="87" y="0"/>
                    <a:pt x="1" y="209"/>
                    <a:pt x="122" y="330"/>
                  </a:cubicBezTo>
                  <a:cubicBezTo>
                    <a:pt x="162" y="370"/>
                    <a:pt x="211" y="388"/>
                    <a:pt x="259" y="388"/>
                  </a:cubicBezTo>
                  <a:cubicBezTo>
                    <a:pt x="359" y="388"/>
                    <a:pt x="454" y="311"/>
                    <a:pt x="454" y="194"/>
                  </a:cubicBezTo>
                  <a:cubicBezTo>
                    <a:pt x="454" y="86"/>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0" name="Google Shape;14310;p71"/>
            <p:cNvSpPr/>
            <p:nvPr/>
          </p:nvSpPr>
          <p:spPr>
            <a:xfrm>
              <a:off x="793075" y="1584550"/>
              <a:ext cx="11350" cy="9725"/>
            </a:xfrm>
            <a:custGeom>
              <a:avLst/>
              <a:gdLst/>
              <a:ahLst/>
              <a:cxnLst/>
              <a:rect l="l" t="t" r="r" b="b"/>
              <a:pathLst>
                <a:path w="454" h="389" extrusionOk="0">
                  <a:moveTo>
                    <a:pt x="259" y="0"/>
                  </a:moveTo>
                  <a:cubicBezTo>
                    <a:pt x="87" y="0"/>
                    <a:pt x="0" y="208"/>
                    <a:pt x="121" y="330"/>
                  </a:cubicBezTo>
                  <a:cubicBezTo>
                    <a:pt x="161" y="370"/>
                    <a:pt x="210" y="388"/>
                    <a:pt x="258" y="388"/>
                  </a:cubicBezTo>
                  <a:cubicBezTo>
                    <a:pt x="358" y="388"/>
                    <a:pt x="453" y="311"/>
                    <a:pt x="453" y="194"/>
                  </a:cubicBezTo>
                  <a:cubicBezTo>
                    <a:pt x="453" y="86"/>
                    <a:pt x="365"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1" name="Google Shape;14311;p71"/>
            <p:cNvSpPr/>
            <p:nvPr/>
          </p:nvSpPr>
          <p:spPr>
            <a:xfrm>
              <a:off x="832825" y="1584550"/>
              <a:ext cx="11350" cy="9725"/>
            </a:xfrm>
            <a:custGeom>
              <a:avLst/>
              <a:gdLst/>
              <a:ahLst/>
              <a:cxnLst/>
              <a:rect l="l" t="t" r="r" b="b"/>
              <a:pathLst>
                <a:path w="454" h="389" extrusionOk="0">
                  <a:moveTo>
                    <a:pt x="259" y="0"/>
                  </a:moveTo>
                  <a:cubicBezTo>
                    <a:pt x="87" y="0"/>
                    <a:pt x="0" y="209"/>
                    <a:pt x="122" y="330"/>
                  </a:cubicBezTo>
                  <a:cubicBezTo>
                    <a:pt x="161" y="370"/>
                    <a:pt x="210" y="388"/>
                    <a:pt x="258" y="388"/>
                  </a:cubicBezTo>
                  <a:cubicBezTo>
                    <a:pt x="358" y="388"/>
                    <a:pt x="453" y="311"/>
                    <a:pt x="453" y="194"/>
                  </a:cubicBezTo>
                  <a:cubicBezTo>
                    <a:pt x="453" y="86"/>
                    <a:pt x="366"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2" name="Google Shape;14312;p71"/>
            <p:cNvSpPr/>
            <p:nvPr/>
          </p:nvSpPr>
          <p:spPr>
            <a:xfrm>
              <a:off x="872575" y="1584550"/>
              <a:ext cx="11350" cy="9725"/>
            </a:xfrm>
            <a:custGeom>
              <a:avLst/>
              <a:gdLst/>
              <a:ahLst/>
              <a:cxnLst/>
              <a:rect l="l" t="t" r="r" b="b"/>
              <a:pathLst>
                <a:path w="454" h="389" extrusionOk="0">
                  <a:moveTo>
                    <a:pt x="260" y="0"/>
                  </a:moveTo>
                  <a:cubicBezTo>
                    <a:pt x="87" y="0"/>
                    <a:pt x="0" y="208"/>
                    <a:pt x="122" y="330"/>
                  </a:cubicBezTo>
                  <a:cubicBezTo>
                    <a:pt x="161" y="370"/>
                    <a:pt x="210" y="388"/>
                    <a:pt x="258" y="388"/>
                  </a:cubicBezTo>
                  <a:cubicBezTo>
                    <a:pt x="358" y="388"/>
                    <a:pt x="454" y="311"/>
                    <a:pt x="454" y="194"/>
                  </a:cubicBezTo>
                  <a:cubicBezTo>
                    <a:pt x="454" y="86"/>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3" name="Google Shape;14313;p71"/>
            <p:cNvSpPr/>
            <p:nvPr/>
          </p:nvSpPr>
          <p:spPr>
            <a:xfrm>
              <a:off x="912325" y="1584550"/>
              <a:ext cx="11350" cy="9725"/>
            </a:xfrm>
            <a:custGeom>
              <a:avLst/>
              <a:gdLst/>
              <a:ahLst/>
              <a:cxnLst/>
              <a:rect l="l" t="t" r="r" b="b"/>
              <a:pathLst>
                <a:path w="454" h="389" extrusionOk="0">
                  <a:moveTo>
                    <a:pt x="260" y="0"/>
                  </a:moveTo>
                  <a:cubicBezTo>
                    <a:pt x="87" y="0"/>
                    <a:pt x="1" y="209"/>
                    <a:pt x="123" y="330"/>
                  </a:cubicBezTo>
                  <a:cubicBezTo>
                    <a:pt x="163" y="370"/>
                    <a:pt x="211" y="388"/>
                    <a:pt x="259" y="388"/>
                  </a:cubicBezTo>
                  <a:cubicBezTo>
                    <a:pt x="358" y="388"/>
                    <a:pt x="454" y="311"/>
                    <a:pt x="454" y="194"/>
                  </a:cubicBezTo>
                  <a:cubicBezTo>
                    <a:pt x="454" y="86"/>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4" name="Google Shape;14314;p71"/>
            <p:cNvSpPr/>
            <p:nvPr/>
          </p:nvSpPr>
          <p:spPr>
            <a:xfrm>
              <a:off x="952075" y="1584550"/>
              <a:ext cx="11350" cy="9725"/>
            </a:xfrm>
            <a:custGeom>
              <a:avLst/>
              <a:gdLst/>
              <a:ahLst/>
              <a:cxnLst/>
              <a:rect l="l" t="t" r="r" b="b"/>
              <a:pathLst>
                <a:path w="454" h="389" extrusionOk="0">
                  <a:moveTo>
                    <a:pt x="260" y="0"/>
                  </a:moveTo>
                  <a:cubicBezTo>
                    <a:pt x="87" y="0"/>
                    <a:pt x="1" y="208"/>
                    <a:pt x="122" y="330"/>
                  </a:cubicBezTo>
                  <a:cubicBezTo>
                    <a:pt x="162" y="370"/>
                    <a:pt x="211" y="388"/>
                    <a:pt x="259" y="388"/>
                  </a:cubicBezTo>
                  <a:cubicBezTo>
                    <a:pt x="358" y="388"/>
                    <a:pt x="454" y="311"/>
                    <a:pt x="454" y="194"/>
                  </a:cubicBezTo>
                  <a:cubicBezTo>
                    <a:pt x="454" y="86"/>
                    <a:pt x="367"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5" name="Google Shape;14315;p71"/>
            <p:cNvSpPr/>
            <p:nvPr/>
          </p:nvSpPr>
          <p:spPr>
            <a:xfrm>
              <a:off x="991825" y="1584550"/>
              <a:ext cx="11350" cy="9725"/>
            </a:xfrm>
            <a:custGeom>
              <a:avLst/>
              <a:gdLst/>
              <a:ahLst/>
              <a:cxnLst/>
              <a:rect l="l" t="t" r="r" b="b"/>
              <a:pathLst>
                <a:path w="454" h="389" extrusionOk="0">
                  <a:moveTo>
                    <a:pt x="260" y="0"/>
                  </a:moveTo>
                  <a:cubicBezTo>
                    <a:pt x="87" y="0"/>
                    <a:pt x="1" y="209"/>
                    <a:pt x="124" y="330"/>
                  </a:cubicBezTo>
                  <a:cubicBezTo>
                    <a:pt x="163" y="370"/>
                    <a:pt x="211" y="388"/>
                    <a:pt x="259" y="388"/>
                  </a:cubicBezTo>
                  <a:cubicBezTo>
                    <a:pt x="359" y="388"/>
                    <a:pt x="454" y="311"/>
                    <a:pt x="454" y="194"/>
                  </a:cubicBezTo>
                  <a:cubicBezTo>
                    <a:pt x="454" y="86"/>
                    <a:pt x="368"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6" name="Google Shape;14316;p71"/>
            <p:cNvSpPr/>
            <p:nvPr/>
          </p:nvSpPr>
          <p:spPr>
            <a:xfrm>
              <a:off x="514750" y="1550425"/>
              <a:ext cx="11350" cy="9725"/>
            </a:xfrm>
            <a:custGeom>
              <a:avLst/>
              <a:gdLst/>
              <a:ahLst/>
              <a:cxnLst/>
              <a:rect l="l" t="t" r="r" b="b"/>
              <a:pathLst>
                <a:path w="454" h="389" extrusionOk="0">
                  <a:moveTo>
                    <a:pt x="260" y="1"/>
                  </a:moveTo>
                  <a:cubicBezTo>
                    <a:pt x="87" y="1"/>
                    <a:pt x="1" y="208"/>
                    <a:pt x="123" y="331"/>
                  </a:cubicBezTo>
                  <a:cubicBezTo>
                    <a:pt x="163" y="371"/>
                    <a:pt x="211" y="388"/>
                    <a:pt x="259" y="388"/>
                  </a:cubicBezTo>
                  <a:cubicBezTo>
                    <a:pt x="358" y="388"/>
                    <a:pt x="454" y="312"/>
                    <a:pt x="454" y="195"/>
                  </a:cubicBezTo>
                  <a:cubicBezTo>
                    <a:pt x="454" y="87"/>
                    <a:pt x="368"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7" name="Google Shape;14317;p71"/>
            <p:cNvSpPr/>
            <p:nvPr/>
          </p:nvSpPr>
          <p:spPr>
            <a:xfrm>
              <a:off x="554500" y="1550425"/>
              <a:ext cx="11375" cy="9725"/>
            </a:xfrm>
            <a:custGeom>
              <a:avLst/>
              <a:gdLst/>
              <a:ahLst/>
              <a:cxnLst/>
              <a:rect l="l" t="t" r="r" b="b"/>
              <a:pathLst>
                <a:path w="455" h="389" extrusionOk="0">
                  <a:moveTo>
                    <a:pt x="262" y="1"/>
                  </a:moveTo>
                  <a:cubicBezTo>
                    <a:pt x="87" y="1"/>
                    <a:pt x="1" y="208"/>
                    <a:pt x="124" y="331"/>
                  </a:cubicBezTo>
                  <a:cubicBezTo>
                    <a:pt x="163" y="371"/>
                    <a:pt x="212" y="389"/>
                    <a:pt x="259" y="389"/>
                  </a:cubicBezTo>
                  <a:cubicBezTo>
                    <a:pt x="359" y="389"/>
                    <a:pt x="454" y="312"/>
                    <a:pt x="454" y="195"/>
                  </a:cubicBezTo>
                  <a:cubicBezTo>
                    <a:pt x="454"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8" name="Google Shape;14318;p71"/>
            <p:cNvSpPr/>
            <p:nvPr/>
          </p:nvSpPr>
          <p:spPr>
            <a:xfrm>
              <a:off x="594250" y="1550425"/>
              <a:ext cx="11400" cy="9725"/>
            </a:xfrm>
            <a:custGeom>
              <a:avLst/>
              <a:gdLst/>
              <a:ahLst/>
              <a:cxnLst/>
              <a:rect l="l" t="t" r="r" b="b"/>
              <a:pathLst>
                <a:path w="456" h="389" extrusionOk="0">
                  <a:moveTo>
                    <a:pt x="262" y="1"/>
                  </a:moveTo>
                  <a:cubicBezTo>
                    <a:pt x="87" y="1"/>
                    <a:pt x="1" y="208"/>
                    <a:pt x="124" y="331"/>
                  </a:cubicBezTo>
                  <a:cubicBezTo>
                    <a:pt x="164" y="371"/>
                    <a:pt x="212" y="389"/>
                    <a:pt x="260" y="389"/>
                  </a:cubicBezTo>
                  <a:cubicBezTo>
                    <a:pt x="360" y="389"/>
                    <a:pt x="456" y="312"/>
                    <a:pt x="456" y="195"/>
                  </a:cubicBezTo>
                  <a:cubicBezTo>
                    <a:pt x="456"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9" name="Google Shape;14319;p71"/>
            <p:cNvSpPr/>
            <p:nvPr/>
          </p:nvSpPr>
          <p:spPr>
            <a:xfrm>
              <a:off x="634025" y="1550425"/>
              <a:ext cx="11375" cy="9725"/>
            </a:xfrm>
            <a:custGeom>
              <a:avLst/>
              <a:gdLst/>
              <a:ahLst/>
              <a:cxnLst/>
              <a:rect l="l" t="t" r="r" b="b"/>
              <a:pathLst>
                <a:path w="455" h="389" extrusionOk="0">
                  <a:moveTo>
                    <a:pt x="261" y="1"/>
                  </a:moveTo>
                  <a:cubicBezTo>
                    <a:pt x="88" y="1"/>
                    <a:pt x="0" y="208"/>
                    <a:pt x="123" y="331"/>
                  </a:cubicBezTo>
                  <a:cubicBezTo>
                    <a:pt x="163" y="371"/>
                    <a:pt x="211" y="389"/>
                    <a:pt x="259" y="389"/>
                  </a:cubicBezTo>
                  <a:cubicBezTo>
                    <a:pt x="359" y="389"/>
                    <a:pt x="454"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0" name="Google Shape;14320;p71"/>
            <p:cNvSpPr/>
            <p:nvPr/>
          </p:nvSpPr>
          <p:spPr>
            <a:xfrm>
              <a:off x="673775" y="1550425"/>
              <a:ext cx="11375" cy="9725"/>
            </a:xfrm>
            <a:custGeom>
              <a:avLst/>
              <a:gdLst/>
              <a:ahLst/>
              <a:cxnLst/>
              <a:rect l="l" t="t" r="r" b="b"/>
              <a:pathLst>
                <a:path w="455" h="389" extrusionOk="0">
                  <a:moveTo>
                    <a:pt x="261" y="1"/>
                  </a:moveTo>
                  <a:cubicBezTo>
                    <a:pt x="88" y="1"/>
                    <a:pt x="0" y="208"/>
                    <a:pt x="123" y="331"/>
                  </a:cubicBezTo>
                  <a:cubicBezTo>
                    <a:pt x="163" y="371"/>
                    <a:pt x="212" y="389"/>
                    <a:pt x="260" y="389"/>
                  </a:cubicBezTo>
                  <a:cubicBezTo>
                    <a:pt x="359" y="389"/>
                    <a:pt x="455"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1" name="Google Shape;14321;p71"/>
            <p:cNvSpPr/>
            <p:nvPr/>
          </p:nvSpPr>
          <p:spPr>
            <a:xfrm>
              <a:off x="673775" y="1618650"/>
              <a:ext cx="11375" cy="9725"/>
            </a:xfrm>
            <a:custGeom>
              <a:avLst/>
              <a:gdLst/>
              <a:ahLst/>
              <a:cxnLst/>
              <a:rect l="l" t="t" r="r" b="b"/>
              <a:pathLst>
                <a:path w="455" h="389" extrusionOk="0">
                  <a:moveTo>
                    <a:pt x="261" y="0"/>
                  </a:moveTo>
                  <a:cubicBezTo>
                    <a:pt x="88" y="0"/>
                    <a:pt x="0" y="208"/>
                    <a:pt x="123" y="331"/>
                  </a:cubicBezTo>
                  <a:cubicBezTo>
                    <a:pt x="163" y="371"/>
                    <a:pt x="212" y="388"/>
                    <a:pt x="260" y="388"/>
                  </a:cubicBezTo>
                  <a:cubicBezTo>
                    <a:pt x="359" y="388"/>
                    <a:pt x="455" y="311"/>
                    <a:pt x="455" y="194"/>
                  </a:cubicBezTo>
                  <a:cubicBezTo>
                    <a:pt x="455" y="87"/>
                    <a:pt x="367"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2" name="Google Shape;14322;p71"/>
            <p:cNvSpPr/>
            <p:nvPr/>
          </p:nvSpPr>
          <p:spPr>
            <a:xfrm>
              <a:off x="713525" y="1618650"/>
              <a:ext cx="11400" cy="9725"/>
            </a:xfrm>
            <a:custGeom>
              <a:avLst/>
              <a:gdLst/>
              <a:ahLst/>
              <a:cxnLst/>
              <a:rect l="l" t="t" r="r" b="b"/>
              <a:pathLst>
                <a:path w="456" h="389" extrusionOk="0">
                  <a:moveTo>
                    <a:pt x="264" y="0"/>
                  </a:moveTo>
                  <a:cubicBezTo>
                    <a:pt x="263" y="0"/>
                    <a:pt x="262" y="0"/>
                    <a:pt x="261" y="0"/>
                  </a:cubicBezTo>
                  <a:cubicBezTo>
                    <a:pt x="260" y="0"/>
                    <a:pt x="260" y="0"/>
                    <a:pt x="259" y="0"/>
                  </a:cubicBezTo>
                  <a:cubicBezTo>
                    <a:pt x="88" y="0"/>
                    <a:pt x="1" y="208"/>
                    <a:pt x="123" y="331"/>
                  </a:cubicBezTo>
                  <a:cubicBezTo>
                    <a:pt x="163" y="371"/>
                    <a:pt x="212" y="388"/>
                    <a:pt x="260" y="388"/>
                  </a:cubicBezTo>
                  <a:cubicBezTo>
                    <a:pt x="360" y="388"/>
                    <a:pt x="455" y="311"/>
                    <a:pt x="455" y="194"/>
                  </a:cubicBezTo>
                  <a:cubicBezTo>
                    <a:pt x="455" y="88"/>
                    <a:pt x="369" y="0"/>
                    <a:pt x="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3" name="Google Shape;14323;p71"/>
            <p:cNvSpPr/>
            <p:nvPr/>
          </p:nvSpPr>
          <p:spPr>
            <a:xfrm>
              <a:off x="753300" y="1618650"/>
              <a:ext cx="11375" cy="9725"/>
            </a:xfrm>
            <a:custGeom>
              <a:avLst/>
              <a:gdLst/>
              <a:ahLst/>
              <a:cxnLst/>
              <a:rect l="l" t="t" r="r" b="b"/>
              <a:pathLst>
                <a:path w="455" h="389" extrusionOk="0">
                  <a:moveTo>
                    <a:pt x="260" y="0"/>
                  </a:moveTo>
                  <a:cubicBezTo>
                    <a:pt x="87" y="0"/>
                    <a:pt x="1" y="208"/>
                    <a:pt x="122" y="331"/>
                  </a:cubicBezTo>
                  <a:cubicBezTo>
                    <a:pt x="162" y="371"/>
                    <a:pt x="211" y="388"/>
                    <a:pt x="259" y="388"/>
                  </a:cubicBezTo>
                  <a:cubicBezTo>
                    <a:pt x="359" y="388"/>
                    <a:pt x="454" y="311"/>
                    <a:pt x="454" y="194"/>
                  </a:cubicBezTo>
                  <a:cubicBezTo>
                    <a:pt x="454" y="87"/>
                    <a:pt x="366" y="0"/>
                    <a:pt x="2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4" name="Google Shape;14324;p71"/>
            <p:cNvSpPr/>
            <p:nvPr/>
          </p:nvSpPr>
          <p:spPr>
            <a:xfrm>
              <a:off x="793075" y="1618650"/>
              <a:ext cx="11350" cy="9725"/>
            </a:xfrm>
            <a:custGeom>
              <a:avLst/>
              <a:gdLst/>
              <a:ahLst/>
              <a:cxnLst/>
              <a:rect l="l" t="t" r="r" b="b"/>
              <a:pathLst>
                <a:path w="454" h="389" extrusionOk="0">
                  <a:moveTo>
                    <a:pt x="262" y="0"/>
                  </a:moveTo>
                  <a:cubicBezTo>
                    <a:pt x="261" y="0"/>
                    <a:pt x="260" y="0"/>
                    <a:pt x="259" y="0"/>
                  </a:cubicBezTo>
                  <a:cubicBezTo>
                    <a:pt x="259" y="0"/>
                    <a:pt x="258" y="0"/>
                    <a:pt x="257" y="0"/>
                  </a:cubicBezTo>
                  <a:cubicBezTo>
                    <a:pt x="86" y="0"/>
                    <a:pt x="1" y="208"/>
                    <a:pt x="121" y="331"/>
                  </a:cubicBezTo>
                  <a:cubicBezTo>
                    <a:pt x="161" y="371"/>
                    <a:pt x="210" y="388"/>
                    <a:pt x="258" y="388"/>
                  </a:cubicBezTo>
                  <a:cubicBezTo>
                    <a:pt x="358" y="388"/>
                    <a:pt x="453" y="311"/>
                    <a:pt x="453" y="194"/>
                  </a:cubicBezTo>
                  <a:cubicBezTo>
                    <a:pt x="453" y="88"/>
                    <a:pt x="368"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5" name="Google Shape;14325;p71"/>
            <p:cNvSpPr/>
            <p:nvPr/>
          </p:nvSpPr>
          <p:spPr>
            <a:xfrm>
              <a:off x="832825" y="1618650"/>
              <a:ext cx="11350" cy="9725"/>
            </a:xfrm>
            <a:custGeom>
              <a:avLst/>
              <a:gdLst/>
              <a:ahLst/>
              <a:cxnLst/>
              <a:rect l="l" t="t" r="r" b="b"/>
              <a:pathLst>
                <a:path w="454" h="389" extrusionOk="0">
                  <a:moveTo>
                    <a:pt x="259" y="0"/>
                  </a:moveTo>
                  <a:cubicBezTo>
                    <a:pt x="87" y="0"/>
                    <a:pt x="0" y="208"/>
                    <a:pt x="122" y="331"/>
                  </a:cubicBezTo>
                  <a:cubicBezTo>
                    <a:pt x="161" y="371"/>
                    <a:pt x="210" y="388"/>
                    <a:pt x="258" y="388"/>
                  </a:cubicBezTo>
                  <a:cubicBezTo>
                    <a:pt x="358" y="388"/>
                    <a:pt x="453" y="311"/>
                    <a:pt x="453" y="194"/>
                  </a:cubicBezTo>
                  <a:cubicBezTo>
                    <a:pt x="453" y="87"/>
                    <a:pt x="367"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6" name="Google Shape;14326;p71"/>
            <p:cNvSpPr/>
            <p:nvPr/>
          </p:nvSpPr>
          <p:spPr>
            <a:xfrm>
              <a:off x="872575" y="1618650"/>
              <a:ext cx="11350" cy="9725"/>
            </a:xfrm>
            <a:custGeom>
              <a:avLst/>
              <a:gdLst/>
              <a:ahLst/>
              <a:cxnLst/>
              <a:rect l="l" t="t" r="r" b="b"/>
              <a:pathLst>
                <a:path w="454" h="389" extrusionOk="0">
                  <a:moveTo>
                    <a:pt x="262" y="0"/>
                  </a:moveTo>
                  <a:cubicBezTo>
                    <a:pt x="261" y="0"/>
                    <a:pt x="260" y="0"/>
                    <a:pt x="260" y="0"/>
                  </a:cubicBezTo>
                  <a:cubicBezTo>
                    <a:pt x="87" y="0"/>
                    <a:pt x="0" y="209"/>
                    <a:pt x="123" y="331"/>
                  </a:cubicBezTo>
                  <a:cubicBezTo>
                    <a:pt x="162" y="370"/>
                    <a:pt x="211" y="388"/>
                    <a:pt x="258" y="388"/>
                  </a:cubicBezTo>
                  <a:cubicBezTo>
                    <a:pt x="358" y="388"/>
                    <a:pt x="454" y="310"/>
                    <a:pt x="454" y="194"/>
                  </a:cubicBezTo>
                  <a:cubicBezTo>
                    <a:pt x="454" y="88"/>
                    <a:pt x="367"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7" name="Google Shape;14327;p71"/>
            <p:cNvSpPr/>
            <p:nvPr/>
          </p:nvSpPr>
          <p:spPr>
            <a:xfrm>
              <a:off x="912325" y="1618650"/>
              <a:ext cx="11350" cy="9725"/>
            </a:xfrm>
            <a:custGeom>
              <a:avLst/>
              <a:gdLst/>
              <a:ahLst/>
              <a:cxnLst/>
              <a:rect l="l" t="t" r="r" b="b"/>
              <a:pathLst>
                <a:path w="454" h="389" extrusionOk="0">
                  <a:moveTo>
                    <a:pt x="259" y="0"/>
                  </a:moveTo>
                  <a:cubicBezTo>
                    <a:pt x="86" y="0"/>
                    <a:pt x="1" y="208"/>
                    <a:pt x="122" y="331"/>
                  </a:cubicBezTo>
                  <a:cubicBezTo>
                    <a:pt x="162" y="371"/>
                    <a:pt x="211" y="388"/>
                    <a:pt x="258" y="388"/>
                  </a:cubicBezTo>
                  <a:cubicBezTo>
                    <a:pt x="358" y="388"/>
                    <a:pt x="454" y="311"/>
                    <a:pt x="454" y="194"/>
                  </a:cubicBezTo>
                  <a:cubicBezTo>
                    <a:pt x="454" y="87"/>
                    <a:pt x="367" y="0"/>
                    <a:pt x="261" y="0"/>
                  </a:cubicBezTo>
                  <a:cubicBezTo>
                    <a:pt x="261" y="0"/>
                    <a:pt x="260" y="0"/>
                    <a:pt x="2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8" name="Google Shape;14328;p71"/>
            <p:cNvSpPr/>
            <p:nvPr/>
          </p:nvSpPr>
          <p:spPr>
            <a:xfrm>
              <a:off x="713525" y="1550425"/>
              <a:ext cx="11400" cy="9725"/>
            </a:xfrm>
            <a:custGeom>
              <a:avLst/>
              <a:gdLst/>
              <a:ahLst/>
              <a:cxnLst/>
              <a:rect l="l" t="t" r="r" b="b"/>
              <a:pathLst>
                <a:path w="456" h="389" extrusionOk="0">
                  <a:moveTo>
                    <a:pt x="261" y="1"/>
                  </a:moveTo>
                  <a:cubicBezTo>
                    <a:pt x="88" y="1"/>
                    <a:pt x="0" y="208"/>
                    <a:pt x="123" y="331"/>
                  </a:cubicBezTo>
                  <a:cubicBezTo>
                    <a:pt x="163" y="371"/>
                    <a:pt x="212" y="389"/>
                    <a:pt x="260" y="389"/>
                  </a:cubicBezTo>
                  <a:cubicBezTo>
                    <a:pt x="360" y="389"/>
                    <a:pt x="455" y="312"/>
                    <a:pt x="455" y="195"/>
                  </a:cubicBezTo>
                  <a:cubicBezTo>
                    <a:pt x="455" y="87"/>
                    <a:pt x="36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9" name="Google Shape;14329;p71"/>
            <p:cNvSpPr/>
            <p:nvPr/>
          </p:nvSpPr>
          <p:spPr>
            <a:xfrm>
              <a:off x="753300" y="1550425"/>
              <a:ext cx="11375" cy="9725"/>
            </a:xfrm>
            <a:custGeom>
              <a:avLst/>
              <a:gdLst/>
              <a:ahLst/>
              <a:cxnLst/>
              <a:rect l="l" t="t" r="r" b="b"/>
              <a:pathLst>
                <a:path w="455" h="389" extrusionOk="0">
                  <a:moveTo>
                    <a:pt x="260" y="1"/>
                  </a:moveTo>
                  <a:cubicBezTo>
                    <a:pt x="87" y="1"/>
                    <a:pt x="1" y="208"/>
                    <a:pt x="122" y="331"/>
                  </a:cubicBezTo>
                  <a:cubicBezTo>
                    <a:pt x="162" y="371"/>
                    <a:pt x="211" y="389"/>
                    <a:pt x="259" y="389"/>
                  </a:cubicBezTo>
                  <a:cubicBezTo>
                    <a:pt x="359" y="389"/>
                    <a:pt x="454" y="312"/>
                    <a:pt x="454" y="195"/>
                  </a:cubicBezTo>
                  <a:cubicBezTo>
                    <a:pt x="454" y="87"/>
                    <a:pt x="366"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0" name="Google Shape;14330;p71"/>
            <p:cNvSpPr/>
            <p:nvPr/>
          </p:nvSpPr>
          <p:spPr>
            <a:xfrm>
              <a:off x="793075" y="1550425"/>
              <a:ext cx="11350" cy="9725"/>
            </a:xfrm>
            <a:custGeom>
              <a:avLst/>
              <a:gdLst/>
              <a:ahLst/>
              <a:cxnLst/>
              <a:rect l="l" t="t" r="r" b="b"/>
              <a:pathLst>
                <a:path w="454" h="389" extrusionOk="0">
                  <a:moveTo>
                    <a:pt x="259" y="1"/>
                  </a:moveTo>
                  <a:cubicBezTo>
                    <a:pt x="87" y="1"/>
                    <a:pt x="0" y="208"/>
                    <a:pt x="121" y="331"/>
                  </a:cubicBezTo>
                  <a:cubicBezTo>
                    <a:pt x="161" y="371"/>
                    <a:pt x="210" y="389"/>
                    <a:pt x="258" y="389"/>
                  </a:cubicBezTo>
                  <a:cubicBezTo>
                    <a:pt x="358" y="389"/>
                    <a:pt x="453" y="312"/>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1" name="Google Shape;14331;p71"/>
            <p:cNvSpPr/>
            <p:nvPr/>
          </p:nvSpPr>
          <p:spPr>
            <a:xfrm>
              <a:off x="832825" y="1550425"/>
              <a:ext cx="11350" cy="9725"/>
            </a:xfrm>
            <a:custGeom>
              <a:avLst/>
              <a:gdLst/>
              <a:ahLst/>
              <a:cxnLst/>
              <a:rect l="l" t="t" r="r" b="b"/>
              <a:pathLst>
                <a:path w="454" h="389" extrusionOk="0">
                  <a:moveTo>
                    <a:pt x="259" y="1"/>
                  </a:moveTo>
                  <a:cubicBezTo>
                    <a:pt x="87" y="1"/>
                    <a:pt x="0" y="208"/>
                    <a:pt x="122" y="331"/>
                  </a:cubicBezTo>
                  <a:cubicBezTo>
                    <a:pt x="161" y="371"/>
                    <a:pt x="210" y="389"/>
                    <a:pt x="258" y="389"/>
                  </a:cubicBezTo>
                  <a:cubicBezTo>
                    <a:pt x="358" y="389"/>
                    <a:pt x="453" y="312"/>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2" name="Google Shape;14332;p71"/>
            <p:cNvSpPr/>
            <p:nvPr/>
          </p:nvSpPr>
          <p:spPr>
            <a:xfrm>
              <a:off x="872575" y="1550425"/>
              <a:ext cx="11350" cy="9725"/>
            </a:xfrm>
            <a:custGeom>
              <a:avLst/>
              <a:gdLst/>
              <a:ahLst/>
              <a:cxnLst/>
              <a:rect l="l" t="t" r="r" b="b"/>
              <a:pathLst>
                <a:path w="454" h="389" extrusionOk="0">
                  <a:moveTo>
                    <a:pt x="260" y="1"/>
                  </a:moveTo>
                  <a:cubicBezTo>
                    <a:pt x="87" y="1"/>
                    <a:pt x="0" y="208"/>
                    <a:pt x="122" y="331"/>
                  </a:cubicBezTo>
                  <a:cubicBezTo>
                    <a:pt x="161" y="371"/>
                    <a:pt x="210" y="389"/>
                    <a:pt x="258"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3" name="Google Shape;14333;p71"/>
            <p:cNvSpPr/>
            <p:nvPr/>
          </p:nvSpPr>
          <p:spPr>
            <a:xfrm>
              <a:off x="912325" y="1550425"/>
              <a:ext cx="11350" cy="9725"/>
            </a:xfrm>
            <a:custGeom>
              <a:avLst/>
              <a:gdLst/>
              <a:ahLst/>
              <a:cxnLst/>
              <a:rect l="l" t="t" r="r" b="b"/>
              <a:pathLst>
                <a:path w="454" h="389" extrusionOk="0">
                  <a:moveTo>
                    <a:pt x="260" y="1"/>
                  </a:moveTo>
                  <a:cubicBezTo>
                    <a:pt x="87" y="1"/>
                    <a:pt x="1" y="208"/>
                    <a:pt x="122" y="331"/>
                  </a:cubicBezTo>
                  <a:cubicBezTo>
                    <a:pt x="162" y="371"/>
                    <a:pt x="211" y="389"/>
                    <a:pt x="258"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4" name="Google Shape;14334;p71"/>
            <p:cNvSpPr/>
            <p:nvPr/>
          </p:nvSpPr>
          <p:spPr>
            <a:xfrm>
              <a:off x="952075" y="1550425"/>
              <a:ext cx="11350" cy="9725"/>
            </a:xfrm>
            <a:custGeom>
              <a:avLst/>
              <a:gdLst/>
              <a:ahLst/>
              <a:cxnLst/>
              <a:rect l="l" t="t" r="r" b="b"/>
              <a:pathLst>
                <a:path w="454" h="389" extrusionOk="0">
                  <a:moveTo>
                    <a:pt x="260" y="1"/>
                  </a:moveTo>
                  <a:cubicBezTo>
                    <a:pt x="87" y="1"/>
                    <a:pt x="1" y="208"/>
                    <a:pt x="122" y="331"/>
                  </a:cubicBezTo>
                  <a:cubicBezTo>
                    <a:pt x="162" y="371"/>
                    <a:pt x="211" y="389"/>
                    <a:pt x="259" y="389"/>
                  </a:cubicBezTo>
                  <a:cubicBezTo>
                    <a:pt x="358" y="389"/>
                    <a:pt x="454" y="312"/>
                    <a:pt x="454" y="195"/>
                  </a:cubicBezTo>
                  <a:cubicBezTo>
                    <a:pt x="454" y="87"/>
                    <a:pt x="367"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5" name="Google Shape;14335;p71"/>
            <p:cNvSpPr/>
            <p:nvPr/>
          </p:nvSpPr>
          <p:spPr>
            <a:xfrm>
              <a:off x="991825" y="1550425"/>
              <a:ext cx="11350" cy="9725"/>
            </a:xfrm>
            <a:custGeom>
              <a:avLst/>
              <a:gdLst/>
              <a:ahLst/>
              <a:cxnLst/>
              <a:rect l="l" t="t" r="r" b="b"/>
              <a:pathLst>
                <a:path w="454" h="389" extrusionOk="0">
                  <a:moveTo>
                    <a:pt x="260" y="1"/>
                  </a:moveTo>
                  <a:cubicBezTo>
                    <a:pt x="87" y="1"/>
                    <a:pt x="1" y="208"/>
                    <a:pt x="124" y="331"/>
                  </a:cubicBezTo>
                  <a:cubicBezTo>
                    <a:pt x="163" y="371"/>
                    <a:pt x="211" y="389"/>
                    <a:pt x="259" y="389"/>
                  </a:cubicBezTo>
                  <a:cubicBezTo>
                    <a:pt x="359" y="389"/>
                    <a:pt x="454" y="312"/>
                    <a:pt x="454" y="195"/>
                  </a:cubicBezTo>
                  <a:cubicBezTo>
                    <a:pt x="454" y="87"/>
                    <a:pt x="368" y="1"/>
                    <a:pt x="2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6" name="Google Shape;14336;p71"/>
            <p:cNvSpPr/>
            <p:nvPr/>
          </p:nvSpPr>
          <p:spPr>
            <a:xfrm>
              <a:off x="1031575" y="1550425"/>
              <a:ext cx="11400" cy="9725"/>
            </a:xfrm>
            <a:custGeom>
              <a:avLst/>
              <a:gdLst/>
              <a:ahLst/>
              <a:cxnLst/>
              <a:rect l="l" t="t" r="r" b="b"/>
              <a:pathLst>
                <a:path w="456" h="389" extrusionOk="0">
                  <a:moveTo>
                    <a:pt x="262" y="1"/>
                  </a:moveTo>
                  <a:cubicBezTo>
                    <a:pt x="89" y="1"/>
                    <a:pt x="1" y="208"/>
                    <a:pt x="124" y="331"/>
                  </a:cubicBezTo>
                  <a:cubicBezTo>
                    <a:pt x="163" y="371"/>
                    <a:pt x="212" y="389"/>
                    <a:pt x="260" y="389"/>
                  </a:cubicBezTo>
                  <a:cubicBezTo>
                    <a:pt x="359" y="389"/>
                    <a:pt x="455" y="312"/>
                    <a:pt x="456" y="195"/>
                  </a:cubicBezTo>
                  <a:cubicBezTo>
                    <a:pt x="456" y="87"/>
                    <a:pt x="368"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7" name="Google Shape;14337;p71"/>
            <p:cNvSpPr/>
            <p:nvPr/>
          </p:nvSpPr>
          <p:spPr>
            <a:xfrm>
              <a:off x="1071350" y="1550425"/>
              <a:ext cx="11350" cy="9725"/>
            </a:xfrm>
            <a:custGeom>
              <a:avLst/>
              <a:gdLst/>
              <a:ahLst/>
              <a:cxnLst/>
              <a:rect l="l" t="t" r="r" b="b"/>
              <a:pathLst>
                <a:path w="454" h="389" extrusionOk="0">
                  <a:moveTo>
                    <a:pt x="259" y="1"/>
                  </a:moveTo>
                  <a:cubicBezTo>
                    <a:pt x="86" y="1"/>
                    <a:pt x="0" y="208"/>
                    <a:pt x="123" y="331"/>
                  </a:cubicBezTo>
                  <a:cubicBezTo>
                    <a:pt x="162" y="371"/>
                    <a:pt x="211" y="389"/>
                    <a:pt x="258" y="389"/>
                  </a:cubicBezTo>
                  <a:cubicBezTo>
                    <a:pt x="358" y="389"/>
                    <a:pt x="453" y="312"/>
                    <a:pt x="453" y="195"/>
                  </a:cubicBezTo>
                  <a:cubicBezTo>
                    <a:pt x="453" y="87"/>
                    <a:pt x="367" y="1"/>
                    <a:pt x="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8" name="Google Shape;14338;p71"/>
            <p:cNvSpPr/>
            <p:nvPr/>
          </p:nvSpPr>
          <p:spPr>
            <a:xfrm>
              <a:off x="1271775" y="134580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9" name="Google Shape;14339;p71"/>
            <p:cNvSpPr/>
            <p:nvPr/>
          </p:nvSpPr>
          <p:spPr>
            <a:xfrm>
              <a:off x="1271775" y="1311675"/>
              <a:ext cx="9725" cy="9725"/>
            </a:xfrm>
            <a:custGeom>
              <a:avLst/>
              <a:gdLst/>
              <a:ahLst/>
              <a:cxnLst/>
              <a:rect l="l" t="t" r="r" b="b"/>
              <a:pathLst>
                <a:path w="389" h="389" extrusionOk="0">
                  <a:moveTo>
                    <a:pt x="194" y="1"/>
                  </a:moveTo>
                  <a:cubicBezTo>
                    <a:pt x="87" y="1"/>
                    <a:pt x="0" y="89"/>
                    <a:pt x="0" y="195"/>
                  </a:cubicBezTo>
                  <a:cubicBezTo>
                    <a:pt x="0" y="303"/>
                    <a:pt x="87" y="389"/>
                    <a:pt x="194" y="389"/>
                  </a:cubicBezTo>
                  <a:cubicBezTo>
                    <a:pt x="300" y="389"/>
                    <a:pt x="388" y="303"/>
                    <a:pt x="388" y="195"/>
                  </a:cubicBezTo>
                  <a:cubicBezTo>
                    <a:pt x="388" y="89"/>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0" name="Google Shape;14340;p71"/>
            <p:cNvSpPr/>
            <p:nvPr/>
          </p:nvSpPr>
          <p:spPr>
            <a:xfrm>
              <a:off x="1271775" y="127757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1" name="Google Shape;14341;p71"/>
            <p:cNvSpPr/>
            <p:nvPr/>
          </p:nvSpPr>
          <p:spPr>
            <a:xfrm>
              <a:off x="1311525" y="1277575"/>
              <a:ext cx="9700" cy="9725"/>
            </a:xfrm>
            <a:custGeom>
              <a:avLst/>
              <a:gdLst/>
              <a:ahLst/>
              <a:cxnLst/>
              <a:rect l="l" t="t" r="r" b="b"/>
              <a:pathLst>
                <a:path w="388" h="389" extrusionOk="0">
                  <a:moveTo>
                    <a:pt x="195" y="1"/>
                  </a:moveTo>
                  <a:cubicBezTo>
                    <a:pt x="87" y="1"/>
                    <a:pt x="0" y="89"/>
                    <a:pt x="0" y="195"/>
                  </a:cubicBezTo>
                  <a:cubicBezTo>
                    <a:pt x="0" y="302"/>
                    <a:pt x="87" y="389"/>
                    <a:pt x="195" y="389"/>
                  </a:cubicBezTo>
                  <a:cubicBezTo>
                    <a:pt x="301" y="389"/>
                    <a:pt x="387" y="302"/>
                    <a:pt x="387" y="195"/>
                  </a:cubicBezTo>
                  <a:cubicBezTo>
                    <a:pt x="387" y="89"/>
                    <a:pt x="301"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2" name="Google Shape;14342;p71"/>
            <p:cNvSpPr/>
            <p:nvPr/>
          </p:nvSpPr>
          <p:spPr>
            <a:xfrm>
              <a:off x="1271775" y="1243475"/>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3" name="Google Shape;14343;p71"/>
            <p:cNvSpPr/>
            <p:nvPr/>
          </p:nvSpPr>
          <p:spPr>
            <a:xfrm>
              <a:off x="1311525" y="1243475"/>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4" name="Google Shape;14344;p71"/>
            <p:cNvSpPr/>
            <p:nvPr/>
          </p:nvSpPr>
          <p:spPr>
            <a:xfrm>
              <a:off x="1271775" y="1209400"/>
              <a:ext cx="9725" cy="9700"/>
            </a:xfrm>
            <a:custGeom>
              <a:avLst/>
              <a:gdLst/>
              <a:ahLst/>
              <a:cxnLst/>
              <a:rect l="l" t="t" r="r" b="b"/>
              <a:pathLst>
                <a:path w="389" h="388" extrusionOk="0">
                  <a:moveTo>
                    <a:pt x="194" y="1"/>
                  </a:moveTo>
                  <a:cubicBezTo>
                    <a:pt x="87" y="1"/>
                    <a:pt x="0" y="87"/>
                    <a:pt x="0" y="193"/>
                  </a:cubicBezTo>
                  <a:cubicBezTo>
                    <a:pt x="0" y="301"/>
                    <a:pt x="87" y="387"/>
                    <a:pt x="194" y="387"/>
                  </a:cubicBezTo>
                  <a:cubicBezTo>
                    <a:pt x="300" y="387"/>
                    <a:pt x="388" y="301"/>
                    <a:pt x="388" y="193"/>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5" name="Google Shape;14345;p71"/>
            <p:cNvSpPr/>
            <p:nvPr/>
          </p:nvSpPr>
          <p:spPr>
            <a:xfrm>
              <a:off x="1311525" y="1209400"/>
              <a:ext cx="9700" cy="9700"/>
            </a:xfrm>
            <a:custGeom>
              <a:avLst/>
              <a:gdLst/>
              <a:ahLst/>
              <a:cxnLst/>
              <a:rect l="l" t="t" r="r" b="b"/>
              <a:pathLst>
                <a:path w="388" h="388" extrusionOk="0">
                  <a:moveTo>
                    <a:pt x="195" y="1"/>
                  </a:moveTo>
                  <a:cubicBezTo>
                    <a:pt x="87" y="1"/>
                    <a:pt x="0" y="87"/>
                    <a:pt x="0" y="193"/>
                  </a:cubicBezTo>
                  <a:cubicBezTo>
                    <a:pt x="0" y="301"/>
                    <a:pt x="87" y="387"/>
                    <a:pt x="195" y="387"/>
                  </a:cubicBezTo>
                  <a:cubicBezTo>
                    <a:pt x="301" y="387"/>
                    <a:pt x="387" y="301"/>
                    <a:pt x="387" y="193"/>
                  </a:cubicBezTo>
                  <a:cubicBezTo>
                    <a:pt x="387" y="87"/>
                    <a:pt x="301"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6" name="Google Shape;14346;p71"/>
            <p:cNvSpPr/>
            <p:nvPr/>
          </p:nvSpPr>
          <p:spPr>
            <a:xfrm>
              <a:off x="1271775" y="1175300"/>
              <a:ext cx="9725" cy="9675"/>
            </a:xfrm>
            <a:custGeom>
              <a:avLst/>
              <a:gdLst/>
              <a:ahLst/>
              <a:cxnLst/>
              <a:rect l="l" t="t" r="r" b="b"/>
              <a:pathLst>
                <a:path w="389" h="387" extrusionOk="0">
                  <a:moveTo>
                    <a:pt x="194" y="0"/>
                  </a:moveTo>
                  <a:cubicBezTo>
                    <a:pt x="87" y="0"/>
                    <a:pt x="0" y="87"/>
                    <a:pt x="0" y="194"/>
                  </a:cubicBezTo>
                  <a:cubicBezTo>
                    <a:pt x="0" y="301"/>
                    <a:pt x="87" y="387"/>
                    <a:pt x="194" y="387"/>
                  </a:cubicBezTo>
                  <a:cubicBezTo>
                    <a:pt x="300" y="387"/>
                    <a:pt x="388" y="301"/>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7" name="Google Shape;14347;p71"/>
            <p:cNvSpPr/>
            <p:nvPr/>
          </p:nvSpPr>
          <p:spPr>
            <a:xfrm>
              <a:off x="1311525" y="1175300"/>
              <a:ext cx="9700" cy="9675"/>
            </a:xfrm>
            <a:custGeom>
              <a:avLst/>
              <a:gdLst/>
              <a:ahLst/>
              <a:cxnLst/>
              <a:rect l="l" t="t" r="r" b="b"/>
              <a:pathLst>
                <a:path w="388" h="387" extrusionOk="0">
                  <a:moveTo>
                    <a:pt x="195" y="0"/>
                  </a:moveTo>
                  <a:cubicBezTo>
                    <a:pt x="87" y="0"/>
                    <a:pt x="0" y="87"/>
                    <a:pt x="0" y="194"/>
                  </a:cubicBezTo>
                  <a:cubicBezTo>
                    <a:pt x="0" y="301"/>
                    <a:pt x="87" y="387"/>
                    <a:pt x="195" y="387"/>
                  </a:cubicBezTo>
                  <a:cubicBezTo>
                    <a:pt x="301" y="387"/>
                    <a:pt x="387" y="301"/>
                    <a:pt x="387" y="194"/>
                  </a:cubicBezTo>
                  <a:cubicBezTo>
                    <a:pt x="387" y="87"/>
                    <a:pt x="301"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8" name="Google Shape;14348;p71"/>
            <p:cNvSpPr/>
            <p:nvPr/>
          </p:nvSpPr>
          <p:spPr>
            <a:xfrm>
              <a:off x="1351275" y="1175300"/>
              <a:ext cx="9725" cy="9675"/>
            </a:xfrm>
            <a:custGeom>
              <a:avLst/>
              <a:gdLst/>
              <a:ahLst/>
              <a:cxnLst/>
              <a:rect l="l" t="t" r="r" b="b"/>
              <a:pathLst>
                <a:path w="389" h="387" extrusionOk="0">
                  <a:moveTo>
                    <a:pt x="195" y="0"/>
                  </a:moveTo>
                  <a:cubicBezTo>
                    <a:pt x="87" y="0"/>
                    <a:pt x="1" y="87"/>
                    <a:pt x="1" y="194"/>
                  </a:cubicBezTo>
                  <a:cubicBezTo>
                    <a:pt x="1" y="301"/>
                    <a:pt x="87" y="387"/>
                    <a:pt x="195" y="387"/>
                  </a:cubicBezTo>
                  <a:cubicBezTo>
                    <a:pt x="301" y="387"/>
                    <a:pt x="389" y="301"/>
                    <a:pt x="389" y="194"/>
                  </a:cubicBezTo>
                  <a:cubicBezTo>
                    <a:pt x="389" y="87"/>
                    <a:pt x="301"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9" name="Google Shape;14349;p71"/>
            <p:cNvSpPr/>
            <p:nvPr/>
          </p:nvSpPr>
          <p:spPr>
            <a:xfrm>
              <a:off x="1271775" y="1141200"/>
              <a:ext cx="9725" cy="9675"/>
            </a:xfrm>
            <a:custGeom>
              <a:avLst/>
              <a:gdLst/>
              <a:ahLst/>
              <a:cxnLst/>
              <a:rect l="l" t="t" r="r" b="b"/>
              <a:pathLst>
                <a:path w="389" h="387" extrusionOk="0">
                  <a:moveTo>
                    <a:pt x="194" y="0"/>
                  </a:moveTo>
                  <a:cubicBezTo>
                    <a:pt x="87" y="0"/>
                    <a:pt x="0" y="87"/>
                    <a:pt x="0" y="194"/>
                  </a:cubicBezTo>
                  <a:cubicBezTo>
                    <a:pt x="0" y="300"/>
                    <a:pt x="87" y="387"/>
                    <a:pt x="194" y="387"/>
                  </a:cubicBezTo>
                  <a:cubicBezTo>
                    <a:pt x="300" y="387"/>
                    <a:pt x="388" y="300"/>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0" name="Google Shape;14350;p71"/>
            <p:cNvSpPr/>
            <p:nvPr/>
          </p:nvSpPr>
          <p:spPr>
            <a:xfrm>
              <a:off x="1311525" y="1141200"/>
              <a:ext cx="9700" cy="9675"/>
            </a:xfrm>
            <a:custGeom>
              <a:avLst/>
              <a:gdLst/>
              <a:ahLst/>
              <a:cxnLst/>
              <a:rect l="l" t="t" r="r" b="b"/>
              <a:pathLst>
                <a:path w="388" h="387" extrusionOk="0">
                  <a:moveTo>
                    <a:pt x="195" y="0"/>
                  </a:moveTo>
                  <a:cubicBezTo>
                    <a:pt x="87" y="0"/>
                    <a:pt x="0" y="87"/>
                    <a:pt x="0" y="194"/>
                  </a:cubicBezTo>
                  <a:cubicBezTo>
                    <a:pt x="0" y="300"/>
                    <a:pt x="87" y="387"/>
                    <a:pt x="195" y="387"/>
                  </a:cubicBezTo>
                  <a:cubicBezTo>
                    <a:pt x="301" y="387"/>
                    <a:pt x="387" y="300"/>
                    <a:pt x="387" y="194"/>
                  </a:cubicBezTo>
                  <a:cubicBezTo>
                    <a:pt x="387" y="87"/>
                    <a:pt x="301"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1" name="Google Shape;14351;p71"/>
            <p:cNvSpPr/>
            <p:nvPr/>
          </p:nvSpPr>
          <p:spPr>
            <a:xfrm>
              <a:off x="1351275" y="1141200"/>
              <a:ext cx="9725" cy="9675"/>
            </a:xfrm>
            <a:custGeom>
              <a:avLst/>
              <a:gdLst/>
              <a:ahLst/>
              <a:cxnLst/>
              <a:rect l="l" t="t" r="r" b="b"/>
              <a:pathLst>
                <a:path w="389" h="387" extrusionOk="0">
                  <a:moveTo>
                    <a:pt x="195" y="0"/>
                  </a:moveTo>
                  <a:cubicBezTo>
                    <a:pt x="87" y="0"/>
                    <a:pt x="1" y="87"/>
                    <a:pt x="1" y="194"/>
                  </a:cubicBezTo>
                  <a:cubicBezTo>
                    <a:pt x="1" y="300"/>
                    <a:pt x="87" y="387"/>
                    <a:pt x="195" y="387"/>
                  </a:cubicBezTo>
                  <a:cubicBezTo>
                    <a:pt x="301" y="387"/>
                    <a:pt x="389" y="300"/>
                    <a:pt x="389" y="194"/>
                  </a:cubicBezTo>
                  <a:cubicBezTo>
                    <a:pt x="389" y="87"/>
                    <a:pt x="301"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2" name="Google Shape;14352;p71"/>
            <p:cNvSpPr/>
            <p:nvPr/>
          </p:nvSpPr>
          <p:spPr>
            <a:xfrm>
              <a:off x="1271775" y="11070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3" name="Google Shape;14353;p71"/>
            <p:cNvSpPr/>
            <p:nvPr/>
          </p:nvSpPr>
          <p:spPr>
            <a:xfrm>
              <a:off x="1311525" y="11070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4" name="Google Shape;14354;p71"/>
            <p:cNvSpPr/>
            <p:nvPr/>
          </p:nvSpPr>
          <p:spPr>
            <a:xfrm>
              <a:off x="1351275" y="11070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5" name="Google Shape;14355;p71"/>
            <p:cNvSpPr/>
            <p:nvPr/>
          </p:nvSpPr>
          <p:spPr>
            <a:xfrm>
              <a:off x="1271775" y="1072975"/>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6" name="Google Shape;14356;p71"/>
            <p:cNvSpPr/>
            <p:nvPr/>
          </p:nvSpPr>
          <p:spPr>
            <a:xfrm>
              <a:off x="1311525" y="1072975"/>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7" name="Google Shape;14357;p71"/>
            <p:cNvSpPr/>
            <p:nvPr/>
          </p:nvSpPr>
          <p:spPr>
            <a:xfrm>
              <a:off x="1351275" y="1072975"/>
              <a:ext cx="9725" cy="9725"/>
            </a:xfrm>
            <a:custGeom>
              <a:avLst/>
              <a:gdLst/>
              <a:ahLst/>
              <a:cxnLst/>
              <a:rect l="l" t="t" r="r" b="b"/>
              <a:pathLst>
                <a:path w="389" h="389" extrusionOk="0">
                  <a:moveTo>
                    <a:pt x="195" y="1"/>
                  </a:moveTo>
                  <a:cubicBezTo>
                    <a:pt x="87" y="1"/>
                    <a:pt x="1" y="87"/>
                    <a:pt x="1" y="195"/>
                  </a:cubicBezTo>
                  <a:cubicBezTo>
                    <a:pt x="1" y="301"/>
                    <a:pt x="87" y="389"/>
                    <a:pt x="195" y="389"/>
                  </a:cubicBezTo>
                  <a:cubicBezTo>
                    <a:pt x="301" y="389"/>
                    <a:pt x="389" y="301"/>
                    <a:pt x="389" y="195"/>
                  </a:cubicBezTo>
                  <a:cubicBezTo>
                    <a:pt x="389" y="87"/>
                    <a:pt x="301"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8" name="Google Shape;14358;p71"/>
            <p:cNvSpPr/>
            <p:nvPr/>
          </p:nvSpPr>
          <p:spPr>
            <a:xfrm>
              <a:off x="1271775" y="1038875"/>
              <a:ext cx="9725" cy="9725"/>
            </a:xfrm>
            <a:custGeom>
              <a:avLst/>
              <a:gdLst/>
              <a:ahLst/>
              <a:cxnLst/>
              <a:rect l="l" t="t" r="r" b="b"/>
              <a:pathLst>
                <a:path w="389" h="389" extrusionOk="0">
                  <a:moveTo>
                    <a:pt x="194" y="0"/>
                  </a:moveTo>
                  <a:cubicBezTo>
                    <a:pt x="87" y="0"/>
                    <a:pt x="0" y="87"/>
                    <a:pt x="0" y="194"/>
                  </a:cubicBezTo>
                  <a:cubicBezTo>
                    <a:pt x="0" y="301"/>
                    <a:pt x="87" y="388"/>
                    <a:pt x="194" y="388"/>
                  </a:cubicBezTo>
                  <a:cubicBezTo>
                    <a:pt x="300" y="388"/>
                    <a:pt x="388" y="301"/>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9" name="Google Shape;14359;p71"/>
            <p:cNvSpPr/>
            <p:nvPr/>
          </p:nvSpPr>
          <p:spPr>
            <a:xfrm>
              <a:off x="1311525" y="1038875"/>
              <a:ext cx="9700" cy="9725"/>
            </a:xfrm>
            <a:custGeom>
              <a:avLst/>
              <a:gdLst/>
              <a:ahLst/>
              <a:cxnLst/>
              <a:rect l="l" t="t" r="r" b="b"/>
              <a:pathLst>
                <a:path w="388" h="389" extrusionOk="0">
                  <a:moveTo>
                    <a:pt x="195" y="0"/>
                  </a:moveTo>
                  <a:cubicBezTo>
                    <a:pt x="87" y="0"/>
                    <a:pt x="0" y="87"/>
                    <a:pt x="0" y="194"/>
                  </a:cubicBezTo>
                  <a:cubicBezTo>
                    <a:pt x="0" y="301"/>
                    <a:pt x="87" y="388"/>
                    <a:pt x="195" y="388"/>
                  </a:cubicBezTo>
                  <a:cubicBezTo>
                    <a:pt x="301" y="388"/>
                    <a:pt x="387" y="301"/>
                    <a:pt x="387" y="194"/>
                  </a:cubicBezTo>
                  <a:cubicBezTo>
                    <a:pt x="387" y="87"/>
                    <a:pt x="301"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0" name="Google Shape;14360;p71"/>
            <p:cNvSpPr/>
            <p:nvPr/>
          </p:nvSpPr>
          <p:spPr>
            <a:xfrm>
              <a:off x="1351275" y="1038875"/>
              <a:ext cx="9725" cy="9725"/>
            </a:xfrm>
            <a:custGeom>
              <a:avLst/>
              <a:gdLst/>
              <a:ahLst/>
              <a:cxnLst/>
              <a:rect l="l" t="t" r="r" b="b"/>
              <a:pathLst>
                <a:path w="389" h="389" extrusionOk="0">
                  <a:moveTo>
                    <a:pt x="195" y="0"/>
                  </a:moveTo>
                  <a:cubicBezTo>
                    <a:pt x="87" y="0"/>
                    <a:pt x="1" y="87"/>
                    <a:pt x="1" y="194"/>
                  </a:cubicBezTo>
                  <a:cubicBezTo>
                    <a:pt x="1" y="301"/>
                    <a:pt x="87" y="388"/>
                    <a:pt x="195" y="388"/>
                  </a:cubicBezTo>
                  <a:cubicBezTo>
                    <a:pt x="301" y="388"/>
                    <a:pt x="389" y="301"/>
                    <a:pt x="389" y="194"/>
                  </a:cubicBezTo>
                  <a:cubicBezTo>
                    <a:pt x="389" y="87"/>
                    <a:pt x="301"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1" name="Google Shape;14361;p71"/>
            <p:cNvSpPr/>
            <p:nvPr/>
          </p:nvSpPr>
          <p:spPr>
            <a:xfrm>
              <a:off x="1271775" y="1004775"/>
              <a:ext cx="9725" cy="9725"/>
            </a:xfrm>
            <a:custGeom>
              <a:avLst/>
              <a:gdLst/>
              <a:ahLst/>
              <a:cxnLst/>
              <a:rect l="l" t="t" r="r" b="b"/>
              <a:pathLst>
                <a:path w="389" h="389" extrusionOk="0">
                  <a:moveTo>
                    <a:pt x="194" y="0"/>
                  </a:moveTo>
                  <a:cubicBezTo>
                    <a:pt x="87" y="0"/>
                    <a:pt x="0" y="87"/>
                    <a:pt x="0" y="194"/>
                  </a:cubicBezTo>
                  <a:cubicBezTo>
                    <a:pt x="0" y="300"/>
                    <a:pt x="87" y="388"/>
                    <a:pt x="194" y="388"/>
                  </a:cubicBezTo>
                  <a:cubicBezTo>
                    <a:pt x="300" y="388"/>
                    <a:pt x="388" y="300"/>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2" name="Google Shape;14362;p71"/>
            <p:cNvSpPr/>
            <p:nvPr/>
          </p:nvSpPr>
          <p:spPr>
            <a:xfrm>
              <a:off x="1311525" y="1004775"/>
              <a:ext cx="9700" cy="9725"/>
            </a:xfrm>
            <a:custGeom>
              <a:avLst/>
              <a:gdLst/>
              <a:ahLst/>
              <a:cxnLst/>
              <a:rect l="l" t="t" r="r" b="b"/>
              <a:pathLst>
                <a:path w="388" h="389" extrusionOk="0">
                  <a:moveTo>
                    <a:pt x="195" y="0"/>
                  </a:moveTo>
                  <a:cubicBezTo>
                    <a:pt x="87" y="0"/>
                    <a:pt x="0" y="87"/>
                    <a:pt x="0" y="194"/>
                  </a:cubicBezTo>
                  <a:cubicBezTo>
                    <a:pt x="0" y="300"/>
                    <a:pt x="87" y="388"/>
                    <a:pt x="195" y="388"/>
                  </a:cubicBezTo>
                  <a:cubicBezTo>
                    <a:pt x="301" y="388"/>
                    <a:pt x="387" y="300"/>
                    <a:pt x="387" y="194"/>
                  </a:cubicBezTo>
                  <a:cubicBezTo>
                    <a:pt x="387" y="87"/>
                    <a:pt x="301"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3" name="Google Shape;14363;p71"/>
            <p:cNvSpPr/>
            <p:nvPr/>
          </p:nvSpPr>
          <p:spPr>
            <a:xfrm>
              <a:off x="1351275" y="1004775"/>
              <a:ext cx="9725" cy="9725"/>
            </a:xfrm>
            <a:custGeom>
              <a:avLst/>
              <a:gdLst/>
              <a:ahLst/>
              <a:cxnLst/>
              <a:rect l="l" t="t" r="r" b="b"/>
              <a:pathLst>
                <a:path w="389" h="389" extrusionOk="0">
                  <a:moveTo>
                    <a:pt x="195" y="0"/>
                  </a:moveTo>
                  <a:cubicBezTo>
                    <a:pt x="87" y="0"/>
                    <a:pt x="1" y="87"/>
                    <a:pt x="1" y="194"/>
                  </a:cubicBezTo>
                  <a:cubicBezTo>
                    <a:pt x="1" y="300"/>
                    <a:pt x="87" y="388"/>
                    <a:pt x="195" y="388"/>
                  </a:cubicBezTo>
                  <a:cubicBezTo>
                    <a:pt x="301" y="388"/>
                    <a:pt x="389" y="300"/>
                    <a:pt x="389" y="194"/>
                  </a:cubicBezTo>
                  <a:cubicBezTo>
                    <a:pt x="389" y="87"/>
                    <a:pt x="301"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4" name="Google Shape;14364;p71"/>
            <p:cNvSpPr/>
            <p:nvPr/>
          </p:nvSpPr>
          <p:spPr>
            <a:xfrm>
              <a:off x="1271775" y="970650"/>
              <a:ext cx="9725" cy="9725"/>
            </a:xfrm>
            <a:custGeom>
              <a:avLst/>
              <a:gdLst/>
              <a:ahLst/>
              <a:cxnLst/>
              <a:rect l="l" t="t" r="r" b="b"/>
              <a:pathLst>
                <a:path w="389" h="389" extrusionOk="0">
                  <a:moveTo>
                    <a:pt x="194" y="1"/>
                  </a:moveTo>
                  <a:cubicBezTo>
                    <a:pt x="87" y="1"/>
                    <a:pt x="0" y="87"/>
                    <a:pt x="0" y="195"/>
                  </a:cubicBezTo>
                  <a:cubicBezTo>
                    <a:pt x="0" y="301"/>
                    <a:pt x="87" y="389"/>
                    <a:pt x="194" y="389"/>
                  </a:cubicBezTo>
                  <a:cubicBezTo>
                    <a:pt x="300" y="389"/>
                    <a:pt x="388" y="301"/>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5" name="Google Shape;14365;p71"/>
            <p:cNvSpPr/>
            <p:nvPr/>
          </p:nvSpPr>
          <p:spPr>
            <a:xfrm>
              <a:off x="1311525" y="970650"/>
              <a:ext cx="9700" cy="9725"/>
            </a:xfrm>
            <a:custGeom>
              <a:avLst/>
              <a:gdLst/>
              <a:ahLst/>
              <a:cxnLst/>
              <a:rect l="l" t="t" r="r" b="b"/>
              <a:pathLst>
                <a:path w="388" h="389" extrusionOk="0">
                  <a:moveTo>
                    <a:pt x="195" y="1"/>
                  </a:moveTo>
                  <a:cubicBezTo>
                    <a:pt x="87" y="1"/>
                    <a:pt x="0" y="87"/>
                    <a:pt x="0" y="195"/>
                  </a:cubicBezTo>
                  <a:cubicBezTo>
                    <a:pt x="0" y="301"/>
                    <a:pt x="87" y="389"/>
                    <a:pt x="195" y="389"/>
                  </a:cubicBezTo>
                  <a:cubicBezTo>
                    <a:pt x="301" y="389"/>
                    <a:pt x="387" y="301"/>
                    <a:pt x="387" y="195"/>
                  </a:cubicBezTo>
                  <a:cubicBezTo>
                    <a:pt x="387" y="87"/>
                    <a:pt x="301"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6" name="Google Shape;14366;p71"/>
            <p:cNvSpPr/>
            <p:nvPr/>
          </p:nvSpPr>
          <p:spPr>
            <a:xfrm>
              <a:off x="1271775" y="936550"/>
              <a:ext cx="9725" cy="9725"/>
            </a:xfrm>
            <a:custGeom>
              <a:avLst/>
              <a:gdLst/>
              <a:ahLst/>
              <a:cxnLst/>
              <a:rect l="l" t="t" r="r" b="b"/>
              <a:pathLst>
                <a:path w="389" h="389" extrusionOk="0">
                  <a:moveTo>
                    <a:pt x="194" y="1"/>
                  </a:moveTo>
                  <a:cubicBezTo>
                    <a:pt x="87" y="1"/>
                    <a:pt x="0" y="87"/>
                    <a:pt x="0" y="195"/>
                  </a:cubicBezTo>
                  <a:cubicBezTo>
                    <a:pt x="0" y="302"/>
                    <a:pt x="87" y="389"/>
                    <a:pt x="194" y="389"/>
                  </a:cubicBezTo>
                  <a:cubicBezTo>
                    <a:pt x="300" y="389"/>
                    <a:pt x="388" y="302"/>
                    <a:pt x="388" y="195"/>
                  </a:cubicBezTo>
                  <a:cubicBezTo>
                    <a:pt x="388" y="87"/>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7" name="Google Shape;14367;p71"/>
            <p:cNvSpPr/>
            <p:nvPr/>
          </p:nvSpPr>
          <p:spPr>
            <a:xfrm>
              <a:off x="1311525" y="936550"/>
              <a:ext cx="9700" cy="9725"/>
            </a:xfrm>
            <a:custGeom>
              <a:avLst/>
              <a:gdLst/>
              <a:ahLst/>
              <a:cxnLst/>
              <a:rect l="l" t="t" r="r" b="b"/>
              <a:pathLst>
                <a:path w="388" h="389" extrusionOk="0">
                  <a:moveTo>
                    <a:pt x="195" y="1"/>
                  </a:moveTo>
                  <a:cubicBezTo>
                    <a:pt x="87" y="1"/>
                    <a:pt x="0" y="87"/>
                    <a:pt x="0" y="195"/>
                  </a:cubicBezTo>
                  <a:cubicBezTo>
                    <a:pt x="0" y="302"/>
                    <a:pt x="87" y="389"/>
                    <a:pt x="195" y="389"/>
                  </a:cubicBezTo>
                  <a:cubicBezTo>
                    <a:pt x="301" y="389"/>
                    <a:pt x="387" y="302"/>
                    <a:pt x="387" y="195"/>
                  </a:cubicBezTo>
                  <a:cubicBezTo>
                    <a:pt x="387" y="87"/>
                    <a:pt x="301"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8" name="Google Shape;14368;p71"/>
            <p:cNvSpPr/>
            <p:nvPr/>
          </p:nvSpPr>
          <p:spPr>
            <a:xfrm>
              <a:off x="1271775" y="902450"/>
              <a:ext cx="9725" cy="9725"/>
            </a:xfrm>
            <a:custGeom>
              <a:avLst/>
              <a:gdLst/>
              <a:ahLst/>
              <a:cxnLst/>
              <a:rect l="l" t="t" r="r" b="b"/>
              <a:pathLst>
                <a:path w="389" h="389" extrusionOk="0">
                  <a:moveTo>
                    <a:pt x="194" y="0"/>
                  </a:moveTo>
                  <a:cubicBezTo>
                    <a:pt x="87" y="0"/>
                    <a:pt x="0" y="87"/>
                    <a:pt x="0" y="194"/>
                  </a:cubicBezTo>
                  <a:cubicBezTo>
                    <a:pt x="0" y="302"/>
                    <a:pt x="87" y="388"/>
                    <a:pt x="194" y="388"/>
                  </a:cubicBezTo>
                  <a:cubicBezTo>
                    <a:pt x="300" y="388"/>
                    <a:pt x="388" y="302"/>
                    <a:pt x="388" y="194"/>
                  </a:cubicBezTo>
                  <a:cubicBezTo>
                    <a:pt x="388" y="87"/>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9" name="Google Shape;14369;p71"/>
            <p:cNvSpPr/>
            <p:nvPr/>
          </p:nvSpPr>
          <p:spPr>
            <a:xfrm>
              <a:off x="1311525" y="902450"/>
              <a:ext cx="9700" cy="9725"/>
            </a:xfrm>
            <a:custGeom>
              <a:avLst/>
              <a:gdLst/>
              <a:ahLst/>
              <a:cxnLst/>
              <a:rect l="l" t="t" r="r" b="b"/>
              <a:pathLst>
                <a:path w="388" h="389" extrusionOk="0">
                  <a:moveTo>
                    <a:pt x="195" y="0"/>
                  </a:moveTo>
                  <a:cubicBezTo>
                    <a:pt x="87" y="0"/>
                    <a:pt x="0" y="87"/>
                    <a:pt x="0" y="194"/>
                  </a:cubicBezTo>
                  <a:cubicBezTo>
                    <a:pt x="0" y="302"/>
                    <a:pt x="87" y="388"/>
                    <a:pt x="195" y="388"/>
                  </a:cubicBezTo>
                  <a:cubicBezTo>
                    <a:pt x="301" y="388"/>
                    <a:pt x="387" y="302"/>
                    <a:pt x="387" y="194"/>
                  </a:cubicBezTo>
                  <a:cubicBezTo>
                    <a:pt x="387" y="87"/>
                    <a:pt x="301"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0" name="Google Shape;14370;p71"/>
            <p:cNvSpPr/>
            <p:nvPr/>
          </p:nvSpPr>
          <p:spPr>
            <a:xfrm>
              <a:off x="1271775" y="868350"/>
              <a:ext cx="9725" cy="9725"/>
            </a:xfrm>
            <a:custGeom>
              <a:avLst/>
              <a:gdLst/>
              <a:ahLst/>
              <a:cxnLst/>
              <a:rect l="l" t="t" r="r" b="b"/>
              <a:pathLst>
                <a:path w="389" h="389" extrusionOk="0">
                  <a:moveTo>
                    <a:pt x="194" y="0"/>
                  </a:moveTo>
                  <a:cubicBezTo>
                    <a:pt x="87" y="0"/>
                    <a:pt x="0" y="88"/>
                    <a:pt x="0" y="194"/>
                  </a:cubicBezTo>
                  <a:cubicBezTo>
                    <a:pt x="0" y="302"/>
                    <a:pt x="87" y="388"/>
                    <a:pt x="194" y="388"/>
                  </a:cubicBezTo>
                  <a:cubicBezTo>
                    <a:pt x="300" y="388"/>
                    <a:pt x="388" y="302"/>
                    <a:pt x="388" y="194"/>
                  </a:cubicBezTo>
                  <a:cubicBezTo>
                    <a:pt x="388" y="88"/>
                    <a:pt x="300"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1" name="Google Shape;14371;p71"/>
            <p:cNvSpPr/>
            <p:nvPr/>
          </p:nvSpPr>
          <p:spPr>
            <a:xfrm>
              <a:off x="1311525" y="868350"/>
              <a:ext cx="9700" cy="9725"/>
            </a:xfrm>
            <a:custGeom>
              <a:avLst/>
              <a:gdLst/>
              <a:ahLst/>
              <a:cxnLst/>
              <a:rect l="l" t="t" r="r" b="b"/>
              <a:pathLst>
                <a:path w="388" h="389" extrusionOk="0">
                  <a:moveTo>
                    <a:pt x="195" y="0"/>
                  </a:moveTo>
                  <a:cubicBezTo>
                    <a:pt x="87" y="0"/>
                    <a:pt x="0" y="88"/>
                    <a:pt x="0" y="194"/>
                  </a:cubicBezTo>
                  <a:cubicBezTo>
                    <a:pt x="0" y="302"/>
                    <a:pt x="87" y="388"/>
                    <a:pt x="195" y="388"/>
                  </a:cubicBezTo>
                  <a:cubicBezTo>
                    <a:pt x="301" y="388"/>
                    <a:pt x="387" y="302"/>
                    <a:pt x="387" y="194"/>
                  </a:cubicBezTo>
                  <a:cubicBezTo>
                    <a:pt x="387" y="88"/>
                    <a:pt x="301"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2" name="Google Shape;14372;p71"/>
            <p:cNvSpPr/>
            <p:nvPr/>
          </p:nvSpPr>
          <p:spPr>
            <a:xfrm>
              <a:off x="1271775" y="834225"/>
              <a:ext cx="9725" cy="9725"/>
            </a:xfrm>
            <a:custGeom>
              <a:avLst/>
              <a:gdLst/>
              <a:ahLst/>
              <a:cxnLst/>
              <a:rect l="l" t="t" r="r" b="b"/>
              <a:pathLst>
                <a:path w="389" h="389" extrusionOk="0">
                  <a:moveTo>
                    <a:pt x="194" y="1"/>
                  </a:moveTo>
                  <a:cubicBezTo>
                    <a:pt x="87" y="1"/>
                    <a:pt x="0" y="89"/>
                    <a:pt x="0" y="195"/>
                  </a:cubicBezTo>
                  <a:cubicBezTo>
                    <a:pt x="0" y="302"/>
                    <a:pt x="87" y="389"/>
                    <a:pt x="194" y="389"/>
                  </a:cubicBezTo>
                  <a:cubicBezTo>
                    <a:pt x="300" y="389"/>
                    <a:pt x="388" y="302"/>
                    <a:pt x="388" y="195"/>
                  </a:cubicBezTo>
                  <a:cubicBezTo>
                    <a:pt x="388" y="89"/>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3" name="Google Shape;14373;p71"/>
            <p:cNvSpPr/>
            <p:nvPr/>
          </p:nvSpPr>
          <p:spPr>
            <a:xfrm>
              <a:off x="1271775" y="800125"/>
              <a:ext cx="9725" cy="9725"/>
            </a:xfrm>
            <a:custGeom>
              <a:avLst/>
              <a:gdLst/>
              <a:ahLst/>
              <a:cxnLst/>
              <a:rect l="l" t="t" r="r" b="b"/>
              <a:pathLst>
                <a:path w="389" h="389" extrusionOk="0">
                  <a:moveTo>
                    <a:pt x="194" y="1"/>
                  </a:moveTo>
                  <a:cubicBezTo>
                    <a:pt x="87" y="1"/>
                    <a:pt x="0" y="88"/>
                    <a:pt x="0" y="195"/>
                  </a:cubicBezTo>
                  <a:cubicBezTo>
                    <a:pt x="0" y="302"/>
                    <a:pt x="87" y="389"/>
                    <a:pt x="194" y="389"/>
                  </a:cubicBezTo>
                  <a:cubicBezTo>
                    <a:pt x="300" y="389"/>
                    <a:pt x="388" y="302"/>
                    <a:pt x="388" y="195"/>
                  </a:cubicBezTo>
                  <a:cubicBezTo>
                    <a:pt x="388" y="88"/>
                    <a:pt x="300"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74" name="Google Shape;14374;p71"/>
          <p:cNvSpPr/>
          <p:nvPr/>
        </p:nvSpPr>
        <p:spPr>
          <a:xfrm>
            <a:off x="-2730203" y="-929650"/>
            <a:ext cx="3232040" cy="3232125"/>
          </a:xfrm>
          <a:custGeom>
            <a:avLst/>
            <a:gdLst/>
            <a:ahLst/>
            <a:cxnLst/>
            <a:rect l="l" t="t" r="r" b="b"/>
            <a:pathLst>
              <a:path w="76048" h="76050" extrusionOk="0">
                <a:moveTo>
                  <a:pt x="38024" y="210"/>
                </a:moveTo>
                <a:cubicBezTo>
                  <a:pt x="58874" y="210"/>
                  <a:pt x="75838" y="17174"/>
                  <a:pt x="75838" y="38024"/>
                </a:cubicBezTo>
                <a:cubicBezTo>
                  <a:pt x="75838" y="58876"/>
                  <a:pt x="58874" y="75840"/>
                  <a:pt x="38024" y="75840"/>
                </a:cubicBezTo>
                <a:cubicBezTo>
                  <a:pt x="17173" y="75840"/>
                  <a:pt x="209" y="58876"/>
                  <a:pt x="209" y="38024"/>
                </a:cubicBezTo>
                <a:cubicBezTo>
                  <a:pt x="209" y="17174"/>
                  <a:pt x="17173" y="210"/>
                  <a:pt x="38024" y="210"/>
                </a:cubicBezTo>
                <a:close/>
                <a:moveTo>
                  <a:pt x="38024" y="1"/>
                </a:moveTo>
                <a:cubicBezTo>
                  <a:pt x="17058" y="1"/>
                  <a:pt x="0" y="17059"/>
                  <a:pt x="0" y="38024"/>
                </a:cubicBezTo>
                <a:cubicBezTo>
                  <a:pt x="0" y="58992"/>
                  <a:pt x="17058" y="76049"/>
                  <a:pt x="38024" y="76049"/>
                </a:cubicBezTo>
                <a:cubicBezTo>
                  <a:pt x="58989" y="76049"/>
                  <a:pt x="76047" y="58992"/>
                  <a:pt x="76047" y="38024"/>
                </a:cubicBezTo>
                <a:cubicBezTo>
                  <a:pt x="76047" y="17059"/>
                  <a:pt x="58989" y="1"/>
                  <a:pt x="380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Imagen 8">
            <a:extLst>
              <a:ext uri="{FF2B5EF4-FFF2-40B4-BE49-F238E27FC236}">
                <a16:creationId xmlns:a16="http://schemas.microsoft.com/office/drawing/2014/main" id="{F724AEC7-3C44-55DE-10F9-B65281BBF054}"/>
              </a:ext>
            </a:extLst>
          </p:cNvPr>
          <p:cNvPicPr>
            <a:picLocks noChangeAspect="1"/>
          </p:cNvPicPr>
          <p:nvPr/>
        </p:nvPicPr>
        <p:blipFill>
          <a:blip r:embed="rId3"/>
          <a:stretch>
            <a:fillRect/>
          </a:stretch>
        </p:blipFill>
        <p:spPr>
          <a:xfrm>
            <a:off x="2466975" y="538163"/>
            <a:ext cx="4210050" cy="3088760"/>
          </a:xfrm>
          <a:prstGeom prst="rect">
            <a:avLst/>
          </a:prstGeom>
        </p:spPr>
      </p:pic>
      <p:sp>
        <p:nvSpPr>
          <p:cNvPr id="10" name="Rectángulo 9">
            <a:extLst>
              <a:ext uri="{FF2B5EF4-FFF2-40B4-BE49-F238E27FC236}">
                <a16:creationId xmlns:a16="http://schemas.microsoft.com/office/drawing/2014/main" id="{2D3E2F4E-FABF-1C25-DAA4-988EF9465C55}"/>
              </a:ext>
            </a:extLst>
          </p:cNvPr>
          <p:cNvSpPr/>
          <p:nvPr/>
        </p:nvSpPr>
        <p:spPr>
          <a:xfrm>
            <a:off x="2215421" y="2465755"/>
            <a:ext cx="4761190" cy="320409"/>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n>
                <a:solidFill>
                  <a:schemeClr val="accent1"/>
                </a:solidFill>
              </a:ln>
            </a:endParaRPr>
          </a:p>
        </p:txBody>
      </p:sp>
      <p:sp>
        <p:nvSpPr>
          <p:cNvPr id="11" name="CuadroTexto 10">
            <a:extLst>
              <a:ext uri="{FF2B5EF4-FFF2-40B4-BE49-F238E27FC236}">
                <a16:creationId xmlns:a16="http://schemas.microsoft.com/office/drawing/2014/main" id="{A4F0706D-1CB4-7FFE-D903-DE07D88F1A3E}"/>
              </a:ext>
            </a:extLst>
          </p:cNvPr>
          <p:cNvSpPr txBox="1"/>
          <p:nvPr/>
        </p:nvSpPr>
        <p:spPr>
          <a:xfrm>
            <a:off x="1256739" y="175369"/>
            <a:ext cx="6586782" cy="369332"/>
          </a:xfrm>
          <a:prstGeom prst="rect">
            <a:avLst/>
          </a:prstGeom>
          <a:noFill/>
        </p:spPr>
        <p:txBody>
          <a:bodyPr wrap="square" rtlCol="0">
            <a:spAutoFit/>
          </a:bodyPr>
          <a:lstStyle/>
          <a:p>
            <a:pPr algn="ctr"/>
            <a:r>
              <a:rPr lang="es-AR" sz="1800" dirty="0"/>
              <a:t>Prefijos (múltiplos y submúltiplos) utilizados por el </a:t>
            </a:r>
            <a:r>
              <a:rPr lang="es-AR" sz="1800" dirty="0">
                <a:solidFill>
                  <a:schemeClr val="tx1"/>
                </a:solidFill>
              </a:rPr>
              <a:t>SI</a:t>
            </a:r>
            <a:endParaRPr lang="it-IT" sz="1800" dirty="0">
              <a:solidFill>
                <a:schemeClr val="tx1"/>
              </a:solidFill>
            </a:endParaRPr>
          </a:p>
        </p:txBody>
      </p:sp>
      <p:sp>
        <p:nvSpPr>
          <p:cNvPr id="12" name="Flecha: a la derecha 11">
            <a:extLst>
              <a:ext uri="{FF2B5EF4-FFF2-40B4-BE49-F238E27FC236}">
                <a16:creationId xmlns:a16="http://schemas.microsoft.com/office/drawing/2014/main" id="{0BA23D05-8A86-127D-6081-D2DD176B3C37}"/>
              </a:ext>
            </a:extLst>
          </p:cNvPr>
          <p:cNvSpPr/>
          <p:nvPr/>
        </p:nvSpPr>
        <p:spPr>
          <a:xfrm>
            <a:off x="1077232" y="2525180"/>
            <a:ext cx="952010" cy="1980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Flecha: a la derecha 13">
            <a:extLst>
              <a:ext uri="{FF2B5EF4-FFF2-40B4-BE49-F238E27FC236}">
                <a16:creationId xmlns:a16="http://schemas.microsoft.com/office/drawing/2014/main" id="{1EB57A8F-9F3A-27C8-3D0F-0183F3BEA6C6}"/>
              </a:ext>
            </a:extLst>
          </p:cNvPr>
          <p:cNvSpPr/>
          <p:nvPr/>
        </p:nvSpPr>
        <p:spPr>
          <a:xfrm rot="10800000">
            <a:off x="7174597" y="2526954"/>
            <a:ext cx="952010" cy="1980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agen 15">
            <a:extLst>
              <a:ext uri="{FF2B5EF4-FFF2-40B4-BE49-F238E27FC236}">
                <a16:creationId xmlns:a16="http://schemas.microsoft.com/office/drawing/2014/main" id="{374A8735-B871-092C-010A-F7953094170D}"/>
              </a:ext>
            </a:extLst>
          </p:cNvPr>
          <p:cNvPicPr>
            <a:picLocks noChangeAspect="1"/>
          </p:cNvPicPr>
          <p:nvPr/>
        </p:nvPicPr>
        <p:blipFill>
          <a:blip r:embed="rId4"/>
          <a:stretch>
            <a:fillRect/>
          </a:stretch>
        </p:blipFill>
        <p:spPr>
          <a:xfrm>
            <a:off x="836575" y="3696308"/>
            <a:ext cx="7806197" cy="1397239"/>
          </a:xfrm>
          <a:prstGeom prst="rect">
            <a:avLst/>
          </a:prstGeom>
        </p:spPr>
      </p:pic>
      <p:sp>
        <p:nvSpPr>
          <p:cNvPr id="20" name="CuadroTexto 19">
            <a:extLst>
              <a:ext uri="{FF2B5EF4-FFF2-40B4-BE49-F238E27FC236}">
                <a16:creationId xmlns:a16="http://schemas.microsoft.com/office/drawing/2014/main" id="{CC3443A4-D0EC-F6E8-5DDD-2878D5934F66}"/>
              </a:ext>
            </a:extLst>
          </p:cNvPr>
          <p:cNvSpPr txBox="1"/>
          <p:nvPr/>
        </p:nvSpPr>
        <p:spPr>
          <a:xfrm>
            <a:off x="2094617" y="1414846"/>
            <a:ext cx="5021843" cy="2246769"/>
          </a:xfrm>
          <a:prstGeom prst="rect">
            <a:avLst/>
          </a:prstGeom>
          <a:solidFill>
            <a:srgbClr val="E5AC77"/>
          </a:solidFill>
          <a:ln>
            <a:solidFill>
              <a:schemeClr val="tx1"/>
            </a:solidFill>
          </a:ln>
        </p:spPr>
        <p:txBody>
          <a:bodyPr wrap="square" rtlCol="0">
            <a:spAutoFit/>
          </a:bodyPr>
          <a:lstStyle/>
          <a:p>
            <a:pPr algn="ctr"/>
            <a:r>
              <a:rPr lang="es-AR" b="1" u="sng" dirty="0"/>
              <a:t>Unidades usadas en mecánica</a:t>
            </a:r>
          </a:p>
          <a:p>
            <a:pPr algn="ctr"/>
            <a:endParaRPr lang="es-AR" b="1" u="sng" dirty="0"/>
          </a:p>
          <a:p>
            <a:pPr algn="ctr"/>
            <a:r>
              <a:rPr lang="es-AR" dirty="0"/>
              <a:t>1 mm            = 1      mm (10</a:t>
            </a:r>
            <a:r>
              <a:rPr lang="es-AR" baseline="30000" dirty="0"/>
              <a:t>-3</a:t>
            </a:r>
            <a:r>
              <a:rPr lang="es-AR" dirty="0"/>
              <a:t> m)</a:t>
            </a:r>
          </a:p>
          <a:p>
            <a:pPr algn="ctr"/>
            <a:endParaRPr lang="es-AR" baseline="30000" dirty="0"/>
          </a:p>
          <a:p>
            <a:pPr algn="ctr"/>
            <a:r>
              <a:rPr lang="es-AR" dirty="0"/>
              <a:t>1 decima      = 0,1    mm (10</a:t>
            </a:r>
            <a:r>
              <a:rPr lang="es-AR" baseline="30000" dirty="0"/>
              <a:t>-4</a:t>
            </a:r>
            <a:r>
              <a:rPr lang="es-AR" dirty="0"/>
              <a:t> m)</a:t>
            </a:r>
          </a:p>
          <a:p>
            <a:pPr algn="ctr"/>
            <a:endParaRPr lang="es-AR" baseline="30000" dirty="0"/>
          </a:p>
          <a:p>
            <a:pPr algn="ctr"/>
            <a:r>
              <a:rPr lang="es-AR" dirty="0"/>
              <a:t>1 centésima = 0,01   mm (10</a:t>
            </a:r>
            <a:r>
              <a:rPr lang="es-AR" baseline="30000" dirty="0"/>
              <a:t>-5</a:t>
            </a:r>
            <a:r>
              <a:rPr lang="es-AR" dirty="0"/>
              <a:t> m)</a:t>
            </a:r>
          </a:p>
          <a:p>
            <a:pPr algn="ctr"/>
            <a:endParaRPr lang="es-AR" baseline="30000" dirty="0"/>
          </a:p>
          <a:p>
            <a:pPr algn="ctr"/>
            <a:r>
              <a:rPr lang="es-AR" dirty="0"/>
              <a:t>1 milésima    = 0,001 mm (10</a:t>
            </a:r>
            <a:r>
              <a:rPr lang="es-AR" baseline="30000" dirty="0"/>
              <a:t>-6</a:t>
            </a:r>
            <a:r>
              <a:rPr lang="es-AR" dirty="0"/>
              <a:t> m)</a:t>
            </a:r>
            <a:endParaRPr lang="es-AR" baseline="30000" dirty="0"/>
          </a:p>
          <a:p>
            <a:pPr algn="ctr"/>
            <a:r>
              <a:rPr lang="es-AR" dirty="0"/>
              <a:t>………………..</a:t>
            </a:r>
          </a:p>
          <a:p>
            <a:pPr algn="ctr"/>
            <a:r>
              <a:rPr lang="it-IT" dirty="0"/>
              <a:t>1 </a:t>
            </a:r>
            <a:r>
              <a:rPr lang="it-IT" dirty="0" err="1"/>
              <a:t>pulgada</a:t>
            </a:r>
            <a:r>
              <a:rPr lang="it-IT" dirty="0"/>
              <a:t> = 25,4 mm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80">
                                          <p:stCondLst>
                                            <p:cond delay="0"/>
                                          </p:stCondLst>
                                        </p:cTn>
                                        <p:tgtEl>
                                          <p:spTgt spid="20"/>
                                        </p:tgtEl>
                                      </p:cBhvr>
                                    </p:animEffect>
                                    <p:anim calcmode="lin" valueType="num">
                                      <p:cBhvr>
                                        <p:cTn id="2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 dur="26">
                                          <p:stCondLst>
                                            <p:cond delay="650"/>
                                          </p:stCondLst>
                                        </p:cTn>
                                        <p:tgtEl>
                                          <p:spTgt spid="20"/>
                                        </p:tgtEl>
                                      </p:cBhvr>
                                      <p:to x="100000" y="60000"/>
                                    </p:animScale>
                                    <p:animScale>
                                      <p:cBhvr>
                                        <p:cTn id="26" dur="166" decel="50000">
                                          <p:stCondLst>
                                            <p:cond delay="676"/>
                                          </p:stCondLst>
                                        </p:cTn>
                                        <p:tgtEl>
                                          <p:spTgt spid="20"/>
                                        </p:tgtEl>
                                      </p:cBhvr>
                                      <p:to x="100000" y="100000"/>
                                    </p:animScale>
                                    <p:animScale>
                                      <p:cBhvr>
                                        <p:cTn id="27" dur="26">
                                          <p:stCondLst>
                                            <p:cond delay="1312"/>
                                          </p:stCondLst>
                                        </p:cTn>
                                        <p:tgtEl>
                                          <p:spTgt spid="20"/>
                                        </p:tgtEl>
                                      </p:cBhvr>
                                      <p:to x="100000" y="80000"/>
                                    </p:animScale>
                                    <p:animScale>
                                      <p:cBhvr>
                                        <p:cTn id="28" dur="166" decel="50000">
                                          <p:stCondLst>
                                            <p:cond delay="1338"/>
                                          </p:stCondLst>
                                        </p:cTn>
                                        <p:tgtEl>
                                          <p:spTgt spid="20"/>
                                        </p:tgtEl>
                                      </p:cBhvr>
                                      <p:to x="100000" y="100000"/>
                                    </p:animScale>
                                    <p:animScale>
                                      <p:cBhvr>
                                        <p:cTn id="29" dur="26">
                                          <p:stCondLst>
                                            <p:cond delay="1642"/>
                                          </p:stCondLst>
                                        </p:cTn>
                                        <p:tgtEl>
                                          <p:spTgt spid="20"/>
                                        </p:tgtEl>
                                      </p:cBhvr>
                                      <p:to x="100000" y="90000"/>
                                    </p:animScale>
                                    <p:animScale>
                                      <p:cBhvr>
                                        <p:cTn id="30" dur="166" decel="50000">
                                          <p:stCondLst>
                                            <p:cond delay="1668"/>
                                          </p:stCondLst>
                                        </p:cTn>
                                        <p:tgtEl>
                                          <p:spTgt spid="20"/>
                                        </p:tgtEl>
                                      </p:cBhvr>
                                      <p:to x="100000" y="100000"/>
                                    </p:animScale>
                                    <p:animScale>
                                      <p:cBhvr>
                                        <p:cTn id="31" dur="26">
                                          <p:stCondLst>
                                            <p:cond delay="1808"/>
                                          </p:stCondLst>
                                        </p:cTn>
                                        <p:tgtEl>
                                          <p:spTgt spid="20"/>
                                        </p:tgtEl>
                                      </p:cBhvr>
                                      <p:to x="100000" y="95000"/>
                                    </p:animScale>
                                    <p:animScale>
                                      <p:cBhvr>
                                        <p:cTn id="32"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08"/>
        <p:cNvGrpSpPr/>
        <p:nvPr/>
      </p:nvGrpSpPr>
      <p:grpSpPr>
        <a:xfrm>
          <a:off x="0" y="0"/>
          <a:ext cx="0" cy="0"/>
          <a:chOff x="0" y="0"/>
          <a:chExt cx="0" cy="0"/>
        </a:xfrm>
      </p:grpSpPr>
      <p:sp>
        <p:nvSpPr>
          <p:cNvPr id="12509" name="Google Shape;12509;p58"/>
          <p:cNvSpPr txBox="1">
            <a:spLocks noGrp="1"/>
          </p:cNvSpPr>
          <p:nvPr>
            <p:ph type="title"/>
          </p:nvPr>
        </p:nvSpPr>
        <p:spPr>
          <a:xfrm>
            <a:off x="372739" y="13572"/>
            <a:ext cx="8608972" cy="47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AR" u="sng" dirty="0"/>
              <a:t>Errores de medición son:</a:t>
            </a:r>
            <a:br>
              <a:rPr lang="es-AR" u="sng" dirty="0"/>
            </a:br>
            <a:r>
              <a:rPr lang="es-AR" b="0" dirty="0"/>
              <a:t>Desviaciones o inexactitudes que ocurren durante el proceso  de medir una magnitud física y pueden ser:</a:t>
            </a:r>
            <a:endParaRPr b="0" dirty="0"/>
          </a:p>
        </p:txBody>
      </p:sp>
      <p:grpSp>
        <p:nvGrpSpPr>
          <p:cNvPr id="12536" name="Google Shape;12536;p58"/>
          <p:cNvGrpSpPr/>
          <p:nvPr/>
        </p:nvGrpSpPr>
        <p:grpSpPr>
          <a:xfrm>
            <a:off x="2596287" y="1078919"/>
            <a:ext cx="3892025" cy="3453368"/>
            <a:chOff x="2596287" y="1155119"/>
            <a:chExt cx="3892025" cy="3453368"/>
          </a:xfrm>
        </p:grpSpPr>
        <p:sp>
          <p:nvSpPr>
            <p:cNvPr id="12537" name="Google Shape;12537;p58"/>
            <p:cNvSpPr/>
            <p:nvPr/>
          </p:nvSpPr>
          <p:spPr>
            <a:xfrm>
              <a:off x="3084582" y="1328030"/>
              <a:ext cx="2863903" cy="3082600"/>
            </a:xfrm>
            <a:custGeom>
              <a:avLst/>
              <a:gdLst/>
              <a:ahLst/>
              <a:cxnLst/>
              <a:rect l="l" t="t" r="r" b="b"/>
              <a:pathLst>
                <a:path w="45349" h="48812" extrusionOk="0">
                  <a:moveTo>
                    <a:pt x="25495" y="26202"/>
                  </a:moveTo>
                  <a:lnTo>
                    <a:pt x="45104" y="42597"/>
                  </a:lnTo>
                  <a:lnTo>
                    <a:pt x="30805" y="48604"/>
                  </a:lnTo>
                  <a:lnTo>
                    <a:pt x="30805" y="48604"/>
                  </a:lnTo>
                  <a:lnTo>
                    <a:pt x="25495" y="26202"/>
                  </a:lnTo>
                  <a:close/>
                  <a:moveTo>
                    <a:pt x="25202" y="0"/>
                  </a:moveTo>
                  <a:cubicBezTo>
                    <a:pt x="25191" y="0"/>
                    <a:pt x="25179" y="2"/>
                    <a:pt x="25166" y="7"/>
                  </a:cubicBezTo>
                  <a:lnTo>
                    <a:pt x="6353" y="7229"/>
                  </a:lnTo>
                  <a:cubicBezTo>
                    <a:pt x="6310" y="7250"/>
                    <a:pt x="6289" y="7303"/>
                    <a:pt x="6310" y="7345"/>
                  </a:cubicBezTo>
                  <a:cubicBezTo>
                    <a:pt x="6318" y="7377"/>
                    <a:pt x="6349" y="7396"/>
                    <a:pt x="6381" y="7396"/>
                  </a:cubicBezTo>
                  <a:cubicBezTo>
                    <a:pt x="6393" y="7396"/>
                    <a:pt x="6405" y="7394"/>
                    <a:pt x="6416" y="7388"/>
                  </a:cubicBezTo>
                  <a:lnTo>
                    <a:pt x="25114" y="209"/>
                  </a:lnTo>
                  <a:lnTo>
                    <a:pt x="25114" y="25417"/>
                  </a:lnTo>
                  <a:lnTo>
                    <a:pt x="6437" y="7855"/>
                  </a:lnTo>
                  <a:cubicBezTo>
                    <a:pt x="6416" y="7833"/>
                    <a:pt x="6395" y="7833"/>
                    <a:pt x="6364" y="7833"/>
                  </a:cubicBezTo>
                  <a:cubicBezTo>
                    <a:pt x="6331" y="7844"/>
                    <a:pt x="6310" y="7866"/>
                    <a:pt x="6310" y="7887"/>
                  </a:cubicBezTo>
                  <a:lnTo>
                    <a:pt x="0" y="26531"/>
                  </a:lnTo>
                  <a:cubicBezTo>
                    <a:pt x="0" y="26552"/>
                    <a:pt x="0" y="26583"/>
                    <a:pt x="22" y="26605"/>
                  </a:cubicBezTo>
                  <a:cubicBezTo>
                    <a:pt x="32" y="26626"/>
                    <a:pt x="53" y="26637"/>
                    <a:pt x="85" y="26637"/>
                  </a:cubicBezTo>
                  <a:lnTo>
                    <a:pt x="24414" y="26064"/>
                  </a:lnTo>
                  <a:lnTo>
                    <a:pt x="6321" y="45439"/>
                  </a:lnTo>
                  <a:cubicBezTo>
                    <a:pt x="6300" y="45461"/>
                    <a:pt x="6300" y="45493"/>
                    <a:pt x="6310" y="45524"/>
                  </a:cubicBezTo>
                  <a:cubicBezTo>
                    <a:pt x="6321" y="45546"/>
                    <a:pt x="6342" y="45567"/>
                    <a:pt x="6374" y="45578"/>
                  </a:cubicBezTo>
                  <a:lnTo>
                    <a:pt x="30745" y="48812"/>
                  </a:lnTo>
                  <a:lnTo>
                    <a:pt x="30756" y="48812"/>
                  </a:lnTo>
                  <a:cubicBezTo>
                    <a:pt x="30777" y="48812"/>
                    <a:pt x="30798" y="48802"/>
                    <a:pt x="30819" y="48781"/>
                  </a:cubicBezTo>
                  <a:cubicBezTo>
                    <a:pt x="30821" y="48778"/>
                    <a:pt x="30822" y="48774"/>
                    <a:pt x="30823" y="48771"/>
                  </a:cubicBezTo>
                  <a:lnTo>
                    <a:pt x="30823" y="48771"/>
                  </a:lnTo>
                  <a:lnTo>
                    <a:pt x="45295" y="42693"/>
                  </a:lnTo>
                  <a:cubicBezTo>
                    <a:pt x="45327" y="42682"/>
                    <a:pt x="45348" y="42661"/>
                    <a:pt x="45348" y="42629"/>
                  </a:cubicBezTo>
                  <a:cubicBezTo>
                    <a:pt x="45348" y="42597"/>
                    <a:pt x="45337" y="42576"/>
                    <a:pt x="45316" y="42555"/>
                  </a:cubicBezTo>
                  <a:lnTo>
                    <a:pt x="25411" y="25905"/>
                  </a:lnTo>
                  <a:cubicBezTo>
                    <a:pt x="25400" y="25894"/>
                    <a:pt x="25384" y="25889"/>
                    <a:pt x="25367" y="25889"/>
                  </a:cubicBezTo>
                  <a:cubicBezTo>
                    <a:pt x="25349" y="25889"/>
                    <a:pt x="25331" y="25894"/>
                    <a:pt x="25315" y="25905"/>
                  </a:cubicBezTo>
                  <a:cubicBezTo>
                    <a:pt x="25283" y="25916"/>
                    <a:pt x="25272" y="25958"/>
                    <a:pt x="25283" y="25989"/>
                  </a:cubicBezTo>
                  <a:lnTo>
                    <a:pt x="30650" y="48621"/>
                  </a:lnTo>
                  <a:lnTo>
                    <a:pt x="6554" y="45429"/>
                  </a:lnTo>
                  <a:lnTo>
                    <a:pt x="24678" y="26032"/>
                  </a:lnTo>
                  <a:cubicBezTo>
                    <a:pt x="24700" y="26000"/>
                    <a:pt x="24700" y="25968"/>
                    <a:pt x="24689" y="25937"/>
                  </a:cubicBezTo>
                  <a:cubicBezTo>
                    <a:pt x="24678" y="25905"/>
                    <a:pt x="24647" y="25894"/>
                    <a:pt x="24615" y="25883"/>
                  </a:cubicBezTo>
                  <a:lnTo>
                    <a:pt x="202" y="26467"/>
                  </a:lnTo>
                  <a:lnTo>
                    <a:pt x="202" y="26467"/>
                  </a:lnTo>
                  <a:lnTo>
                    <a:pt x="6427" y="8067"/>
                  </a:lnTo>
                  <a:lnTo>
                    <a:pt x="25145" y="25671"/>
                  </a:lnTo>
                  <a:cubicBezTo>
                    <a:pt x="25158" y="25692"/>
                    <a:pt x="25176" y="25699"/>
                    <a:pt x="25195" y="25699"/>
                  </a:cubicBezTo>
                  <a:cubicBezTo>
                    <a:pt x="25207" y="25699"/>
                    <a:pt x="25218" y="25697"/>
                    <a:pt x="25230" y="25693"/>
                  </a:cubicBezTo>
                  <a:cubicBezTo>
                    <a:pt x="25262" y="25682"/>
                    <a:pt x="25283" y="25650"/>
                    <a:pt x="25283" y="25619"/>
                  </a:cubicBezTo>
                  <a:lnTo>
                    <a:pt x="25283" y="81"/>
                  </a:lnTo>
                  <a:cubicBezTo>
                    <a:pt x="25283" y="60"/>
                    <a:pt x="25272" y="28"/>
                    <a:pt x="25251" y="18"/>
                  </a:cubicBezTo>
                  <a:cubicBezTo>
                    <a:pt x="25233" y="5"/>
                    <a:pt x="25218" y="0"/>
                    <a:pt x="252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8" name="Google Shape;12538;p58"/>
            <p:cNvSpPr/>
            <p:nvPr/>
          </p:nvSpPr>
          <p:spPr>
            <a:xfrm>
              <a:off x="4622136" y="1324715"/>
              <a:ext cx="1580966" cy="1685522"/>
            </a:xfrm>
            <a:custGeom>
              <a:avLst/>
              <a:gdLst/>
              <a:ahLst/>
              <a:cxnLst/>
              <a:rect l="l" t="t" r="r" b="b"/>
              <a:pathLst>
                <a:path w="24234" h="26657" extrusionOk="0">
                  <a:moveTo>
                    <a:pt x="836" y="1"/>
                  </a:moveTo>
                  <a:cubicBezTo>
                    <a:pt x="807" y="1"/>
                    <a:pt x="778" y="20"/>
                    <a:pt x="764" y="48"/>
                  </a:cubicBezTo>
                  <a:cubicBezTo>
                    <a:pt x="743" y="90"/>
                    <a:pt x="754" y="133"/>
                    <a:pt x="796" y="154"/>
                  </a:cubicBezTo>
                  <a:lnTo>
                    <a:pt x="18623" y="9731"/>
                  </a:lnTo>
                  <a:lnTo>
                    <a:pt x="33" y="25575"/>
                  </a:lnTo>
                  <a:cubicBezTo>
                    <a:pt x="12" y="25596"/>
                    <a:pt x="1" y="25628"/>
                    <a:pt x="12" y="25660"/>
                  </a:cubicBezTo>
                  <a:cubicBezTo>
                    <a:pt x="22" y="25691"/>
                    <a:pt x="54" y="25713"/>
                    <a:pt x="85" y="25713"/>
                  </a:cubicBezTo>
                  <a:lnTo>
                    <a:pt x="24138" y="26657"/>
                  </a:lnTo>
                  <a:cubicBezTo>
                    <a:pt x="24170" y="26657"/>
                    <a:pt x="24192" y="26646"/>
                    <a:pt x="24213" y="26625"/>
                  </a:cubicBezTo>
                  <a:cubicBezTo>
                    <a:pt x="24223" y="26603"/>
                    <a:pt x="24234" y="26572"/>
                    <a:pt x="24223" y="26551"/>
                  </a:cubicBezTo>
                  <a:lnTo>
                    <a:pt x="19440" y="10717"/>
                  </a:lnTo>
                  <a:cubicBezTo>
                    <a:pt x="19431" y="10682"/>
                    <a:pt x="19394" y="10661"/>
                    <a:pt x="19357" y="10661"/>
                  </a:cubicBezTo>
                  <a:cubicBezTo>
                    <a:pt x="19350" y="10661"/>
                    <a:pt x="19342" y="10662"/>
                    <a:pt x="19334" y="10664"/>
                  </a:cubicBezTo>
                  <a:cubicBezTo>
                    <a:pt x="19292" y="10674"/>
                    <a:pt x="19260" y="10728"/>
                    <a:pt x="19281" y="10770"/>
                  </a:cubicBezTo>
                  <a:lnTo>
                    <a:pt x="24032" y="26487"/>
                  </a:lnTo>
                  <a:lnTo>
                    <a:pt x="309" y="25564"/>
                  </a:lnTo>
                  <a:lnTo>
                    <a:pt x="18825" y="9773"/>
                  </a:lnTo>
                  <a:cubicBezTo>
                    <a:pt x="18846" y="9752"/>
                    <a:pt x="18857" y="9731"/>
                    <a:pt x="18857" y="9699"/>
                  </a:cubicBezTo>
                  <a:cubicBezTo>
                    <a:pt x="18857" y="9677"/>
                    <a:pt x="18835" y="9646"/>
                    <a:pt x="18814" y="9635"/>
                  </a:cubicBezTo>
                  <a:lnTo>
                    <a:pt x="881" y="16"/>
                  </a:lnTo>
                  <a:cubicBezTo>
                    <a:pt x="867" y="6"/>
                    <a:pt x="852" y="1"/>
                    <a:pt x="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9" name="Google Shape;12539;p58"/>
            <p:cNvSpPr/>
            <p:nvPr/>
          </p:nvSpPr>
          <p:spPr>
            <a:xfrm>
              <a:off x="5936991" y="3036116"/>
              <a:ext cx="314184" cy="949940"/>
            </a:xfrm>
            <a:custGeom>
              <a:avLst/>
              <a:gdLst/>
              <a:ahLst/>
              <a:cxnLst/>
              <a:rect l="l" t="t" r="r" b="b"/>
              <a:pathLst>
                <a:path w="4975" h="15042" extrusionOk="0">
                  <a:moveTo>
                    <a:pt x="4889" y="0"/>
                  </a:moveTo>
                  <a:cubicBezTo>
                    <a:pt x="4852" y="0"/>
                    <a:pt x="4814" y="21"/>
                    <a:pt x="4805" y="56"/>
                  </a:cubicBezTo>
                  <a:lnTo>
                    <a:pt x="22" y="14925"/>
                  </a:lnTo>
                  <a:cubicBezTo>
                    <a:pt x="1" y="14967"/>
                    <a:pt x="33" y="15020"/>
                    <a:pt x="75" y="15031"/>
                  </a:cubicBezTo>
                  <a:cubicBezTo>
                    <a:pt x="86" y="15041"/>
                    <a:pt x="86" y="15041"/>
                    <a:pt x="97" y="15041"/>
                  </a:cubicBezTo>
                  <a:cubicBezTo>
                    <a:pt x="139" y="15041"/>
                    <a:pt x="170" y="15020"/>
                    <a:pt x="181" y="14978"/>
                  </a:cubicBezTo>
                  <a:lnTo>
                    <a:pt x="4964" y="109"/>
                  </a:lnTo>
                  <a:cubicBezTo>
                    <a:pt x="4975" y="67"/>
                    <a:pt x="4954" y="14"/>
                    <a:pt x="4911" y="3"/>
                  </a:cubicBezTo>
                  <a:cubicBezTo>
                    <a:pt x="4904" y="1"/>
                    <a:pt x="4897" y="0"/>
                    <a:pt x="48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0" name="Google Shape;12540;p58"/>
            <p:cNvSpPr/>
            <p:nvPr/>
          </p:nvSpPr>
          <p:spPr>
            <a:xfrm>
              <a:off x="3095950" y="3036116"/>
              <a:ext cx="382515" cy="1137440"/>
            </a:xfrm>
            <a:custGeom>
              <a:avLst/>
              <a:gdLst/>
              <a:ahLst/>
              <a:cxnLst/>
              <a:rect l="l" t="t" r="r" b="b"/>
              <a:pathLst>
                <a:path w="6057" h="18011" extrusionOk="0">
                  <a:moveTo>
                    <a:pt x="90" y="0"/>
                  </a:moveTo>
                  <a:cubicBezTo>
                    <a:pt x="81" y="0"/>
                    <a:pt x="73" y="1"/>
                    <a:pt x="64" y="3"/>
                  </a:cubicBezTo>
                  <a:cubicBezTo>
                    <a:pt x="22" y="24"/>
                    <a:pt x="0" y="67"/>
                    <a:pt x="11" y="109"/>
                  </a:cubicBezTo>
                  <a:lnTo>
                    <a:pt x="5887" y="17947"/>
                  </a:lnTo>
                  <a:cubicBezTo>
                    <a:pt x="5897" y="17989"/>
                    <a:pt x="5929" y="18011"/>
                    <a:pt x="5971" y="18011"/>
                  </a:cubicBezTo>
                  <a:cubicBezTo>
                    <a:pt x="5971" y="18011"/>
                    <a:pt x="5982" y="18011"/>
                    <a:pt x="5993" y="18000"/>
                  </a:cubicBezTo>
                  <a:cubicBezTo>
                    <a:pt x="6035" y="17989"/>
                    <a:pt x="6056" y="17947"/>
                    <a:pt x="6045" y="17894"/>
                  </a:cubicBezTo>
                  <a:lnTo>
                    <a:pt x="170" y="56"/>
                  </a:lnTo>
                  <a:cubicBezTo>
                    <a:pt x="162" y="21"/>
                    <a:pt x="131"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1" name="Google Shape;12541;p58"/>
            <p:cNvSpPr/>
            <p:nvPr/>
          </p:nvSpPr>
          <p:spPr>
            <a:xfrm>
              <a:off x="4613568" y="1344513"/>
              <a:ext cx="18188" cy="18125"/>
            </a:xfrm>
            <a:custGeom>
              <a:avLst/>
              <a:gdLst/>
              <a:ahLst/>
              <a:cxnLst/>
              <a:rect l="l" t="t" r="r" b="b"/>
              <a:pathLst>
                <a:path w="288" h="287" extrusionOk="0">
                  <a:moveTo>
                    <a:pt x="288" y="0"/>
                  </a:moveTo>
                  <a:lnTo>
                    <a:pt x="149" y="54"/>
                  </a:lnTo>
                  <a:lnTo>
                    <a:pt x="1" y="287"/>
                  </a:lnTo>
                  <a:lnTo>
                    <a:pt x="128" y="245"/>
                  </a:lnTo>
                  <a:lnTo>
                    <a:pt x="288" y="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2" name="Google Shape;12542;p58"/>
            <p:cNvSpPr/>
            <p:nvPr/>
          </p:nvSpPr>
          <p:spPr>
            <a:xfrm>
              <a:off x="3525261" y="1767129"/>
              <a:ext cx="18125" cy="9410"/>
            </a:xfrm>
            <a:custGeom>
              <a:avLst/>
              <a:gdLst/>
              <a:ahLst/>
              <a:cxnLst/>
              <a:rect l="l" t="t" r="r" b="b"/>
              <a:pathLst>
                <a:path w="287" h="149" extrusionOk="0">
                  <a:moveTo>
                    <a:pt x="96" y="0"/>
                  </a:moveTo>
                  <a:lnTo>
                    <a:pt x="1" y="43"/>
                  </a:lnTo>
                  <a:lnTo>
                    <a:pt x="181" y="149"/>
                  </a:lnTo>
                  <a:lnTo>
                    <a:pt x="287" y="107"/>
                  </a:lnTo>
                  <a:lnTo>
                    <a:pt x="96" y="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3" name="Google Shape;12543;p58"/>
            <p:cNvSpPr/>
            <p:nvPr/>
          </p:nvSpPr>
          <p:spPr>
            <a:xfrm>
              <a:off x="3136810" y="2829986"/>
              <a:ext cx="18125" cy="19514"/>
            </a:xfrm>
            <a:custGeom>
              <a:avLst/>
              <a:gdLst/>
              <a:ahLst/>
              <a:cxnLst/>
              <a:rect l="l" t="t" r="r" b="b"/>
              <a:pathLst>
                <a:path w="287" h="309" extrusionOk="0">
                  <a:moveTo>
                    <a:pt x="287" y="1"/>
                  </a:moveTo>
                  <a:lnTo>
                    <a:pt x="53" y="170"/>
                  </a:lnTo>
                  <a:lnTo>
                    <a:pt x="1" y="309"/>
                  </a:lnTo>
                  <a:lnTo>
                    <a:pt x="234" y="139"/>
                  </a:lnTo>
                  <a:lnTo>
                    <a:pt x="287" y="1"/>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4" name="Google Shape;12544;p58"/>
            <p:cNvSpPr/>
            <p:nvPr/>
          </p:nvSpPr>
          <p:spPr>
            <a:xfrm>
              <a:off x="3941183" y="2255361"/>
              <a:ext cx="12125" cy="10104"/>
            </a:xfrm>
            <a:custGeom>
              <a:avLst/>
              <a:gdLst/>
              <a:ahLst/>
              <a:cxnLst/>
              <a:rect l="l" t="t" r="r" b="b"/>
              <a:pathLst>
                <a:path w="192" h="160" extrusionOk="0">
                  <a:moveTo>
                    <a:pt x="138" y="0"/>
                  </a:moveTo>
                  <a:lnTo>
                    <a:pt x="0" y="96"/>
                  </a:lnTo>
                  <a:lnTo>
                    <a:pt x="54" y="160"/>
                  </a:lnTo>
                  <a:lnTo>
                    <a:pt x="191" y="54"/>
                  </a:lnTo>
                  <a:lnTo>
                    <a:pt x="138" y="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5" name="Google Shape;12545;p58"/>
            <p:cNvSpPr/>
            <p:nvPr/>
          </p:nvSpPr>
          <p:spPr>
            <a:xfrm>
              <a:off x="5140702" y="1528729"/>
              <a:ext cx="16104" cy="9410"/>
            </a:xfrm>
            <a:custGeom>
              <a:avLst/>
              <a:gdLst/>
              <a:ahLst/>
              <a:cxnLst/>
              <a:rect l="l" t="t" r="r" b="b"/>
              <a:pathLst>
                <a:path w="255" h="149" extrusionOk="0">
                  <a:moveTo>
                    <a:pt x="170" y="0"/>
                  </a:moveTo>
                  <a:lnTo>
                    <a:pt x="0" y="106"/>
                  </a:lnTo>
                  <a:lnTo>
                    <a:pt x="85" y="149"/>
                  </a:lnTo>
                  <a:lnTo>
                    <a:pt x="255" y="53"/>
                  </a:lnTo>
                  <a:lnTo>
                    <a:pt x="170" y="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6" name="Google Shape;12546;p58"/>
            <p:cNvSpPr/>
            <p:nvPr/>
          </p:nvSpPr>
          <p:spPr>
            <a:xfrm>
              <a:off x="5399879" y="1664633"/>
              <a:ext cx="8778" cy="12125"/>
            </a:xfrm>
            <a:custGeom>
              <a:avLst/>
              <a:gdLst/>
              <a:ahLst/>
              <a:cxnLst/>
              <a:rect l="l" t="t" r="r" b="b"/>
              <a:pathLst>
                <a:path w="139" h="192" extrusionOk="0">
                  <a:moveTo>
                    <a:pt x="64" y="0"/>
                  </a:moveTo>
                  <a:lnTo>
                    <a:pt x="0" y="149"/>
                  </a:lnTo>
                  <a:lnTo>
                    <a:pt x="75" y="191"/>
                  </a:lnTo>
                  <a:lnTo>
                    <a:pt x="139" y="33"/>
                  </a:lnTo>
                  <a:lnTo>
                    <a:pt x="64" y="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7" name="Google Shape;12547;p58"/>
            <p:cNvSpPr/>
            <p:nvPr/>
          </p:nvSpPr>
          <p:spPr>
            <a:xfrm>
              <a:off x="4670531" y="1803316"/>
              <a:ext cx="10799" cy="239095"/>
            </a:xfrm>
            <a:custGeom>
              <a:avLst/>
              <a:gdLst/>
              <a:ahLst/>
              <a:cxnLst/>
              <a:rect l="l" t="t" r="r" b="b"/>
              <a:pathLst>
                <a:path w="171" h="3786" extrusionOk="0">
                  <a:moveTo>
                    <a:pt x="170" y="0"/>
                  </a:moveTo>
                  <a:lnTo>
                    <a:pt x="1" y="95"/>
                  </a:lnTo>
                  <a:lnTo>
                    <a:pt x="1" y="191"/>
                  </a:lnTo>
                  <a:lnTo>
                    <a:pt x="170" y="95"/>
                  </a:lnTo>
                  <a:lnTo>
                    <a:pt x="170" y="0"/>
                  </a:lnTo>
                  <a:close/>
                  <a:moveTo>
                    <a:pt x="170" y="3680"/>
                  </a:moveTo>
                  <a:lnTo>
                    <a:pt x="1" y="3701"/>
                  </a:lnTo>
                  <a:lnTo>
                    <a:pt x="1" y="3786"/>
                  </a:lnTo>
                  <a:lnTo>
                    <a:pt x="170" y="3765"/>
                  </a:lnTo>
                  <a:lnTo>
                    <a:pt x="170" y="368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8" name="Google Shape;12548;p58"/>
            <p:cNvSpPr/>
            <p:nvPr/>
          </p:nvSpPr>
          <p:spPr>
            <a:xfrm>
              <a:off x="5133313" y="2578197"/>
              <a:ext cx="32208" cy="14146"/>
            </a:xfrm>
            <a:custGeom>
              <a:avLst/>
              <a:gdLst/>
              <a:ahLst/>
              <a:cxnLst/>
              <a:rect l="l" t="t" r="r" b="b"/>
              <a:pathLst>
                <a:path w="510" h="224" extrusionOk="0">
                  <a:moveTo>
                    <a:pt x="509" y="0"/>
                  </a:moveTo>
                  <a:lnTo>
                    <a:pt x="139" y="96"/>
                  </a:lnTo>
                  <a:lnTo>
                    <a:pt x="0" y="223"/>
                  </a:lnTo>
                  <a:lnTo>
                    <a:pt x="361" y="127"/>
                  </a:lnTo>
                  <a:lnTo>
                    <a:pt x="509" y="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9" name="Google Shape;12549;p58"/>
            <p:cNvSpPr/>
            <p:nvPr/>
          </p:nvSpPr>
          <p:spPr>
            <a:xfrm>
              <a:off x="5573991" y="2476395"/>
              <a:ext cx="63" cy="0"/>
            </a:xfrm>
            <a:custGeom>
              <a:avLst/>
              <a:gdLst/>
              <a:ahLst/>
              <a:cxnLst/>
              <a:rect l="l" t="t" r="r" b="b"/>
              <a:pathLst>
                <a:path w="1" extrusionOk="0">
                  <a:moveTo>
                    <a:pt x="1" y="0"/>
                  </a:moveTo>
                  <a:lnTo>
                    <a:pt x="1" y="0"/>
                  </a:lnTo>
                  <a:lnTo>
                    <a:pt x="1" y="0"/>
                  </a:lnTo>
                  <a:close/>
                </a:path>
              </a:pathLst>
            </a:custGeom>
            <a:solidFill>
              <a:srgbClr val="DF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0" name="Google Shape;12550;p58"/>
            <p:cNvSpPr/>
            <p:nvPr/>
          </p:nvSpPr>
          <p:spPr>
            <a:xfrm>
              <a:off x="3901649" y="3746203"/>
              <a:ext cx="9473" cy="13451"/>
            </a:xfrm>
            <a:custGeom>
              <a:avLst/>
              <a:gdLst/>
              <a:ahLst/>
              <a:cxnLst/>
              <a:rect l="l" t="t" r="r" b="b"/>
              <a:pathLst>
                <a:path w="150" h="213" extrusionOk="0">
                  <a:moveTo>
                    <a:pt x="53" y="1"/>
                  </a:moveTo>
                  <a:lnTo>
                    <a:pt x="1" y="64"/>
                  </a:lnTo>
                  <a:lnTo>
                    <a:pt x="96" y="213"/>
                  </a:lnTo>
                  <a:lnTo>
                    <a:pt x="149" y="149"/>
                  </a:lnTo>
                  <a:lnTo>
                    <a:pt x="53" y="1"/>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1" name="Google Shape;12551;p58"/>
            <p:cNvSpPr/>
            <p:nvPr/>
          </p:nvSpPr>
          <p:spPr>
            <a:xfrm>
              <a:off x="4261303" y="4298092"/>
              <a:ext cx="209729" cy="38270"/>
            </a:xfrm>
            <a:custGeom>
              <a:avLst/>
              <a:gdLst/>
              <a:ahLst/>
              <a:cxnLst/>
              <a:rect l="l" t="t" r="r" b="b"/>
              <a:pathLst>
                <a:path w="3321" h="606" extrusionOk="0">
                  <a:moveTo>
                    <a:pt x="0" y="0"/>
                  </a:moveTo>
                  <a:lnTo>
                    <a:pt x="128" y="191"/>
                  </a:lnTo>
                  <a:lnTo>
                    <a:pt x="234" y="202"/>
                  </a:lnTo>
                  <a:lnTo>
                    <a:pt x="117" y="21"/>
                  </a:lnTo>
                  <a:lnTo>
                    <a:pt x="0" y="0"/>
                  </a:lnTo>
                  <a:close/>
                  <a:moveTo>
                    <a:pt x="3235" y="435"/>
                  </a:moveTo>
                  <a:lnTo>
                    <a:pt x="3224" y="594"/>
                  </a:lnTo>
                  <a:lnTo>
                    <a:pt x="3309" y="605"/>
                  </a:lnTo>
                  <a:lnTo>
                    <a:pt x="3320" y="446"/>
                  </a:lnTo>
                  <a:lnTo>
                    <a:pt x="3235" y="435"/>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2" name="Google Shape;12552;p58"/>
            <p:cNvSpPr/>
            <p:nvPr/>
          </p:nvSpPr>
          <p:spPr>
            <a:xfrm>
              <a:off x="4448171" y="4581394"/>
              <a:ext cx="695" cy="63"/>
            </a:xfrm>
            <a:custGeom>
              <a:avLst/>
              <a:gdLst/>
              <a:ahLst/>
              <a:cxnLst/>
              <a:rect l="l" t="t" r="r" b="b"/>
              <a:pathLst>
                <a:path w="11" h="1" extrusionOk="0">
                  <a:moveTo>
                    <a:pt x="11" y="1"/>
                  </a:moveTo>
                  <a:lnTo>
                    <a:pt x="11" y="1"/>
                  </a:lnTo>
                  <a:lnTo>
                    <a:pt x="11" y="1"/>
                  </a:lnTo>
                  <a:lnTo>
                    <a:pt x="11" y="1"/>
                  </a:lnTo>
                  <a:lnTo>
                    <a:pt x="11" y="1"/>
                  </a:lnTo>
                  <a:close/>
                  <a:moveTo>
                    <a:pt x="11" y="1"/>
                  </a:moveTo>
                  <a:lnTo>
                    <a:pt x="11" y="1"/>
                  </a:lnTo>
                  <a:lnTo>
                    <a:pt x="11" y="1"/>
                  </a:lnTo>
                  <a:close/>
                  <a:moveTo>
                    <a:pt x="1" y="1"/>
                  </a:moveTo>
                  <a:lnTo>
                    <a:pt x="11" y="1"/>
                  </a:lnTo>
                  <a:close/>
                </a:path>
              </a:pathLst>
            </a:custGeom>
            <a:solidFill>
              <a:srgbClr val="DF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3" name="Google Shape;12553;p58"/>
            <p:cNvSpPr/>
            <p:nvPr/>
          </p:nvSpPr>
          <p:spPr>
            <a:xfrm>
              <a:off x="3562773" y="4205637"/>
              <a:ext cx="1462801" cy="203667"/>
            </a:xfrm>
            <a:custGeom>
              <a:avLst/>
              <a:gdLst/>
              <a:ahLst/>
              <a:cxnLst/>
              <a:rect l="l" t="t" r="r" b="b"/>
              <a:pathLst>
                <a:path w="23163" h="3225" extrusionOk="0">
                  <a:moveTo>
                    <a:pt x="1" y="1"/>
                  </a:moveTo>
                  <a:cubicBezTo>
                    <a:pt x="159" y="64"/>
                    <a:pt x="350" y="149"/>
                    <a:pt x="583" y="245"/>
                  </a:cubicBezTo>
                  <a:lnTo>
                    <a:pt x="891" y="287"/>
                  </a:lnTo>
                  <a:cubicBezTo>
                    <a:pt x="679" y="192"/>
                    <a:pt x="477" y="118"/>
                    <a:pt x="308" y="43"/>
                  </a:cubicBezTo>
                  <a:lnTo>
                    <a:pt x="1" y="1"/>
                  </a:lnTo>
                  <a:close/>
                  <a:moveTo>
                    <a:pt x="23130" y="3108"/>
                  </a:moveTo>
                  <a:cubicBezTo>
                    <a:pt x="23130" y="3108"/>
                    <a:pt x="23120" y="3108"/>
                    <a:pt x="23120" y="3119"/>
                  </a:cubicBezTo>
                  <a:lnTo>
                    <a:pt x="22844" y="3193"/>
                  </a:lnTo>
                  <a:lnTo>
                    <a:pt x="23045" y="3225"/>
                  </a:lnTo>
                  <a:lnTo>
                    <a:pt x="23141" y="3193"/>
                  </a:lnTo>
                  <a:cubicBezTo>
                    <a:pt x="23130" y="3182"/>
                    <a:pt x="23130" y="3172"/>
                    <a:pt x="23130" y="3161"/>
                  </a:cubicBezTo>
                  <a:cubicBezTo>
                    <a:pt x="23130" y="3140"/>
                    <a:pt x="23141" y="3130"/>
                    <a:pt x="23162" y="3119"/>
                  </a:cubicBezTo>
                  <a:cubicBezTo>
                    <a:pt x="23151" y="3119"/>
                    <a:pt x="23141" y="3108"/>
                    <a:pt x="23130" y="3108"/>
                  </a:cubicBez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4" name="Google Shape;12554;p58"/>
            <p:cNvSpPr/>
            <p:nvPr/>
          </p:nvSpPr>
          <p:spPr>
            <a:xfrm>
              <a:off x="5937686" y="2000857"/>
              <a:ext cx="13451" cy="12820"/>
            </a:xfrm>
            <a:custGeom>
              <a:avLst/>
              <a:gdLst/>
              <a:ahLst/>
              <a:cxnLst/>
              <a:rect l="l" t="t" r="r" b="b"/>
              <a:pathLst>
                <a:path w="213" h="203" extrusionOk="0">
                  <a:moveTo>
                    <a:pt x="43" y="0"/>
                  </a:moveTo>
                  <a:cubicBezTo>
                    <a:pt x="22" y="11"/>
                    <a:pt x="1" y="43"/>
                    <a:pt x="1" y="75"/>
                  </a:cubicBezTo>
                  <a:lnTo>
                    <a:pt x="213" y="202"/>
                  </a:lnTo>
                  <a:lnTo>
                    <a:pt x="181" y="85"/>
                  </a:lnTo>
                  <a:lnTo>
                    <a:pt x="43" y="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5" name="Google Shape;12555;p58"/>
            <p:cNvSpPr/>
            <p:nvPr/>
          </p:nvSpPr>
          <p:spPr>
            <a:xfrm>
              <a:off x="4986673" y="3594826"/>
              <a:ext cx="460824" cy="659817"/>
            </a:xfrm>
            <a:custGeom>
              <a:avLst/>
              <a:gdLst/>
              <a:ahLst/>
              <a:cxnLst/>
              <a:rect l="l" t="t" r="r" b="b"/>
              <a:pathLst>
                <a:path w="7297" h="10448" extrusionOk="0">
                  <a:moveTo>
                    <a:pt x="7233" y="1"/>
                  </a:moveTo>
                  <a:lnTo>
                    <a:pt x="7137" y="139"/>
                  </a:lnTo>
                  <a:lnTo>
                    <a:pt x="7201" y="192"/>
                  </a:lnTo>
                  <a:lnTo>
                    <a:pt x="7297" y="54"/>
                  </a:lnTo>
                  <a:lnTo>
                    <a:pt x="7233" y="1"/>
                  </a:lnTo>
                  <a:close/>
                  <a:moveTo>
                    <a:pt x="106" y="10235"/>
                  </a:moveTo>
                  <a:lnTo>
                    <a:pt x="10" y="10384"/>
                  </a:lnTo>
                  <a:lnTo>
                    <a:pt x="0" y="10384"/>
                  </a:lnTo>
                  <a:lnTo>
                    <a:pt x="43" y="10447"/>
                  </a:lnTo>
                  <a:cubicBezTo>
                    <a:pt x="64" y="10447"/>
                    <a:pt x="74" y="10436"/>
                    <a:pt x="74" y="10426"/>
                  </a:cubicBezTo>
                  <a:lnTo>
                    <a:pt x="128" y="10351"/>
                  </a:lnTo>
                  <a:lnTo>
                    <a:pt x="106" y="10235"/>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6" name="Google Shape;12556;p58"/>
            <p:cNvSpPr/>
            <p:nvPr/>
          </p:nvSpPr>
          <p:spPr>
            <a:xfrm>
              <a:off x="5699917" y="2978647"/>
              <a:ext cx="513114" cy="30250"/>
            </a:xfrm>
            <a:custGeom>
              <a:avLst/>
              <a:gdLst/>
              <a:ahLst/>
              <a:cxnLst/>
              <a:rect l="l" t="t" r="r" b="b"/>
              <a:pathLst>
                <a:path w="8125" h="479" extrusionOk="0">
                  <a:moveTo>
                    <a:pt x="33" y="1"/>
                  </a:moveTo>
                  <a:lnTo>
                    <a:pt x="0" y="160"/>
                  </a:lnTo>
                  <a:lnTo>
                    <a:pt x="85" y="171"/>
                  </a:lnTo>
                  <a:lnTo>
                    <a:pt x="117" y="1"/>
                  </a:lnTo>
                  <a:close/>
                  <a:moveTo>
                    <a:pt x="6905" y="266"/>
                  </a:moveTo>
                  <a:lnTo>
                    <a:pt x="6639" y="425"/>
                  </a:lnTo>
                  <a:lnTo>
                    <a:pt x="6799" y="425"/>
                  </a:lnTo>
                  <a:lnTo>
                    <a:pt x="7063" y="277"/>
                  </a:lnTo>
                  <a:lnTo>
                    <a:pt x="6905" y="266"/>
                  </a:lnTo>
                  <a:close/>
                  <a:moveTo>
                    <a:pt x="7997" y="309"/>
                  </a:moveTo>
                  <a:lnTo>
                    <a:pt x="8029" y="479"/>
                  </a:lnTo>
                  <a:lnTo>
                    <a:pt x="8124" y="479"/>
                  </a:lnTo>
                  <a:lnTo>
                    <a:pt x="8082" y="309"/>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7" name="Google Shape;12557;p58"/>
            <p:cNvSpPr/>
            <p:nvPr/>
          </p:nvSpPr>
          <p:spPr>
            <a:xfrm>
              <a:off x="6072959" y="3081144"/>
              <a:ext cx="158134" cy="482927"/>
            </a:xfrm>
            <a:custGeom>
              <a:avLst/>
              <a:gdLst/>
              <a:ahLst/>
              <a:cxnLst/>
              <a:rect l="l" t="t" r="r" b="b"/>
              <a:pathLst>
                <a:path w="2504" h="7647" extrusionOk="0">
                  <a:moveTo>
                    <a:pt x="2440" y="1"/>
                  </a:moveTo>
                  <a:lnTo>
                    <a:pt x="2387" y="160"/>
                  </a:lnTo>
                  <a:lnTo>
                    <a:pt x="2450" y="499"/>
                  </a:lnTo>
                  <a:lnTo>
                    <a:pt x="2504" y="329"/>
                  </a:lnTo>
                  <a:lnTo>
                    <a:pt x="2440" y="1"/>
                  </a:lnTo>
                  <a:close/>
                  <a:moveTo>
                    <a:pt x="32" y="7488"/>
                  </a:moveTo>
                  <a:lnTo>
                    <a:pt x="1" y="7562"/>
                  </a:lnTo>
                  <a:lnTo>
                    <a:pt x="149" y="7647"/>
                  </a:lnTo>
                  <a:lnTo>
                    <a:pt x="181" y="7573"/>
                  </a:lnTo>
                  <a:lnTo>
                    <a:pt x="32" y="7488"/>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8" name="Google Shape;12558;p58"/>
            <p:cNvSpPr/>
            <p:nvPr/>
          </p:nvSpPr>
          <p:spPr>
            <a:xfrm>
              <a:off x="5636322" y="3292831"/>
              <a:ext cx="63" cy="63"/>
            </a:xfrm>
            <a:custGeom>
              <a:avLst/>
              <a:gdLst/>
              <a:ahLst/>
              <a:cxnLst/>
              <a:rect l="l" t="t" r="r" b="b"/>
              <a:pathLst>
                <a:path w="1" h="1" extrusionOk="0">
                  <a:moveTo>
                    <a:pt x="0" y="0"/>
                  </a:moveTo>
                  <a:lnTo>
                    <a:pt x="0" y="0"/>
                  </a:lnTo>
                  <a:lnTo>
                    <a:pt x="0" y="0"/>
                  </a:lnTo>
                  <a:close/>
                </a:path>
              </a:pathLst>
            </a:custGeom>
            <a:solidFill>
              <a:srgbClr val="DF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9" name="Google Shape;12559;p58"/>
            <p:cNvSpPr/>
            <p:nvPr/>
          </p:nvSpPr>
          <p:spPr>
            <a:xfrm>
              <a:off x="5023490" y="4096509"/>
              <a:ext cx="722717" cy="312163"/>
            </a:xfrm>
            <a:custGeom>
              <a:avLst/>
              <a:gdLst/>
              <a:ahLst/>
              <a:cxnLst/>
              <a:rect l="l" t="t" r="r" b="b"/>
              <a:pathLst>
                <a:path w="11444" h="4943" extrusionOk="0">
                  <a:moveTo>
                    <a:pt x="11444" y="0"/>
                  </a:moveTo>
                  <a:lnTo>
                    <a:pt x="11316" y="53"/>
                  </a:lnTo>
                  <a:lnTo>
                    <a:pt x="11168" y="297"/>
                  </a:lnTo>
                  <a:lnTo>
                    <a:pt x="11305" y="244"/>
                  </a:lnTo>
                  <a:lnTo>
                    <a:pt x="11444" y="0"/>
                  </a:lnTo>
                  <a:close/>
                  <a:moveTo>
                    <a:pt x="32" y="4847"/>
                  </a:moveTo>
                  <a:cubicBezTo>
                    <a:pt x="11" y="4858"/>
                    <a:pt x="0" y="4868"/>
                    <a:pt x="0" y="4889"/>
                  </a:cubicBezTo>
                  <a:cubicBezTo>
                    <a:pt x="0" y="4900"/>
                    <a:pt x="0" y="4910"/>
                    <a:pt x="11" y="4921"/>
                  </a:cubicBezTo>
                  <a:cubicBezTo>
                    <a:pt x="21" y="4931"/>
                    <a:pt x="21" y="4931"/>
                    <a:pt x="32" y="4931"/>
                  </a:cubicBezTo>
                  <a:lnTo>
                    <a:pt x="106" y="4943"/>
                  </a:lnTo>
                  <a:lnTo>
                    <a:pt x="117" y="4943"/>
                  </a:lnTo>
                  <a:lnTo>
                    <a:pt x="255" y="4879"/>
                  </a:lnTo>
                  <a:lnTo>
                    <a:pt x="43" y="4847"/>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0" name="Google Shape;12560;p58"/>
            <p:cNvSpPr/>
            <p:nvPr/>
          </p:nvSpPr>
          <p:spPr>
            <a:xfrm>
              <a:off x="5424698" y="2131456"/>
              <a:ext cx="638977" cy="255199"/>
            </a:xfrm>
            <a:custGeom>
              <a:avLst/>
              <a:gdLst/>
              <a:ahLst/>
              <a:cxnLst/>
              <a:rect l="l" t="t" r="r" b="b"/>
              <a:pathLst>
                <a:path w="10118" h="4041" extrusionOk="0">
                  <a:moveTo>
                    <a:pt x="3945" y="1"/>
                  </a:moveTo>
                  <a:lnTo>
                    <a:pt x="3860" y="64"/>
                  </a:lnTo>
                  <a:lnTo>
                    <a:pt x="4061" y="117"/>
                  </a:lnTo>
                  <a:lnTo>
                    <a:pt x="4146" y="53"/>
                  </a:lnTo>
                  <a:lnTo>
                    <a:pt x="3945" y="1"/>
                  </a:lnTo>
                  <a:close/>
                  <a:moveTo>
                    <a:pt x="9099" y="1220"/>
                  </a:moveTo>
                  <a:lnTo>
                    <a:pt x="9121" y="1305"/>
                  </a:lnTo>
                  <a:lnTo>
                    <a:pt x="9311" y="1358"/>
                  </a:lnTo>
                  <a:lnTo>
                    <a:pt x="9279" y="1262"/>
                  </a:lnTo>
                  <a:lnTo>
                    <a:pt x="9099" y="1220"/>
                  </a:lnTo>
                  <a:close/>
                  <a:moveTo>
                    <a:pt x="64" y="3310"/>
                  </a:moveTo>
                  <a:lnTo>
                    <a:pt x="0" y="3362"/>
                  </a:lnTo>
                  <a:lnTo>
                    <a:pt x="127" y="3468"/>
                  </a:lnTo>
                  <a:lnTo>
                    <a:pt x="191" y="3416"/>
                  </a:lnTo>
                  <a:lnTo>
                    <a:pt x="64" y="3310"/>
                  </a:lnTo>
                  <a:close/>
                  <a:moveTo>
                    <a:pt x="10096" y="3935"/>
                  </a:moveTo>
                  <a:lnTo>
                    <a:pt x="9927" y="3967"/>
                  </a:lnTo>
                  <a:lnTo>
                    <a:pt x="9948" y="4041"/>
                  </a:lnTo>
                  <a:lnTo>
                    <a:pt x="10117" y="4010"/>
                  </a:lnTo>
                  <a:lnTo>
                    <a:pt x="10096" y="3935"/>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1" name="Google Shape;12561;p58"/>
            <p:cNvSpPr/>
            <p:nvPr/>
          </p:nvSpPr>
          <p:spPr>
            <a:xfrm>
              <a:off x="3292859" y="2115416"/>
              <a:ext cx="103191" cy="279324"/>
            </a:xfrm>
            <a:custGeom>
              <a:avLst/>
              <a:gdLst/>
              <a:ahLst/>
              <a:cxnLst/>
              <a:rect l="l" t="t" r="r" b="b"/>
              <a:pathLst>
                <a:path w="1634" h="4423" extrusionOk="0">
                  <a:moveTo>
                    <a:pt x="1464" y="0"/>
                  </a:moveTo>
                  <a:lnTo>
                    <a:pt x="1432" y="85"/>
                  </a:lnTo>
                  <a:lnTo>
                    <a:pt x="1602" y="85"/>
                  </a:lnTo>
                  <a:lnTo>
                    <a:pt x="1633" y="0"/>
                  </a:lnTo>
                  <a:close/>
                  <a:moveTo>
                    <a:pt x="33" y="4231"/>
                  </a:moveTo>
                  <a:lnTo>
                    <a:pt x="0" y="4306"/>
                  </a:lnTo>
                  <a:lnTo>
                    <a:pt x="139" y="4422"/>
                  </a:lnTo>
                  <a:lnTo>
                    <a:pt x="170" y="4337"/>
                  </a:lnTo>
                  <a:lnTo>
                    <a:pt x="33" y="4231"/>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2" name="Google Shape;12562;p58"/>
            <p:cNvSpPr/>
            <p:nvPr/>
          </p:nvSpPr>
          <p:spPr>
            <a:xfrm>
              <a:off x="3790501" y="2120089"/>
              <a:ext cx="259936" cy="240485"/>
            </a:xfrm>
            <a:custGeom>
              <a:avLst/>
              <a:gdLst/>
              <a:ahLst/>
              <a:cxnLst/>
              <a:rect l="l" t="t" r="r" b="b"/>
              <a:pathLst>
                <a:path w="4116" h="3808" extrusionOk="0">
                  <a:moveTo>
                    <a:pt x="0" y="0"/>
                  </a:moveTo>
                  <a:lnTo>
                    <a:pt x="95" y="85"/>
                  </a:lnTo>
                  <a:lnTo>
                    <a:pt x="340" y="85"/>
                  </a:lnTo>
                  <a:lnTo>
                    <a:pt x="255" y="0"/>
                  </a:lnTo>
                  <a:close/>
                  <a:moveTo>
                    <a:pt x="4052" y="3574"/>
                  </a:moveTo>
                  <a:lnTo>
                    <a:pt x="3988" y="3744"/>
                  </a:lnTo>
                  <a:lnTo>
                    <a:pt x="4052" y="3808"/>
                  </a:lnTo>
                  <a:lnTo>
                    <a:pt x="4115" y="3638"/>
                  </a:lnTo>
                  <a:lnTo>
                    <a:pt x="4052" y="3574"/>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3" name="Google Shape;12563;p58"/>
            <p:cNvSpPr/>
            <p:nvPr/>
          </p:nvSpPr>
          <p:spPr>
            <a:xfrm>
              <a:off x="3802563" y="2982689"/>
              <a:ext cx="300101" cy="572035"/>
            </a:xfrm>
            <a:custGeom>
              <a:avLst/>
              <a:gdLst/>
              <a:ahLst/>
              <a:cxnLst/>
              <a:rect l="l" t="t" r="r" b="b"/>
              <a:pathLst>
                <a:path w="4752" h="9058" extrusionOk="0">
                  <a:moveTo>
                    <a:pt x="64" y="1"/>
                  </a:moveTo>
                  <a:lnTo>
                    <a:pt x="0" y="170"/>
                  </a:lnTo>
                  <a:lnTo>
                    <a:pt x="85" y="170"/>
                  </a:lnTo>
                  <a:lnTo>
                    <a:pt x="149" y="1"/>
                  </a:lnTo>
                  <a:close/>
                  <a:moveTo>
                    <a:pt x="4582" y="8930"/>
                  </a:moveTo>
                  <a:lnTo>
                    <a:pt x="4518" y="8994"/>
                  </a:lnTo>
                  <a:lnTo>
                    <a:pt x="4688" y="9057"/>
                  </a:lnTo>
                  <a:lnTo>
                    <a:pt x="4751" y="8994"/>
                  </a:lnTo>
                  <a:lnTo>
                    <a:pt x="4582" y="893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4" name="Google Shape;12564;p58"/>
            <p:cNvSpPr/>
            <p:nvPr/>
          </p:nvSpPr>
          <p:spPr>
            <a:xfrm>
              <a:off x="4847358" y="3464290"/>
              <a:ext cx="444783" cy="213013"/>
            </a:xfrm>
            <a:custGeom>
              <a:avLst/>
              <a:gdLst/>
              <a:ahLst/>
              <a:cxnLst/>
              <a:rect l="l" t="t" r="r" b="b"/>
              <a:pathLst>
                <a:path w="7043" h="3373" extrusionOk="0">
                  <a:moveTo>
                    <a:pt x="6979" y="0"/>
                  </a:moveTo>
                  <a:lnTo>
                    <a:pt x="6809" y="85"/>
                  </a:lnTo>
                  <a:lnTo>
                    <a:pt x="6883" y="138"/>
                  </a:lnTo>
                  <a:lnTo>
                    <a:pt x="7042" y="64"/>
                  </a:lnTo>
                  <a:lnTo>
                    <a:pt x="6979" y="0"/>
                  </a:lnTo>
                  <a:close/>
                  <a:moveTo>
                    <a:pt x="159" y="3213"/>
                  </a:moveTo>
                  <a:lnTo>
                    <a:pt x="0" y="3288"/>
                  </a:lnTo>
                  <a:lnTo>
                    <a:pt x="22" y="3373"/>
                  </a:lnTo>
                  <a:lnTo>
                    <a:pt x="180" y="3298"/>
                  </a:lnTo>
                  <a:lnTo>
                    <a:pt x="159" y="3213"/>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5" name="Google Shape;12565;p58"/>
            <p:cNvSpPr/>
            <p:nvPr/>
          </p:nvSpPr>
          <p:spPr>
            <a:xfrm>
              <a:off x="4983262" y="4245865"/>
              <a:ext cx="6757" cy="12757"/>
            </a:xfrm>
            <a:custGeom>
              <a:avLst/>
              <a:gdLst/>
              <a:ahLst/>
              <a:cxnLst/>
              <a:rect l="l" t="t" r="r" b="b"/>
              <a:pathLst>
                <a:path w="107" h="202" extrusionOk="0">
                  <a:moveTo>
                    <a:pt x="1" y="0"/>
                  </a:moveTo>
                  <a:lnTo>
                    <a:pt x="54" y="191"/>
                  </a:lnTo>
                  <a:cubicBezTo>
                    <a:pt x="54" y="202"/>
                    <a:pt x="64" y="202"/>
                    <a:pt x="64" y="202"/>
                  </a:cubicBezTo>
                  <a:cubicBezTo>
                    <a:pt x="75" y="202"/>
                    <a:pt x="86" y="191"/>
                    <a:pt x="86" y="191"/>
                  </a:cubicBezTo>
                  <a:cubicBezTo>
                    <a:pt x="107" y="181"/>
                    <a:pt x="107" y="160"/>
                    <a:pt x="97" y="138"/>
                  </a:cubicBezTo>
                  <a:lnTo>
                    <a:pt x="54" y="75"/>
                  </a:lnTo>
                  <a:lnTo>
                    <a:pt x="1" y="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6" name="Google Shape;12566;p58"/>
            <p:cNvSpPr/>
            <p:nvPr/>
          </p:nvSpPr>
          <p:spPr>
            <a:xfrm>
              <a:off x="5301425" y="1613101"/>
              <a:ext cx="11431" cy="10736"/>
            </a:xfrm>
            <a:custGeom>
              <a:avLst/>
              <a:gdLst/>
              <a:ahLst/>
              <a:cxnLst/>
              <a:rect l="l" t="t" r="r" b="b"/>
              <a:pathLst>
                <a:path w="181" h="170" extrusionOk="0">
                  <a:moveTo>
                    <a:pt x="107" y="0"/>
                  </a:moveTo>
                  <a:lnTo>
                    <a:pt x="1" y="128"/>
                  </a:lnTo>
                  <a:lnTo>
                    <a:pt x="75" y="170"/>
                  </a:lnTo>
                  <a:lnTo>
                    <a:pt x="181" y="43"/>
                  </a:lnTo>
                  <a:lnTo>
                    <a:pt x="107" y="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7" name="Google Shape;12567;p58"/>
            <p:cNvSpPr/>
            <p:nvPr/>
          </p:nvSpPr>
          <p:spPr>
            <a:xfrm>
              <a:off x="4824560" y="1365290"/>
              <a:ext cx="2084" cy="1389"/>
            </a:xfrm>
            <a:custGeom>
              <a:avLst/>
              <a:gdLst/>
              <a:ahLst/>
              <a:cxnLst/>
              <a:rect l="l" t="t" r="r" b="b"/>
              <a:pathLst>
                <a:path w="33" h="22" extrusionOk="0">
                  <a:moveTo>
                    <a:pt x="1" y="0"/>
                  </a:moveTo>
                  <a:lnTo>
                    <a:pt x="32" y="22"/>
                  </a:lnTo>
                  <a:cubicBezTo>
                    <a:pt x="32" y="11"/>
                    <a:pt x="11" y="0"/>
                    <a:pt x="1" y="0"/>
                  </a:cubicBez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8" name="Google Shape;12568;p58"/>
            <p:cNvSpPr/>
            <p:nvPr/>
          </p:nvSpPr>
          <p:spPr>
            <a:xfrm>
              <a:off x="4018860" y="1578240"/>
              <a:ext cx="6757" cy="12125"/>
            </a:xfrm>
            <a:custGeom>
              <a:avLst/>
              <a:gdLst/>
              <a:ahLst/>
              <a:cxnLst/>
              <a:rect l="l" t="t" r="r" b="b"/>
              <a:pathLst>
                <a:path w="107" h="192" extrusionOk="0">
                  <a:moveTo>
                    <a:pt x="75" y="1"/>
                  </a:moveTo>
                  <a:lnTo>
                    <a:pt x="0" y="32"/>
                  </a:lnTo>
                  <a:lnTo>
                    <a:pt x="33" y="192"/>
                  </a:lnTo>
                  <a:lnTo>
                    <a:pt x="106" y="171"/>
                  </a:lnTo>
                  <a:lnTo>
                    <a:pt x="75" y="1"/>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9" name="Google Shape;12569;p58"/>
            <p:cNvSpPr/>
            <p:nvPr/>
          </p:nvSpPr>
          <p:spPr>
            <a:xfrm>
              <a:off x="3209814" y="3005487"/>
              <a:ext cx="5431" cy="2084"/>
            </a:xfrm>
            <a:custGeom>
              <a:avLst/>
              <a:gdLst/>
              <a:ahLst/>
              <a:cxnLst/>
              <a:rect l="l" t="t" r="r" b="b"/>
              <a:pathLst>
                <a:path w="86" h="33" extrusionOk="0">
                  <a:moveTo>
                    <a:pt x="32" y="0"/>
                  </a:moveTo>
                  <a:cubicBezTo>
                    <a:pt x="21" y="0"/>
                    <a:pt x="11" y="11"/>
                    <a:pt x="0" y="21"/>
                  </a:cubicBezTo>
                  <a:lnTo>
                    <a:pt x="0" y="32"/>
                  </a:lnTo>
                  <a:lnTo>
                    <a:pt x="85" y="32"/>
                  </a:lnTo>
                  <a:lnTo>
                    <a:pt x="64" y="11"/>
                  </a:lnTo>
                  <a:cubicBezTo>
                    <a:pt x="54" y="11"/>
                    <a:pt x="43" y="0"/>
                    <a:pt x="32" y="0"/>
                  </a:cubicBez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0" name="Google Shape;12570;p58"/>
            <p:cNvSpPr/>
            <p:nvPr/>
          </p:nvSpPr>
          <p:spPr>
            <a:xfrm>
              <a:off x="2886347" y="3803798"/>
              <a:ext cx="535849" cy="227160"/>
            </a:xfrm>
            <a:custGeom>
              <a:avLst/>
              <a:gdLst/>
              <a:ahLst/>
              <a:cxnLst/>
              <a:rect l="l" t="t" r="r" b="b"/>
              <a:pathLst>
                <a:path w="8485" h="3597" extrusionOk="0">
                  <a:moveTo>
                    <a:pt x="0" y="33"/>
                  </a:moveTo>
                  <a:cubicBezTo>
                    <a:pt x="0" y="37"/>
                    <a:pt x="4" y="39"/>
                    <a:pt x="8" y="41"/>
                  </a:cubicBezTo>
                  <a:lnTo>
                    <a:pt x="8" y="41"/>
                  </a:lnTo>
                  <a:lnTo>
                    <a:pt x="0" y="33"/>
                  </a:lnTo>
                  <a:close/>
                  <a:moveTo>
                    <a:pt x="128" y="1"/>
                  </a:moveTo>
                  <a:lnTo>
                    <a:pt x="53" y="43"/>
                  </a:lnTo>
                  <a:lnTo>
                    <a:pt x="32" y="43"/>
                  </a:lnTo>
                  <a:cubicBezTo>
                    <a:pt x="26" y="43"/>
                    <a:pt x="15" y="43"/>
                    <a:pt x="8" y="41"/>
                  </a:cubicBezTo>
                  <a:lnTo>
                    <a:pt x="8" y="41"/>
                  </a:lnTo>
                  <a:lnTo>
                    <a:pt x="11" y="43"/>
                  </a:lnTo>
                  <a:lnTo>
                    <a:pt x="8484" y="3596"/>
                  </a:lnTo>
                  <a:lnTo>
                    <a:pt x="8442" y="3490"/>
                  </a:lnTo>
                  <a:lnTo>
                    <a:pt x="128" y="1"/>
                  </a:lnTo>
                  <a:close/>
                </a:path>
              </a:pathLst>
            </a:custGeom>
            <a:solidFill>
              <a:srgbClr val="DF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1" name="Google Shape;12571;p58"/>
            <p:cNvSpPr/>
            <p:nvPr/>
          </p:nvSpPr>
          <p:spPr>
            <a:xfrm>
              <a:off x="3419480" y="4024200"/>
              <a:ext cx="15409" cy="12062"/>
            </a:xfrm>
            <a:custGeom>
              <a:avLst/>
              <a:gdLst/>
              <a:ahLst/>
              <a:cxnLst/>
              <a:rect l="l" t="t" r="r" b="b"/>
              <a:pathLst>
                <a:path w="244" h="191" extrusionOk="0">
                  <a:moveTo>
                    <a:pt x="0" y="0"/>
                  </a:moveTo>
                  <a:lnTo>
                    <a:pt x="42" y="106"/>
                  </a:lnTo>
                  <a:lnTo>
                    <a:pt x="244" y="191"/>
                  </a:lnTo>
                  <a:lnTo>
                    <a:pt x="212" y="85"/>
                  </a:lnTo>
                  <a:lnTo>
                    <a:pt x="0" y="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2" name="Google Shape;12572;p58"/>
            <p:cNvSpPr/>
            <p:nvPr/>
          </p:nvSpPr>
          <p:spPr>
            <a:xfrm>
              <a:off x="2886347" y="3805818"/>
              <a:ext cx="63" cy="63"/>
            </a:xfrm>
            <a:custGeom>
              <a:avLst/>
              <a:gdLst/>
              <a:ahLst/>
              <a:cxnLst/>
              <a:rect l="l" t="t" r="r" b="b"/>
              <a:pathLst>
                <a:path w="1" h="1" extrusionOk="0">
                  <a:moveTo>
                    <a:pt x="0" y="1"/>
                  </a:moveTo>
                  <a:lnTo>
                    <a:pt x="0" y="1"/>
                  </a:lnTo>
                  <a:lnTo>
                    <a:pt x="0" y="1"/>
                  </a:lnTo>
                  <a:close/>
                  <a:moveTo>
                    <a:pt x="0" y="1"/>
                  </a:moveTo>
                  <a:lnTo>
                    <a:pt x="0" y="1"/>
                  </a:lnTo>
                  <a:close/>
                </a:path>
              </a:pathLst>
            </a:custGeom>
            <a:solidFill>
              <a:srgbClr val="DF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3" name="Google Shape;12573;p58"/>
            <p:cNvSpPr/>
            <p:nvPr/>
          </p:nvSpPr>
          <p:spPr>
            <a:xfrm>
              <a:off x="3276124" y="3581438"/>
              <a:ext cx="10799" cy="10168"/>
            </a:xfrm>
            <a:custGeom>
              <a:avLst/>
              <a:gdLst/>
              <a:ahLst/>
              <a:cxnLst/>
              <a:rect l="l" t="t" r="r" b="b"/>
              <a:pathLst>
                <a:path w="171" h="161" extrusionOk="0">
                  <a:moveTo>
                    <a:pt x="149" y="1"/>
                  </a:moveTo>
                  <a:lnTo>
                    <a:pt x="1" y="85"/>
                  </a:lnTo>
                  <a:lnTo>
                    <a:pt x="22" y="160"/>
                  </a:lnTo>
                  <a:lnTo>
                    <a:pt x="170" y="85"/>
                  </a:lnTo>
                  <a:lnTo>
                    <a:pt x="149" y="1"/>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4" name="Google Shape;12574;p58"/>
            <p:cNvSpPr/>
            <p:nvPr/>
          </p:nvSpPr>
          <p:spPr>
            <a:xfrm>
              <a:off x="5610872" y="2985341"/>
              <a:ext cx="30882" cy="309510"/>
            </a:xfrm>
            <a:custGeom>
              <a:avLst/>
              <a:gdLst/>
              <a:ahLst/>
              <a:cxnLst/>
              <a:rect l="l" t="t" r="r" b="b"/>
              <a:pathLst>
                <a:path w="489" h="4901" extrusionOk="0">
                  <a:moveTo>
                    <a:pt x="0" y="1"/>
                  </a:moveTo>
                  <a:lnTo>
                    <a:pt x="403" y="4869"/>
                  </a:lnTo>
                  <a:cubicBezTo>
                    <a:pt x="414" y="4890"/>
                    <a:pt x="425" y="4901"/>
                    <a:pt x="446" y="4901"/>
                  </a:cubicBezTo>
                  <a:lnTo>
                    <a:pt x="467" y="4901"/>
                  </a:lnTo>
                  <a:cubicBezTo>
                    <a:pt x="477" y="4890"/>
                    <a:pt x="488" y="4879"/>
                    <a:pt x="488" y="4858"/>
                  </a:cubicBezTo>
                  <a:lnTo>
                    <a:pt x="467" y="4572"/>
                  </a:lnTo>
                  <a:lnTo>
                    <a:pt x="85" y="1"/>
                  </a:lnTo>
                  <a:close/>
                </a:path>
              </a:pathLst>
            </a:custGeom>
            <a:solidFill>
              <a:srgbClr val="DF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5" name="Google Shape;12575;p58"/>
            <p:cNvSpPr/>
            <p:nvPr/>
          </p:nvSpPr>
          <p:spPr>
            <a:xfrm>
              <a:off x="5610177" y="2974668"/>
              <a:ext cx="6126" cy="10736"/>
            </a:xfrm>
            <a:custGeom>
              <a:avLst/>
              <a:gdLst/>
              <a:ahLst/>
              <a:cxnLst/>
              <a:rect l="l" t="t" r="r" b="b"/>
              <a:pathLst>
                <a:path w="97" h="170" extrusionOk="0">
                  <a:moveTo>
                    <a:pt x="0" y="0"/>
                  </a:moveTo>
                  <a:lnTo>
                    <a:pt x="11" y="170"/>
                  </a:lnTo>
                  <a:lnTo>
                    <a:pt x="96" y="170"/>
                  </a:lnTo>
                  <a:lnTo>
                    <a:pt x="85" y="11"/>
                  </a:lnTo>
                  <a:lnTo>
                    <a:pt x="0" y="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6" name="Google Shape;12576;p58"/>
            <p:cNvSpPr/>
            <p:nvPr/>
          </p:nvSpPr>
          <p:spPr>
            <a:xfrm>
              <a:off x="3529934" y="1874299"/>
              <a:ext cx="5431" cy="5431"/>
            </a:xfrm>
            <a:custGeom>
              <a:avLst/>
              <a:gdLst/>
              <a:ahLst/>
              <a:cxnLst/>
              <a:rect l="l" t="t" r="r" b="b"/>
              <a:pathLst>
                <a:path w="86" h="86" extrusionOk="0">
                  <a:moveTo>
                    <a:pt x="33" y="0"/>
                  </a:moveTo>
                  <a:cubicBezTo>
                    <a:pt x="22" y="0"/>
                    <a:pt x="12" y="11"/>
                    <a:pt x="1" y="11"/>
                  </a:cubicBezTo>
                  <a:lnTo>
                    <a:pt x="85" y="85"/>
                  </a:lnTo>
                  <a:lnTo>
                    <a:pt x="75" y="32"/>
                  </a:lnTo>
                  <a:cubicBezTo>
                    <a:pt x="75" y="11"/>
                    <a:pt x="54" y="0"/>
                    <a:pt x="33" y="0"/>
                  </a:cubicBez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7" name="Google Shape;12577;p58"/>
            <p:cNvSpPr/>
            <p:nvPr/>
          </p:nvSpPr>
          <p:spPr>
            <a:xfrm>
              <a:off x="3657881" y="2986099"/>
              <a:ext cx="5431" cy="10736"/>
            </a:xfrm>
            <a:custGeom>
              <a:avLst/>
              <a:gdLst/>
              <a:ahLst/>
              <a:cxnLst/>
              <a:rect l="l" t="t" r="r" b="b"/>
              <a:pathLst>
                <a:path w="86" h="170" extrusionOk="0">
                  <a:moveTo>
                    <a:pt x="1" y="0"/>
                  </a:moveTo>
                  <a:lnTo>
                    <a:pt x="1" y="170"/>
                  </a:lnTo>
                  <a:lnTo>
                    <a:pt x="85" y="170"/>
                  </a:lnTo>
                  <a:lnTo>
                    <a:pt x="85" y="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78" name="Google Shape;12578;p58"/>
            <p:cNvGrpSpPr/>
            <p:nvPr/>
          </p:nvGrpSpPr>
          <p:grpSpPr>
            <a:xfrm>
              <a:off x="2885652" y="1189095"/>
              <a:ext cx="3563822" cy="3392363"/>
              <a:chOff x="2885652" y="1189095"/>
              <a:chExt cx="3563822" cy="3392363"/>
            </a:xfrm>
          </p:grpSpPr>
          <p:sp>
            <p:nvSpPr>
              <p:cNvPr id="12579" name="Google Shape;12579;p58"/>
              <p:cNvSpPr/>
              <p:nvPr/>
            </p:nvSpPr>
            <p:spPr>
              <a:xfrm>
                <a:off x="4131335" y="1201157"/>
                <a:ext cx="591486" cy="919690"/>
              </a:xfrm>
              <a:custGeom>
                <a:avLst/>
                <a:gdLst/>
                <a:ahLst/>
                <a:cxnLst/>
                <a:rect l="l" t="t" r="r" b="b"/>
                <a:pathLst>
                  <a:path w="9366" h="14563" extrusionOk="0">
                    <a:moveTo>
                      <a:pt x="9281" y="1"/>
                    </a:moveTo>
                    <a:lnTo>
                      <a:pt x="7785" y="2324"/>
                    </a:lnTo>
                    <a:lnTo>
                      <a:pt x="7785" y="2324"/>
                    </a:lnTo>
                    <a:lnTo>
                      <a:pt x="7924" y="2270"/>
                    </a:lnTo>
                    <a:lnTo>
                      <a:pt x="9366" y="12"/>
                    </a:lnTo>
                    <a:lnTo>
                      <a:pt x="9345" y="12"/>
                    </a:lnTo>
                    <a:cubicBezTo>
                      <a:pt x="9334" y="12"/>
                      <a:pt x="9323" y="12"/>
                      <a:pt x="9312" y="1"/>
                    </a:cubicBezTo>
                    <a:close/>
                    <a:moveTo>
                      <a:pt x="7764" y="2515"/>
                    </a:moveTo>
                    <a:lnTo>
                      <a:pt x="7637" y="2557"/>
                    </a:lnTo>
                    <a:lnTo>
                      <a:pt x="1" y="14445"/>
                    </a:lnTo>
                    <a:lnTo>
                      <a:pt x="33" y="14562"/>
                    </a:lnTo>
                    <a:lnTo>
                      <a:pt x="7764" y="251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0" name="Google Shape;12580;p58"/>
              <p:cNvSpPr/>
              <p:nvPr/>
            </p:nvSpPr>
            <p:spPr>
              <a:xfrm>
                <a:off x="2939205" y="1745026"/>
                <a:ext cx="1188909" cy="379104"/>
              </a:xfrm>
              <a:custGeom>
                <a:avLst/>
                <a:gdLst/>
                <a:ahLst/>
                <a:cxnLst/>
                <a:rect l="l" t="t" r="r" b="b"/>
                <a:pathLst>
                  <a:path w="18826" h="6003" extrusionOk="0">
                    <a:moveTo>
                      <a:pt x="8772" y="0"/>
                    </a:moveTo>
                    <a:cubicBezTo>
                      <a:pt x="8761" y="0"/>
                      <a:pt x="8750" y="0"/>
                      <a:pt x="8750" y="11"/>
                    </a:cubicBezTo>
                    <a:lnTo>
                      <a:pt x="1" y="5780"/>
                    </a:lnTo>
                    <a:lnTo>
                      <a:pt x="12" y="5780"/>
                    </a:lnTo>
                    <a:lnTo>
                      <a:pt x="149" y="5791"/>
                    </a:lnTo>
                    <a:lnTo>
                      <a:pt x="8772" y="96"/>
                    </a:lnTo>
                    <a:lnTo>
                      <a:pt x="9281" y="393"/>
                    </a:lnTo>
                    <a:lnTo>
                      <a:pt x="9376" y="350"/>
                    </a:lnTo>
                    <a:lnTo>
                      <a:pt x="8793" y="11"/>
                    </a:lnTo>
                    <a:cubicBezTo>
                      <a:pt x="8782" y="0"/>
                      <a:pt x="8782" y="0"/>
                      <a:pt x="8772" y="0"/>
                    </a:cubicBezTo>
                    <a:close/>
                    <a:moveTo>
                      <a:pt x="9567" y="457"/>
                    </a:moveTo>
                    <a:lnTo>
                      <a:pt x="9461" y="499"/>
                    </a:lnTo>
                    <a:lnTo>
                      <a:pt x="18772" y="6003"/>
                    </a:lnTo>
                    <a:lnTo>
                      <a:pt x="18825" y="6003"/>
                    </a:lnTo>
                    <a:lnTo>
                      <a:pt x="18814" y="5929"/>
                    </a:lnTo>
                    <a:lnTo>
                      <a:pt x="9567" y="45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1" name="Google Shape;12581;p58"/>
              <p:cNvSpPr/>
              <p:nvPr/>
            </p:nvSpPr>
            <p:spPr>
              <a:xfrm>
                <a:off x="2937248" y="2113331"/>
                <a:ext cx="589402" cy="777723"/>
              </a:xfrm>
              <a:custGeom>
                <a:avLst/>
                <a:gdLst/>
                <a:ahLst/>
                <a:cxnLst/>
                <a:rect l="l" t="t" r="r" b="b"/>
                <a:pathLst>
                  <a:path w="9333" h="12315" extrusionOk="0">
                    <a:moveTo>
                      <a:pt x="0" y="1"/>
                    </a:moveTo>
                    <a:cubicBezTo>
                      <a:pt x="0" y="3"/>
                      <a:pt x="1" y="6"/>
                      <a:pt x="2" y="8"/>
                    </a:cubicBezTo>
                    <a:lnTo>
                      <a:pt x="2" y="8"/>
                    </a:lnTo>
                    <a:lnTo>
                      <a:pt x="0" y="1"/>
                    </a:lnTo>
                    <a:close/>
                    <a:moveTo>
                      <a:pt x="9269" y="7139"/>
                    </a:moveTo>
                    <a:lnTo>
                      <a:pt x="3447" y="11349"/>
                    </a:lnTo>
                    <a:lnTo>
                      <a:pt x="3394" y="11487"/>
                    </a:lnTo>
                    <a:lnTo>
                      <a:pt x="3394" y="11487"/>
                    </a:lnTo>
                    <a:lnTo>
                      <a:pt x="9333" y="7191"/>
                    </a:lnTo>
                    <a:lnTo>
                      <a:pt x="9269" y="7139"/>
                    </a:lnTo>
                    <a:close/>
                    <a:moveTo>
                      <a:pt x="2" y="8"/>
                    </a:moveTo>
                    <a:lnTo>
                      <a:pt x="2174" y="12282"/>
                    </a:lnTo>
                    <a:cubicBezTo>
                      <a:pt x="2174" y="12261"/>
                      <a:pt x="2195" y="12239"/>
                      <a:pt x="2216" y="12239"/>
                    </a:cubicBezTo>
                    <a:lnTo>
                      <a:pt x="2227" y="12250"/>
                    </a:lnTo>
                    <a:cubicBezTo>
                      <a:pt x="2249" y="12250"/>
                      <a:pt x="2259" y="12272"/>
                      <a:pt x="2259" y="12293"/>
                    </a:cubicBezTo>
                    <a:lnTo>
                      <a:pt x="2249" y="12314"/>
                    </a:lnTo>
                    <a:lnTo>
                      <a:pt x="2249" y="12314"/>
                    </a:lnTo>
                    <a:lnTo>
                      <a:pt x="3161" y="11657"/>
                    </a:lnTo>
                    <a:lnTo>
                      <a:pt x="3213" y="11518"/>
                    </a:lnTo>
                    <a:lnTo>
                      <a:pt x="3213" y="11518"/>
                    </a:lnTo>
                    <a:lnTo>
                      <a:pt x="2249" y="12218"/>
                    </a:lnTo>
                    <a:lnTo>
                      <a:pt x="95" y="97"/>
                    </a:lnTo>
                    <a:lnTo>
                      <a:pt x="10" y="22"/>
                    </a:lnTo>
                    <a:cubicBezTo>
                      <a:pt x="10" y="22"/>
                      <a:pt x="4" y="16"/>
                      <a:pt x="2" y="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2" name="Google Shape;12582;p58"/>
              <p:cNvSpPr/>
              <p:nvPr/>
            </p:nvSpPr>
            <p:spPr>
              <a:xfrm>
                <a:off x="3633062" y="2128804"/>
                <a:ext cx="949119" cy="569320"/>
              </a:xfrm>
              <a:custGeom>
                <a:avLst/>
                <a:gdLst/>
                <a:ahLst/>
                <a:cxnLst/>
                <a:rect l="l" t="t" r="r" b="b"/>
                <a:pathLst>
                  <a:path w="15029" h="9015" extrusionOk="0">
                    <a:moveTo>
                      <a:pt x="7764" y="10"/>
                    </a:moveTo>
                    <a:lnTo>
                      <a:pt x="5017" y="2004"/>
                    </a:lnTo>
                    <a:lnTo>
                      <a:pt x="5070" y="2058"/>
                    </a:lnTo>
                    <a:lnTo>
                      <a:pt x="7806" y="85"/>
                    </a:lnTo>
                    <a:lnTo>
                      <a:pt x="7838" y="10"/>
                    </a:lnTo>
                    <a:close/>
                    <a:moveTo>
                      <a:pt x="4879" y="2100"/>
                    </a:moveTo>
                    <a:lnTo>
                      <a:pt x="1" y="5621"/>
                    </a:lnTo>
                    <a:lnTo>
                      <a:pt x="22" y="5716"/>
                    </a:lnTo>
                    <a:lnTo>
                      <a:pt x="4933" y="2164"/>
                    </a:lnTo>
                    <a:lnTo>
                      <a:pt x="4879" y="2100"/>
                    </a:lnTo>
                    <a:close/>
                    <a:moveTo>
                      <a:pt x="7976" y="0"/>
                    </a:moveTo>
                    <a:lnTo>
                      <a:pt x="7923" y="10"/>
                    </a:lnTo>
                    <a:lnTo>
                      <a:pt x="7912" y="53"/>
                    </a:lnTo>
                    <a:lnTo>
                      <a:pt x="14944" y="8994"/>
                    </a:lnTo>
                    <a:cubicBezTo>
                      <a:pt x="14954" y="9004"/>
                      <a:pt x="14965" y="9015"/>
                      <a:pt x="14975" y="9015"/>
                    </a:cubicBezTo>
                    <a:cubicBezTo>
                      <a:pt x="14986" y="9015"/>
                      <a:pt x="14996" y="9004"/>
                      <a:pt x="15008" y="9004"/>
                    </a:cubicBezTo>
                    <a:cubicBezTo>
                      <a:pt x="15018" y="8983"/>
                      <a:pt x="15029" y="8961"/>
                      <a:pt x="15008" y="8940"/>
                    </a:cubicBezTo>
                    <a:lnTo>
                      <a:pt x="79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3" name="Google Shape;12583;p58"/>
              <p:cNvSpPr/>
              <p:nvPr/>
            </p:nvSpPr>
            <p:spPr>
              <a:xfrm>
                <a:off x="3527281" y="2487068"/>
                <a:ext cx="102560" cy="77109"/>
              </a:xfrm>
              <a:custGeom>
                <a:avLst/>
                <a:gdLst/>
                <a:ahLst/>
                <a:cxnLst/>
                <a:rect l="l" t="t" r="r" b="b"/>
                <a:pathLst>
                  <a:path w="1624" h="1221" extrusionOk="0">
                    <a:moveTo>
                      <a:pt x="1602" y="1"/>
                    </a:moveTo>
                    <a:lnTo>
                      <a:pt x="0" y="1167"/>
                    </a:lnTo>
                    <a:lnTo>
                      <a:pt x="64" y="1221"/>
                    </a:lnTo>
                    <a:lnTo>
                      <a:pt x="1623" y="97"/>
                    </a:lnTo>
                    <a:lnTo>
                      <a:pt x="16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4" name="Google Shape;12584;p58"/>
              <p:cNvSpPr/>
              <p:nvPr/>
            </p:nvSpPr>
            <p:spPr>
              <a:xfrm>
                <a:off x="4920299" y="1284202"/>
                <a:ext cx="653123" cy="384536"/>
              </a:xfrm>
              <a:custGeom>
                <a:avLst/>
                <a:gdLst/>
                <a:ahLst/>
                <a:cxnLst/>
                <a:rect l="l" t="t" r="r" b="b"/>
                <a:pathLst>
                  <a:path w="10342" h="6089" extrusionOk="0">
                    <a:moveTo>
                      <a:pt x="10309" y="1"/>
                    </a:moveTo>
                    <a:cubicBezTo>
                      <a:pt x="10320" y="1"/>
                      <a:pt x="10320" y="12"/>
                      <a:pt x="10330" y="12"/>
                    </a:cubicBezTo>
                    <a:cubicBezTo>
                      <a:pt x="10330" y="12"/>
                      <a:pt x="10320" y="1"/>
                      <a:pt x="10309" y="1"/>
                    </a:cubicBezTo>
                    <a:close/>
                    <a:moveTo>
                      <a:pt x="10330" y="12"/>
                    </a:moveTo>
                    <a:cubicBezTo>
                      <a:pt x="10330" y="22"/>
                      <a:pt x="10341" y="22"/>
                      <a:pt x="10341" y="22"/>
                    </a:cubicBezTo>
                    <a:lnTo>
                      <a:pt x="10330" y="12"/>
                    </a:lnTo>
                    <a:close/>
                    <a:moveTo>
                      <a:pt x="10172" y="75"/>
                    </a:moveTo>
                    <a:lnTo>
                      <a:pt x="3660" y="3872"/>
                    </a:lnTo>
                    <a:lnTo>
                      <a:pt x="3745" y="3925"/>
                    </a:lnTo>
                    <a:lnTo>
                      <a:pt x="10129" y="192"/>
                    </a:lnTo>
                    <a:lnTo>
                      <a:pt x="10224" y="75"/>
                    </a:lnTo>
                    <a:close/>
                    <a:moveTo>
                      <a:pt x="3490" y="3978"/>
                    </a:moveTo>
                    <a:lnTo>
                      <a:pt x="1" y="6003"/>
                    </a:lnTo>
                    <a:lnTo>
                      <a:pt x="33" y="6088"/>
                    </a:lnTo>
                    <a:lnTo>
                      <a:pt x="3575" y="4021"/>
                    </a:lnTo>
                    <a:lnTo>
                      <a:pt x="3490" y="397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5" name="Google Shape;12585;p58"/>
              <p:cNvSpPr/>
              <p:nvPr/>
            </p:nvSpPr>
            <p:spPr>
              <a:xfrm>
                <a:off x="5244461" y="1291591"/>
                <a:ext cx="326940" cy="740147"/>
              </a:xfrm>
              <a:custGeom>
                <a:avLst/>
                <a:gdLst/>
                <a:ahLst/>
                <a:cxnLst/>
                <a:rect l="l" t="t" r="r" b="b"/>
                <a:pathLst>
                  <a:path w="5177" h="11720" extrusionOk="0">
                    <a:moveTo>
                      <a:pt x="5166" y="1"/>
                    </a:moveTo>
                    <a:lnTo>
                      <a:pt x="5007" y="202"/>
                    </a:lnTo>
                    <a:lnTo>
                      <a:pt x="2525" y="5907"/>
                    </a:lnTo>
                    <a:lnTo>
                      <a:pt x="2600" y="5940"/>
                    </a:lnTo>
                    <a:lnTo>
                      <a:pt x="5176" y="22"/>
                    </a:lnTo>
                    <a:lnTo>
                      <a:pt x="5166" y="1"/>
                    </a:lnTo>
                    <a:close/>
                    <a:moveTo>
                      <a:pt x="2461" y="6056"/>
                    </a:moveTo>
                    <a:lnTo>
                      <a:pt x="1" y="11698"/>
                    </a:lnTo>
                    <a:lnTo>
                      <a:pt x="86" y="11719"/>
                    </a:lnTo>
                    <a:lnTo>
                      <a:pt x="2536" y="6098"/>
                    </a:lnTo>
                    <a:lnTo>
                      <a:pt x="2461" y="60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6" name="Google Shape;12586;p58"/>
              <p:cNvSpPr/>
              <p:nvPr/>
            </p:nvSpPr>
            <p:spPr>
              <a:xfrm>
                <a:off x="4133419" y="1666654"/>
                <a:ext cx="880093" cy="462845"/>
              </a:xfrm>
              <a:custGeom>
                <a:avLst/>
                <a:gdLst/>
                <a:ahLst/>
                <a:cxnLst/>
                <a:rect l="l" t="t" r="r" b="b"/>
                <a:pathLst>
                  <a:path w="13936" h="7329" extrusionOk="0">
                    <a:moveTo>
                      <a:pt x="12387" y="1"/>
                    </a:moveTo>
                    <a:lnTo>
                      <a:pt x="8675" y="2164"/>
                    </a:lnTo>
                    <a:lnTo>
                      <a:pt x="8675" y="2259"/>
                    </a:lnTo>
                    <a:lnTo>
                      <a:pt x="12419" y="75"/>
                    </a:lnTo>
                    <a:lnTo>
                      <a:pt x="12387" y="1"/>
                    </a:lnTo>
                    <a:close/>
                    <a:moveTo>
                      <a:pt x="13882" y="5006"/>
                    </a:moveTo>
                    <a:lnTo>
                      <a:pt x="8675" y="5844"/>
                    </a:lnTo>
                    <a:lnTo>
                      <a:pt x="8675" y="5929"/>
                    </a:lnTo>
                    <a:lnTo>
                      <a:pt x="13893" y="5091"/>
                    </a:lnTo>
                    <a:cubicBezTo>
                      <a:pt x="13914" y="5080"/>
                      <a:pt x="13935" y="5059"/>
                      <a:pt x="13924" y="5038"/>
                    </a:cubicBezTo>
                    <a:cubicBezTo>
                      <a:pt x="13924" y="5017"/>
                      <a:pt x="13903" y="5006"/>
                      <a:pt x="13882" y="5006"/>
                    </a:cubicBezTo>
                    <a:close/>
                    <a:moveTo>
                      <a:pt x="8506" y="2259"/>
                    </a:moveTo>
                    <a:lnTo>
                      <a:pt x="0" y="7222"/>
                    </a:lnTo>
                    <a:lnTo>
                      <a:pt x="10" y="7276"/>
                    </a:lnTo>
                    <a:lnTo>
                      <a:pt x="10" y="7307"/>
                    </a:lnTo>
                    <a:lnTo>
                      <a:pt x="0" y="7328"/>
                    </a:lnTo>
                    <a:lnTo>
                      <a:pt x="0" y="7328"/>
                    </a:lnTo>
                    <a:lnTo>
                      <a:pt x="53" y="7318"/>
                    </a:lnTo>
                    <a:lnTo>
                      <a:pt x="8506" y="5950"/>
                    </a:lnTo>
                    <a:lnTo>
                      <a:pt x="8506" y="5865"/>
                    </a:lnTo>
                    <a:lnTo>
                      <a:pt x="191" y="7212"/>
                    </a:lnTo>
                    <a:lnTo>
                      <a:pt x="8506" y="2355"/>
                    </a:lnTo>
                    <a:lnTo>
                      <a:pt x="8506" y="225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7" name="Google Shape;12587;p58"/>
              <p:cNvSpPr/>
              <p:nvPr/>
            </p:nvSpPr>
            <p:spPr>
              <a:xfrm>
                <a:off x="4985346" y="2035022"/>
                <a:ext cx="588076" cy="594076"/>
              </a:xfrm>
              <a:custGeom>
                <a:avLst/>
                <a:gdLst/>
                <a:ahLst/>
                <a:cxnLst/>
                <a:rect l="l" t="t" r="r" b="b"/>
                <a:pathLst>
                  <a:path w="9312" h="9407" extrusionOk="0">
                    <a:moveTo>
                      <a:pt x="4072" y="1"/>
                    </a:moveTo>
                    <a:lnTo>
                      <a:pt x="3362" y="1634"/>
                    </a:lnTo>
                    <a:lnTo>
                      <a:pt x="3425" y="1697"/>
                    </a:lnTo>
                    <a:lnTo>
                      <a:pt x="4157" y="22"/>
                    </a:lnTo>
                    <a:lnTo>
                      <a:pt x="4072" y="1"/>
                    </a:lnTo>
                    <a:close/>
                    <a:moveTo>
                      <a:pt x="9269" y="6958"/>
                    </a:moveTo>
                    <a:cubicBezTo>
                      <a:pt x="9263" y="6958"/>
                      <a:pt x="9258" y="6959"/>
                      <a:pt x="9252" y="6962"/>
                    </a:cubicBezTo>
                    <a:lnTo>
                      <a:pt x="9252" y="6962"/>
                    </a:lnTo>
                    <a:lnTo>
                      <a:pt x="9269" y="6958"/>
                    </a:lnTo>
                    <a:close/>
                    <a:moveTo>
                      <a:pt x="9269" y="6958"/>
                    </a:moveTo>
                    <a:cubicBezTo>
                      <a:pt x="9290" y="6958"/>
                      <a:pt x="9300" y="6958"/>
                      <a:pt x="9311" y="6979"/>
                    </a:cubicBezTo>
                    <a:cubicBezTo>
                      <a:pt x="9300" y="6958"/>
                      <a:pt x="9290" y="6958"/>
                      <a:pt x="9279" y="6958"/>
                    </a:cubicBezTo>
                    <a:close/>
                    <a:moveTo>
                      <a:pt x="9252" y="6962"/>
                    </a:moveTo>
                    <a:lnTo>
                      <a:pt x="2852" y="8601"/>
                    </a:lnTo>
                    <a:lnTo>
                      <a:pt x="2704" y="8728"/>
                    </a:lnTo>
                    <a:lnTo>
                      <a:pt x="9237" y="7053"/>
                    </a:lnTo>
                    <a:lnTo>
                      <a:pt x="9237" y="7000"/>
                    </a:lnTo>
                    <a:cubicBezTo>
                      <a:pt x="9229" y="6985"/>
                      <a:pt x="9239" y="6969"/>
                      <a:pt x="9252" y="6962"/>
                    </a:cubicBezTo>
                    <a:close/>
                    <a:moveTo>
                      <a:pt x="3330" y="1719"/>
                    </a:moveTo>
                    <a:lnTo>
                      <a:pt x="10" y="9354"/>
                    </a:lnTo>
                    <a:cubicBezTo>
                      <a:pt x="0" y="9365"/>
                      <a:pt x="0" y="9386"/>
                      <a:pt x="10" y="9397"/>
                    </a:cubicBezTo>
                    <a:cubicBezTo>
                      <a:pt x="21" y="9407"/>
                      <a:pt x="31" y="9407"/>
                      <a:pt x="42" y="9407"/>
                    </a:cubicBezTo>
                    <a:lnTo>
                      <a:pt x="53" y="9407"/>
                    </a:lnTo>
                    <a:lnTo>
                      <a:pt x="2343" y="8824"/>
                    </a:lnTo>
                    <a:lnTo>
                      <a:pt x="2482" y="8697"/>
                    </a:lnTo>
                    <a:lnTo>
                      <a:pt x="2482" y="8697"/>
                    </a:lnTo>
                    <a:lnTo>
                      <a:pt x="116" y="9301"/>
                    </a:lnTo>
                    <a:lnTo>
                      <a:pt x="3394" y="1771"/>
                    </a:lnTo>
                    <a:lnTo>
                      <a:pt x="3330" y="171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8" name="Google Shape;12588;p58"/>
              <p:cNvSpPr/>
              <p:nvPr/>
            </p:nvSpPr>
            <p:spPr>
              <a:xfrm>
                <a:off x="4719411" y="1197178"/>
                <a:ext cx="1214991" cy="653060"/>
              </a:xfrm>
              <a:custGeom>
                <a:avLst/>
                <a:gdLst/>
                <a:ahLst/>
                <a:cxnLst/>
                <a:rect l="l" t="t" r="r" b="b"/>
                <a:pathLst>
                  <a:path w="19239" h="10341" extrusionOk="0">
                    <a:moveTo>
                      <a:pt x="106" y="0"/>
                    </a:moveTo>
                    <a:lnTo>
                      <a:pt x="106" y="0"/>
                    </a:lnTo>
                    <a:cubicBezTo>
                      <a:pt x="117" y="21"/>
                      <a:pt x="117" y="42"/>
                      <a:pt x="85" y="64"/>
                    </a:cubicBezTo>
                    <a:lnTo>
                      <a:pt x="0" y="64"/>
                    </a:lnTo>
                    <a:cubicBezTo>
                      <a:pt x="11" y="75"/>
                      <a:pt x="22" y="75"/>
                      <a:pt x="33" y="75"/>
                    </a:cubicBezTo>
                    <a:lnTo>
                      <a:pt x="54" y="75"/>
                    </a:lnTo>
                    <a:lnTo>
                      <a:pt x="4338" y="520"/>
                    </a:lnTo>
                    <a:cubicBezTo>
                      <a:pt x="4338" y="488"/>
                      <a:pt x="4370" y="456"/>
                      <a:pt x="4402" y="445"/>
                    </a:cubicBezTo>
                    <a:lnTo>
                      <a:pt x="106" y="0"/>
                    </a:lnTo>
                    <a:close/>
                    <a:moveTo>
                      <a:pt x="5324" y="615"/>
                    </a:moveTo>
                    <a:lnTo>
                      <a:pt x="5303" y="626"/>
                    </a:lnTo>
                    <a:lnTo>
                      <a:pt x="5706" y="669"/>
                    </a:lnTo>
                    <a:lnTo>
                      <a:pt x="5759" y="615"/>
                    </a:lnTo>
                    <a:close/>
                    <a:moveTo>
                      <a:pt x="6194" y="626"/>
                    </a:moveTo>
                    <a:lnTo>
                      <a:pt x="6290" y="721"/>
                    </a:lnTo>
                    <a:lnTo>
                      <a:pt x="6788" y="775"/>
                    </a:lnTo>
                    <a:lnTo>
                      <a:pt x="6693" y="679"/>
                    </a:lnTo>
                    <a:lnTo>
                      <a:pt x="6194" y="626"/>
                    </a:lnTo>
                    <a:close/>
                    <a:moveTo>
                      <a:pt x="6968" y="711"/>
                    </a:moveTo>
                    <a:lnTo>
                      <a:pt x="7032" y="775"/>
                    </a:lnTo>
                    <a:cubicBezTo>
                      <a:pt x="7032" y="785"/>
                      <a:pt x="7042" y="796"/>
                      <a:pt x="7042" y="806"/>
                    </a:cubicBezTo>
                    <a:lnTo>
                      <a:pt x="7191" y="817"/>
                    </a:lnTo>
                    <a:lnTo>
                      <a:pt x="7096" y="721"/>
                    </a:lnTo>
                    <a:lnTo>
                      <a:pt x="6968" y="711"/>
                    </a:lnTo>
                    <a:close/>
                    <a:moveTo>
                      <a:pt x="7360" y="753"/>
                    </a:moveTo>
                    <a:lnTo>
                      <a:pt x="7382" y="775"/>
                    </a:lnTo>
                    <a:cubicBezTo>
                      <a:pt x="7403" y="796"/>
                      <a:pt x="7414" y="817"/>
                      <a:pt x="7414" y="838"/>
                    </a:cubicBezTo>
                    <a:lnTo>
                      <a:pt x="13353" y="1453"/>
                    </a:lnTo>
                    <a:lnTo>
                      <a:pt x="13405" y="1453"/>
                    </a:lnTo>
                    <a:lnTo>
                      <a:pt x="13459" y="1400"/>
                    </a:lnTo>
                    <a:cubicBezTo>
                      <a:pt x="13459" y="1390"/>
                      <a:pt x="13469" y="1379"/>
                      <a:pt x="13490" y="1379"/>
                    </a:cubicBezTo>
                    <a:lnTo>
                      <a:pt x="7360" y="753"/>
                    </a:lnTo>
                    <a:close/>
                    <a:moveTo>
                      <a:pt x="13522" y="1400"/>
                    </a:moveTo>
                    <a:cubicBezTo>
                      <a:pt x="13533" y="1421"/>
                      <a:pt x="13533" y="1432"/>
                      <a:pt x="13522" y="1453"/>
                    </a:cubicBezTo>
                    <a:lnTo>
                      <a:pt x="13480" y="1496"/>
                    </a:lnTo>
                    <a:lnTo>
                      <a:pt x="13490" y="1517"/>
                    </a:lnTo>
                    <a:lnTo>
                      <a:pt x="19153" y="10330"/>
                    </a:lnTo>
                    <a:cubicBezTo>
                      <a:pt x="19153" y="10341"/>
                      <a:pt x="19175" y="10341"/>
                      <a:pt x="19186" y="10341"/>
                    </a:cubicBezTo>
                    <a:lnTo>
                      <a:pt x="19207" y="10341"/>
                    </a:lnTo>
                    <a:cubicBezTo>
                      <a:pt x="19228" y="10330"/>
                      <a:pt x="19238" y="10298"/>
                      <a:pt x="19217" y="10277"/>
                    </a:cubicBezTo>
                    <a:lnTo>
                      <a:pt x="13522" y="14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9" name="Google Shape;12589;p58"/>
              <p:cNvSpPr/>
              <p:nvPr/>
            </p:nvSpPr>
            <p:spPr>
              <a:xfrm>
                <a:off x="3661228" y="2996772"/>
                <a:ext cx="890829" cy="968507"/>
              </a:xfrm>
              <a:custGeom>
                <a:avLst/>
                <a:gdLst/>
                <a:ahLst/>
                <a:cxnLst/>
                <a:rect l="l" t="t" r="r" b="b"/>
                <a:pathLst>
                  <a:path w="14106" h="15336" extrusionOk="0">
                    <a:moveTo>
                      <a:pt x="9842" y="1"/>
                    </a:moveTo>
                    <a:cubicBezTo>
                      <a:pt x="9832" y="1"/>
                      <a:pt x="9832" y="1"/>
                      <a:pt x="9821" y="11"/>
                    </a:cubicBezTo>
                    <a:lnTo>
                      <a:pt x="64" y="5950"/>
                    </a:lnTo>
                    <a:lnTo>
                      <a:pt x="43" y="6024"/>
                    </a:lnTo>
                    <a:lnTo>
                      <a:pt x="75" y="6035"/>
                    </a:lnTo>
                    <a:lnTo>
                      <a:pt x="9863" y="75"/>
                    </a:lnTo>
                    <a:cubicBezTo>
                      <a:pt x="9884" y="64"/>
                      <a:pt x="9895" y="43"/>
                      <a:pt x="9884" y="22"/>
                    </a:cubicBezTo>
                    <a:cubicBezTo>
                      <a:pt x="9874" y="11"/>
                      <a:pt x="9863" y="1"/>
                      <a:pt x="9842" y="1"/>
                    </a:cubicBezTo>
                    <a:close/>
                    <a:moveTo>
                      <a:pt x="14063" y="3977"/>
                    </a:moveTo>
                    <a:cubicBezTo>
                      <a:pt x="14041" y="3977"/>
                      <a:pt x="14020" y="3998"/>
                      <a:pt x="14020" y="4020"/>
                    </a:cubicBezTo>
                    <a:lnTo>
                      <a:pt x="13469" y="11327"/>
                    </a:lnTo>
                    <a:lnTo>
                      <a:pt x="13543" y="11358"/>
                    </a:lnTo>
                    <a:lnTo>
                      <a:pt x="14105" y="4020"/>
                    </a:lnTo>
                    <a:cubicBezTo>
                      <a:pt x="14105" y="3998"/>
                      <a:pt x="14084" y="3977"/>
                      <a:pt x="14063" y="3977"/>
                    </a:cubicBezTo>
                    <a:close/>
                    <a:moveTo>
                      <a:pt x="11" y="6098"/>
                    </a:moveTo>
                    <a:lnTo>
                      <a:pt x="0" y="6152"/>
                    </a:lnTo>
                    <a:lnTo>
                      <a:pt x="3808" y="11931"/>
                    </a:lnTo>
                    <a:lnTo>
                      <a:pt x="3860" y="11868"/>
                    </a:lnTo>
                    <a:lnTo>
                      <a:pt x="96" y="6131"/>
                    </a:lnTo>
                    <a:lnTo>
                      <a:pt x="11" y="6098"/>
                    </a:lnTo>
                    <a:close/>
                    <a:moveTo>
                      <a:pt x="3956" y="12016"/>
                    </a:moveTo>
                    <a:lnTo>
                      <a:pt x="3903" y="12080"/>
                    </a:lnTo>
                    <a:lnTo>
                      <a:pt x="6045" y="15336"/>
                    </a:lnTo>
                    <a:lnTo>
                      <a:pt x="6120" y="15315"/>
                    </a:lnTo>
                    <a:lnTo>
                      <a:pt x="3956" y="1201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0" name="Google Shape;12590;p58"/>
              <p:cNvSpPr/>
              <p:nvPr/>
            </p:nvSpPr>
            <p:spPr>
              <a:xfrm>
                <a:off x="4045637" y="3718100"/>
                <a:ext cx="470928" cy="857990"/>
              </a:xfrm>
              <a:custGeom>
                <a:avLst/>
                <a:gdLst/>
                <a:ahLst/>
                <a:cxnLst/>
                <a:rect l="l" t="t" r="r" b="b"/>
                <a:pathLst>
                  <a:path w="7457" h="13586" extrusionOk="0">
                    <a:moveTo>
                      <a:pt x="7372" y="0"/>
                    </a:moveTo>
                    <a:lnTo>
                      <a:pt x="7254" y="1506"/>
                    </a:lnTo>
                    <a:lnTo>
                      <a:pt x="7350" y="1485"/>
                    </a:lnTo>
                    <a:lnTo>
                      <a:pt x="7456" y="32"/>
                    </a:lnTo>
                    <a:lnTo>
                      <a:pt x="7372" y="0"/>
                    </a:lnTo>
                    <a:close/>
                    <a:moveTo>
                      <a:pt x="85" y="3956"/>
                    </a:moveTo>
                    <a:lnTo>
                      <a:pt x="1" y="3988"/>
                    </a:lnTo>
                    <a:lnTo>
                      <a:pt x="3415" y="9184"/>
                    </a:lnTo>
                    <a:lnTo>
                      <a:pt x="3532" y="9205"/>
                    </a:lnTo>
                    <a:lnTo>
                      <a:pt x="85" y="3956"/>
                    </a:lnTo>
                    <a:close/>
                    <a:moveTo>
                      <a:pt x="7339" y="1570"/>
                    </a:moveTo>
                    <a:lnTo>
                      <a:pt x="7254" y="1602"/>
                    </a:lnTo>
                    <a:lnTo>
                      <a:pt x="6650" y="9619"/>
                    </a:lnTo>
                    <a:lnTo>
                      <a:pt x="6735" y="9630"/>
                    </a:lnTo>
                    <a:lnTo>
                      <a:pt x="7339" y="1570"/>
                    </a:lnTo>
                    <a:close/>
                    <a:moveTo>
                      <a:pt x="3543" y="9375"/>
                    </a:moveTo>
                    <a:lnTo>
                      <a:pt x="6279" y="13543"/>
                    </a:lnTo>
                    <a:cubicBezTo>
                      <a:pt x="6332" y="13565"/>
                      <a:pt x="6364" y="13575"/>
                      <a:pt x="6385" y="13586"/>
                    </a:cubicBezTo>
                    <a:lnTo>
                      <a:pt x="6438" y="13575"/>
                    </a:lnTo>
                    <a:lnTo>
                      <a:pt x="6724" y="9789"/>
                    </a:lnTo>
                    <a:lnTo>
                      <a:pt x="6639" y="9778"/>
                    </a:lnTo>
                    <a:lnTo>
                      <a:pt x="6353" y="13511"/>
                    </a:lnTo>
                    <a:lnTo>
                      <a:pt x="3649" y="9386"/>
                    </a:lnTo>
                    <a:lnTo>
                      <a:pt x="3543" y="937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1" name="Google Shape;12591;p58"/>
              <p:cNvSpPr/>
              <p:nvPr/>
            </p:nvSpPr>
            <p:spPr>
              <a:xfrm>
                <a:off x="3529302" y="4187575"/>
                <a:ext cx="1488883" cy="393882"/>
              </a:xfrm>
              <a:custGeom>
                <a:avLst/>
                <a:gdLst/>
                <a:ahLst/>
                <a:cxnLst/>
                <a:rect l="l" t="t" r="r" b="b"/>
                <a:pathLst>
                  <a:path w="23576" h="6237" extrusionOk="0">
                    <a:moveTo>
                      <a:pt x="43" y="1"/>
                    </a:moveTo>
                    <a:cubicBezTo>
                      <a:pt x="32" y="1"/>
                      <a:pt x="11" y="11"/>
                      <a:pt x="0" y="22"/>
                    </a:cubicBezTo>
                    <a:cubicBezTo>
                      <a:pt x="0" y="43"/>
                      <a:pt x="11" y="64"/>
                      <a:pt x="32" y="75"/>
                    </a:cubicBezTo>
                    <a:cubicBezTo>
                      <a:pt x="53" y="86"/>
                      <a:pt x="223" y="159"/>
                      <a:pt x="531" y="287"/>
                    </a:cubicBezTo>
                    <a:lnTo>
                      <a:pt x="838" y="329"/>
                    </a:lnTo>
                    <a:cubicBezTo>
                      <a:pt x="361" y="128"/>
                      <a:pt x="74" y="1"/>
                      <a:pt x="53" y="1"/>
                    </a:cubicBezTo>
                    <a:close/>
                    <a:moveTo>
                      <a:pt x="1113" y="531"/>
                    </a:moveTo>
                    <a:lnTo>
                      <a:pt x="1113" y="531"/>
                    </a:lnTo>
                    <a:cubicBezTo>
                      <a:pt x="4455" y="1941"/>
                      <a:pt x="14423" y="6183"/>
                      <a:pt x="14551" y="6237"/>
                    </a:cubicBezTo>
                    <a:lnTo>
                      <a:pt x="14582" y="6237"/>
                    </a:lnTo>
                    <a:lnTo>
                      <a:pt x="23575" y="3511"/>
                    </a:lnTo>
                    <a:lnTo>
                      <a:pt x="23374" y="3479"/>
                    </a:lnTo>
                    <a:lnTo>
                      <a:pt x="14614" y="6141"/>
                    </a:lnTo>
                    <a:lnTo>
                      <a:pt x="14561" y="6152"/>
                    </a:lnTo>
                    <a:cubicBezTo>
                      <a:pt x="14540" y="6141"/>
                      <a:pt x="14508" y="6131"/>
                      <a:pt x="14455" y="6109"/>
                    </a:cubicBezTo>
                    <a:cubicBezTo>
                      <a:pt x="13236" y="5589"/>
                      <a:pt x="4783" y="1995"/>
                      <a:pt x="1421" y="573"/>
                    </a:cubicBezTo>
                    <a:lnTo>
                      <a:pt x="1113" y="53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2" name="Google Shape;12592;p58"/>
              <p:cNvSpPr/>
              <p:nvPr/>
            </p:nvSpPr>
            <p:spPr>
              <a:xfrm>
                <a:off x="5868660" y="1983427"/>
                <a:ext cx="579424" cy="330919"/>
              </a:xfrm>
              <a:custGeom>
                <a:avLst/>
                <a:gdLst/>
                <a:ahLst/>
                <a:cxnLst/>
                <a:rect l="l" t="t" r="r" b="b"/>
                <a:pathLst>
                  <a:path w="9175" h="5240" extrusionOk="0">
                    <a:moveTo>
                      <a:pt x="658" y="1"/>
                    </a:moveTo>
                    <a:cubicBezTo>
                      <a:pt x="648" y="12"/>
                      <a:pt x="637" y="22"/>
                      <a:pt x="637" y="33"/>
                    </a:cubicBezTo>
                    <a:lnTo>
                      <a:pt x="1" y="3076"/>
                    </a:lnTo>
                    <a:lnTo>
                      <a:pt x="86" y="3097"/>
                    </a:lnTo>
                    <a:lnTo>
                      <a:pt x="712" y="107"/>
                    </a:lnTo>
                    <a:lnTo>
                      <a:pt x="1094" y="351"/>
                    </a:lnTo>
                    <a:cubicBezTo>
                      <a:pt x="1094" y="319"/>
                      <a:pt x="1115" y="287"/>
                      <a:pt x="1136" y="276"/>
                    </a:cubicBezTo>
                    <a:lnTo>
                      <a:pt x="701" y="12"/>
                    </a:lnTo>
                    <a:cubicBezTo>
                      <a:pt x="691" y="1"/>
                      <a:pt x="691" y="1"/>
                      <a:pt x="680" y="1"/>
                    </a:cubicBezTo>
                    <a:close/>
                    <a:moveTo>
                      <a:pt x="1274" y="361"/>
                    </a:moveTo>
                    <a:lnTo>
                      <a:pt x="1306" y="478"/>
                    </a:lnTo>
                    <a:lnTo>
                      <a:pt x="8920" y="5176"/>
                    </a:lnTo>
                    <a:lnTo>
                      <a:pt x="9164" y="5240"/>
                    </a:lnTo>
                    <a:lnTo>
                      <a:pt x="9175" y="5240"/>
                    </a:lnTo>
                    <a:lnTo>
                      <a:pt x="1274" y="36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3" name="Google Shape;12593;p58"/>
              <p:cNvSpPr/>
              <p:nvPr/>
            </p:nvSpPr>
            <p:spPr>
              <a:xfrm>
                <a:off x="4993367" y="2182989"/>
                <a:ext cx="1456107" cy="2065592"/>
              </a:xfrm>
              <a:custGeom>
                <a:avLst/>
                <a:gdLst/>
                <a:ahLst/>
                <a:cxnLst/>
                <a:rect l="l" t="t" r="r" b="b"/>
                <a:pathLst>
                  <a:path w="23057" h="32708" extrusionOk="0">
                    <a:moveTo>
                      <a:pt x="23056" y="2133"/>
                    </a:moveTo>
                    <a:lnTo>
                      <a:pt x="23054" y="2141"/>
                    </a:lnTo>
                    <a:lnTo>
                      <a:pt x="23054" y="2141"/>
                    </a:lnTo>
                    <a:cubicBezTo>
                      <a:pt x="23055" y="2139"/>
                      <a:pt x="23056" y="2136"/>
                      <a:pt x="23056" y="2133"/>
                    </a:cubicBezTo>
                    <a:close/>
                    <a:moveTo>
                      <a:pt x="13851" y="1"/>
                    </a:moveTo>
                    <a:lnTo>
                      <a:pt x="13055" y="3776"/>
                    </a:lnTo>
                    <a:lnTo>
                      <a:pt x="13151" y="3766"/>
                    </a:lnTo>
                    <a:lnTo>
                      <a:pt x="13925" y="12"/>
                    </a:lnTo>
                    <a:lnTo>
                      <a:pt x="13851" y="1"/>
                    </a:lnTo>
                    <a:close/>
                    <a:moveTo>
                      <a:pt x="23054" y="2141"/>
                    </a:moveTo>
                    <a:cubicBezTo>
                      <a:pt x="23049" y="2148"/>
                      <a:pt x="23039" y="2154"/>
                      <a:pt x="23024" y="2154"/>
                    </a:cubicBezTo>
                    <a:lnTo>
                      <a:pt x="22960" y="2164"/>
                    </a:lnTo>
                    <a:lnTo>
                      <a:pt x="20373" y="10755"/>
                    </a:lnTo>
                    <a:cubicBezTo>
                      <a:pt x="20373" y="10776"/>
                      <a:pt x="20384" y="10808"/>
                      <a:pt x="20405" y="10808"/>
                    </a:cubicBezTo>
                    <a:lnTo>
                      <a:pt x="20415" y="10808"/>
                    </a:lnTo>
                    <a:cubicBezTo>
                      <a:pt x="20436" y="10808"/>
                      <a:pt x="20447" y="10797"/>
                      <a:pt x="20457" y="10787"/>
                    </a:cubicBezTo>
                    <a:lnTo>
                      <a:pt x="23054" y="2141"/>
                    </a:lnTo>
                    <a:close/>
                    <a:moveTo>
                      <a:pt x="13130" y="3851"/>
                    </a:moveTo>
                    <a:lnTo>
                      <a:pt x="13045" y="3861"/>
                    </a:lnTo>
                    <a:lnTo>
                      <a:pt x="11221" y="12600"/>
                    </a:lnTo>
                    <a:lnTo>
                      <a:pt x="11305" y="12600"/>
                    </a:lnTo>
                    <a:lnTo>
                      <a:pt x="13130" y="3851"/>
                    </a:lnTo>
                    <a:close/>
                    <a:moveTo>
                      <a:pt x="19090" y="12272"/>
                    </a:moveTo>
                    <a:lnTo>
                      <a:pt x="18093" y="12865"/>
                    </a:lnTo>
                    <a:lnTo>
                      <a:pt x="18251" y="12876"/>
                    </a:lnTo>
                    <a:lnTo>
                      <a:pt x="19079" y="12378"/>
                    </a:lnTo>
                    <a:lnTo>
                      <a:pt x="19185" y="12908"/>
                    </a:lnTo>
                    <a:lnTo>
                      <a:pt x="19270" y="12908"/>
                    </a:lnTo>
                    <a:lnTo>
                      <a:pt x="19153" y="12303"/>
                    </a:lnTo>
                    <a:cubicBezTo>
                      <a:pt x="19153" y="12293"/>
                      <a:pt x="19142" y="12282"/>
                      <a:pt x="19132" y="12272"/>
                    </a:cubicBezTo>
                    <a:close/>
                    <a:moveTo>
                      <a:pt x="19217" y="13078"/>
                    </a:moveTo>
                    <a:lnTo>
                      <a:pt x="19482" y="14382"/>
                    </a:lnTo>
                    <a:lnTo>
                      <a:pt x="19535" y="14223"/>
                    </a:lnTo>
                    <a:lnTo>
                      <a:pt x="19312" y="13078"/>
                    </a:lnTo>
                    <a:close/>
                    <a:moveTo>
                      <a:pt x="11188" y="12759"/>
                    </a:moveTo>
                    <a:lnTo>
                      <a:pt x="10245" y="17277"/>
                    </a:lnTo>
                    <a:lnTo>
                      <a:pt x="10266" y="17563"/>
                    </a:lnTo>
                    <a:cubicBezTo>
                      <a:pt x="10266" y="17584"/>
                      <a:pt x="10255" y="17595"/>
                      <a:pt x="10245" y="17606"/>
                    </a:cubicBezTo>
                    <a:lnTo>
                      <a:pt x="17987" y="13024"/>
                    </a:lnTo>
                    <a:lnTo>
                      <a:pt x="17827" y="13024"/>
                    </a:lnTo>
                    <a:lnTo>
                      <a:pt x="10287" y="17489"/>
                    </a:lnTo>
                    <a:lnTo>
                      <a:pt x="10287" y="17489"/>
                    </a:lnTo>
                    <a:lnTo>
                      <a:pt x="11273" y="12770"/>
                    </a:lnTo>
                    <a:lnTo>
                      <a:pt x="11188" y="12759"/>
                    </a:lnTo>
                    <a:close/>
                    <a:moveTo>
                      <a:pt x="10319" y="17786"/>
                    </a:moveTo>
                    <a:cubicBezTo>
                      <a:pt x="10309" y="17786"/>
                      <a:pt x="10298" y="17796"/>
                      <a:pt x="10287" y="17808"/>
                    </a:cubicBezTo>
                    <a:lnTo>
                      <a:pt x="7127" y="22357"/>
                    </a:lnTo>
                    <a:lnTo>
                      <a:pt x="7191" y="22410"/>
                    </a:lnTo>
                    <a:lnTo>
                      <a:pt x="10340" y="17892"/>
                    </a:lnTo>
                    <a:lnTo>
                      <a:pt x="17096" y="21784"/>
                    </a:lnTo>
                    <a:lnTo>
                      <a:pt x="17127" y="21710"/>
                    </a:lnTo>
                    <a:lnTo>
                      <a:pt x="10340" y="17796"/>
                    </a:lnTo>
                    <a:cubicBezTo>
                      <a:pt x="10340" y="17796"/>
                      <a:pt x="10330" y="17786"/>
                      <a:pt x="10319" y="17786"/>
                    </a:cubicBezTo>
                    <a:close/>
                    <a:moveTo>
                      <a:pt x="19599" y="14551"/>
                    </a:moveTo>
                    <a:lnTo>
                      <a:pt x="19545" y="14721"/>
                    </a:lnTo>
                    <a:lnTo>
                      <a:pt x="21454" y="24202"/>
                    </a:lnTo>
                    <a:lnTo>
                      <a:pt x="21454" y="24202"/>
                    </a:lnTo>
                    <a:lnTo>
                      <a:pt x="17276" y="21795"/>
                    </a:lnTo>
                    <a:lnTo>
                      <a:pt x="17244" y="21869"/>
                    </a:lnTo>
                    <a:lnTo>
                      <a:pt x="21423" y="24287"/>
                    </a:lnTo>
                    <a:lnTo>
                      <a:pt x="21487" y="24244"/>
                    </a:lnTo>
                    <a:lnTo>
                      <a:pt x="21508" y="24244"/>
                    </a:lnTo>
                    <a:cubicBezTo>
                      <a:pt x="21517" y="24244"/>
                      <a:pt x="21535" y="24244"/>
                      <a:pt x="21547" y="24260"/>
                    </a:cubicBezTo>
                    <a:lnTo>
                      <a:pt x="21547" y="24260"/>
                    </a:lnTo>
                    <a:lnTo>
                      <a:pt x="19599" y="14551"/>
                    </a:lnTo>
                    <a:close/>
                    <a:moveTo>
                      <a:pt x="21547" y="24260"/>
                    </a:moveTo>
                    <a:lnTo>
                      <a:pt x="21550" y="24277"/>
                    </a:lnTo>
                    <a:cubicBezTo>
                      <a:pt x="21550" y="24287"/>
                      <a:pt x="21550" y="24308"/>
                      <a:pt x="21529" y="24319"/>
                    </a:cubicBezTo>
                    <a:cubicBezTo>
                      <a:pt x="21550" y="24308"/>
                      <a:pt x="21560" y="24287"/>
                      <a:pt x="21550" y="24266"/>
                    </a:cubicBezTo>
                    <a:cubicBezTo>
                      <a:pt x="21549" y="24264"/>
                      <a:pt x="21548" y="24262"/>
                      <a:pt x="21547" y="24260"/>
                    </a:cubicBezTo>
                    <a:close/>
                    <a:moveTo>
                      <a:pt x="7031" y="22495"/>
                    </a:moveTo>
                    <a:lnTo>
                      <a:pt x="0" y="32591"/>
                    </a:lnTo>
                    <a:lnTo>
                      <a:pt x="22" y="32707"/>
                    </a:lnTo>
                    <a:lnTo>
                      <a:pt x="7095" y="22548"/>
                    </a:lnTo>
                    <a:lnTo>
                      <a:pt x="7031" y="2249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4" name="Google Shape;12594;p58"/>
              <p:cNvSpPr/>
              <p:nvPr/>
            </p:nvSpPr>
            <p:spPr>
              <a:xfrm>
                <a:off x="5030185" y="4057671"/>
                <a:ext cx="738126" cy="426027"/>
              </a:xfrm>
              <a:custGeom>
                <a:avLst/>
                <a:gdLst/>
                <a:ahLst/>
                <a:cxnLst/>
                <a:rect l="l" t="t" r="r" b="b"/>
                <a:pathLst>
                  <a:path w="11688" h="6746" extrusionOk="0">
                    <a:moveTo>
                      <a:pt x="11635" y="0"/>
                    </a:moveTo>
                    <a:cubicBezTo>
                      <a:pt x="11624" y="0"/>
                      <a:pt x="11602" y="11"/>
                      <a:pt x="11602" y="22"/>
                    </a:cubicBezTo>
                    <a:lnTo>
                      <a:pt x="11210" y="668"/>
                    </a:lnTo>
                    <a:lnTo>
                      <a:pt x="11210" y="668"/>
                    </a:lnTo>
                    <a:lnTo>
                      <a:pt x="11338" y="615"/>
                    </a:lnTo>
                    <a:lnTo>
                      <a:pt x="11666" y="64"/>
                    </a:lnTo>
                    <a:cubicBezTo>
                      <a:pt x="11687" y="43"/>
                      <a:pt x="11677" y="22"/>
                      <a:pt x="11656" y="11"/>
                    </a:cubicBezTo>
                    <a:cubicBezTo>
                      <a:pt x="11645" y="0"/>
                      <a:pt x="11645" y="0"/>
                      <a:pt x="11635" y="0"/>
                    </a:cubicBezTo>
                    <a:close/>
                    <a:moveTo>
                      <a:pt x="11199" y="859"/>
                    </a:moveTo>
                    <a:lnTo>
                      <a:pt x="11062" y="912"/>
                    </a:lnTo>
                    <a:lnTo>
                      <a:pt x="7605" y="6660"/>
                    </a:lnTo>
                    <a:lnTo>
                      <a:pt x="149" y="5494"/>
                    </a:lnTo>
                    <a:lnTo>
                      <a:pt x="11" y="5558"/>
                    </a:lnTo>
                    <a:lnTo>
                      <a:pt x="0" y="5558"/>
                    </a:lnTo>
                    <a:lnTo>
                      <a:pt x="7626" y="6745"/>
                    </a:lnTo>
                    <a:cubicBezTo>
                      <a:pt x="7647" y="6745"/>
                      <a:pt x="7657" y="6734"/>
                      <a:pt x="7668" y="6724"/>
                    </a:cubicBezTo>
                    <a:lnTo>
                      <a:pt x="11199" y="85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5" name="Google Shape;12595;p58"/>
              <p:cNvSpPr/>
              <p:nvPr/>
            </p:nvSpPr>
            <p:spPr>
              <a:xfrm>
                <a:off x="5007387" y="1975406"/>
                <a:ext cx="1442087" cy="494295"/>
              </a:xfrm>
              <a:custGeom>
                <a:avLst/>
                <a:gdLst/>
                <a:ahLst/>
                <a:cxnLst/>
                <a:rect l="l" t="t" r="r" b="b"/>
                <a:pathLst>
                  <a:path w="22835" h="7827" extrusionOk="0">
                    <a:moveTo>
                      <a:pt x="43" y="0"/>
                    </a:moveTo>
                    <a:cubicBezTo>
                      <a:pt x="33" y="0"/>
                      <a:pt x="22" y="0"/>
                      <a:pt x="12" y="22"/>
                    </a:cubicBezTo>
                    <a:cubicBezTo>
                      <a:pt x="1" y="33"/>
                      <a:pt x="1" y="54"/>
                      <a:pt x="22" y="75"/>
                    </a:cubicBezTo>
                    <a:lnTo>
                      <a:pt x="107" y="149"/>
                    </a:lnTo>
                    <a:lnTo>
                      <a:pt x="118" y="96"/>
                    </a:lnTo>
                    <a:lnTo>
                      <a:pt x="96" y="11"/>
                    </a:lnTo>
                    <a:lnTo>
                      <a:pt x="54" y="0"/>
                    </a:lnTo>
                    <a:close/>
                    <a:moveTo>
                      <a:pt x="255" y="43"/>
                    </a:moveTo>
                    <a:lnTo>
                      <a:pt x="203" y="117"/>
                    </a:lnTo>
                    <a:lnTo>
                      <a:pt x="3723" y="945"/>
                    </a:lnTo>
                    <a:lnTo>
                      <a:pt x="3808" y="966"/>
                    </a:lnTo>
                    <a:lnTo>
                      <a:pt x="10468" y="2535"/>
                    </a:lnTo>
                    <a:lnTo>
                      <a:pt x="10553" y="2472"/>
                    </a:lnTo>
                    <a:lnTo>
                      <a:pt x="3840" y="891"/>
                    </a:lnTo>
                    <a:lnTo>
                      <a:pt x="3755" y="870"/>
                    </a:lnTo>
                    <a:lnTo>
                      <a:pt x="255" y="43"/>
                    </a:lnTo>
                    <a:close/>
                    <a:moveTo>
                      <a:pt x="10754" y="2524"/>
                    </a:moveTo>
                    <a:lnTo>
                      <a:pt x="10669" y="2588"/>
                    </a:lnTo>
                    <a:lnTo>
                      <a:pt x="13629" y="3288"/>
                    </a:lnTo>
                    <a:lnTo>
                      <a:pt x="13703" y="3299"/>
                    </a:lnTo>
                    <a:lnTo>
                      <a:pt x="15729" y="3776"/>
                    </a:lnTo>
                    <a:lnTo>
                      <a:pt x="15729" y="3776"/>
                    </a:lnTo>
                    <a:lnTo>
                      <a:pt x="15707" y="3691"/>
                    </a:lnTo>
                    <a:lnTo>
                      <a:pt x="13724" y="3224"/>
                    </a:lnTo>
                    <a:lnTo>
                      <a:pt x="13639" y="3203"/>
                    </a:lnTo>
                    <a:lnTo>
                      <a:pt x="10754" y="2524"/>
                    </a:lnTo>
                    <a:close/>
                    <a:moveTo>
                      <a:pt x="203" y="117"/>
                    </a:moveTo>
                    <a:lnTo>
                      <a:pt x="170" y="202"/>
                    </a:lnTo>
                    <a:lnTo>
                      <a:pt x="2981" y="2663"/>
                    </a:lnTo>
                    <a:lnTo>
                      <a:pt x="3045" y="2715"/>
                    </a:lnTo>
                    <a:lnTo>
                      <a:pt x="6608" y="5833"/>
                    </a:lnTo>
                    <a:lnTo>
                      <a:pt x="6672" y="5781"/>
                    </a:lnTo>
                    <a:lnTo>
                      <a:pt x="3076" y="2641"/>
                    </a:lnTo>
                    <a:lnTo>
                      <a:pt x="3013" y="2578"/>
                    </a:lnTo>
                    <a:lnTo>
                      <a:pt x="203" y="117"/>
                    </a:lnTo>
                    <a:close/>
                    <a:moveTo>
                      <a:pt x="15887" y="3733"/>
                    </a:moveTo>
                    <a:lnTo>
                      <a:pt x="15919" y="3829"/>
                    </a:lnTo>
                    <a:lnTo>
                      <a:pt x="22590" y="5399"/>
                    </a:lnTo>
                    <a:lnTo>
                      <a:pt x="16704" y="6406"/>
                    </a:lnTo>
                    <a:lnTo>
                      <a:pt x="16725" y="6481"/>
                    </a:lnTo>
                    <a:lnTo>
                      <a:pt x="22738" y="5451"/>
                    </a:lnTo>
                    <a:lnTo>
                      <a:pt x="22802" y="5441"/>
                    </a:lnTo>
                    <a:cubicBezTo>
                      <a:pt x="22823" y="5441"/>
                      <a:pt x="22834" y="5430"/>
                      <a:pt x="22834" y="5420"/>
                    </a:cubicBezTo>
                    <a:lnTo>
                      <a:pt x="22834" y="5409"/>
                    </a:lnTo>
                    <a:cubicBezTo>
                      <a:pt x="22834" y="5388"/>
                      <a:pt x="22834" y="5378"/>
                      <a:pt x="22813" y="5367"/>
                    </a:cubicBezTo>
                    <a:lnTo>
                      <a:pt x="22802" y="5367"/>
                    </a:lnTo>
                    <a:lnTo>
                      <a:pt x="22558" y="5303"/>
                    </a:lnTo>
                    <a:lnTo>
                      <a:pt x="15887" y="3733"/>
                    </a:lnTo>
                    <a:close/>
                    <a:moveTo>
                      <a:pt x="6799" y="5887"/>
                    </a:moveTo>
                    <a:lnTo>
                      <a:pt x="6735" y="5939"/>
                    </a:lnTo>
                    <a:lnTo>
                      <a:pt x="8867" y="7817"/>
                    </a:lnTo>
                    <a:cubicBezTo>
                      <a:pt x="8878" y="7817"/>
                      <a:pt x="8888" y="7827"/>
                      <a:pt x="8899" y="7827"/>
                    </a:cubicBezTo>
                    <a:lnTo>
                      <a:pt x="12823" y="7148"/>
                    </a:lnTo>
                    <a:lnTo>
                      <a:pt x="12908" y="7138"/>
                    </a:lnTo>
                    <a:lnTo>
                      <a:pt x="16556" y="6512"/>
                    </a:lnTo>
                    <a:lnTo>
                      <a:pt x="16535" y="6438"/>
                    </a:lnTo>
                    <a:lnTo>
                      <a:pt x="12929" y="7053"/>
                    </a:lnTo>
                    <a:lnTo>
                      <a:pt x="12833" y="7063"/>
                    </a:lnTo>
                    <a:lnTo>
                      <a:pt x="8909" y="7742"/>
                    </a:lnTo>
                    <a:lnTo>
                      <a:pt x="6799" y="588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6" name="Google Shape;12596;p58"/>
              <p:cNvSpPr/>
              <p:nvPr/>
            </p:nvSpPr>
            <p:spPr>
              <a:xfrm>
                <a:off x="2937248" y="2110048"/>
                <a:ext cx="720002" cy="555237"/>
              </a:xfrm>
              <a:custGeom>
                <a:avLst/>
                <a:gdLst/>
                <a:ahLst/>
                <a:cxnLst/>
                <a:rect l="l" t="t" r="r" b="b"/>
                <a:pathLst>
                  <a:path w="11401" h="8792" extrusionOk="0">
                    <a:moveTo>
                      <a:pt x="7264" y="85"/>
                    </a:moveTo>
                    <a:lnTo>
                      <a:pt x="7233" y="170"/>
                    </a:lnTo>
                    <a:lnTo>
                      <a:pt x="10012" y="201"/>
                    </a:lnTo>
                    <a:lnTo>
                      <a:pt x="10001" y="117"/>
                    </a:lnTo>
                    <a:lnTo>
                      <a:pt x="7264" y="85"/>
                    </a:lnTo>
                    <a:close/>
                    <a:moveTo>
                      <a:pt x="32" y="0"/>
                    </a:moveTo>
                    <a:cubicBezTo>
                      <a:pt x="10" y="11"/>
                      <a:pt x="0" y="22"/>
                      <a:pt x="0" y="32"/>
                    </a:cubicBezTo>
                    <a:lnTo>
                      <a:pt x="0" y="53"/>
                    </a:lnTo>
                    <a:cubicBezTo>
                      <a:pt x="0" y="64"/>
                      <a:pt x="10" y="74"/>
                      <a:pt x="10" y="74"/>
                    </a:cubicBezTo>
                    <a:lnTo>
                      <a:pt x="95" y="149"/>
                    </a:lnTo>
                    <a:lnTo>
                      <a:pt x="5631" y="4391"/>
                    </a:lnTo>
                    <a:lnTo>
                      <a:pt x="5664" y="4316"/>
                    </a:lnTo>
                    <a:lnTo>
                      <a:pt x="170" y="85"/>
                    </a:lnTo>
                    <a:lnTo>
                      <a:pt x="7063" y="170"/>
                    </a:lnTo>
                    <a:lnTo>
                      <a:pt x="7095" y="85"/>
                    </a:lnTo>
                    <a:lnTo>
                      <a:pt x="180" y="11"/>
                    </a:lnTo>
                    <a:lnTo>
                      <a:pt x="43" y="0"/>
                    </a:lnTo>
                    <a:close/>
                    <a:moveTo>
                      <a:pt x="5801" y="4422"/>
                    </a:moveTo>
                    <a:lnTo>
                      <a:pt x="5770" y="4507"/>
                    </a:lnTo>
                    <a:lnTo>
                      <a:pt x="9269" y="7191"/>
                    </a:lnTo>
                    <a:lnTo>
                      <a:pt x="9333" y="7243"/>
                    </a:lnTo>
                    <a:lnTo>
                      <a:pt x="11358" y="8792"/>
                    </a:lnTo>
                    <a:lnTo>
                      <a:pt x="11401" y="8782"/>
                    </a:lnTo>
                    <a:lnTo>
                      <a:pt x="11390" y="8718"/>
                    </a:lnTo>
                    <a:lnTo>
                      <a:pt x="9407" y="7191"/>
                    </a:lnTo>
                    <a:lnTo>
                      <a:pt x="9343" y="7137"/>
                    </a:lnTo>
                    <a:lnTo>
                      <a:pt x="5801" y="44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7" name="Google Shape;12597;p58"/>
              <p:cNvSpPr/>
              <p:nvPr/>
            </p:nvSpPr>
            <p:spPr>
              <a:xfrm>
                <a:off x="3574141" y="2117373"/>
                <a:ext cx="559973" cy="567994"/>
              </a:xfrm>
              <a:custGeom>
                <a:avLst/>
                <a:gdLst/>
                <a:ahLst/>
                <a:cxnLst/>
                <a:rect l="l" t="t" r="r" b="b"/>
                <a:pathLst>
                  <a:path w="8867" h="8994" extrusionOk="0">
                    <a:moveTo>
                      <a:pt x="0" y="1"/>
                    </a:moveTo>
                    <a:lnTo>
                      <a:pt x="11" y="85"/>
                    </a:lnTo>
                    <a:lnTo>
                      <a:pt x="3521" y="128"/>
                    </a:lnTo>
                    <a:lnTo>
                      <a:pt x="3521" y="128"/>
                    </a:lnTo>
                    <a:lnTo>
                      <a:pt x="3426" y="43"/>
                    </a:lnTo>
                    <a:lnTo>
                      <a:pt x="0" y="1"/>
                    </a:lnTo>
                    <a:close/>
                    <a:moveTo>
                      <a:pt x="3681" y="43"/>
                    </a:moveTo>
                    <a:lnTo>
                      <a:pt x="3766" y="128"/>
                    </a:lnTo>
                    <a:lnTo>
                      <a:pt x="8697" y="191"/>
                    </a:lnTo>
                    <a:lnTo>
                      <a:pt x="8771" y="191"/>
                    </a:lnTo>
                    <a:lnTo>
                      <a:pt x="8739" y="266"/>
                    </a:lnTo>
                    <a:lnTo>
                      <a:pt x="7478" y="3617"/>
                    </a:lnTo>
                    <a:lnTo>
                      <a:pt x="7541" y="3681"/>
                    </a:lnTo>
                    <a:lnTo>
                      <a:pt x="8845" y="234"/>
                    </a:lnTo>
                    <a:lnTo>
                      <a:pt x="8856" y="191"/>
                    </a:lnTo>
                    <a:lnTo>
                      <a:pt x="8866" y="170"/>
                    </a:lnTo>
                    <a:lnTo>
                      <a:pt x="8866" y="170"/>
                    </a:lnTo>
                    <a:cubicBezTo>
                      <a:pt x="8856" y="181"/>
                      <a:pt x="8845" y="191"/>
                      <a:pt x="8835" y="191"/>
                    </a:cubicBezTo>
                    <a:lnTo>
                      <a:pt x="8824" y="191"/>
                    </a:lnTo>
                    <a:cubicBezTo>
                      <a:pt x="8803" y="191"/>
                      <a:pt x="8793" y="181"/>
                      <a:pt x="8782" y="160"/>
                    </a:cubicBezTo>
                    <a:lnTo>
                      <a:pt x="8771" y="107"/>
                    </a:lnTo>
                    <a:lnTo>
                      <a:pt x="8718" y="107"/>
                    </a:lnTo>
                    <a:lnTo>
                      <a:pt x="3681" y="43"/>
                    </a:lnTo>
                    <a:close/>
                    <a:moveTo>
                      <a:pt x="7414" y="3787"/>
                    </a:moveTo>
                    <a:lnTo>
                      <a:pt x="5452" y="8994"/>
                    </a:lnTo>
                    <a:lnTo>
                      <a:pt x="5536" y="8994"/>
                    </a:lnTo>
                    <a:lnTo>
                      <a:pt x="7478" y="3851"/>
                    </a:lnTo>
                    <a:lnTo>
                      <a:pt x="7414" y="378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8" name="Google Shape;12598;p58"/>
              <p:cNvSpPr/>
              <p:nvPr/>
            </p:nvSpPr>
            <p:spPr>
              <a:xfrm>
                <a:off x="3661923" y="2690040"/>
                <a:ext cx="983221" cy="1079024"/>
              </a:xfrm>
              <a:custGeom>
                <a:avLst/>
                <a:gdLst/>
                <a:ahLst/>
                <a:cxnLst/>
                <a:rect l="l" t="t" r="r" b="b"/>
                <a:pathLst>
                  <a:path w="15569" h="17086" extrusionOk="0">
                    <a:moveTo>
                      <a:pt x="4030" y="0"/>
                    </a:moveTo>
                    <a:lnTo>
                      <a:pt x="2291" y="4635"/>
                    </a:lnTo>
                    <a:lnTo>
                      <a:pt x="2376" y="4635"/>
                    </a:lnTo>
                    <a:lnTo>
                      <a:pt x="4125" y="11"/>
                    </a:lnTo>
                    <a:lnTo>
                      <a:pt x="4030" y="0"/>
                    </a:lnTo>
                    <a:close/>
                    <a:moveTo>
                      <a:pt x="2227" y="4804"/>
                    </a:moveTo>
                    <a:lnTo>
                      <a:pt x="21" y="10669"/>
                    </a:lnTo>
                    <a:lnTo>
                      <a:pt x="21" y="10903"/>
                    </a:lnTo>
                    <a:lnTo>
                      <a:pt x="10" y="10913"/>
                    </a:lnTo>
                    <a:lnTo>
                      <a:pt x="0" y="10955"/>
                    </a:lnTo>
                    <a:lnTo>
                      <a:pt x="85" y="10988"/>
                    </a:lnTo>
                    <a:lnTo>
                      <a:pt x="6745" y="13628"/>
                    </a:lnTo>
                    <a:lnTo>
                      <a:pt x="6809" y="13564"/>
                    </a:lnTo>
                    <a:lnTo>
                      <a:pt x="64" y="10892"/>
                    </a:lnTo>
                    <a:lnTo>
                      <a:pt x="32" y="10881"/>
                    </a:lnTo>
                    <a:lnTo>
                      <a:pt x="53" y="10807"/>
                    </a:lnTo>
                    <a:lnTo>
                      <a:pt x="2312" y="4804"/>
                    </a:lnTo>
                    <a:close/>
                    <a:moveTo>
                      <a:pt x="6978" y="13628"/>
                    </a:moveTo>
                    <a:lnTo>
                      <a:pt x="6915" y="13691"/>
                    </a:lnTo>
                    <a:lnTo>
                      <a:pt x="13448" y="16279"/>
                    </a:lnTo>
                    <a:lnTo>
                      <a:pt x="13532" y="16311"/>
                    </a:lnTo>
                    <a:lnTo>
                      <a:pt x="15484" y="17085"/>
                    </a:lnTo>
                    <a:lnTo>
                      <a:pt x="15569" y="17054"/>
                    </a:lnTo>
                    <a:lnTo>
                      <a:pt x="15569" y="17021"/>
                    </a:lnTo>
                    <a:lnTo>
                      <a:pt x="13532" y="16215"/>
                    </a:lnTo>
                    <a:lnTo>
                      <a:pt x="13458" y="16184"/>
                    </a:lnTo>
                    <a:lnTo>
                      <a:pt x="6978" y="1362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9" name="Google Shape;12599;p58"/>
              <p:cNvSpPr/>
              <p:nvPr/>
            </p:nvSpPr>
            <p:spPr>
              <a:xfrm>
                <a:off x="4650449" y="3014833"/>
                <a:ext cx="981200" cy="755557"/>
              </a:xfrm>
              <a:custGeom>
                <a:avLst/>
                <a:gdLst/>
                <a:ahLst/>
                <a:cxnLst/>
                <a:rect l="l" t="t" r="r" b="b"/>
                <a:pathLst>
                  <a:path w="15537" h="11964" extrusionOk="0">
                    <a:moveTo>
                      <a:pt x="5409" y="1"/>
                    </a:moveTo>
                    <a:cubicBezTo>
                      <a:pt x="5388" y="1"/>
                      <a:pt x="5377" y="12"/>
                      <a:pt x="5367" y="22"/>
                    </a:cubicBezTo>
                    <a:cubicBezTo>
                      <a:pt x="5356" y="43"/>
                      <a:pt x="5367" y="75"/>
                      <a:pt x="5388" y="85"/>
                    </a:cubicBezTo>
                    <a:lnTo>
                      <a:pt x="15399" y="4624"/>
                    </a:lnTo>
                    <a:lnTo>
                      <a:pt x="10097" y="7117"/>
                    </a:lnTo>
                    <a:lnTo>
                      <a:pt x="10160" y="7181"/>
                    </a:lnTo>
                    <a:lnTo>
                      <a:pt x="15515" y="4657"/>
                    </a:lnTo>
                    <a:cubicBezTo>
                      <a:pt x="15526" y="4646"/>
                      <a:pt x="15537" y="4636"/>
                      <a:pt x="15537" y="4624"/>
                    </a:cubicBezTo>
                    <a:cubicBezTo>
                      <a:pt x="15537" y="4603"/>
                      <a:pt x="15526" y="4593"/>
                      <a:pt x="15515" y="4582"/>
                    </a:cubicBezTo>
                    <a:lnTo>
                      <a:pt x="5419" y="1"/>
                    </a:lnTo>
                    <a:close/>
                    <a:moveTo>
                      <a:pt x="9927" y="7202"/>
                    </a:moveTo>
                    <a:lnTo>
                      <a:pt x="3277" y="10330"/>
                    </a:lnTo>
                    <a:lnTo>
                      <a:pt x="3298" y="10415"/>
                    </a:lnTo>
                    <a:lnTo>
                      <a:pt x="10001" y="7255"/>
                    </a:lnTo>
                    <a:lnTo>
                      <a:pt x="9927" y="7202"/>
                    </a:lnTo>
                    <a:close/>
                    <a:moveTo>
                      <a:pt x="3118" y="10405"/>
                    </a:moveTo>
                    <a:lnTo>
                      <a:pt x="0" y="11878"/>
                    </a:lnTo>
                    <a:lnTo>
                      <a:pt x="0" y="11932"/>
                    </a:lnTo>
                    <a:lnTo>
                      <a:pt x="22" y="11963"/>
                    </a:lnTo>
                    <a:lnTo>
                      <a:pt x="3140" y="10490"/>
                    </a:lnTo>
                    <a:lnTo>
                      <a:pt x="3118" y="10405"/>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0" name="Google Shape;12600;p58"/>
              <p:cNvSpPr/>
              <p:nvPr/>
            </p:nvSpPr>
            <p:spPr>
              <a:xfrm>
                <a:off x="6030141" y="3714058"/>
                <a:ext cx="324856" cy="180237"/>
              </a:xfrm>
              <a:custGeom>
                <a:avLst/>
                <a:gdLst/>
                <a:ahLst/>
                <a:cxnLst/>
                <a:rect l="l" t="t" r="r" b="b"/>
                <a:pathLst>
                  <a:path w="5144" h="2854" extrusionOk="0">
                    <a:moveTo>
                      <a:pt x="5070" y="0"/>
                    </a:moveTo>
                    <a:lnTo>
                      <a:pt x="5006" y="43"/>
                    </a:lnTo>
                    <a:lnTo>
                      <a:pt x="32" y="2779"/>
                    </a:lnTo>
                    <a:cubicBezTo>
                      <a:pt x="10" y="2790"/>
                      <a:pt x="0" y="2811"/>
                      <a:pt x="10" y="2832"/>
                    </a:cubicBezTo>
                    <a:cubicBezTo>
                      <a:pt x="21" y="2854"/>
                      <a:pt x="32" y="2854"/>
                      <a:pt x="43" y="2854"/>
                    </a:cubicBezTo>
                    <a:lnTo>
                      <a:pt x="64" y="2854"/>
                    </a:lnTo>
                    <a:lnTo>
                      <a:pt x="5112" y="75"/>
                    </a:lnTo>
                    <a:cubicBezTo>
                      <a:pt x="5133" y="64"/>
                      <a:pt x="5143" y="43"/>
                      <a:pt x="5133" y="22"/>
                    </a:cubicBezTo>
                    <a:cubicBezTo>
                      <a:pt x="5122" y="0"/>
                      <a:pt x="5101" y="0"/>
                      <a:pt x="5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1" name="Google Shape;12601;p58"/>
              <p:cNvSpPr/>
              <p:nvPr/>
            </p:nvSpPr>
            <p:spPr>
              <a:xfrm>
                <a:off x="4645081" y="3362488"/>
                <a:ext cx="341655" cy="895439"/>
              </a:xfrm>
              <a:custGeom>
                <a:avLst/>
                <a:gdLst/>
                <a:ahLst/>
                <a:cxnLst/>
                <a:rect l="l" t="t" r="r" b="b"/>
                <a:pathLst>
                  <a:path w="5410" h="14179" extrusionOk="0">
                    <a:moveTo>
                      <a:pt x="138" y="0"/>
                    </a:moveTo>
                    <a:cubicBezTo>
                      <a:pt x="117" y="0"/>
                      <a:pt x="96" y="21"/>
                      <a:pt x="96" y="43"/>
                    </a:cubicBezTo>
                    <a:lnTo>
                      <a:pt x="1" y="6373"/>
                    </a:lnTo>
                    <a:lnTo>
                      <a:pt x="1" y="6406"/>
                    </a:lnTo>
                    <a:lnTo>
                      <a:pt x="32" y="6395"/>
                    </a:lnTo>
                    <a:lnTo>
                      <a:pt x="43" y="6395"/>
                    </a:lnTo>
                    <a:cubicBezTo>
                      <a:pt x="64" y="6395"/>
                      <a:pt x="74" y="6406"/>
                      <a:pt x="85" y="6427"/>
                    </a:cubicBezTo>
                    <a:lnTo>
                      <a:pt x="85" y="6373"/>
                    </a:lnTo>
                    <a:lnTo>
                      <a:pt x="180" y="43"/>
                    </a:lnTo>
                    <a:cubicBezTo>
                      <a:pt x="180" y="21"/>
                      <a:pt x="159" y="0"/>
                      <a:pt x="138" y="0"/>
                    </a:cubicBezTo>
                    <a:close/>
                    <a:moveTo>
                      <a:pt x="85" y="6427"/>
                    </a:moveTo>
                    <a:cubicBezTo>
                      <a:pt x="85" y="6448"/>
                      <a:pt x="74" y="6469"/>
                      <a:pt x="53" y="6480"/>
                    </a:cubicBezTo>
                    <a:lnTo>
                      <a:pt x="22" y="6491"/>
                    </a:lnTo>
                    <a:lnTo>
                      <a:pt x="5388" y="14169"/>
                    </a:lnTo>
                    <a:cubicBezTo>
                      <a:pt x="5388" y="14179"/>
                      <a:pt x="5398" y="14179"/>
                      <a:pt x="5409" y="14179"/>
                    </a:cubicBezTo>
                    <a:lnTo>
                      <a:pt x="5356" y="13988"/>
                    </a:lnTo>
                    <a:lnTo>
                      <a:pt x="107" y="6458"/>
                    </a:lnTo>
                    <a:lnTo>
                      <a:pt x="85" y="642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2" name="Google Shape;12602;p58"/>
              <p:cNvSpPr/>
              <p:nvPr/>
            </p:nvSpPr>
            <p:spPr>
              <a:xfrm>
                <a:off x="4821908" y="1365290"/>
                <a:ext cx="484253" cy="617568"/>
              </a:xfrm>
              <a:custGeom>
                <a:avLst/>
                <a:gdLst/>
                <a:ahLst/>
                <a:cxnLst/>
                <a:rect l="l" t="t" r="r" b="b"/>
                <a:pathLst>
                  <a:path w="7668" h="9779" extrusionOk="0">
                    <a:moveTo>
                      <a:pt x="43" y="0"/>
                    </a:moveTo>
                    <a:cubicBezTo>
                      <a:pt x="43" y="0"/>
                      <a:pt x="32" y="0"/>
                      <a:pt x="32" y="11"/>
                    </a:cubicBezTo>
                    <a:cubicBezTo>
                      <a:pt x="11" y="11"/>
                      <a:pt x="0" y="32"/>
                      <a:pt x="0" y="53"/>
                    </a:cubicBezTo>
                    <a:lnTo>
                      <a:pt x="1485" y="4773"/>
                    </a:lnTo>
                    <a:lnTo>
                      <a:pt x="1517" y="4847"/>
                    </a:lnTo>
                    <a:lnTo>
                      <a:pt x="3033" y="9672"/>
                    </a:lnTo>
                    <a:lnTo>
                      <a:pt x="3055" y="9757"/>
                    </a:lnTo>
                    <a:lnTo>
                      <a:pt x="3065" y="9746"/>
                    </a:lnTo>
                    <a:cubicBezTo>
                      <a:pt x="3065" y="9725"/>
                      <a:pt x="3086" y="9715"/>
                      <a:pt x="3097" y="9715"/>
                    </a:cubicBezTo>
                    <a:lnTo>
                      <a:pt x="3118" y="9715"/>
                    </a:lnTo>
                    <a:cubicBezTo>
                      <a:pt x="3140" y="9725"/>
                      <a:pt x="3150" y="9746"/>
                      <a:pt x="3140" y="9767"/>
                    </a:cubicBezTo>
                    <a:lnTo>
                      <a:pt x="3140" y="9778"/>
                    </a:lnTo>
                    <a:lnTo>
                      <a:pt x="3192" y="9704"/>
                    </a:lnTo>
                    <a:lnTo>
                      <a:pt x="7668" y="4094"/>
                    </a:lnTo>
                    <a:lnTo>
                      <a:pt x="7594" y="4052"/>
                    </a:lnTo>
                    <a:lnTo>
                      <a:pt x="3118" y="9672"/>
                    </a:lnTo>
                    <a:lnTo>
                      <a:pt x="1591" y="4804"/>
                    </a:lnTo>
                    <a:lnTo>
                      <a:pt x="1559" y="4719"/>
                    </a:lnTo>
                    <a:lnTo>
                      <a:pt x="85" y="32"/>
                    </a:lnTo>
                    <a:cubicBezTo>
                      <a:pt x="85" y="32"/>
                      <a:pt x="85" y="22"/>
                      <a:pt x="74" y="22"/>
                    </a:cubicBezTo>
                    <a:lnTo>
                      <a:pt x="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3" name="Google Shape;12603;p58"/>
              <p:cNvSpPr/>
              <p:nvPr/>
            </p:nvSpPr>
            <p:spPr>
              <a:xfrm>
                <a:off x="5308119" y="1284202"/>
                <a:ext cx="265935" cy="331614"/>
              </a:xfrm>
              <a:custGeom>
                <a:avLst/>
                <a:gdLst/>
                <a:ahLst/>
                <a:cxnLst/>
                <a:rect l="l" t="t" r="r" b="b"/>
                <a:pathLst>
                  <a:path w="4211" h="5251" extrusionOk="0">
                    <a:moveTo>
                      <a:pt x="4168" y="1"/>
                    </a:moveTo>
                    <a:cubicBezTo>
                      <a:pt x="4147" y="1"/>
                      <a:pt x="4137" y="12"/>
                      <a:pt x="4137" y="22"/>
                    </a:cubicBezTo>
                    <a:lnTo>
                      <a:pt x="4083" y="75"/>
                    </a:lnTo>
                    <a:lnTo>
                      <a:pt x="3988" y="192"/>
                    </a:lnTo>
                    <a:lnTo>
                      <a:pt x="1" y="5208"/>
                    </a:lnTo>
                    <a:lnTo>
                      <a:pt x="75" y="5251"/>
                    </a:lnTo>
                    <a:lnTo>
                      <a:pt x="3999" y="319"/>
                    </a:lnTo>
                    <a:lnTo>
                      <a:pt x="4158" y="118"/>
                    </a:lnTo>
                    <a:lnTo>
                      <a:pt x="4200" y="75"/>
                    </a:lnTo>
                    <a:cubicBezTo>
                      <a:pt x="4211" y="54"/>
                      <a:pt x="4211" y="43"/>
                      <a:pt x="4200" y="22"/>
                    </a:cubicBezTo>
                    <a:cubicBezTo>
                      <a:pt x="4200" y="22"/>
                      <a:pt x="4189" y="22"/>
                      <a:pt x="4189" y="12"/>
                    </a:cubicBezTo>
                    <a:cubicBezTo>
                      <a:pt x="4179" y="12"/>
                      <a:pt x="4179" y="1"/>
                      <a:pt x="4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4" name="Google Shape;12604;p58"/>
              <p:cNvSpPr/>
              <p:nvPr/>
            </p:nvSpPr>
            <p:spPr>
              <a:xfrm>
                <a:off x="3599591" y="1189789"/>
                <a:ext cx="534523" cy="939709"/>
              </a:xfrm>
              <a:custGeom>
                <a:avLst/>
                <a:gdLst/>
                <a:ahLst/>
                <a:cxnLst/>
                <a:rect l="l" t="t" r="r" b="b"/>
                <a:pathLst>
                  <a:path w="8464" h="14880" extrusionOk="0">
                    <a:moveTo>
                      <a:pt x="5409" y="1"/>
                    </a:moveTo>
                    <a:lnTo>
                      <a:pt x="5399" y="11"/>
                    </a:lnTo>
                    <a:cubicBezTo>
                      <a:pt x="5399" y="11"/>
                      <a:pt x="5399" y="12"/>
                      <a:pt x="5399" y="12"/>
                    </a:cubicBezTo>
                    <a:lnTo>
                      <a:pt x="5399" y="12"/>
                    </a:lnTo>
                    <a:lnTo>
                      <a:pt x="5409" y="1"/>
                    </a:lnTo>
                    <a:close/>
                    <a:moveTo>
                      <a:pt x="5399" y="12"/>
                    </a:moveTo>
                    <a:lnTo>
                      <a:pt x="22" y="5791"/>
                    </a:lnTo>
                    <a:cubicBezTo>
                      <a:pt x="0" y="5812"/>
                      <a:pt x="0" y="5834"/>
                      <a:pt x="22" y="5855"/>
                    </a:cubicBezTo>
                    <a:cubicBezTo>
                      <a:pt x="33" y="5855"/>
                      <a:pt x="43" y="5865"/>
                      <a:pt x="54" y="5865"/>
                    </a:cubicBezTo>
                    <a:cubicBezTo>
                      <a:pt x="64" y="5865"/>
                      <a:pt x="75" y="5855"/>
                      <a:pt x="75" y="5844"/>
                    </a:cubicBezTo>
                    <a:lnTo>
                      <a:pt x="5409" y="117"/>
                    </a:lnTo>
                    <a:lnTo>
                      <a:pt x="6639" y="6183"/>
                    </a:lnTo>
                    <a:lnTo>
                      <a:pt x="6714" y="6152"/>
                    </a:lnTo>
                    <a:lnTo>
                      <a:pt x="5494" y="75"/>
                    </a:lnTo>
                    <a:lnTo>
                      <a:pt x="5441" y="75"/>
                    </a:lnTo>
                    <a:cubicBezTo>
                      <a:pt x="5410" y="75"/>
                      <a:pt x="5388" y="44"/>
                      <a:pt x="5399" y="12"/>
                    </a:cubicBezTo>
                    <a:close/>
                    <a:moveTo>
                      <a:pt x="6745" y="6322"/>
                    </a:moveTo>
                    <a:lnTo>
                      <a:pt x="6672" y="6343"/>
                    </a:lnTo>
                    <a:lnTo>
                      <a:pt x="8357" y="14721"/>
                    </a:lnTo>
                    <a:lnTo>
                      <a:pt x="8368" y="14795"/>
                    </a:lnTo>
                    <a:lnTo>
                      <a:pt x="8379" y="14848"/>
                    </a:lnTo>
                    <a:cubicBezTo>
                      <a:pt x="8390" y="14869"/>
                      <a:pt x="8400" y="14879"/>
                      <a:pt x="8421" y="14879"/>
                    </a:cubicBezTo>
                    <a:lnTo>
                      <a:pt x="8432" y="14879"/>
                    </a:lnTo>
                    <a:cubicBezTo>
                      <a:pt x="8442" y="14879"/>
                      <a:pt x="8453" y="14869"/>
                      <a:pt x="8463" y="14858"/>
                    </a:cubicBezTo>
                    <a:lnTo>
                      <a:pt x="8463" y="14827"/>
                    </a:lnTo>
                    <a:lnTo>
                      <a:pt x="8453" y="14773"/>
                    </a:lnTo>
                    <a:lnTo>
                      <a:pt x="8453" y="14742"/>
                    </a:lnTo>
                    <a:lnTo>
                      <a:pt x="8421" y="14625"/>
                    </a:lnTo>
                    <a:lnTo>
                      <a:pt x="6745" y="632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5" name="Google Shape;12605;p58"/>
              <p:cNvSpPr/>
              <p:nvPr/>
            </p:nvSpPr>
            <p:spPr>
              <a:xfrm>
                <a:off x="3939794" y="1189095"/>
                <a:ext cx="787070" cy="12125"/>
              </a:xfrm>
              <a:custGeom>
                <a:avLst/>
                <a:gdLst/>
                <a:ahLst/>
                <a:cxnLst/>
                <a:rect l="l" t="t" r="r" b="b"/>
                <a:pathLst>
                  <a:path w="12463" h="192" extrusionOk="0">
                    <a:moveTo>
                      <a:pt x="43" y="1"/>
                    </a:moveTo>
                    <a:cubicBezTo>
                      <a:pt x="33" y="1"/>
                      <a:pt x="22" y="12"/>
                      <a:pt x="22" y="12"/>
                    </a:cubicBezTo>
                    <a:lnTo>
                      <a:pt x="12" y="22"/>
                    </a:lnTo>
                    <a:cubicBezTo>
                      <a:pt x="1" y="54"/>
                      <a:pt x="22" y="86"/>
                      <a:pt x="54" y="86"/>
                    </a:cubicBezTo>
                    <a:lnTo>
                      <a:pt x="107" y="86"/>
                    </a:lnTo>
                    <a:lnTo>
                      <a:pt x="12314" y="192"/>
                    </a:lnTo>
                    <a:lnTo>
                      <a:pt x="12430" y="192"/>
                    </a:lnTo>
                    <a:cubicBezTo>
                      <a:pt x="12462" y="170"/>
                      <a:pt x="12462" y="149"/>
                      <a:pt x="12451" y="128"/>
                    </a:cubicBezTo>
                    <a:cubicBezTo>
                      <a:pt x="12441" y="118"/>
                      <a:pt x="12430" y="107"/>
                      <a:pt x="12420" y="107"/>
                    </a:cubicBezTo>
                    <a:lnTo>
                      <a:pt x="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6" name="Google Shape;12606;p58"/>
              <p:cNvSpPr/>
              <p:nvPr/>
            </p:nvSpPr>
            <p:spPr>
              <a:xfrm>
                <a:off x="2885652" y="2886255"/>
                <a:ext cx="777660" cy="1177478"/>
              </a:xfrm>
              <a:custGeom>
                <a:avLst/>
                <a:gdLst/>
                <a:ahLst/>
                <a:cxnLst/>
                <a:rect l="l" t="t" r="r" b="b"/>
                <a:pathLst>
                  <a:path w="12314" h="18645" extrusionOk="0">
                    <a:moveTo>
                      <a:pt x="12313" y="7796"/>
                    </a:moveTo>
                    <a:lnTo>
                      <a:pt x="12302" y="7806"/>
                    </a:lnTo>
                    <a:lnTo>
                      <a:pt x="12297" y="7828"/>
                    </a:lnTo>
                    <a:lnTo>
                      <a:pt x="12297" y="7828"/>
                    </a:lnTo>
                    <a:cubicBezTo>
                      <a:pt x="12307" y="7819"/>
                      <a:pt x="12313" y="7808"/>
                      <a:pt x="12313" y="7796"/>
                    </a:cubicBezTo>
                    <a:close/>
                    <a:moveTo>
                      <a:pt x="3033" y="0"/>
                    </a:moveTo>
                    <a:cubicBezTo>
                      <a:pt x="3012" y="0"/>
                      <a:pt x="2991" y="22"/>
                      <a:pt x="2991" y="43"/>
                    </a:cubicBezTo>
                    <a:lnTo>
                      <a:pt x="3" y="14514"/>
                    </a:lnTo>
                    <a:lnTo>
                      <a:pt x="3" y="14514"/>
                    </a:lnTo>
                    <a:cubicBezTo>
                      <a:pt x="7" y="14507"/>
                      <a:pt x="15" y="14505"/>
                      <a:pt x="22" y="14498"/>
                    </a:cubicBezTo>
                    <a:lnTo>
                      <a:pt x="96" y="14456"/>
                    </a:lnTo>
                    <a:lnTo>
                      <a:pt x="3066" y="75"/>
                    </a:lnTo>
                    <a:lnTo>
                      <a:pt x="3076" y="54"/>
                    </a:lnTo>
                    <a:cubicBezTo>
                      <a:pt x="3076" y="33"/>
                      <a:pt x="3066" y="11"/>
                      <a:pt x="3044" y="11"/>
                    </a:cubicBezTo>
                    <a:lnTo>
                      <a:pt x="3033" y="0"/>
                    </a:lnTo>
                    <a:close/>
                    <a:moveTo>
                      <a:pt x="3" y="14514"/>
                    </a:moveTo>
                    <a:cubicBezTo>
                      <a:pt x="1" y="14518"/>
                      <a:pt x="0" y="14523"/>
                      <a:pt x="0" y="14530"/>
                    </a:cubicBezTo>
                    <a:lnTo>
                      <a:pt x="3" y="14514"/>
                    </a:lnTo>
                    <a:close/>
                    <a:moveTo>
                      <a:pt x="5133" y="1920"/>
                    </a:moveTo>
                    <a:cubicBezTo>
                      <a:pt x="5123" y="1931"/>
                      <a:pt x="5123" y="1952"/>
                      <a:pt x="5144" y="1963"/>
                    </a:cubicBezTo>
                    <a:lnTo>
                      <a:pt x="12218" y="7806"/>
                    </a:lnTo>
                    <a:lnTo>
                      <a:pt x="9736" y="18549"/>
                    </a:lnTo>
                    <a:lnTo>
                      <a:pt x="8665" y="18104"/>
                    </a:lnTo>
                    <a:lnTo>
                      <a:pt x="8697" y="18210"/>
                    </a:lnTo>
                    <a:lnTo>
                      <a:pt x="9747" y="18644"/>
                    </a:lnTo>
                    <a:lnTo>
                      <a:pt x="9778" y="18644"/>
                    </a:lnTo>
                    <a:cubicBezTo>
                      <a:pt x="9789" y="18634"/>
                      <a:pt x="9800" y="18623"/>
                      <a:pt x="9800" y="18613"/>
                    </a:cubicBezTo>
                    <a:lnTo>
                      <a:pt x="12281" y="7902"/>
                    </a:lnTo>
                    <a:lnTo>
                      <a:pt x="12292" y="7848"/>
                    </a:lnTo>
                    <a:lnTo>
                      <a:pt x="12297" y="7828"/>
                    </a:lnTo>
                    <a:lnTo>
                      <a:pt x="12297" y="7828"/>
                    </a:lnTo>
                    <a:cubicBezTo>
                      <a:pt x="12290" y="7834"/>
                      <a:pt x="12280" y="7838"/>
                      <a:pt x="12271" y="7838"/>
                    </a:cubicBezTo>
                    <a:cubicBezTo>
                      <a:pt x="12239" y="7838"/>
                      <a:pt x="12229" y="7817"/>
                      <a:pt x="12229" y="7796"/>
                    </a:cubicBezTo>
                    <a:lnTo>
                      <a:pt x="12229" y="7711"/>
                    </a:lnTo>
                    <a:lnTo>
                      <a:pt x="5218" y="192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7" name="Google Shape;12607;p58"/>
              <p:cNvSpPr/>
              <p:nvPr/>
            </p:nvSpPr>
            <p:spPr>
              <a:xfrm>
                <a:off x="2885652" y="3385854"/>
                <a:ext cx="756883" cy="420659"/>
              </a:xfrm>
              <a:custGeom>
                <a:avLst/>
                <a:gdLst/>
                <a:ahLst/>
                <a:cxnLst/>
                <a:rect l="l" t="t" r="r" b="b"/>
                <a:pathLst>
                  <a:path w="11985" h="6661" extrusionOk="0">
                    <a:moveTo>
                      <a:pt x="11921" y="1"/>
                    </a:moveTo>
                    <a:lnTo>
                      <a:pt x="6332" y="3098"/>
                    </a:lnTo>
                    <a:lnTo>
                      <a:pt x="6353" y="3182"/>
                    </a:lnTo>
                    <a:lnTo>
                      <a:pt x="11963" y="76"/>
                    </a:lnTo>
                    <a:cubicBezTo>
                      <a:pt x="11984" y="65"/>
                      <a:pt x="11984" y="43"/>
                      <a:pt x="11974" y="22"/>
                    </a:cubicBezTo>
                    <a:cubicBezTo>
                      <a:pt x="11974" y="12"/>
                      <a:pt x="11953" y="1"/>
                      <a:pt x="11942" y="1"/>
                    </a:cubicBezTo>
                    <a:close/>
                    <a:moveTo>
                      <a:pt x="6184" y="3182"/>
                    </a:moveTo>
                    <a:lnTo>
                      <a:pt x="96" y="6545"/>
                    </a:lnTo>
                    <a:lnTo>
                      <a:pt x="22" y="6587"/>
                    </a:lnTo>
                    <a:cubicBezTo>
                      <a:pt x="11" y="6597"/>
                      <a:pt x="0" y="6597"/>
                      <a:pt x="0" y="6619"/>
                    </a:cubicBezTo>
                    <a:lnTo>
                      <a:pt x="0" y="6640"/>
                    </a:lnTo>
                    <a:cubicBezTo>
                      <a:pt x="0" y="6651"/>
                      <a:pt x="0" y="6651"/>
                      <a:pt x="11" y="6651"/>
                    </a:cubicBezTo>
                    <a:cubicBezTo>
                      <a:pt x="11" y="6661"/>
                      <a:pt x="33" y="6661"/>
                      <a:pt x="43" y="6661"/>
                    </a:cubicBezTo>
                    <a:lnTo>
                      <a:pt x="64" y="6661"/>
                    </a:lnTo>
                    <a:lnTo>
                      <a:pt x="139" y="6619"/>
                    </a:lnTo>
                    <a:lnTo>
                      <a:pt x="6205" y="3257"/>
                    </a:lnTo>
                    <a:lnTo>
                      <a:pt x="6184" y="31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8" name="Google Shape;12608;p58"/>
              <p:cNvSpPr/>
              <p:nvPr/>
            </p:nvSpPr>
            <p:spPr>
              <a:xfrm>
                <a:off x="5567991" y="2474374"/>
                <a:ext cx="47617" cy="501052"/>
              </a:xfrm>
              <a:custGeom>
                <a:avLst/>
                <a:gdLst/>
                <a:ahLst/>
                <a:cxnLst/>
                <a:rect l="l" t="t" r="r" b="b"/>
                <a:pathLst>
                  <a:path w="754" h="7934" extrusionOk="0">
                    <a:moveTo>
                      <a:pt x="43" y="1"/>
                    </a:moveTo>
                    <a:cubicBezTo>
                      <a:pt x="22" y="1"/>
                      <a:pt x="1" y="22"/>
                      <a:pt x="11" y="43"/>
                    </a:cubicBezTo>
                    <a:lnTo>
                      <a:pt x="11" y="96"/>
                    </a:lnTo>
                    <a:lnTo>
                      <a:pt x="668" y="7922"/>
                    </a:lnTo>
                    <a:lnTo>
                      <a:pt x="753" y="7933"/>
                    </a:lnTo>
                    <a:lnTo>
                      <a:pt x="96" y="32"/>
                    </a:lnTo>
                    <a:cubicBezTo>
                      <a:pt x="85" y="32"/>
                      <a:pt x="85" y="22"/>
                      <a:pt x="85" y="22"/>
                    </a:cubicBezTo>
                    <a:cubicBezTo>
                      <a:pt x="74" y="1"/>
                      <a:pt x="64" y="1"/>
                      <a:pt x="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9" name="Google Shape;12609;p58"/>
              <p:cNvSpPr/>
              <p:nvPr/>
            </p:nvSpPr>
            <p:spPr>
              <a:xfrm>
                <a:off x="3319004" y="1874931"/>
                <a:ext cx="343613" cy="909585"/>
              </a:xfrm>
              <a:custGeom>
                <a:avLst/>
                <a:gdLst/>
                <a:ahLst/>
                <a:cxnLst/>
                <a:rect l="l" t="t" r="r" b="b"/>
                <a:pathLst>
                  <a:path w="5441" h="14403" extrusionOk="0">
                    <a:moveTo>
                      <a:pt x="3341" y="1"/>
                    </a:moveTo>
                    <a:cubicBezTo>
                      <a:pt x="3330" y="12"/>
                      <a:pt x="3330" y="22"/>
                      <a:pt x="3330" y="33"/>
                    </a:cubicBezTo>
                    <a:lnTo>
                      <a:pt x="3956" y="3840"/>
                    </a:lnTo>
                    <a:lnTo>
                      <a:pt x="3967" y="3924"/>
                    </a:lnTo>
                    <a:lnTo>
                      <a:pt x="4900" y="9694"/>
                    </a:lnTo>
                    <a:lnTo>
                      <a:pt x="4921" y="9790"/>
                    </a:lnTo>
                    <a:lnTo>
                      <a:pt x="5345" y="12441"/>
                    </a:lnTo>
                    <a:lnTo>
                      <a:pt x="5356" y="12505"/>
                    </a:lnTo>
                    <a:lnTo>
                      <a:pt x="5313" y="12515"/>
                    </a:lnTo>
                    <a:lnTo>
                      <a:pt x="32" y="14318"/>
                    </a:lnTo>
                    <a:cubicBezTo>
                      <a:pt x="10" y="14329"/>
                      <a:pt x="0" y="14350"/>
                      <a:pt x="10" y="14371"/>
                    </a:cubicBezTo>
                    <a:cubicBezTo>
                      <a:pt x="22" y="14392"/>
                      <a:pt x="32" y="14402"/>
                      <a:pt x="53" y="14402"/>
                    </a:cubicBezTo>
                    <a:lnTo>
                      <a:pt x="64" y="14402"/>
                    </a:lnTo>
                    <a:lnTo>
                      <a:pt x="5367" y="12589"/>
                    </a:lnTo>
                    <a:lnTo>
                      <a:pt x="5367" y="12536"/>
                    </a:lnTo>
                    <a:cubicBezTo>
                      <a:pt x="5367" y="12526"/>
                      <a:pt x="5367" y="12515"/>
                      <a:pt x="5377" y="12505"/>
                    </a:cubicBezTo>
                    <a:cubicBezTo>
                      <a:pt x="5388" y="12493"/>
                      <a:pt x="5398" y="12493"/>
                      <a:pt x="5409" y="12493"/>
                    </a:cubicBezTo>
                    <a:lnTo>
                      <a:pt x="5440" y="12493"/>
                    </a:lnTo>
                    <a:lnTo>
                      <a:pt x="4995" y="9736"/>
                    </a:lnTo>
                    <a:lnTo>
                      <a:pt x="4974" y="9641"/>
                    </a:lnTo>
                    <a:lnTo>
                      <a:pt x="4051" y="3924"/>
                    </a:lnTo>
                    <a:lnTo>
                      <a:pt x="4040" y="3840"/>
                    </a:lnTo>
                    <a:lnTo>
                      <a:pt x="3425" y="75"/>
                    </a:lnTo>
                    <a:lnTo>
                      <a:pt x="33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0" name="Google Shape;12610;p58"/>
              <p:cNvSpPr/>
              <p:nvPr/>
            </p:nvSpPr>
            <p:spPr>
              <a:xfrm>
                <a:off x="3657881" y="2663895"/>
                <a:ext cx="509704" cy="717412"/>
              </a:xfrm>
              <a:custGeom>
                <a:avLst/>
                <a:gdLst/>
                <a:ahLst/>
                <a:cxnLst/>
                <a:rect l="l" t="t" r="r" b="b"/>
                <a:pathLst>
                  <a:path w="8071" h="11360" extrusionOk="0">
                    <a:moveTo>
                      <a:pt x="43" y="0"/>
                    </a:moveTo>
                    <a:cubicBezTo>
                      <a:pt x="32" y="0"/>
                      <a:pt x="22" y="0"/>
                      <a:pt x="11" y="12"/>
                    </a:cubicBezTo>
                    <a:cubicBezTo>
                      <a:pt x="1" y="22"/>
                      <a:pt x="1" y="33"/>
                      <a:pt x="1" y="43"/>
                    </a:cubicBezTo>
                    <a:lnTo>
                      <a:pt x="1" y="96"/>
                    </a:lnTo>
                    <a:lnTo>
                      <a:pt x="1" y="5102"/>
                    </a:lnTo>
                    <a:lnTo>
                      <a:pt x="85" y="5102"/>
                    </a:lnTo>
                    <a:lnTo>
                      <a:pt x="85" y="85"/>
                    </a:lnTo>
                    <a:lnTo>
                      <a:pt x="4094" y="414"/>
                    </a:lnTo>
                    <a:lnTo>
                      <a:pt x="4189" y="425"/>
                    </a:lnTo>
                    <a:lnTo>
                      <a:pt x="8018" y="743"/>
                    </a:lnTo>
                    <a:lnTo>
                      <a:pt x="8028" y="743"/>
                    </a:lnTo>
                    <a:cubicBezTo>
                      <a:pt x="8049" y="743"/>
                      <a:pt x="8060" y="722"/>
                      <a:pt x="8071" y="700"/>
                    </a:cubicBezTo>
                    <a:cubicBezTo>
                      <a:pt x="8071" y="679"/>
                      <a:pt x="8049" y="658"/>
                      <a:pt x="8028" y="658"/>
                    </a:cubicBezTo>
                    <a:lnTo>
                      <a:pt x="4210" y="340"/>
                    </a:lnTo>
                    <a:lnTo>
                      <a:pt x="4126" y="340"/>
                    </a:lnTo>
                    <a:lnTo>
                      <a:pt x="74" y="0"/>
                    </a:lnTo>
                    <a:close/>
                    <a:moveTo>
                      <a:pt x="1" y="5272"/>
                    </a:moveTo>
                    <a:lnTo>
                      <a:pt x="1" y="11232"/>
                    </a:lnTo>
                    <a:lnTo>
                      <a:pt x="1" y="11317"/>
                    </a:lnTo>
                    <a:cubicBezTo>
                      <a:pt x="1" y="11338"/>
                      <a:pt x="11" y="11359"/>
                      <a:pt x="43" y="11359"/>
                    </a:cubicBezTo>
                    <a:cubicBezTo>
                      <a:pt x="64" y="11359"/>
                      <a:pt x="85" y="11338"/>
                      <a:pt x="85" y="11317"/>
                    </a:cubicBezTo>
                    <a:lnTo>
                      <a:pt x="85" y="11083"/>
                    </a:lnTo>
                    <a:lnTo>
                      <a:pt x="85" y="527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1" name="Google Shape;12611;p58"/>
              <p:cNvSpPr/>
              <p:nvPr/>
            </p:nvSpPr>
            <p:spPr>
              <a:xfrm>
                <a:off x="3592897" y="3766285"/>
                <a:ext cx="1057615" cy="351696"/>
              </a:xfrm>
              <a:custGeom>
                <a:avLst/>
                <a:gdLst/>
                <a:ahLst/>
                <a:cxnLst/>
                <a:rect l="l" t="t" r="r" b="b"/>
                <a:pathLst>
                  <a:path w="16747" h="5569" extrusionOk="0">
                    <a:moveTo>
                      <a:pt x="16693" y="1"/>
                    </a:moveTo>
                    <a:lnTo>
                      <a:pt x="16662" y="12"/>
                    </a:lnTo>
                    <a:lnTo>
                      <a:pt x="16577" y="43"/>
                    </a:lnTo>
                    <a:lnTo>
                      <a:pt x="14519" y="722"/>
                    </a:lnTo>
                    <a:lnTo>
                      <a:pt x="14423" y="743"/>
                    </a:lnTo>
                    <a:lnTo>
                      <a:pt x="7202" y="3130"/>
                    </a:lnTo>
                    <a:lnTo>
                      <a:pt x="7127" y="3151"/>
                    </a:lnTo>
                    <a:lnTo>
                      <a:pt x="33" y="5484"/>
                    </a:lnTo>
                    <a:cubicBezTo>
                      <a:pt x="11" y="5494"/>
                      <a:pt x="0" y="5515"/>
                      <a:pt x="11" y="5537"/>
                    </a:cubicBezTo>
                    <a:cubicBezTo>
                      <a:pt x="11" y="5558"/>
                      <a:pt x="33" y="5569"/>
                      <a:pt x="54" y="5569"/>
                    </a:cubicBezTo>
                    <a:lnTo>
                      <a:pt x="64" y="5569"/>
                    </a:lnTo>
                    <a:lnTo>
                      <a:pt x="7170" y="3225"/>
                    </a:lnTo>
                    <a:lnTo>
                      <a:pt x="7254" y="3193"/>
                    </a:lnTo>
                    <a:lnTo>
                      <a:pt x="14423" y="839"/>
                    </a:lnTo>
                    <a:lnTo>
                      <a:pt x="14508" y="807"/>
                    </a:lnTo>
                    <a:lnTo>
                      <a:pt x="16683" y="97"/>
                    </a:lnTo>
                    <a:lnTo>
                      <a:pt x="16714" y="86"/>
                    </a:lnTo>
                    <a:cubicBezTo>
                      <a:pt x="16735" y="75"/>
                      <a:pt x="16746" y="54"/>
                      <a:pt x="16746" y="33"/>
                    </a:cubicBezTo>
                    <a:cubicBezTo>
                      <a:pt x="16735" y="12"/>
                      <a:pt x="16725" y="1"/>
                      <a:pt x="167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2" name="Google Shape;12612;p58"/>
              <p:cNvSpPr/>
              <p:nvPr/>
            </p:nvSpPr>
            <p:spPr>
              <a:xfrm>
                <a:off x="4851400" y="1978754"/>
                <a:ext cx="169438" cy="468907"/>
              </a:xfrm>
              <a:custGeom>
                <a:avLst/>
                <a:gdLst/>
                <a:ahLst/>
                <a:cxnLst/>
                <a:rect l="l" t="t" r="r" b="b"/>
                <a:pathLst>
                  <a:path w="2683" h="7425" extrusionOk="0">
                    <a:moveTo>
                      <a:pt x="2630" y="1"/>
                    </a:moveTo>
                    <a:cubicBezTo>
                      <a:pt x="2619" y="1"/>
                      <a:pt x="2598" y="11"/>
                      <a:pt x="2598" y="32"/>
                    </a:cubicBezTo>
                    <a:lnTo>
                      <a:pt x="2588" y="43"/>
                    </a:lnTo>
                    <a:lnTo>
                      <a:pt x="2577" y="96"/>
                    </a:lnTo>
                    <a:lnTo>
                      <a:pt x="10" y="7361"/>
                    </a:lnTo>
                    <a:cubicBezTo>
                      <a:pt x="0" y="7382"/>
                      <a:pt x="21" y="7413"/>
                      <a:pt x="42" y="7413"/>
                    </a:cubicBezTo>
                    <a:cubicBezTo>
                      <a:pt x="42" y="7413"/>
                      <a:pt x="42" y="7424"/>
                      <a:pt x="53" y="7424"/>
                    </a:cubicBezTo>
                    <a:cubicBezTo>
                      <a:pt x="74" y="7424"/>
                      <a:pt x="85" y="7413"/>
                      <a:pt x="95" y="7392"/>
                    </a:cubicBezTo>
                    <a:lnTo>
                      <a:pt x="2640" y="149"/>
                    </a:lnTo>
                    <a:lnTo>
                      <a:pt x="2673" y="64"/>
                    </a:lnTo>
                    <a:lnTo>
                      <a:pt x="2673" y="53"/>
                    </a:lnTo>
                    <a:cubicBezTo>
                      <a:pt x="2683" y="32"/>
                      <a:pt x="2673" y="11"/>
                      <a:pt x="26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13" name="Google Shape;12613;p58"/>
            <p:cNvSpPr/>
            <p:nvPr/>
          </p:nvSpPr>
          <p:spPr>
            <a:xfrm>
              <a:off x="6441959" y="3231194"/>
              <a:ext cx="40986" cy="40923"/>
            </a:xfrm>
            <a:custGeom>
              <a:avLst/>
              <a:gdLst/>
              <a:ahLst/>
              <a:cxnLst/>
              <a:rect l="l" t="t" r="r" b="b"/>
              <a:pathLst>
                <a:path w="649" h="648" extrusionOk="0">
                  <a:moveTo>
                    <a:pt x="319" y="1"/>
                  </a:moveTo>
                  <a:cubicBezTo>
                    <a:pt x="149" y="1"/>
                    <a:pt x="1" y="138"/>
                    <a:pt x="1" y="319"/>
                  </a:cubicBezTo>
                  <a:cubicBezTo>
                    <a:pt x="1" y="499"/>
                    <a:pt x="149" y="647"/>
                    <a:pt x="319" y="647"/>
                  </a:cubicBezTo>
                  <a:cubicBezTo>
                    <a:pt x="500" y="647"/>
                    <a:pt x="648" y="499"/>
                    <a:pt x="648" y="319"/>
                  </a:cubicBezTo>
                  <a:cubicBezTo>
                    <a:pt x="648" y="138"/>
                    <a:pt x="500" y="1"/>
                    <a:pt x="319" y="1"/>
                  </a:cubicBez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4" name="Google Shape;12614;p58"/>
            <p:cNvSpPr/>
            <p:nvPr/>
          </p:nvSpPr>
          <p:spPr>
            <a:xfrm>
              <a:off x="5979872" y="1343818"/>
              <a:ext cx="40923" cy="41617"/>
            </a:xfrm>
            <a:custGeom>
              <a:avLst/>
              <a:gdLst/>
              <a:ahLst/>
              <a:cxnLst/>
              <a:rect l="l" t="t" r="r" b="b"/>
              <a:pathLst>
                <a:path w="648" h="659" extrusionOk="0">
                  <a:moveTo>
                    <a:pt x="319" y="1"/>
                  </a:moveTo>
                  <a:cubicBezTo>
                    <a:pt x="149" y="1"/>
                    <a:pt x="0" y="149"/>
                    <a:pt x="0" y="329"/>
                  </a:cubicBezTo>
                  <a:cubicBezTo>
                    <a:pt x="0" y="510"/>
                    <a:pt x="149" y="659"/>
                    <a:pt x="319" y="659"/>
                  </a:cubicBezTo>
                  <a:cubicBezTo>
                    <a:pt x="499" y="659"/>
                    <a:pt x="648" y="510"/>
                    <a:pt x="648" y="329"/>
                  </a:cubicBezTo>
                  <a:cubicBezTo>
                    <a:pt x="648" y="149"/>
                    <a:pt x="499" y="1"/>
                    <a:pt x="319" y="1"/>
                  </a:cubicBez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5" name="Google Shape;12615;p58"/>
            <p:cNvSpPr/>
            <p:nvPr/>
          </p:nvSpPr>
          <p:spPr>
            <a:xfrm>
              <a:off x="4677225" y="1175706"/>
              <a:ext cx="41617" cy="40923"/>
            </a:xfrm>
            <a:custGeom>
              <a:avLst/>
              <a:gdLst/>
              <a:ahLst/>
              <a:cxnLst/>
              <a:rect l="l" t="t" r="r" b="b"/>
              <a:pathLst>
                <a:path w="659" h="648" extrusionOk="0">
                  <a:moveTo>
                    <a:pt x="329" y="1"/>
                  </a:moveTo>
                  <a:cubicBezTo>
                    <a:pt x="149" y="1"/>
                    <a:pt x="1" y="149"/>
                    <a:pt x="1" y="330"/>
                  </a:cubicBezTo>
                  <a:cubicBezTo>
                    <a:pt x="1" y="510"/>
                    <a:pt x="149" y="648"/>
                    <a:pt x="329" y="648"/>
                  </a:cubicBezTo>
                  <a:cubicBezTo>
                    <a:pt x="510" y="648"/>
                    <a:pt x="658" y="510"/>
                    <a:pt x="658" y="330"/>
                  </a:cubicBezTo>
                  <a:cubicBezTo>
                    <a:pt x="658" y="149"/>
                    <a:pt x="510" y="1"/>
                    <a:pt x="329" y="1"/>
                  </a:cubicBez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6" name="Google Shape;12616;p58"/>
            <p:cNvSpPr/>
            <p:nvPr/>
          </p:nvSpPr>
          <p:spPr>
            <a:xfrm>
              <a:off x="2601655" y="2706144"/>
              <a:ext cx="41617" cy="40860"/>
            </a:xfrm>
            <a:custGeom>
              <a:avLst/>
              <a:gdLst/>
              <a:ahLst/>
              <a:cxnLst/>
              <a:rect l="l" t="t" r="r" b="b"/>
              <a:pathLst>
                <a:path w="659" h="647" extrusionOk="0">
                  <a:moveTo>
                    <a:pt x="330" y="0"/>
                  </a:moveTo>
                  <a:cubicBezTo>
                    <a:pt x="149" y="0"/>
                    <a:pt x="1" y="137"/>
                    <a:pt x="1" y="318"/>
                  </a:cubicBezTo>
                  <a:cubicBezTo>
                    <a:pt x="1" y="498"/>
                    <a:pt x="149" y="647"/>
                    <a:pt x="330" y="647"/>
                  </a:cubicBezTo>
                  <a:cubicBezTo>
                    <a:pt x="510" y="647"/>
                    <a:pt x="658" y="498"/>
                    <a:pt x="658" y="318"/>
                  </a:cubicBezTo>
                  <a:cubicBezTo>
                    <a:pt x="658" y="137"/>
                    <a:pt x="510" y="0"/>
                    <a:pt x="330" y="0"/>
                  </a:cubicBez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7" name="Google Shape;12617;p58"/>
            <p:cNvSpPr/>
            <p:nvPr/>
          </p:nvSpPr>
          <p:spPr>
            <a:xfrm>
              <a:off x="3820625" y="4466204"/>
              <a:ext cx="40923" cy="40923"/>
            </a:xfrm>
            <a:custGeom>
              <a:avLst/>
              <a:gdLst/>
              <a:ahLst/>
              <a:cxnLst/>
              <a:rect l="l" t="t" r="r" b="b"/>
              <a:pathLst>
                <a:path w="648" h="648" extrusionOk="0">
                  <a:moveTo>
                    <a:pt x="318" y="1"/>
                  </a:moveTo>
                  <a:cubicBezTo>
                    <a:pt x="138" y="1"/>
                    <a:pt x="0" y="149"/>
                    <a:pt x="0" y="329"/>
                  </a:cubicBezTo>
                  <a:cubicBezTo>
                    <a:pt x="0" y="510"/>
                    <a:pt x="138" y="647"/>
                    <a:pt x="318" y="647"/>
                  </a:cubicBezTo>
                  <a:cubicBezTo>
                    <a:pt x="499" y="647"/>
                    <a:pt x="648" y="510"/>
                    <a:pt x="648" y="329"/>
                  </a:cubicBezTo>
                  <a:cubicBezTo>
                    <a:pt x="648" y="149"/>
                    <a:pt x="499" y="1"/>
                    <a:pt x="318" y="1"/>
                  </a:cubicBez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8" name="Google Shape;12618;p58"/>
            <p:cNvSpPr/>
            <p:nvPr/>
          </p:nvSpPr>
          <p:spPr>
            <a:xfrm>
              <a:off x="5269912" y="4558659"/>
              <a:ext cx="40986" cy="40860"/>
            </a:xfrm>
            <a:custGeom>
              <a:avLst/>
              <a:gdLst/>
              <a:ahLst/>
              <a:cxnLst/>
              <a:rect l="l" t="t" r="r" b="b"/>
              <a:pathLst>
                <a:path w="649" h="647" extrusionOk="0">
                  <a:moveTo>
                    <a:pt x="330" y="0"/>
                  </a:moveTo>
                  <a:cubicBezTo>
                    <a:pt x="149" y="0"/>
                    <a:pt x="1" y="138"/>
                    <a:pt x="1" y="318"/>
                  </a:cubicBezTo>
                  <a:cubicBezTo>
                    <a:pt x="1" y="498"/>
                    <a:pt x="149" y="647"/>
                    <a:pt x="330" y="647"/>
                  </a:cubicBezTo>
                  <a:cubicBezTo>
                    <a:pt x="510" y="647"/>
                    <a:pt x="648" y="498"/>
                    <a:pt x="648" y="318"/>
                  </a:cubicBezTo>
                  <a:cubicBezTo>
                    <a:pt x="648" y="138"/>
                    <a:pt x="510" y="0"/>
                    <a:pt x="330" y="0"/>
                  </a:cubicBez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9" name="Google Shape;12619;p58"/>
            <p:cNvSpPr/>
            <p:nvPr/>
          </p:nvSpPr>
          <p:spPr>
            <a:xfrm>
              <a:off x="3404008" y="1331819"/>
              <a:ext cx="40986" cy="41554"/>
            </a:xfrm>
            <a:custGeom>
              <a:avLst/>
              <a:gdLst/>
              <a:ahLst/>
              <a:cxnLst/>
              <a:rect l="l" t="t" r="r" b="b"/>
              <a:pathLst>
                <a:path w="649" h="658" extrusionOk="0">
                  <a:moveTo>
                    <a:pt x="319" y="0"/>
                  </a:moveTo>
                  <a:cubicBezTo>
                    <a:pt x="149" y="0"/>
                    <a:pt x="1" y="149"/>
                    <a:pt x="1" y="328"/>
                  </a:cubicBezTo>
                  <a:cubicBezTo>
                    <a:pt x="1" y="509"/>
                    <a:pt x="149" y="658"/>
                    <a:pt x="319" y="658"/>
                  </a:cubicBezTo>
                  <a:cubicBezTo>
                    <a:pt x="500" y="658"/>
                    <a:pt x="648" y="509"/>
                    <a:pt x="648" y="328"/>
                  </a:cubicBezTo>
                  <a:cubicBezTo>
                    <a:pt x="648" y="149"/>
                    <a:pt x="500" y="0"/>
                    <a:pt x="319" y="0"/>
                  </a:cubicBez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0" name="Google Shape;12620;p58"/>
            <p:cNvSpPr/>
            <p:nvPr/>
          </p:nvSpPr>
          <p:spPr>
            <a:xfrm>
              <a:off x="3777113" y="2102659"/>
              <a:ext cx="70352" cy="70415"/>
            </a:xfrm>
            <a:custGeom>
              <a:avLst/>
              <a:gdLst/>
              <a:ahLst/>
              <a:cxnLst/>
              <a:rect l="l" t="t" r="r" b="b"/>
              <a:pathLst>
                <a:path w="1114" h="1115" extrusionOk="0">
                  <a:moveTo>
                    <a:pt x="0" y="0"/>
                  </a:moveTo>
                  <a:lnTo>
                    <a:pt x="382" y="1114"/>
                  </a:lnTo>
                  <a:lnTo>
                    <a:pt x="1113" y="361"/>
                  </a:lnTo>
                  <a:lnTo>
                    <a:pt x="0" y="0"/>
                  </a:lnTo>
                  <a:close/>
                </a:path>
              </a:pathLst>
            </a:custGeom>
            <a:solidFill>
              <a:srgbClr val="A58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21" name="Google Shape;12621;p58"/>
            <p:cNvGrpSpPr/>
            <p:nvPr/>
          </p:nvGrpSpPr>
          <p:grpSpPr>
            <a:xfrm>
              <a:off x="2596287" y="1155119"/>
              <a:ext cx="3892025" cy="3453368"/>
              <a:chOff x="2596287" y="1155119"/>
              <a:chExt cx="3892025" cy="3453368"/>
            </a:xfrm>
          </p:grpSpPr>
          <p:sp>
            <p:nvSpPr>
              <p:cNvPr id="12622" name="Google Shape;12622;p58"/>
              <p:cNvSpPr/>
              <p:nvPr/>
            </p:nvSpPr>
            <p:spPr>
              <a:xfrm>
                <a:off x="3638430" y="3342342"/>
                <a:ext cx="73067" cy="72436"/>
              </a:xfrm>
              <a:custGeom>
                <a:avLst/>
                <a:gdLst/>
                <a:ahLst/>
                <a:cxnLst/>
                <a:rect l="l" t="t" r="r" b="b"/>
                <a:pathLst>
                  <a:path w="1157" h="1147" extrusionOk="0">
                    <a:moveTo>
                      <a:pt x="584" y="1"/>
                    </a:moveTo>
                    <a:cubicBezTo>
                      <a:pt x="266" y="1"/>
                      <a:pt x="1" y="256"/>
                      <a:pt x="1" y="574"/>
                    </a:cubicBezTo>
                    <a:cubicBezTo>
                      <a:pt x="1" y="892"/>
                      <a:pt x="266" y="1146"/>
                      <a:pt x="584" y="1146"/>
                    </a:cubicBezTo>
                    <a:cubicBezTo>
                      <a:pt x="902" y="1146"/>
                      <a:pt x="1157" y="892"/>
                      <a:pt x="1157" y="574"/>
                    </a:cubicBezTo>
                    <a:cubicBezTo>
                      <a:pt x="1157" y="256"/>
                      <a:pt x="902" y="1"/>
                      <a:pt x="5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3" name="Google Shape;12623;p58"/>
              <p:cNvSpPr/>
              <p:nvPr/>
            </p:nvSpPr>
            <p:spPr>
              <a:xfrm>
                <a:off x="3918385" y="1155119"/>
                <a:ext cx="79067" cy="72815"/>
              </a:xfrm>
              <a:custGeom>
                <a:avLst/>
                <a:gdLst/>
                <a:ahLst/>
                <a:cxnLst/>
                <a:rect l="l" t="t" r="r" b="b"/>
                <a:pathLst>
                  <a:path w="1252" h="1153" extrusionOk="0">
                    <a:moveTo>
                      <a:pt x="636" y="0"/>
                    </a:moveTo>
                    <a:cubicBezTo>
                      <a:pt x="356" y="0"/>
                      <a:pt x="112" y="200"/>
                      <a:pt x="64" y="475"/>
                    </a:cubicBezTo>
                    <a:cubicBezTo>
                      <a:pt x="1" y="793"/>
                      <a:pt x="213" y="1090"/>
                      <a:pt x="521" y="1144"/>
                    </a:cubicBezTo>
                    <a:cubicBezTo>
                      <a:pt x="555" y="1149"/>
                      <a:pt x="588" y="1152"/>
                      <a:pt x="622" y="1152"/>
                    </a:cubicBezTo>
                    <a:cubicBezTo>
                      <a:pt x="899" y="1152"/>
                      <a:pt x="1141" y="961"/>
                      <a:pt x="1188" y="677"/>
                    </a:cubicBezTo>
                    <a:cubicBezTo>
                      <a:pt x="1252" y="369"/>
                      <a:pt x="1040" y="72"/>
                      <a:pt x="733" y="8"/>
                    </a:cubicBezTo>
                    <a:cubicBezTo>
                      <a:pt x="700" y="3"/>
                      <a:pt x="668" y="0"/>
                      <a:pt x="6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4" name="Google Shape;12624;p58"/>
              <p:cNvSpPr/>
              <p:nvPr/>
            </p:nvSpPr>
            <p:spPr>
              <a:xfrm>
                <a:off x="4106642" y="2087249"/>
                <a:ext cx="73004" cy="72436"/>
              </a:xfrm>
              <a:custGeom>
                <a:avLst/>
                <a:gdLst/>
                <a:ahLst/>
                <a:cxnLst/>
                <a:rect l="l" t="t" r="r" b="b"/>
                <a:pathLst>
                  <a:path w="1156" h="1147" extrusionOk="0">
                    <a:moveTo>
                      <a:pt x="583" y="1"/>
                    </a:moveTo>
                    <a:cubicBezTo>
                      <a:pt x="265" y="1"/>
                      <a:pt x="0" y="255"/>
                      <a:pt x="0" y="573"/>
                    </a:cubicBezTo>
                    <a:cubicBezTo>
                      <a:pt x="0" y="892"/>
                      <a:pt x="265" y="1146"/>
                      <a:pt x="583" y="1146"/>
                    </a:cubicBezTo>
                    <a:cubicBezTo>
                      <a:pt x="901" y="1146"/>
                      <a:pt x="1156" y="892"/>
                      <a:pt x="1156" y="573"/>
                    </a:cubicBezTo>
                    <a:cubicBezTo>
                      <a:pt x="1156" y="255"/>
                      <a:pt x="901" y="1"/>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5" name="Google Shape;12625;p58"/>
              <p:cNvSpPr/>
              <p:nvPr/>
            </p:nvSpPr>
            <p:spPr>
              <a:xfrm>
                <a:off x="5536478" y="2439577"/>
                <a:ext cx="72436" cy="73004"/>
              </a:xfrm>
              <a:custGeom>
                <a:avLst/>
                <a:gdLst/>
                <a:ahLst/>
                <a:cxnLst/>
                <a:rect l="l" t="t" r="r" b="b"/>
                <a:pathLst>
                  <a:path w="1147" h="1156" extrusionOk="0">
                    <a:moveTo>
                      <a:pt x="573" y="0"/>
                    </a:moveTo>
                    <a:cubicBezTo>
                      <a:pt x="255" y="0"/>
                      <a:pt x="1" y="255"/>
                      <a:pt x="1" y="573"/>
                    </a:cubicBezTo>
                    <a:cubicBezTo>
                      <a:pt x="1" y="891"/>
                      <a:pt x="255" y="1156"/>
                      <a:pt x="573" y="1156"/>
                    </a:cubicBezTo>
                    <a:cubicBezTo>
                      <a:pt x="892" y="1156"/>
                      <a:pt x="1146" y="891"/>
                      <a:pt x="1146" y="573"/>
                    </a:cubicBezTo>
                    <a:cubicBezTo>
                      <a:pt x="1146" y="255"/>
                      <a:pt x="892"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6" name="Google Shape;12626;p58"/>
              <p:cNvSpPr/>
              <p:nvPr/>
            </p:nvSpPr>
            <p:spPr>
              <a:xfrm>
                <a:off x="5614156" y="3270033"/>
                <a:ext cx="72436" cy="73067"/>
              </a:xfrm>
              <a:custGeom>
                <a:avLst/>
                <a:gdLst/>
                <a:ahLst/>
                <a:cxnLst/>
                <a:rect l="l" t="t" r="r" b="b"/>
                <a:pathLst>
                  <a:path w="1147" h="1157" extrusionOk="0">
                    <a:moveTo>
                      <a:pt x="574" y="1"/>
                    </a:moveTo>
                    <a:cubicBezTo>
                      <a:pt x="255" y="1"/>
                      <a:pt x="1" y="265"/>
                      <a:pt x="1" y="583"/>
                    </a:cubicBezTo>
                    <a:cubicBezTo>
                      <a:pt x="1" y="902"/>
                      <a:pt x="255" y="1156"/>
                      <a:pt x="574" y="1156"/>
                    </a:cubicBezTo>
                    <a:cubicBezTo>
                      <a:pt x="892" y="1156"/>
                      <a:pt x="1146" y="902"/>
                      <a:pt x="1146" y="583"/>
                    </a:cubicBezTo>
                    <a:cubicBezTo>
                      <a:pt x="1146" y="265"/>
                      <a:pt x="892" y="1"/>
                      <a:pt x="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7" name="Google Shape;12627;p58"/>
              <p:cNvSpPr/>
              <p:nvPr/>
            </p:nvSpPr>
            <p:spPr>
              <a:xfrm>
                <a:off x="4432130" y="4549060"/>
                <a:ext cx="63026" cy="59427"/>
              </a:xfrm>
              <a:custGeom>
                <a:avLst/>
                <a:gdLst/>
                <a:ahLst/>
                <a:cxnLst/>
                <a:rect l="l" t="t" r="r" b="b"/>
                <a:pathLst>
                  <a:path w="998" h="941" extrusionOk="0">
                    <a:moveTo>
                      <a:pt x="505" y="0"/>
                    </a:moveTo>
                    <a:cubicBezTo>
                      <a:pt x="272" y="0"/>
                      <a:pt x="61" y="181"/>
                      <a:pt x="32" y="417"/>
                    </a:cubicBezTo>
                    <a:cubicBezTo>
                      <a:pt x="0" y="671"/>
                      <a:pt x="191" y="905"/>
                      <a:pt x="446" y="937"/>
                    </a:cubicBezTo>
                    <a:cubicBezTo>
                      <a:pt x="465" y="939"/>
                      <a:pt x="484" y="940"/>
                      <a:pt x="503" y="940"/>
                    </a:cubicBezTo>
                    <a:cubicBezTo>
                      <a:pt x="734" y="940"/>
                      <a:pt x="936" y="769"/>
                      <a:pt x="965" y="534"/>
                    </a:cubicBezTo>
                    <a:cubicBezTo>
                      <a:pt x="997" y="268"/>
                      <a:pt x="816" y="35"/>
                      <a:pt x="562" y="4"/>
                    </a:cubicBezTo>
                    <a:cubicBezTo>
                      <a:pt x="543" y="1"/>
                      <a:pt x="524" y="0"/>
                      <a:pt x="5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8" name="Google Shape;12628;p58"/>
              <p:cNvSpPr/>
              <p:nvPr/>
            </p:nvSpPr>
            <p:spPr>
              <a:xfrm>
                <a:off x="6436654" y="3225826"/>
                <a:ext cx="51659" cy="51596"/>
              </a:xfrm>
              <a:custGeom>
                <a:avLst/>
                <a:gdLst/>
                <a:ahLst/>
                <a:cxnLst/>
                <a:rect l="l" t="t" r="r" b="b"/>
                <a:pathLst>
                  <a:path w="818" h="817" extrusionOk="0">
                    <a:moveTo>
                      <a:pt x="403" y="170"/>
                    </a:moveTo>
                    <a:cubicBezTo>
                      <a:pt x="541" y="170"/>
                      <a:pt x="647" y="276"/>
                      <a:pt x="647" y="404"/>
                    </a:cubicBezTo>
                    <a:cubicBezTo>
                      <a:pt x="647" y="541"/>
                      <a:pt x="541" y="647"/>
                      <a:pt x="403" y="647"/>
                    </a:cubicBezTo>
                    <a:cubicBezTo>
                      <a:pt x="276" y="647"/>
                      <a:pt x="170" y="541"/>
                      <a:pt x="170" y="404"/>
                    </a:cubicBezTo>
                    <a:cubicBezTo>
                      <a:pt x="170" y="276"/>
                      <a:pt x="276" y="170"/>
                      <a:pt x="403" y="170"/>
                    </a:cubicBezTo>
                    <a:close/>
                    <a:moveTo>
                      <a:pt x="403" y="1"/>
                    </a:moveTo>
                    <a:cubicBezTo>
                      <a:pt x="181" y="1"/>
                      <a:pt x="0" y="181"/>
                      <a:pt x="0" y="404"/>
                    </a:cubicBezTo>
                    <a:cubicBezTo>
                      <a:pt x="0" y="637"/>
                      <a:pt x="181" y="817"/>
                      <a:pt x="403" y="817"/>
                    </a:cubicBezTo>
                    <a:cubicBezTo>
                      <a:pt x="636" y="817"/>
                      <a:pt x="817" y="637"/>
                      <a:pt x="817" y="404"/>
                    </a:cubicBezTo>
                    <a:cubicBezTo>
                      <a:pt x="817" y="181"/>
                      <a:pt x="636" y="1"/>
                      <a:pt x="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9" name="Google Shape;12629;p58"/>
              <p:cNvSpPr/>
              <p:nvPr/>
            </p:nvSpPr>
            <p:spPr>
              <a:xfrm>
                <a:off x="5974504" y="1339145"/>
                <a:ext cx="51659" cy="51659"/>
              </a:xfrm>
              <a:custGeom>
                <a:avLst/>
                <a:gdLst/>
                <a:ahLst/>
                <a:cxnLst/>
                <a:rect l="l" t="t" r="r" b="b"/>
                <a:pathLst>
                  <a:path w="818" h="818" extrusionOk="0">
                    <a:moveTo>
                      <a:pt x="404" y="160"/>
                    </a:moveTo>
                    <a:cubicBezTo>
                      <a:pt x="542" y="160"/>
                      <a:pt x="648" y="276"/>
                      <a:pt x="648" y="403"/>
                    </a:cubicBezTo>
                    <a:cubicBezTo>
                      <a:pt x="648" y="542"/>
                      <a:pt x="542" y="648"/>
                      <a:pt x="404" y="648"/>
                    </a:cubicBezTo>
                    <a:cubicBezTo>
                      <a:pt x="276" y="648"/>
                      <a:pt x="170" y="542"/>
                      <a:pt x="170" y="403"/>
                    </a:cubicBezTo>
                    <a:cubicBezTo>
                      <a:pt x="170" y="276"/>
                      <a:pt x="276" y="160"/>
                      <a:pt x="404" y="160"/>
                    </a:cubicBezTo>
                    <a:close/>
                    <a:moveTo>
                      <a:pt x="404" y="0"/>
                    </a:moveTo>
                    <a:cubicBezTo>
                      <a:pt x="181" y="0"/>
                      <a:pt x="1" y="181"/>
                      <a:pt x="1" y="403"/>
                    </a:cubicBezTo>
                    <a:cubicBezTo>
                      <a:pt x="1" y="626"/>
                      <a:pt x="181" y="817"/>
                      <a:pt x="404" y="817"/>
                    </a:cubicBezTo>
                    <a:cubicBezTo>
                      <a:pt x="637" y="817"/>
                      <a:pt x="818" y="626"/>
                      <a:pt x="818" y="403"/>
                    </a:cubicBezTo>
                    <a:cubicBezTo>
                      <a:pt x="818" y="181"/>
                      <a:pt x="637" y="0"/>
                      <a:pt x="4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0" name="Google Shape;12630;p58"/>
              <p:cNvSpPr/>
              <p:nvPr/>
            </p:nvSpPr>
            <p:spPr>
              <a:xfrm>
                <a:off x="4671857" y="1170338"/>
                <a:ext cx="51596" cy="51659"/>
              </a:xfrm>
              <a:custGeom>
                <a:avLst/>
                <a:gdLst/>
                <a:ahLst/>
                <a:cxnLst/>
                <a:rect l="l" t="t" r="r" b="b"/>
                <a:pathLst>
                  <a:path w="817" h="818" extrusionOk="0">
                    <a:moveTo>
                      <a:pt x="414" y="170"/>
                    </a:moveTo>
                    <a:cubicBezTo>
                      <a:pt x="552" y="170"/>
                      <a:pt x="658" y="277"/>
                      <a:pt x="658" y="415"/>
                    </a:cubicBezTo>
                    <a:cubicBezTo>
                      <a:pt x="658" y="542"/>
                      <a:pt x="552" y="658"/>
                      <a:pt x="414" y="658"/>
                    </a:cubicBezTo>
                    <a:cubicBezTo>
                      <a:pt x="277" y="658"/>
                      <a:pt x="171" y="542"/>
                      <a:pt x="171" y="415"/>
                    </a:cubicBezTo>
                    <a:cubicBezTo>
                      <a:pt x="171" y="277"/>
                      <a:pt x="277" y="170"/>
                      <a:pt x="414" y="170"/>
                    </a:cubicBezTo>
                    <a:close/>
                    <a:moveTo>
                      <a:pt x="414" y="1"/>
                    </a:moveTo>
                    <a:cubicBezTo>
                      <a:pt x="192" y="1"/>
                      <a:pt x="1" y="182"/>
                      <a:pt x="1" y="415"/>
                    </a:cubicBezTo>
                    <a:cubicBezTo>
                      <a:pt x="1" y="637"/>
                      <a:pt x="192" y="818"/>
                      <a:pt x="414" y="818"/>
                    </a:cubicBezTo>
                    <a:cubicBezTo>
                      <a:pt x="637" y="818"/>
                      <a:pt x="817" y="637"/>
                      <a:pt x="817" y="415"/>
                    </a:cubicBezTo>
                    <a:cubicBezTo>
                      <a:pt x="817" y="182"/>
                      <a:pt x="637"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1" name="Google Shape;12631;p58"/>
              <p:cNvSpPr/>
              <p:nvPr/>
            </p:nvSpPr>
            <p:spPr>
              <a:xfrm>
                <a:off x="2924491" y="2099312"/>
                <a:ext cx="40923" cy="40923"/>
              </a:xfrm>
              <a:custGeom>
                <a:avLst/>
                <a:gdLst/>
                <a:ahLst/>
                <a:cxnLst/>
                <a:rect l="l" t="t" r="r" b="b"/>
                <a:pathLst>
                  <a:path w="648" h="648" extrusionOk="0">
                    <a:moveTo>
                      <a:pt x="319" y="1"/>
                    </a:moveTo>
                    <a:cubicBezTo>
                      <a:pt x="139" y="1"/>
                      <a:pt x="0" y="138"/>
                      <a:pt x="0" y="319"/>
                    </a:cubicBezTo>
                    <a:cubicBezTo>
                      <a:pt x="0" y="499"/>
                      <a:pt x="139" y="647"/>
                      <a:pt x="319" y="647"/>
                    </a:cubicBezTo>
                    <a:cubicBezTo>
                      <a:pt x="499" y="647"/>
                      <a:pt x="648" y="499"/>
                      <a:pt x="648" y="319"/>
                    </a:cubicBezTo>
                    <a:cubicBezTo>
                      <a:pt x="648" y="138"/>
                      <a:pt x="499" y="1"/>
                      <a:pt x="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2" name="Google Shape;12632;p58"/>
              <p:cNvSpPr/>
              <p:nvPr/>
            </p:nvSpPr>
            <p:spPr>
              <a:xfrm>
                <a:off x="4993998" y="1962018"/>
                <a:ext cx="40923" cy="40923"/>
              </a:xfrm>
              <a:custGeom>
                <a:avLst/>
                <a:gdLst/>
                <a:ahLst/>
                <a:cxnLst/>
                <a:rect l="l" t="t" r="r" b="b"/>
                <a:pathLst>
                  <a:path w="648" h="648" extrusionOk="0">
                    <a:moveTo>
                      <a:pt x="330" y="0"/>
                    </a:moveTo>
                    <a:cubicBezTo>
                      <a:pt x="149" y="0"/>
                      <a:pt x="1" y="138"/>
                      <a:pt x="1" y="318"/>
                    </a:cubicBezTo>
                    <a:cubicBezTo>
                      <a:pt x="1" y="499"/>
                      <a:pt x="149" y="648"/>
                      <a:pt x="330" y="648"/>
                    </a:cubicBezTo>
                    <a:cubicBezTo>
                      <a:pt x="499" y="648"/>
                      <a:pt x="648" y="499"/>
                      <a:pt x="648" y="318"/>
                    </a:cubicBezTo>
                    <a:cubicBezTo>
                      <a:pt x="648" y="138"/>
                      <a:pt x="499" y="0"/>
                      <a:pt x="3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3" name="Google Shape;12633;p58"/>
              <p:cNvSpPr/>
              <p:nvPr/>
            </p:nvSpPr>
            <p:spPr>
              <a:xfrm>
                <a:off x="2596287" y="2700776"/>
                <a:ext cx="52353" cy="51596"/>
              </a:xfrm>
              <a:custGeom>
                <a:avLst/>
                <a:gdLst/>
                <a:ahLst/>
                <a:cxnLst/>
                <a:rect l="l" t="t" r="r" b="b"/>
                <a:pathLst>
                  <a:path w="829" h="817" extrusionOk="0">
                    <a:moveTo>
                      <a:pt x="415" y="159"/>
                    </a:moveTo>
                    <a:cubicBezTo>
                      <a:pt x="552" y="159"/>
                      <a:pt x="658" y="276"/>
                      <a:pt x="658" y="403"/>
                    </a:cubicBezTo>
                    <a:cubicBezTo>
                      <a:pt x="658" y="541"/>
                      <a:pt x="552" y="647"/>
                      <a:pt x="415" y="647"/>
                    </a:cubicBezTo>
                    <a:cubicBezTo>
                      <a:pt x="277" y="647"/>
                      <a:pt x="171" y="541"/>
                      <a:pt x="171" y="403"/>
                    </a:cubicBezTo>
                    <a:cubicBezTo>
                      <a:pt x="171" y="276"/>
                      <a:pt x="277" y="159"/>
                      <a:pt x="415" y="159"/>
                    </a:cubicBezTo>
                    <a:close/>
                    <a:moveTo>
                      <a:pt x="415" y="0"/>
                    </a:moveTo>
                    <a:cubicBezTo>
                      <a:pt x="192" y="0"/>
                      <a:pt x="1" y="180"/>
                      <a:pt x="1" y="403"/>
                    </a:cubicBezTo>
                    <a:cubicBezTo>
                      <a:pt x="1" y="636"/>
                      <a:pt x="192" y="816"/>
                      <a:pt x="415" y="816"/>
                    </a:cubicBezTo>
                    <a:cubicBezTo>
                      <a:pt x="637" y="816"/>
                      <a:pt x="828" y="636"/>
                      <a:pt x="828" y="403"/>
                    </a:cubicBezTo>
                    <a:cubicBezTo>
                      <a:pt x="828" y="180"/>
                      <a:pt x="637" y="0"/>
                      <a:pt x="4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4" name="Google Shape;12634;p58"/>
              <p:cNvSpPr/>
              <p:nvPr/>
            </p:nvSpPr>
            <p:spPr>
              <a:xfrm>
                <a:off x="2868917" y="3781757"/>
                <a:ext cx="40923" cy="41554"/>
              </a:xfrm>
              <a:custGeom>
                <a:avLst/>
                <a:gdLst/>
                <a:ahLst/>
                <a:cxnLst/>
                <a:rect l="l" t="t" r="r" b="b"/>
                <a:pathLst>
                  <a:path w="648" h="658" extrusionOk="0">
                    <a:moveTo>
                      <a:pt x="329" y="0"/>
                    </a:moveTo>
                    <a:cubicBezTo>
                      <a:pt x="149" y="0"/>
                      <a:pt x="1" y="149"/>
                      <a:pt x="1" y="328"/>
                    </a:cubicBezTo>
                    <a:cubicBezTo>
                      <a:pt x="1" y="509"/>
                      <a:pt x="149" y="658"/>
                      <a:pt x="329" y="658"/>
                    </a:cubicBezTo>
                    <a:cubicBezTo>
                      <a:pt x="499" y="658"/>
                      <a:pt x="647" y="509"/>
                      <a:pt x="647" y="328"/>
                    </a:cubicBezTo>
                    <a:cubicBezTo>
                      <a:pt x="647" y="149"/>
                      <a:pt x="499" y="0"/>
                      <a:pt x="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5" name="Google Shape;12635;p58"/>
              <p:cNvSpPr/>
              <p:nvPr/>
            </p:nvSpPr>
            <p:spPr>
              <a:xfrm>
                <a:off x="6419919" y="2300263"/>
                <a:ext cx="40860" cy="40860"/>
              </a:xfrm>
              <a:custGeom>
                <a:avLst/>
                <a:gdLst/>
                <a:ahLst/>
                <a:cxnLst/>
                <a:rect l="l" t="t" r="r" b="b"/>
                <a:pathLst>
                  <a:path w="647" h="647" extrusionOk="0">
                    <a:moveTo>
                      <a:pt x="329" y="0"/>
                    </a:moveTo>
                    <a:cubicBezTo>
                      <a:pt x="149" y="0"/>
                      <a:pt x="0" y="138"/>
                      <a:pt x="0" y="318"/>
                    </a:cubicBezTo>
                    <a:cubicBezTo>
                      <a:pt x="0" y="498"/>
                      <a:pt x="149" y="647"/>
                      <a:pt x="329" y="647"/>
                    </a:cubicBezTo>
                    <a:cubicBezTo>
                      <a:pt x="498" y="647"/>
                      <a:pt x="647" y="498"/>
                      <a:pt x="647" y="318"/>
                    </a:cubicBezTo>
                    <a:cubicBezTo>
                      <a:pt x="647" y="138"/>
                      <a:pt x="498" y="0"/>
                      <a:pt x="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6" name="Google Shape;12636;p58"/>
              <p:cNvSpPr/>
              <p:nvPr/>
            </p:nvSpPr>
            <p:spPr>
              <a:xfrm>
                <a:off x="5495682" y="4464878"/>
                <a:ext cx="40860" cy="40860"/>
              </a:xfrm>
              <a:custGeom>
                <a:avLst/>
                <a:gdLst/>
                <a:ahLst/>
                <a:cxnLst/>
                <a:rect l="l" t="t" r="r" b="b"/>
                <a:pathLst>
                  <a:path w="647" h="647" extrusionOk="0">
                    <a:moveTo>
                      <a:pt x="329" y="0"/>
                    </a:moveTo>
                    <a:cubicBezTo>
                      <a:pt x="149" y="0"/>
                      <a:pt x="0" y="149"/>
                      <a:pt x="0" y="329"/>
                    </a:cubicBezTo>
                    <a:cubicBezTo>
                      <a:pt x="0" y="509"/>
                      <a:pt x="149" y="647"/>
                      <a:pt x="329" y="647"/>
                    </a:cubicBezTo>
                    <a:cubicBezTo>
                      <a:pt x="509" y="647"/>
                      <a:pt x="647" y="509"/>
                      <a:pt x="647" y="329"/>
                    </a:cubicBezTo>
                    <a:cubicBezTo>
                      <a:pt x="647" y="149"/>
                      <a:pt x="509" y="0"/>
                      <a:pt x="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7" name="Google Shape;12637;p58"/>
              <p:cNvSpPr/>
              <p:nvPr/>
            </p:nvSpPr>
            <p:spPr>
              <a:xfrm>
                <a:off x="3815257" y="4460836"/>
                <a:ext cx="51659" cy="51596"/>
              </a:xfrm>
              <a:custGeom>
                <a:avLst/>
                <a:gdLst/>
                <a:ahLst/>
                <a:cxnLst/>
                <a:rect l="l" t="t" r="r" b="b"/>
                <a:pathLst>
                  <a:path w="818" h="817" extrusionOk="0">
                    <a:moveTo>
                      <a:pt x="403" y="170"/>
                    </a:moveTo>
                    <a:cubicBezTo>
                      <a:pt x="542" y="170"/>
                      <a:pt x="648" y="276"/>
                      <a:pt x="648" y="414"/>
                    </a:cubicBezTo>
                    <a:cubicBezTo>
                      <a:pt x="648" y="541"/>
                      <a:pt x="542" y="647"/>
                      <a:pt x="403" y="647"/>
                    </a:cubicBezTo>
                    <a:cubicBezTo>
                      <a:pt x="276" y="647"/>
                      <a:pt x="160" y="541"/>
                      <a:pt x="160" y="414"/>
                    </a:cubicBezTo>
                    <a:cubicBezTo>
                      <a:pt x="160" y="276"/>
                      <a:pt x="276" y="170"/>
                      <a:pt x="403" y="170"/>
                    </a:cubicBezTo>
                    <a:close/>
                    <a:moveTo>
                      <a:pt x="403" y="1"/>
                    </a:moveTo>
                    <a:cubicBezTo>
                      <a:pt x="181" y="1"/>
                      <a:pt x="0" y="181"/>
                      <a:pt x="0" y="414"/>
                    </a:cubicBezTo>
                    <a:cubicBezTo>
                      <a:pt x="0" y="637"/>
                      <a:pt x="181" y="817"/>
                      <a:pt x="403" y="817"/>
                    </a:cubicBezTo>
                    <a:cubicBezTo>
                      <a:pt x="626" y="817"/>
                      <a:pt x="817" y="637"/>
                      <a:pt x="817" y="414"/>
                    </a:cubicBezTo>
                    <a:cubicBezTo>
                      <a:pt x="817" y="181"/>
                      <a:pt x="626" y="1"/>
                      <a:pt x="4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8" name="Google Shape;12638;p58"/>
              <p:cNvSpPr/>
              <p:nvPr/>
            </p:nvSpPr>
            <p:spPr>
              <a:xfrm>
                <a:off x="5264607" y="4553291"/>
                <a:ext cx="51659" cy="51596"/>
              </a:xfrm>
              <a:custGeom>
                <a:avLst/>
                <a:gdLst/>
                <a:ahLst/>
                <a:cxnLst/>
                <a:rect l="l" t="t" r="r" b="b"/>
                <a:pathLst>
                  <a:path w="818" h="817" extrusionOk="0">
                    <a:moveTo>
                      <a:pt x="414" y="170"/>
                    </a:moveTo>
                    <a:cubicBezTo>
                      <a:pt x="541" y="170"/>
                      <a:pt x="658" y="276"/>
                      <a:pt x="658" y="403"/>
                    </a:cubicBezTo>
                    <a:cubicBezTo>
                      <a:pt x="658" y="541"/>
                      <a:pt x="541" y="647"/>
                      <a:pt x="414" y="647"/>
                    </a:cubicBezTo>
                    <a:cubicBezTo>
                      <a:pt x="276" y="647"/>
                      <a:pt x="170" y="541"/>
                      <a:pt x="170" y="403"/>
                    </a:cubicBezTo>
                    <a:cubicBezTo>
                      <a:pt x="170" y="276"/>
                      <a:pt x="276" y="170"/>
                      <a:pt x="414" y="170"/>
                    </a:cubicBezTo>
                    <a:close/>
                    <a:moveTo>
                      <a:pt x="414" y="0"/>
                    </a:moveTo>
                    <a:cubicBezTo>
                      <a:pt x="191" y="0"/>
                      <a:pt x="0" y="180"/>
                      <a:pt x="0" y="403"/>
                    </a:cubicBezTo>
                    <a:cubicBezTo>
                      <a:pt x="0" y="637"/>
                      <a:pt x="191" y="816"/>
                      <a:pt x="414" y="816"/>
                    </a:cubicBezTo>
                    <a:cubicBezTo>
                      <a:pt x="636" y="816"/>
                      <a:pt x="817" y="637"/>
                      <a:pt x="817" y="403"/>
                    </a:cubicBezTo>
                    <a:cubicBezTo>
                      <a:pt x="817" y="180"/>
                      <a:pt x="636" y="0"/>
                      <a:pt x="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9" name="Google Shape;12639;p58"/>
              <p:cNvSpPr/>
              <p:nvPr/>
            </p:nvSpPr>
            <p:spPr>
              <a:xfrm>
                <a:off x="5553277" y="1265446"/>
                <a:ext cx="40860" cy="40986"/>
              </a:xfrm>
              <a:custGeom>
                <a:avLst/>
                <a:gdLst/>
                <a:ahLst/>
                <a:cxnLst/>
                <a:rect l="l" t="t" r="r" b="b"/>
                <a:pathLst>
                  <a:path w="647" h="649" extrusionOk="0">
                    <a:moveTo>
                      <a:pt x="329" y="1"/>
                    </a:moveTo>
                    <a:cubicBezTo>
                      <a:pt x="149" y="1"/>
                      <a:pt x="0" y="139"/>
                      <a:pt x="0" y="319"/>
                    </a:cubicBezTo>
                    <a:cubicBezTo>
                      <a:pt x="0" y="500"/>
                      <a:pt x="149" y="648"/>
                      <a:pt x="329" y="648"/>
                    </a:cubicBezTo>
                    <a:cubicBezTo>
                      <a:pt x="509" y="648"/>
                      <a:pt x="647" y="500"/>
                      <a:pt x="647" y="319"/>
                    </a:cubicBezTo>
                    <a:cubicBezTo>
                      <a:pt x="647" y="139"/>
                      <a:pt x="509"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0" name="Google Shape;12640;p58"/>
              <p:cNvSpPr/>
              <p:nvPr/>
            </p:nvSpPr>
            <p:spPr>
              <a:xfrm>
                <a:off x="3641082" y="2644507"/>
                <a:ext cx="41617" cy="41554"/>
              </a:xfrm>
              <a:custGeom>
                <a:avLst/>
                <a:gdLst/>
                <a:ahLst/>
                <a:cxnLst/>
                <a:rect l="l" t="t" r="r" b="b"/>
                <a:pathLst>
                  <a:path w="659" h="658" extrusionOk="0">
                    <a:moveTo>
                      <a:pt x="330" y="0"/>
                    </a:moveTo>
                    <a:cubicBezTo>
                      <a:pt x="149" y="0"/>
                      <a:pt x="1" y="149"/>
                      <a:pt x="1" y="329"/>
                    </a:cubicBezTo>
                    <a:cubicBezTo>
                      <a:pt x="1" y="509"/>
                      <a:pt x="149" y="658"/>
                      <a:pt x="330" y="658"/>
                    </a:cubicBezTo>
                    <a:cubicBezTo>
                      <a:pt x="510" y="658"/>
                      <a:pt x="658" y="509"/>
                      <a:pt x="658" y="329"/>
                    </a:cubicBezTo>
                    <a:cubicBezTo>
                      <a:pt x="658" y="149"/>
                      <a:pt x="510" y="0"/>
                      <a:pt x="3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1" name="Google Shape;12641;p58"/>
              <p:cNvSpPr/>
              <p:nvPr/>
            </p:nvSpPr>
            <p:spPr>
              <a:xfrm>
                <a:off x="6316791" y="3695996"/>
                <a:ext cx="40860" cy="40923"/>
              </a:xfrm>
              <a:custGeom>
                <a:avLst/>
                <a:gdLst/>
                <a:ahLst/>
                <a:cxnLst/>
                <a:rect l="l" t="t" r="r" b="b"/>
                <a:pathLst>
                  <a:path w="647" h="648" extrusionOk="0">
                    <a:moveTo>
                      <a:pt x="318" y="1"/>
                    </a:moveTo>
                    <a:cubicBezTo>
                      <a:pt x="138" y="1"/>
                      <a:pt x="0" y="149"/>
                      <a:pt x="0" y="329"/>
                    </a:cubicBezTo>
                    <a:cubicBezTo>
                      <a:pt x="0" y="510"/>
                      <a:pt x="138" y="647"/>
                      <a:pt x="318" y="647"/>
                    </a:cubicBezTo>
                    <a:cubicBezTo>
                      <a:pt x="498" y="647"/>
                      <a:pt x="647" y="510"/>
                      <a:pt x="647" y="329"/>
                    </a:cubicBezTo>
                    <a:cubicBezTo>
                      <a:pt x="647" y="149"/>
                      <a:pt x="498"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2" name="Google Shape;12642;p58"/>
              <p:cNvSpPr/>
              <p:nvPr/>
            </p:nvSpPr>
            <p:spPr>
              <a:xfrm>
                <a:off x="4618304" y="3748223"/>
                <a:ext cx="40860" cy="41617"/>
              </a:xfrm>
              <a:custGeom>
                <a:avLst/>
                <a:gdLst/>
                <a:ahLst/>
                <a:cxnLst/>
                <a:rect l="l" t="t" r="r" b="b"/>
                <a:pathLst>
                  <a:path w="647" h="659" extrusionOk="0">
                    <a:moveTo>
                      <a:pt x="329" y="1"/>
                    </a:moveTo>
                    <a:cubicBezTo>
                      <a:pt x="149" y="1"/>
                      <a:pt x="0" y="149"/>
                      <a:pt x="0" y="329"/>
                    </a:cubicBezTo>
                    <a:cubicBezTo>
                      <a:pt x="0" y="510"/>
                      <a:pt x="149" y="658"/>
                      <a:pt x="329" y="658"/>
                    </a:cubicBezTo>
                    <a:cubicBezTo>
                      <a:pt x="509" y="658"/>
                      <a:pt x="647" y="510"/>
                      <a:pt x="647" y="329"/>
                    </a:cubicBezTo>
                    <a:cubicBezTo>
                      <a:pt x="647" y="149"/>
                      <a:pt x="509"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3" name="Google Shape;12643;p58"/>
              <p:cNvSpPr/>
              <p:nvPr/>
            </p:nvSpPr>
            <p:spPr>
              <a:xfrm>
                <a:off x="3398640" y="1326451"/>
                <a:ext cx="51659" cy="52290"/>
              </a:xfrm>
              <a:custGeom>
                <a:avLst/>
                <a:gdLst/>
                <a:ahLst/>
                <a:cxnLst/>
                <a:rect l="l" t="t" r="r" b="b"/>
                <a:pathLst>
                  <a:path w="818" h="828" extrusionOk="0">
                    <a:moveTo>
                      <a:pt x="404" y="170"/>
                    </a:moveTo>
                    <a:cubicBezTo>
                      <a:pt x="542" y="170"/>
                      <a:pt x="648" y="276"/>
                      <a:pt x="648" y="413"/>
                    </a:cubicBezTo>
                    <a:cubicBezTo>
                      <a:pt x="648" y="552"/>
                      <a:pt x="542" y="658"/>
                      <a:pt x="404" y="658"/>
                    </a:cubicBezTo>
                    <a:cubicBezTo>
                      <a:pt x="277" y="658"/>
                      <a:pt x="171" y="552"/>
                      <a:pt x="171" y="413"/>
                    </a:cubicBezTo>
                    <a:cubicBezTo>
                      <a:pt x="171" y="276"/>
                      <a:pt x="277" y="170"/>
                      <a:pt x="404" y="170"/>
                    </a:cubicBezTo>
                    <a:close/>
                    <a:moveTo>
                      <a:pt x="404" y="0"/>
                    </a:moveTo>
                    <a:cubicBezTo>
                      <a:pt x="182" y="0"/>
                      <a:pt x="1" y="191"/>
                      <a:pt x="1" y="413"/>
                    </a:cubicBezTo>
                    <a:cubicBezTo>
                      <a:pt x="1" y="637"/>
                      <a:pt x="182" y="827"/>
                      <a:pt x="404" y="827"/>
                    </a:cubicBezTo>
                    <a:cubicBezTo>
                      <a:pt x="637" y="827"/>
                      <a:pt x="818" y="637"/>
                      <a:pt x="818" y="413"/>
                    </a:cubicBezTo>
                    <a:cubicBezTo>
                      <a:pt x="818" y="191"/>
                      <a:pt x="637" y="0"/>
                      <a:pt x="4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4" name="Google Shape;12644;p58"/>
              <p:cNvSpPr/>
              <p:nvPr/>
            </p:nvSpPr>
            <p:spPr>
              <a:xfrm>
                <a:off x="3822646" y="3772348"/>
                <a:ext cx="69026" cy="71047"/>
              </a:xfrm>
              <a:custGeom>
                <a:avLst/>
                <a:gdLst/>
                <a:ahLst/>
                <a:cxnLst/>
                <a:rect l="l" t="t" r="r" b="b"/>
                <a:pathLst>
                  <a:path w="1093" h="1125" extrusionOk="0">
                    <a:moveTo>
                      <a:pt x="329" y="1"/>
                    </a:moveTo>
                    <a:lnTo>
                      <a:pt x="0" y="1125"/>
                    </a:lnTo>
                    <a:lnTo>
                      <a:pt x="1092" y="722"/>
                    </a:lnTo>
                    <a:lnTo>
                      <a:pt x="3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5" name="Google Shape;12645;p58"/>
              <p:cNvSpPr/>
              <p:nvPr/>
            </p:nvSpPr>
            <p:spPr>
              <a:xfrm>
                <a:off x="3724886" y="2953891"/>
                <a:ext cx="67636" cy="65742"/>
              </a:xfrm>
              <a:custGeom>
                <a:avLst/>
                <a:gdLst/>
                <a:ahLst/>
                <a:cxnLst/>
                <a:rect l="l" t="t" r="r" b="b"/>
                <a:pathLst>
                  <a:path w="1071" h="1041" extrusionOk="0">
                    <a:moveTo>
                      <a:pt x="1028" y="1"/>
                    </a:moveTo>
                    <a:lnTo>
                      <a:pt x="0" y="563"/>
                    </a:lnTo>
                    <a:lnTo>
                      <a:pt x="1071" y="1040"/>
                    </a:lnTo>
                    <a:lnTo>
                      <a:pt x="1071" y="1040"/>
                    </a:lnTo>
                    <a:lnTo>
                      <a:pt x="102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6" name="Google Shape;12646;p58"/>
              <p:cNvSpPr/>
              <p:nvPr/>
            </p:nvSpPr>
            <p:spPr>
              <a:xfrm>
                <a:off x="5433350" y="2284791"/>
                <a:ext cx="71741" cy="68394"/>
              </a:xfrm>
              <a:custGeom>
                <a:avLst/>
                <a:gdLst/>
                <a:ahLst/>
                <a:cxnLst/>
                <a:rect l="l" t="t" r="r" b="b"/>
                <a:pathLst>
                  <a:path w="1136" h="1083" extrusionOk="0">
                    <a:moveTo>
                      <a:pt x="1136" y="1"/>
                    </a:moveTo>
                    <a:lnTo>
                      <a:pt x="1" y="298"/>
                    </a:lnTo>
                    <a:lnTo>
                      <a:pt x="690" y="1083"/>
                    </a:lnTo>
                    <a:lnTo>
                      <a:pt x="11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7" name="Google Shape;12647;p58"/>
              <p:cNvSpPr/>
              <p:nvPr/>
            </p:nvSpPr>
            <p:spPr>
              <a:xfrm>
                <a:off x="5720694" y="3825206"/>
                <a:ext cx="72373" cy="67068"/>
              </a:xfrm>
              <a:custGeom>
                <a:avLst/>
                <a:gdLst/>
                <a:ahLst/>
                <a:cxnLst/>
                <a:rect l="l" t="t" r="r" b="b"/>
                <a:pathLst>
                  <a:path w="1146" h="1062" extrusionOk="0">
                    <a:moveTo>
                      <a:pt x="658" y="1"/>
                    </a:moveTo>
                    <a:lnTo>
                      <a:pt x="1" y="818"/>
                    </a:lnTo>
                    <a:lnTo>
                      <a:pt x="1146" y="1061"/>
                    </a:lnTo>
                    <a:lnTo>
                      <a:pt x="6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8" name="Google Shape;12648;p58"/>
              <p:cNvSpPr/>
              <p:nvPr/>
            </p:nvSpPr>
            <p:spPr>
              <a:xfrm>
                <a:off x="5738124" y="2954586"/>
                <a:ext cx="66310" cy="66373"/>
              </a:xfrm>
              <a:custGeom>
                <a:avLst/>
                <a:gdLst/>
                <a:ahLst/>
                <a:cxnLst/>
                <a:rect l="l" t="t" r="r" b="b"/>
                <a:pathLst>
                  <a:path w="1050" h="1051" extrusionOk="0">
                    <a:moveTo>
                      <a:pt x="0" y="0"/>
                    </a:moveTo>
                    <a:lnTo>
                      <a:pt x="0" y="1050"/>
                    </a:lnTo>
                    <a:lnTo>
                      <a:pt x="1050" y="520"/>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49" name="Google Shape;12649;p58"/>
            <p:cNvSpPr/>
            <p:nvPr/>
          </p:nvSpPr>
          <p:spPr>
            <a:xfrm>
              <a:off x="3223202" y="1943262"/>
              <a:ext cx="93845" cy="94476"/>
            </a:xfrm>
            <a:custGeom>
              <a:avLst/>
              <a:gdLst/>
              <a:ahLst/>
              <a:cxnLst/>
              <a:rect l="l" t="t" r="r" b="b"/>
              <a:pathLst>
                <a:path w="1486" h="1496" extrusionOk="0">
                  <a:moveTo>
                    <a:pt x="743" y="478"/>
                  </a:moveTo>
                  <a:cubicBezTo>
                    <a:pt x="902" y="478"/>
                    <a:pt x="1029" y="615"/>
                    <a:pt x="997" y="785"/>
                  </a:cubicBezTo>
                  <a:cubicBezTo>
                    <a:pt x="976" y="881"/>
                    <a:pt x="891" y="966"/>
                    <a:pt x="796" y="987"/>
                  </a:cubicBezTo>
                  <a:lnTo>
                    <a:pt x="743" y="987"/>
                  </a:lnTo>
                  <a:cubicBezTo>
                    <a:pt x="584" y="987"/>
                    <a:pt x="457" y="849"/>
                    <a:pt x="488" y="679"/>
                  </a:cubicBezTo>
                  <a:cubicBezTo>
                    <a:pt x="509" y="584"/>
                    <a:pt x="594" y="499"/>
                    <a:pt x="690" y="478"/>
                  </a:cubicBezTo>
                  <a:close/>
                  <a:moveTo>
                    <a:pt x="626" y="0"/>
                  </a:moveTo>
                  <a:lnTo>
                    <a:pt x="626" y="191"/>
                  </a:lnTo>
                  <a:cubicBezTo>
                    <a:pt x="563" y="212"/>
                    <a:pt x="499" y="234"/>
                    <a:pt x="436" y="276"/>
                  </a:cubicBezTo>
                  <a:lnTo>
                    <a:pt x="297" y="139"/>
                  </a:lnTo>
                  <a:lnTo>
                    <a:pt x="139" y="297"/>
                  </a:lnTo>
                  <a:lnTo>
                    <a:pt x="276" y="446"/>
                  </a:lnTo>
                  <a:cubicBezTo>
                    <a:pt x="245" y="499"/>
                    <a:pt x="212" y="563"/>
                    <a:pt x="202" y="626"/>
                  </a:cubicBezTo>
                  <a:lnTo>
                    <a:pt x="0" y="626"/>
                  </a:lnTo>
                  <a:lnTo>
                    <a:pt x="0" y="860"/>
                  </a:lnTo>
                  <a:lnTo>
                    <a:pt x="212" y="860"/>
                  </a:lnTo>
                  <a:cubicBezTo>
                    <a:pt x="223" y="923"/>
                    <a:pt x="255" y="987"/>
                    <a:pt x="287" y="1040"/>
                  </a:cubicBezTo>
                  <a:lnTo>
                    <a:pt x="139" y="1188"/>
                  </a:lnTo>
                  <a:lnTo>
                    <a:pt x="297" y="1358"/>
                  </a:lnTo>
                  <a:lnTo>
                    <a:pt x="457" y="1199"/>
                  </a:lnTo>
                  <a:cubicBezTo>
                    <a:pt x="509" y="1230"/>
                    <a:pt x="563" y="1263"/>
                    <a:pt x="626" y="1273"/>
                  </a:cubicBezTo>
                  <a:lnTo>
                    <a:pt x="626" y="1496"/>
                  </a:lnTo>
                  <a:lnTo>
                    <a:pt x="860" y="1496"/>
                  </a:lnTo>
                  <a:lnTo>
                    <a:pt x="860" y="1273"/>
                  </a:lnTo>
                  <a:cubicBezTo>
                    <a:pt x="923" y="1263"/>
                    <a:pt x="976" y="1230"/>
                    <a:pt x="1029" y="1199"/>
                  </a:cubicBezTo>
                  <a:lnTo>
                    <a:pt x="1188" y="1358"/>
                  </a:lnTo>
                  <a:lnTo>
                    <a:pt x="1358" y="1188"/>
                  </a:lnTo>
                  <a:lnTo>
                    <a:pt x="1199" y="1040"/>
                  </a:lnTo>
                  <a:cubicBezTo>
                    <a:pt x="1231" y="987"/>
                    <a:pt x="1263" y="923"/>
                    <a:pt x="1273" y="860"/>
                  </a:cubicBezTo>
                  <a:lnTo>
                    <a:pt x="1485" y="860"/>
                  </a:lnTo>
                  <a:lnTo>
                    <a:pt x="1485" y="626"/>
                  </a:lnTo>
                  <a:lnTo>
                    <a:pt x="1284" y="626"/>
                  </a:lnTo>
                  <a:cubicBezTo>
                    <a:pt x="1273" y="563"/>
                    <a:pt x="1242" y="499"/>
                    <a:pt x="1209" y="446"/>
                  </a:cubicBezTo>
                  <a:lnTo>
                    <a:pt x="1358" y="297"/>
                  </a:lnTo>
                  <a:lnTo>
                    <a:pt x="1188" y="139"/>
                  </a:lnTo>
                  <a:lnTo>
                    <a:pt x="1051" y="276"/>
                  </a:lnTo>
                  <a:cubicBezTo>
                    <a:pt x="997" y="234"/>
                    <a:pt x="934" y="212"/>
                    <a:pt x="860" y="191"/>
                  </a:cubicBezTo>
                  <a:lnTo>
                    <a:pt x="860" y="0"/>
                  </a:lnTo>
                  <a:close/>
                </a:path>
              </a:pathLst>
            </a:custGeom>
            <a:solidFill>
              <a:srgbClr val="D0B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0" name="Google Shape;12650;p58"/>
            <p:cNvSpPr/>
            <p:nvPr/>
          </p:nvSpPr>
          <p:spPr>
            <a:xfrm>
              <a:off x="4993367" y="1225281"/>
              <a:ext cx="194257" cy="24882"/>
            </a:xfrm>
            <a:custGeom>
              <a:avLst/>
              <a:gdLst/>
              <a:ahLst/>
              <a:cxnLst/>
              <a:rect l="l" t="t" r="r" b="b"/>
              <a:pathLst>
                <a:path w="3076" h="394" extrusionOk="0">
                  <a:moveTo>
                    <a:pt x="64" y="0"/>
                  </a:moveTo>
                  <a:cubicBezTo>
                    <a:pt x="32" y="11"/>
                    <a:pt x="0" y="43"/>
                    <a:pt x="0" y="75"/>
                  </a:cubicBezTo>
                  <a:lnTo>
                    <a:pt x="965" y="181"/>
                  </a:lnTo>
                  <a:lnTo>
                    <a:pt x="986" y="170"/>
                  </a:lnTo>
                  <a:lnTo>
                    <a:pt x="1421" y="170"/>
                  </a:lnTo>
                  <a:lnTo>
                    <a:pt x="1368" y="224"/>
                  </a:lnTo>
                  <a:lnTo>
                    <a:pt x="1952" y="276"/>
                  </a:lnTo>
                  <a:lnTo>
                    <a:pt x="1856" y="181"/>
                  </a:lnTo>
                  <a:lnTo>
                    <a:pt x="64" y="0"/>
                  </a:lnTo>
                  <a:close/>
                  <a:moveTo>
                    <a:pt x="2355" y="234"/>
                  </a:moveTo>
                  <a:lnTo>
                    <a:pt x="2450" y="330"/>
                  </a:lnTo>
                  <a:lnTo>
                    <a:pt x="2704" y="361"/>
                  </a:lnTo>
                  <a:cubicBezTo>
                    <a:pt x="2704" y="351"/>
                    <a:pt x="2694" y="340"/>
                    <a:pt x="2694" y="330"/>
                  </a:cubicBezTo>
                  <a:lnTo>
                    <a:pt x="2630" y="266"/>
                  </a:lnTo>
                  <a:lnTo>
                    <a:pt x="2355" y="234"/>
                  </a:lnTo>
                  <a:close/>
                  <a:moveTo>
                    <a:pt x="2758" y="276"/>
                  </a:moveTo>
                  <a:lnTo>
                    <a:pt x="2853" y="372"/>
                  </a:lnTo>
                  <a:lnTo>
                    <a:pt x="3076" y="393"/>
                  </a:lnTo>
                  <a:cubicBezTo>
                    <a:pt x="3076" y="372"/>
                    <a:pt x="3065" y="351"/>
                    <a:pt x="3044" y="330"/>
                  </a:cubicBezTo>
                  <a:lnTo>
                    <a:pt x="3022" y="308"/>
                  </a:lnTo>
                  <a:lnTo>
                    <a:pt x="2758" y="27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3" name="Google Shape;12653;p58"/>
            <p:cNvSpPr/>
            <p:nvPr/>
          </p:nvSpPr>
          <p:spPr>
            <a:xfrm>
              <a:off x="5972546" y="2673936"/>
              <a:ext cx="498968" cy="499031"/>
            </a:xfrm>
            <a:custGeom>
              <a:avLst/>
              <a:gdLst/>
              <a:ahLst/>
              <a:cxnLst/>
              <a:rect l="l" t="t" r="r" b="b"/>
              <a:pathLst>
                <a:path w="7901" h="7902" extrusionOk="0">
                  <a:moveTo>
                    <a:pt x="3945" y="1"/>
                  </a:moveTo>
                  <a:cubicBezTo>
                    <a:pt x="1761" y="1"/>
                    <a:pt x="0" y="1772"/>
                    <a:pt x="0" y="3946"/>
                  </a:cubicBezTo>
                  <a:cubicBezTo>
                    <a:pt x="0" y="6131"/>
                    <a:pt x="1761" y="7901"/>
                    <a:pt x="3945" y="7901"/>
                  </a:cubicBezTo>
                  <a:cubicBezTo>
                    <a:pt x="6130" y="7901"/>
                    <a:pt x="7901" y="6131"/>
                    <a:pt x="7901" y="3946"/>
                  </a:cubicBezTo>
                  <a:cubicBezTo>
                    <a:pt x="7901" y="1772"/>
                    <a:pt x="6130" y="1"/>
                    <a:pt x="39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4" name="Google Shape;12654;p58"/>
            <p:cNvSpPr/>
            <p:nvPr/>
          </p:nvSpPr>
          <p:spPr>
            <a:xfrm>
              <a:off x="2926512" y="2673936"/>
              <a:ext cx="499031" cy="499031"/>
            </a:xfrm>
            <a:custGeom>
              <a:avLst/>
              <a:gdLst/>
              <a:ahLst/>
              <a:cxnLst/>
              <a:rect l="l" t="t" r="r" b="b"/>
              <a:pathLst>
                <a:path w="7902" h="7902" extrusionOk="0">
                  <a:moveTo>
                    <a:pt x="3956" y="1"/>
                  </a:moveTo>
                  <a:cubicBezTo>
                    <a:pt x="1771" y="1"/>
                    <a:pt x="1" y="1772"/>
                    <a:pt x="1" y="3946"/>
                  </a:cubicBezTo>
                  <a:cubicBezTo>
                    <a:pt x="1" y="6131"/>
                    <a:pt x="1771" y="7901"/>
                    <a:pt x="3956" y="7901"/>
                  </a:cubicBezTo>
                  <a:cubicBezTo>
                    <a:pt x="6130" y="7901"/>
                    <a:pt x="7901" y="6131"/>
                    <a:pt x="7901" y="3946"/>
                  </a:cubicBezTo>
                  <a:cubicBezTo>
                    <a:pt x="7901" y="1772"/>
                    <a:pt x="6130" y="1"/>
                    <a:pt x="3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5" name="Google Shape;12655;p58"/>
            <p:cNvSpPr/>
            <p:nvPr/>
          </p:nvSpPr>
          <p:spPr>
            <a:xfrm>
              <a:off x="5719368" y="3766980"/>
              <a:ext cx="498968" cy="499031"/>
            </a:xfrm>
            <a:custGeom>
              <a:avLst/>
              <a:gdLst/>
              <a:ahLst/>
              <a:cxnLst/>
              <a:rect l="l" t="t" r="r" b="b"/>
              <a:pathLst>
                <a:path w="7901" h="7902" extrusionOk="0">
                  <a:moveTo>
                    <a:pt x="3946" y="1"/>
                  </a:moveTo>
                  <a:cubicBezTo>
                    <a:pt x="1761" y="1"/>
                    <a:pt x="0" y="1761"/>
                    <a:pt x="0" y="3946"/>
                  </a:cubicBezTo>
                  <a:cubicBezTo>
                    <a:pt x="0" y="6131"/>
                    <a:pt x="1761" y="7901"/>
                    <a:pt x="3946" y="7901"/>
                  </a:cubicBezTo>
                  <a:cubicBezTo>
                    <a:pt x="6130" y="7901"/>
                    <a:pt x="7901" y="6131"/>
                    <a:pt x="7901" y="3946"/>
                  </a:cubicBezTo>
                  <a:cubicBezTo>
                    <a:pt x="7901" y="1761"/>
                    <a:pt x="6130" y="1"/>
                    <a:pt x="39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56" name="Google Shape;12656;p58"/>
            <p:cNvSpPr/>
            <p:nvPr/>
          </p:nvSpPr>
          <p:spPr>
            <a:xfrm>
              <a:off x="3179690" y="3766980"/>
              <a:ext cx="498968" cy="499031"/>
            </a:xfrm>
            <a:custGeom>
              <a:avLst/>
              <a:gdLst/>
              <a:ahLst/>
              <a:cxnLst/>
              <a:rect l="l" t="t" r="r" b="b"/>
              <a:pathLst>
                <a:path w="7901" h="7902" extrusionOk="0">
                  <a:moveTo>
                    <a:pt x="3956" y="1"/>
                  </a:moveTo>
                  <a:cubicBezTo>
                    <a:pt x="1771" y="1"/>
                    <a:pt x="0" y="1761"/>
                    <a:pt x="0" y="3946"/>
                  </a:cubicBezTo>
                  <a:cubicBezTo>
                    <a:pt x="0" y="6131"/>
                    <a:pt x="1771" y="7901"/>
                    <a:pt x="3956" y="7901"/>
                  </a:cubicBezTo>
                  <a:cubicBezTo>
                    <a:pt x="6130" y="7901"/>
                    <a:pt x="7901" y="6131"/>
                    <a:pt x="7901" y="3946"/>
                  </a:cubicBezTo>
                  <a:cubicBezTo>
                    <a:pt x="7901" y="1761"/>
                    <a:pt x="6130" y="1"/>
                    <a:pt x="3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7" name="Google Shape;12657;p58"/>
            <p:cNvSpPr/>
            <p:nvPr/>
          </p:nvSpPr>
          <p:spPr>
            <a:xfrm>
              <a:off x="5719368" y="1552790"/>
              <a:ext cx="498968" cy="499031"/>
            </a:xfrm>
            <a:custGeom>
              <a:avLst/>
              <a:gdLst/>
              <a:ahLst/>
              <a:cxnLst/>
              <a:rect l="l" t="t" r="r" b="b"/>
              <a:pathLst>
                <a:path w="7901" h="7902" extrusionOk="0">
                  <a:moveTo>
                    <a:pt x="3946" y="1"/>
                  </a:moveTo>
                  <a:cubicBezTo>
                    <a:pt x="1761" y="1"/>
                    <a:pt x="0" y="1771"/>
                    <a:pt x="0" y="3946"/>
                  </a:cubicBezTo>
                  <a:cubicBezTo>
                    <a:pt x="0" y="6131"/>
                    <a:pt x="1761" y="7901"/>
                    <a:pt x="3946" y="7901"/>
                  </a:cubicBezTo>
                  <a:cubicBezTo>
                    <a:pt x="6130" y="7901"/>
                    <a:pt x="7901" y="6131"/>
                    <a:pt x="7901" y="3946"/>
                  </a:cubicBezTo>
                  <a:cubicBezTo>
                    <a:pt x="7901" y="1771"/>
                    <a:pt x="6130" y="1"/>
                    <a:pt x="39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8" name="Google Shape;12658;p58"/>
            <p:cNvSpPr/>
            <p:nvPr/>
          </p:nvSpPr>
          <p:spPr>
            <a:xfrm>
              <a:off x="3179690" y="1552790"/>
              <a:ext cx="498968" cy="499031"/>
            </a:xfrm>
            <a:custGeom>
              <a:avLst/>
              <a:gdLst/>
              <a:ahLst/>
              <a:cxnLst/>
              <a:rect l="l" t="t" r="r" b="b"/>
              <a:pathLst>
                <a:path w="7901" h="7902" extrusionOk="0">
                  <a:moveTo>
                    <a:pt x="3956" y="1"/>
                  </a:moveTo>
                  <a:cubicBezTo>
                    <a:pt x="1771" y="1"/>
                    <a:pt x="0" y="1771"/>
                    <a:pt x="0" y="3946"/>
                  </a:cubicBezTo>
                  <a:cubicBezTo>
                    <a:pt x="0" y="6131"/>
                    <a:pt x="1771" y="7901"/>
                    <a:pt x="3956" y="7901"/>
                  </a:cubicBezTo>
                  <a:cubicBezTo>
                    <a:pt x="6130" y="7901"/>
                    <a:pt x="7901" y="6131"/>
                    <a:pt x="7901" y="3946"/>
                  </a:cubicBezTo>
                  <a:cubicBezTo>
                    <a:pt x="7901" y="1771"/>
                    <a:pt x="6130" y="1"/>
                    <a:pt x="39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659" name="Google Shape;12659;p58"/>
          <p:cNvSpPr txBox="1"/>
          <p:nvPr/>
        </p:nvSpPr>
        <p:spPr>
          <a:xfrm>
            <a:off x="717400" y="1290840"/>
            <a:ext cx="1755600" cy="59497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accent2"/>
                </a:solidFill>
                <a:latin typeface="Poppins SemiBold"/>
                <a:ea typeface="Poppins SemiBold"/>
                <a:cs typeface="Poppins SemiBold"/>
                <a:sym typeface="Poppins SemiBold"/>
              </a:rPr>
              <a:t>Errores sistemáticos</a:t>
            </a:r>
          </a:p>
        </p:txBody>
      </p:sp>
      <p:sp>
        <p:nvSpPr>
          <p:cNvPr id="12660" name="Google Shape;12660;p58"/>
          <p:cNvSpPr txBox="1"/>
          <p:nvPr/>
        </p:nvSpPr>
        <p:spPr>
          <a:xfrm>
            <a:off x="106017" y="1834036"/>
            <a:ext cx="2776288" cy="67457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1600"/>
              </a:spcAft>
              <a:buNone/>
            </a:pPr>
            <a:r>
              <a:rPr lang="en" dirty="0">
                <a:solidFill>
                  <a:schemeClr val="accent2"/>
                </a:solidFill>
                <a:latin typeface="Poppins Light"/>
                <a:ea typeface="Poppins Light"/>
                <a:cs typeface="Poppins Light"/>
                <a:sym typeface="Poppins Light"/>
              </a:rPr>
              <a:t>Se repiten constantemente, mal calibración del aparato o mal manejo.</a:t>
            </a:r>
            <a:endParaRPr dirty="0">
              <a:solidFill>
                <a:schemeClr val="accent2"/>
              </a:solidFill>
              <a:latin typeface="Poppins Light"/>
              <a:ea typeface="Poppins Light"/>
              <a:cs typeface="Poppins Light"/>
              <a:sym typeface="Poppins Light"/>
            </a:endParaRPr>
          </a:p>
        </p:txBody>
      </p:sp>
      <p:sp>
        <p:nvSpPr>
          <p:cNvPr id="12661" name="Google Shape;12661;p58"/>
          <p:cNvSpPr txBox="1"/>
          <p:nvPr/>
        </p:nvSpPr>
        <p:spPr>
          <a:xfrm>
            <a:off x="6671250" y="1290840"/>
            <a:ext cx="2287220" cy="41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accent2"/>
                </a:solidFill>
                <a:latin typeface="Poppins SemiBold"/>
                <a:ea typeface="Poppins SemiBold"/>
                <a:cs typeface="Poppins SemiBold"/>
                <a:sym typeface="Poppins SemiBold"/>
              </a:rPr>
              <a:t>Factor ambiental</a:t>
            </a:r>
            <a:endParaRPr sz="1600" dirty="0">
              <a:solidFill>
                <a:schemeClr val="accent2"/>
              </a:solidFill>
              <a:latin typeface="Poppins SemiBold"/>
              <a:ea typeface="Poppins SemiBold"/>
              <a:cs typeface="Poppins SemiBold"/>
              <a:sym typeface="Poppins SemiBold"/>
            </a:endParaRPr>
          </a:p>
        </p:txBody>
      </p:sp>
      <p:sp>
        <p:nvSpPr>
          <p:cNvPr id="12662" name="Google Shape;12662;p58"/>
          <p:cNvSpPr txBox="1"/>
          <p:nvPr/>
        </p:nvSpPr>
        <p:spPr>
          <a:xfrm>
            <a:off x="6285653" y="1595457"/>
            <a:ext cx="2711344" cy="75196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chemeClr val="accent2"/>
                </a:solidFill>
                <a:latin typeface="Poppins Light"/>
                <a:ea typeface="Poppins Light"/>
                <a:cs typeface="Poppins Light"/>
                <a:sym typeface="Poppins Light"/>
              </a:rPr>
              <a:t>La temperatura, presión o la humedad pueden alterar el proceso de medición</a:t>
            </a:r>
            <a:endParaRPr dirty="0">
              <a:solidFill>
                <a:schemeClr val="accent2"/>
              </a:solidFill>
              <a:latin typeface="Poppins Light"/>
              <a:ea typeface="Poppins Light"/>
              <a:cs typeface="Poppins Light"/>
              <a:sym typeface="Poppins Light"/>
            </a:endParaRPr>
          </a:p>
        </p:txBody>
      </p:sp>
      <p:sp>
        <p:nvSpPr>
          <p:cNvPr id="12663" name="Google Shape;12663;p58"/>
          <p:cNvSpPr txBox="1"/>
          <p:nvPr/>
        </p:nvSpPr>
        <p:spPr>
          <a:xfrm>
            <a:off x="288827" y="2516142"/>
            <a:ext cx="1785785" cy="60874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accent2"/>
                </a:solidFill>
                <a:latin typeface="Poppins SemiBold"/>
                <a:ea typeface="Poppins SemiBold"/>
                <a:cs typeface="Poppins SemiBold"/>
                <a:sym typeface="Poppins SemiBold"/>
              </a:rPr>
              <a:t>Errores aleatorios</a:t>
            </a:r>
            <a:endParaRPr sz="1600" dirty="0">
              <a:solidFill>
                <a:schemeClr val="accent2"/>
              </a:solidFill>
              <a:latin typeface="Poppins SemiBold"/>
              <a:ea typeface="Poppins SemiBold"/>
              <a:cs typeface="Poppins SemiBold"/>
              <a:sym typeface="Poppins SemiBold"/>
            </a:endParaRPr>
          </a:p>
        </p:txBody>
      </p:sp>
      <p:sp>
        <p:nvSpPr>
          <p:cNvPr id="12664" name="Google Shape;12664;p58"/>
          <p:cNvSpPr txBox="1"/>
          <p:nvPr/>
        </p:nvSpPr>
        <p:spPr>
          <a:xfrm>
            <a:off x="193709" y="3011038"/>
            <a:ext cx="2172197" cy="550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1600"/>
              </a:spcAft>
              <a:buNone/>
            </a:pPr>
            <a:r>
              <a:rPr lang="en" dirty="0">
                <a:solidFill>
                  <a:schemeClr val="accent2"/>
                </a:solidFill>
                <a:latin typeface="Poppins Light"/>
                <a:ea typeface="Poppins Light"/>
                <a:cs typeface="Poppins Light"/>
                <a:sym typeface="Poppins Light"/>
              </a:rPr>
              <a:t>No es posible determinar su causa</a:t>
            </a:r>
            <a:endParaRPr dirty="0">
              <a:solidFill>
                <a:schemeClr val="accent2"/>
              </a:solidFill>
              <a:latin typeface="Poppins Light"/>
              <a:ea typeface="Poppins Light"/>
              <a:cs typeface="Poppins Light"/>
              <a:sym typeface="Poppins Light"/>
            </a:endParaRPr>
          </a:p>
        </p:txBody>
      </p:sp>
      <p:sp>
        <p:nvSpPr>
          <p:cNvPr id="12665" name="Google Shape;12665;p58"/>
          <p:cNvSpPr txBox="1"/>
          <p:nvPr/>
        </p:nvSpPr>
        <p:spPr>
          <a:xfrm>
            <a:off x="6671250" y="2405650"/>
            <a:ext cx="2472750" cy="41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accent2"/>
                </a:solidFill>
                <a:latin typeface="Poppins SemiBold"/>
                <a:ea typeface="Poppins SemiBold"/>
                <a:cs typeface="Poppins SemiBold"/>
                <a:sym typeface="Poppins SemiBold"/>
              </a:rPr>
              <a:t>Los instrumentos de medida</a:t>
            </a:r>
            <a:endParaRPr sz="1600" dirty="0">
              <a:solidFill>
                <a:schemeClr val="accent2"/>
              </a:solidFill>
              <a:latin typeface="Poppins SemiBold"/>
              <a:ea typeface="Poppins SemiBold"/>
              <a:cs typeface="Poppins SemiBold"/>
              <a:sym typeface="Poppins SemiBold"/>
            </a:endParaRPr>
          </a:p>
        </p:txBody>
      </p:sp>
      <p:sp>
        <p:nvSpPr>
          <p:cNvPr id="12666" name="Google Shape;12666;p58"/>
          <p:cNvSpPr txBox="1"/>
          <p:nvPr/>
        </p:nvSpPr>
        <p:spPr>
          <a:xfrm>
            <a:off x="6374074" y="2894948"/>
            <a:ext cx="2742130" cy="74291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chemeClr val="accent2"/>
                </a:solidFill>
                <a:latin typeface="Poppins Light"/>
                <a:ea typeface="Poppins Light"/>
                <a:cs typeface="Poppins Light"/>
                <a:sym typeface="Poppins Light"/>
              </a:rPr>
              <a:t>Introducen errores sistematicos por defecto de construcción o calibracion</a:t>
            </a:r>
            <a:endParaRPr dirty="0">
              <a:solidFill>
                <a:schemeClr val="accent2"/>
              </a:solidFill>
              <a:latin typeface="Poppins Light"/>
              <a:ea typeface="Poppins Light"/>
              <a:cs typeface="Poppins Light"/>
              <a:sym typeface="Poppins Light"/>
            </a:endParaRPr>
          </a:p>
        </p:txBody>
      </p:sp>
      <p:sp>
        <p:nvSpPr>
          <p:cNvPr id="12667" name="Google Shape;12667;p58"/>
          <p:cNvSpPr txBox="1"/>
          <p:nvPr/>
        </p:nvSpPr>
        <p:spPr>
          <a:xfrm>
            <a:off x="388025" y="3641384"/>
            <a:ext cx="2077008" cy="41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accent2"/>
                </a:solidFill>
                <a:latin typeface="Poppins SemiBold"/>
                <a:ea typeface="Poppins SemiBold"/>
                <a:cs typeface="Poppins SemiBold"/>
                <a:sym typeface="Poppins SemiBold"/>
              </a:rPr>
              <a:t>El factor humano</a:t>
            </a:r>
            <a:endParaRPr sz="1600" dirty="0">
              <a:solidFill>
                <a:schemeClr val="accent2"/>
              </a:solidFill>
              <a:latin typeface="Poppins SemiBold"/>
              <a:ea typeface="Poppins SemiBold"/>
              <a:cs typeface="Poppins SemiBold"/>
              <a:sym typeface="Poppins SemiBold"/>
            </a:endParaRPr>
          </a:p>
        </p:txBody>
      </p:sp>
      <p:sp>
        <p:nvSpPr>
          <p:cNvPr id="12668" name="Google Shape;12668;p58"/>
          <p:cNvSpPr txBox="1"/>
          <p:nvPr/>
        </p:nvSpPr>
        <p:spPr>
          <a:xfrm>
            <a:off x="353749" y="3991323"/>
            <a:ext cx="2509057" cy="74574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1600"/>
              </a:spcAft>
              <a:buNone/>
            </a:pPr>
            <a:r>
              <a:rPr lang="en" dirty="0">
                <a:solidFill>
                  <a:schemeClr val="accent2"/>
                </a:solidFill>
                <a:latin typeface="Poppins Light"/>
                <a:ea typeface="Poppins Light"/>
                <a:cs typeface="Poppins Light"/>
                <a:sym typeface="Poppins Light"/>
              </a:rPr>
              <a:t>El operario o “medidor” puede originar errores de medición, por ejemplo por errores de lectura.</a:t>
            </a:r>
            <a:endParaRPr dirty="0">
              <a:solidFill>
                <a:schemeClr val="accent2"/>
              </a:solidFill>
              <a:latin typeface="Poppins Light"/>
              <a:ea typeface="Poppins Light"/>
              <a:cs typeface="Poppins Light"/>
              <a:sym typeface="Poppins Light"/>
            </a:endParaRPr>
          </a:p>
        </p:txBody>
      </p:sp>
      <p:sp>
        <p:nvSpPr>
          <p:cNvPr id="12669" name="Google Shape;12669;p58"/>
          <p:cNvSpPr txBox="1"/>
          <p:nvPr/>
        </p:nvSpPr>
        <p:spPr>
          <a:xfrm>
            <a:off x="6625557" y="3576378"/>
            <a:ext cx="1905790" cy="41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dirty="0">
                <a:solidFill>
                  <a:schemeClr val="accent2"/>
                </a:solidFill>
                <a:latin typeface="Poppins SemiBold"/>
                <a:ea typeface="Poppins SemiBold"/>
                <a:cs typeface="Poppins SemiBold"/>
                <a:sym typeface="Poppins SemiBold"/>
              </a:rPr>
              <a:t>Incertidumbre</a:t>
            </a:r>
            <a:endParaRPr sz="1600" dirty="0">
              <a:solidFill>
                <a:schemeClr val="accent2"/>
              </a:solidFill>
              <a:latin typeface="Poppins SemiBold"/>
              <a:ea typeface="Poppins SemiBold"/>
              <a:cs typeface="Poppins SemiBold"/>
              <a:sym typeface="Poppins SemiBold"/>
            </a:endParaRPr>
          </a:p>
        </p:txBody>
      </p:sp>
      <p:sp>
        <p:nvSpPr>
          <p:cNvPr id="12670" name="Google Shape;12670;p58"/>
          <p:cNvSpPr txBox="1"/>
          <p:nvPr/>
        </p:nvSpPr>
        <p:spPr>
          <a:xfrm>
            <a:off x="5862364" y="3898742"/>
            <a:ext cx="3253840" cy="126248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ES" b="0" i="0" dirty="0">
                <a:solidFill>
                  <a:srgbClr val="333232"/>
                </a:solidFill>
                <a:effectLst/>
                <a:latin typeface="Poppins Light" panose="00000400000000000000" pitchFamily="2" charset="0"/>
                <a:cs typeface="Poppins Light" panose="00000400000000000000" pitchFamily="2" charset="0"/>
              </a:rPr>
              <a:t>        </a:t>
            </a:r>
            <a:r>
              <a:rPr lang="es-ES" sz="1150" b="0" i="0" dirty="0">
                <a:solidFill>
                  <a:srgbClr val="333232"/>
                </a:solidFill>
                <a:effectLst/>
                <a:latin typeface="Poppins Light" panose="00000400000000000000" pitchFamily="2" charset="0"/>
                <a:cs typeface="Poppins Light" panose="00000400000000000000" pitchFamily="2" charset="0"/>
              </a:rPr>
              <a:t>La incertidumbre es la duda sobre la     validez de la medición y está expresada cuantitativamente, representa la dispersión  de valores atribuidos al valor medido y proporciona una estimación de la confiabilidad del resultado</a:t>
            </a:r>
            <a:endParaRPr sz="1150" dirty="0">
              <a:solidFill>
                <a:schemeClr val="accent2"/>
              </a:solidFill>
              <a:latin typeface="Poppins Light" panose="00000400000000000000" pitchFamily="2" charset="0"/>
              <a:ea typeface="Poppins Light"/>
              <a:cs typeface="Poppins Light" panose="00000400000000000000" pitchFamily="2" charset="0"/>
              <a:sym typeface="Poppins Light"/>
            </a:endParaRPr>
          </a:p>
        </p:txBody>
      </p:sp>
      <p:sp>
        <p:nvSpPr>
          <p:cNvPr id="2" name="Diagrama de flujo: conector 1">
            <a:extLst>
              <a:ext uri="{FF2B5EF4-FFF2-40B4-BE49-F238E27FC236}">
                <a16:creationId xmlns:a16="http://schemas.microsoft.com/office/drawing/2014/main" id="{DD1715CB-1A5B-8B43-31D5-5113C205720A}"/>
              </a:ext>
            </a:extLst>
          </p:cNvPr>
          <p:cNvSpPr/>
          <p:nvPr/>
        </p:nvSpPr>
        <p:spPr>
          <a:xfrm>
            <a:off x="3307673" y="1599732"/>
            <a:ext cx="253950" cy="24345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dirty="0"/>
              <a:t>1</a:t>
            </a:r>
            <a:endParaRPr lang="it-IT" dirty="0"/>
          </a:p>
        </p:txBody>
      </p:sp>
      <p:sp>
        <p:nvSpPr>
          <p:cNvPr id="3" name="Diagrama de flujo: conector 2">
            <a:extLst>
              <a:ext uri="{FF2B5EF4-FFF2-40B4-BE49-F238E27FC236}">
                <a16:creationId xmlns:a16="http://schemas.microsoft.com/office/drawing/2014/main" id="{469080C6-4F5E-2165-4269-54A23D202253}"/>
              </a:ext>
            </a:extLst>
          </p:cNvPr>
          <p:cNvSpPr/>
          <p:nvPr/>
        </p:nvSpPr>
        <p:spPr>
          <a:xfrm>
            <a:off x="3049671" y="2719048"/>
            <a:ext cx="253950" cy="24345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dirty="0"/>
              <a:t>2</a:t>
            </a:r>
            <a:endParaRPr lang="it-IT" dirty="0"/>
          </a:p>
        </p:txBody>
      </p:sp>
      <p:sp>
        <p:nvSpPr>
          <p:cNvPr id="4" name="Diagrama de flujo: conector 3">
            <a:extLst>
              <a:ext uri="{FF2B5EF4-FFF2-40B4-BE49-F238E27FC236}">
                <a16:creationId xmlns:a16="http://schemas.microsoft.com/office/drawing/2014/main" id="{E3110692-EDC6-0BD5-4F85-6EB314275603}"/>
              </a:ext>
            </a:extLst>
          </p:cNvPr>
          <p:cNvSpPr/>
          <p:nvPr/>
        </p:nvSpPr>
        <p:spPr>
          <a:xfrm>
            <a:off x="3313914" y="3827288"/>
            <a:ext cx="253950" cy="24345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dirty="0"/>
              <a:t>3</a:t>
            </a:r>
          </a:p>
        </p:txBody>
      </p:sp>
      <p:sp>
        <p:nvSpPr>
          <p:cNvPr id="9" name="Google Shape;12657;p58">
            <a:extLst>
              <a:ext uri="{FF2B5EF4-FFF2-40B4-BE49-F238E27FC236}">
                <a16:creationId xmlns:a16="http://schemas.microsoft.com/office/drawing/2014/main" id="{6D4A429C-E01F-C147-6343-932A3A1E0D4E}"/>
              </a:ext>
            </a:extLst>
          </p:cNvPr>
          <p:cNvSpPr/>
          <p:nvPr/>
        </p:nvSpPr>
        <p:spPr>
          <a:xfrm>
            <a:off x="4459360" y="2625859"/>
            <a:ext cx="498968" cy="499031"/>
          </a:xfrm>
          <a:custGeom>
            <a:avLst/>
            <a:gdLst/>
            <a:ahLst/>
            <a:cxnLst/>
            <a:rect l="l" t="t" r="r" b="b"/>
            <a:pathLst>
              <a:path w="7901" h="7902" extrusionOk="0">
                <a:moveTo>
                  <a:pt x="3946" y="1"/>
                </a:moveTo>
                <a:cubicBezTo>
                  <a:pt x="1761" y="1"/>
                  <a:pt x="0" y="1771"/>
                  <a:pt x="0" y="3946"/>
                </a:cubicBezTo>
                <a:cubicBezTo>
                  <a:pt x="0" y="6131"/>
                  <a:pt x="1761" y="7901"/>
                  <a:pt x="3946" y="7901"/>
                </a:cubicBezTo>
                <a:cubicBezTo>
                  <a:pt x="6130" y="7901"/>
                  <a:pt x="7901" y="6131"/>
                  <a:pt x="7901" y="3946"/>
                </a:cubicBezTo>
                <a:cubicBezTo>
                  <a:pt x="7901" y="1771"/>
                  <a:pt x="6130" y="1"/>
                  <a:pt x="39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Diagrama de flujo: conector 9">
            <a:extLst>
              <a:ext uri="{FF2B5EF4-FFF2-40B4-BE49-F238E27FC236}">
                <a16:creationId xmlns:a16="http://schemas.microsoft.com/office/drawing/2014/main" id="{BAC70F9F-B9BD-3912-A458-3032D3B90FFE}"/>
              </a:ext>
            </a:extLst>
          </p:cNvPr>
          <p:cNvSpPr/>
          <p:nvPr/>
        </p:nvSpPr>
        <p:spPr>
          <a:xfrm>
            <a:off x="4512320" y="2693948"/>
            <a:ext cx="395079" cy="369948"/>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sz="2800" dirty="0"/>
              <a:t>?</a:t>
            </a:r>
          </a:p>
        </p:txBody>
      </p:sp>
      <p:sp>
        <p:nvSpPr>
          <p:cNvPr id="11" name="Diagrama de flujo: conector 10">
            <a:extLst>
              <a:ext uri="{FF2B5EF4-FFF2-40B4-BE49-F238E27FC236}">
                <a16:creationId xmlns:a16="http://schemas.microsoft.com/office/drawing/2014/main" id="{3913059E-30D5-23EA-8F03-7E14DE60856E}"/>
              </a:ext>
            </a:extLst>
          </p:cNvPr>
          <p:cNvSpPr/>
          <p:nvPr/>
        </p:nvSpPr>
        <p:spPr>
          <a:xfrm>
            <a:off x="5847529" y="3814010"/>
            <a:ext cx="253950" cy="24345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dirty="0"/>
              <a:t>6</a:t>
            </a:r>
          </a:p>
        </p:txBody>
      </p:sp>
      <p:sp>
        <p:nvSpPr>
          <p:cNvPr id="12" name="Diagrama de flujo: conector 11">
            <a:extLst>
              <a:ext uri="{FF2B5EF4-FFF2-40B4-BE49-F238E27FC236}">
                <a16:creationId xmlns:a16="http://schemas.microsoft.com/office/drawing/2014/main" id="{8219DCA0-7F8C-69F4-ABC7-3FA705F815F6}"/>
              </a:ext>
            </a:extLst>
          </p:cNvPr>
          <p:cNvSpPr/>
          <p:nvPr/>
        </p:nvSpPr>
        <p:spPr>
          <a:xfrm>
            <a:off x="6095445" y="2721470"/>
            <a:ext cx="253950" cy="24345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dirty="0"/>
              <a:t>5</a:t>
            </a:r>
          </a:p>
        </p:txBody>
      </p:sp>
      <p:sp>
        <p:nvSpPr>
          <p:cNvPr id="13" name="Diagrama de flujo: conector 12">
            <a:extLst>
              <a:ext uri="{FF2B5EF4-FFF2-40B4-BE49-F238E27FC236}">
                <a16:creationId xmlns:a16="http://schemas.microsoft.com/office/drawing/2014/main" id="{57663872-3258-4A07-6FE5-0663FDEB0B11}"/>
              </a:ext>
            </a:extLst>
          </p:cNvPr>
          <p:cNvSpPr/>
          <p:nvPr/>
        </p:nvSpPr>
        <p:spPr>
          <a:xfrm>
            <a:off x="5844276" y="1602898"/>
            <a:ext cx="253950" cy="24345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AR" dirty="0"/>
              <a:t>4</a:t>
            </a:r>
          </a:p>
        </p:txBody>
      </p:sp>
      <p:sp>
        <p:nvSpPr>
          <p:cNvPr id="5" name="Marcador de pie de página 3">
            <a:extLst>
              <a:ext uri="{FF2B5EF4-FFF2-40B4-BE49-F238E27FC236}">
                <a16:creationId xmlns:a16="http://schemas.microsoft.com/office/drawing/2014/main" id="{121DA3FF-E220-8FA1-2BA5-10209BF0CEE1}"/>
              </a:ext>
            </a:extLst>
          </p:cNvPr>
          <p:cNvSpPr txBox="1">
            <a:spLocks/>
          </p:cNvSpPr>
          <p:nvPr/>
        </p:nvSpPr>
        <p:spPr>
          <a:xfrm>
            <a:off x="3208733" y="4778375"/>
            <a:ext cx="2547938"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it-IT" dirty="0">
                <a:solidFill>
                  <a:srgbClr val="E5AC77"/>
                </a:solidFill>
              </a:rPr>
              <a:t>UTN FRH Ing. Claudio Rossi</a:t>
            </a:r>
            <a:endParaRPr lang="es-AR" dirty="0">
              <a:solidFill>
                <a:srgbClr val="E5AC7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6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6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66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6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6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66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66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266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59" grpId="0"/>
      <p:bldP spid="12660" grpId="0"/>
      <p:bldP spid="12661" grpId="0"/>
      <p:bldP spid="12662" grpId="0"/>
      <p:bldP spid="12663" grpId="0"/>
      <p:bldP spid="12664" grpId="0"/>
      <p:bldP spid="12665" grpId="0"/>
      <p:bldP spid="12666" grpId="0"/>
      <p:bldP spid="12667" grpId="0"/>
      <p:bldP spid="12668" grpId="0"/>
      <p:bldP spid="12669" grpId="0"/>
      <p:bldP spid="12670" grpId="0"/>
      <p:bldP spid="2" grpId="0" animBg="1"/>
      <p:bldP spid="3" grpId="0" animBg="1"/>
      <p:bldP spid="4" grpId="0" animBg="1"/>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FC7071-A3D6-D20E-46AB-F07BD158E2E8}"/>
              </a:ext>
            </a:extLst>
          </p:cNvPr>
          <p:cNvSpPr>
            <a:spLocks noGrp="1"/>
          </p:cNvSpPr>
          <p:nvPr>
            <p:ph type="title"/>
          </p:nvPr>
        </p:nvSpPr>
        <p:spPr>
          <a:xfrm>
            <a:off x="1749723" y="31180"/>
            <a:ext cx="5742600" cy="804104"/>
          </a:xfrm>
        </p:spPr>
        <p:txBody>
          <a:bodyPr/>
          <a:lstStyle/>
          <a:p>
            <a:r>
              <a:rPr lang="es-AR" sz="2400" u="sng" dirty="0">
                <a:solidFill>
                  <a:srgbClr val="E5AC77"/>
                </a:solidFill>
              </a:rPr>
              <a:t>Instrumentos de medición en mecánica</a:t>
            </a:r>
            <a:endParaRPr lang="it-IT" sz="2400" u="sng" dirty="0">
              <a:solidFill>
                <a:srgbClr val="E5AC77"/>
              </a:solidFill>
            </a:endParaRPr>
          </a:p>
        </p:txBody>
      </p:sp>
      <p:grpSp>
        <p:nvGrpSpPr>
          <p:cNvPr id="3" name="Google Shape;23395;p104">
            <a:extLst>
              <a:ext uri="{FF2B5EF4-FFF2-40B4-BE49-F238E27FC236}">
                <a16:creationId xmlns:a16="http://schemas.microsoft.com/office/drawing/2014/main" id="{7888D852-FBF4-A3AD-DB53-B30195E2D1F6}"/>
              </a:ext>
            </a:extLst>
          </p:cNvPr>
          <p:cNvGrpSpPr/>
          <p:nvPr/>
        </p:nvGrpSpPr>
        <p:grpSpPr>
          <a:xfrm>
            <a:off x="122701" y="1064594"/>
            <a:ext cx="718390" cy="829483"/>
            <a:chOff x="2703475" y="1347871"/>
            <a:chExt cx="718390" cy="829483"/>
          </a:xfrm>
        </p:grpSpPr>
        <p:sp>
          <p:nvSpPr>
            <p:cNvPr id="4" name="Google Shape;23396;p104">
              <a:extLst>
                <a:ext uri="{FF2B5EF4-FFF2-40B4-BE49-F238E27FC236}">
                  <a16:creationId xmlns:a16="http://schemas.microsoft.com/office/drawing/2014/main" id="{50A88EE5-8A8A-9113-E28A-9D70D38EECE9}"/>
                </a:ext>
              </a:extLst>
            </p:cNvPr>
            <p:cNvSpPr/>
            <p:nvPr/>
          </p:nvSpPr>
          <p:spPr>
            <a:xfrm rot="-5400000">
              <a:off x="2647928" y="1403418"/>
              <a:ext cx="829483" cy="718390"/>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3397;p104">
              <a:extLst>
                <a:ext uri="{FF2B5EF4-FFF2-40B4-BE49-F238E27FC236}">
                  <a16:creationId xmlns:a16="http://schemas.microsoft.com/office/drawing/2014/main" id="{0E584D0B-8CA9-7269-9CBF-BD0899327FDD}"/>
                </a:ext>
              </a:extLst>
            </p:cNvPr>
            <p:cNvSpPr/>
            <p:nvPr/>
          </p:nvSpPr>
          <p:spPr>
            <a:xfrm rot="-5400000">
              <a:off x="2772091" y="1510924"/>
              <a:ext cx="581173" cy="503352"/>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23425;p104">
            <a:extLst>
              <a:ext uri="{FF2B5EF4-FFF2-40B4-BE49-F238E27FC236}">
                <a16:creationId xmlns:a16="http://schemas.microsoft.com/office/drawing/2014/main" id="{F13712EB-1C46-E320-0A15-C59CCDDB02E9}"/>
              </a:ext>
            </a:extLst>
          </p:cNvPr>
          <p:cNvSpPr txBox="1"/>
          <p:nvPr/>
        </p:nvSpPr>
        <p:spPr>
          <a:xfrm>
            <a:off x="117776" y="1262427"/>
            <a:ext cx="718500" cy="41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accent3"/>
                </a:solidFill>
                <a:latin typeface="Poppins SemiBold"/>
                <a:ea typeface="Poppins SemiBold"/>
                <a:cs typeface="Poppins SemiBold"/>
                <a:sym typeface="Poppins SemiBold"/>
              </a:rPr>
              <a:t>1</a:t>
            </a:r>
            <a:endParaRPr sz="1600" dirty="0">
              <a:solidFill>
                <a:schemeClr val="accent3"/>
              </a:solidFill>
              <a:latin typeface="Poppins SemiBold"/>
              <a:ea typeface="Poppins SemiBold"/>
              <a:cs typeface="Poppins SemiBold"/>
              <a:sym typeface="Poppins SemiBold"/>
            </a:endParaRPr>
          </a:p>
        </p:txBody>
      </p:sp>
      <p:grpSp>
        <p:nvGrpSpPr>
          <p:cNvPr id="7" name="Google Shape;23395;p104">
            <a:extLst>
              <a:ext uri="{FF2B5EF4-FFF2-40B4-BE49-F238E27FC236}">
                <a16:creationId xmlns:a16="http://schemas.microsoft.com/office/drawing/2014/main" id="{A1ECF099-3B27-E5FE-7F42-1D18557695A1}"/>
              </a:ext>
            </a:extLst>
          </p:cNvPr>
          <p:cNvGrpSpPr/>
          <p:nvPr/>
        </p:nvGrpSpPr>
        <p:grpSpPr>
          <a:xfrm>
            <a:off x="117777" y="2029397"/>
            <a:ext cx="718390" cy="829483"/>
            <a:chOff x="2703475" y="1347871"/>
            <a:chExt cx="718390" cy="829483"/>
          </a:xfrm>
        </p:grpSpPr>
        <p:sp>
          <p:nvSpPr>
            <p:cNvPr id="8" name="Google Shape;23396;p104">
              <a:extLst>
                <a:ext uri="{FF2B5EF4-FFF2-40B4-BE49-F238E27FC236}">
                  <a16:creationId xmlns:a16="http://schemas.microsoft.com/office/drawing/2014/main" id="{D4682489-E2CA-07A2-12E0-BDF7341E7DC9}"/>
                </a:ext>
              </a:extLst>
            </p:cNvPr>
            <p:cNvSpPr/>
            <p:nvPr/>
          </p:nvSpPr>
          <p:spPr>
            <a:xfrm rot="-5400000">
              <a:off x="2647928" y="1403418"/>
              <a:ext cx="829483" cy="718390"/>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397;p104">
              <a:extLst>
                <a:ext uri="{FF2B5EF4-FFF2-40B4-BE49-F238E27FC236}">
                  <a16:creationId xmlns:a16="http://schemas.microsoft.com/office/drawing/2014/main" id="{C8864860-E0A9-943D-4945-7DDC51D8C019}"/>
                </a:ext>
              </a:extLst>
            </p:cNvPr>
            <p:cNvSpPr/>
            <p:nvPr/>
          </p:nvSpPr>
          <p:spPr>
            <a:xfrm rot="-5400000">
              <a:off x="2772091" y="1510924"/>
              <a:ext cx="581173" cy="503352"/>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23425;p104">
            <a:extLst>
              <a:ext uri="{FF2B5EF4-FFF2-40B4-BE49-F238E27FC236}">
                <a16:creationId xmlns:a16="http://schemas.microsoft.com/office/drawing/2014/main" id="{D5F254B2-FDA4-6F85-A6F2-8A1669B4AF6F}"/>
              </a:ext>
            </a:extLst>
          </p:cNvPr>
          <p:cNvSpPr txBox="1"/>
          <p:nvPr/>
        </p:nvSpPr>
        <p:spPr>
          <a:xfrm>
            <a:off x="112852" y="2227230"/>
            <a:ext cx="718500" cy="41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accent3"/>
                </a:solidFill>
                <a:latin typeface="Poppins SemiBold"/>
                <a:ea typeface="Poppins SemiBold"/>
                <a:cs typeface="Poppins SemiBold"/>
                <a:sym typeface="Poppins SemiBold"/>
              </a:rPr>
              <a:t>2</a:t>
            </a:r>
            <a:endParaRPr sz="1600" dirty="0">
              <a:solidFill>
                <a:schemeClr val="accent3"/>
              </a:solidFill>
              <a:latin typeface="Poppins SemiBold"/>
              <a:ea typeface="Poppins SemiBold"/>
              <a:cs typeface="Poppins SemiBold"/>
              <a:sym typeface="Poppins SemiBold"/>
            </a:endParaRPr>
          </a:p>
        </p:txBody>
      </p:sp>
      <p:grpSp>
        <p:nvGrpSpPr>
          <p:cNvPr id="11" name="Google Shape;23395;p104">
            <a:extLst>
              <a:ext uri="{FF2B5EF4-FFF2-40B4-BE49-F238E27FC236}">
                <a16:creationId xmlns:a16="http://schemas.microsoft.com/office/drawing/2014/main" id="{0607A540-6F1E-3A44-AD91-70820E8BE46C}"/>
              </a:ext>
            </a:extLst>
          </p:cNvPr>
          <p:cNvGrpSpPr/>
          <p:nvPr/>
        </p:nvGrpSpPr>
        <p:grpSpPr>
          <a:xfrm>
            <a:off x="112962" y="3004401"/>
            <a:ext cx="718390" cy="829483"/>
            <a:chOff x="2703475" y="1347871"/>
            <a:chExt cx="718390" cy="829483"/>
          </a:xfrm>
        </p:grpSpPr>
        <p:sp>
          <p:nvSpPr>
            <p:cNvPr id="12" name="Google Shape;23396;p104">
              <a:extLst>
                <a:ext uri="{FF2B5EF4-FFF2-40B4-BE49-F238E27FC236}">
                  <a16:creationId xmlns:a16="http://schemas.microsoft.com/office/drawing/2014/main" id="{0D7F14C2-C5DA-4CCA-1BA7-99669CAC4F20}"/>
                </a:ext>
              </a:extLst>
            </p:cNvPr>
            <p:cNvSpPr/>
            <p:nvPr/>
          </p:nvSpPr>
          <p:spPr>
            <a:xfrm rot="-5400000">
              <a:off x="2647928" y="1403418"/>
              <a:ext cx="829483" cy="718390"/>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397;p104">
              <a:extLst>
                <a:ext uri="{FF2B5EF4-FFF2-40B4-BE49-F238E27FC236}">
                  <a16:creationId xmlns:a16="http://schemas.microsoft.com/office/drawing/2014/main" id="{6166AA86-46CF-D890-3C0F-A5EE596C37DA}"/>
                </a:ext>
              </a:extLst>
            </p:cNvPr>
            <p:cNvSpPr/>
            <p:nvPr/>
          </p:nvSpPr>
          <p:spPr>
            <a:xfrm rot="-5400000">
              <a:off x="2772091" y="1510924"/>
              <a:ext cx="581173" cy="503352"/>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23425;p104">
            <a:extLst>
              <a:ext uri="{FF2B5EF4-FFF2-40B4-BE49-F238E27FC236}">
                <a16:creationId xmlns:a16="http://schemas.microsoft.com/office/drawing/2014/main" id="{C6672764-FDEA-310F-7CCA-2E940AF2FFA5}"/>
              </a:ext>
            </a:extLst>
          </p:cNvPr>
          <p:cNvSpPr txBox="1"/>
          <p:nvPr/>
        </p:nvSpPr>
        <p:spPr>
          <a:xfrm>
            <a:off x="108037" y="3202234"/>
            <a:ext cx="718500" cy="41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accent3"/>
                </a:solidFill>
                <a:latin typeface="Poppins SemiBold"/>
                <a:ea typeface="Poppins SemiBold"/>
                <a:cs typeface="Poppins SemiBold"/>
                <a:sym typeface="Poppins SemiBold"/>
              </a:rPr>
              <a:t>3</a:t>
            </a:r>
            <a:endParaRPr sz="1600" dirty="0">
              <a:solidFill>
                <a:schemeClr val="accent3"/>
              </a:solidFill>
              <a:latin typeface="Poppins SemiBold"/>
              <a:ea typeface="Poppins SemiBold"/>
              <a:cs typeface="Poppins SemiBold"/>
              <a:sym typeface="Poppins SemiBold"/>
            </a:endParaRPr>
          </a:p>
        </p:txBody>
      </p:sp>
      <p:grpSp>
        <p:nvGrpSpPr>
          <p:cNvPr id="15" name="Google Shape;23395;p104">
            <a:extLst>
              <a:ext uri="{FF2B5EF4-FFF2-40B4-BE49-F238E27FC236}">
                <a16:creationId xmlns:a16="http://schemas.microsoft.com/office/drawing/2014/main" id="{1622AFDF-2D79-7227-4228-77E4FDD60811}"/>
              </a:ext>
            </a:extLst>
          </p:cNvPr>
          <p:cNvGrpSpPr/>
          <p:nvPr/>
        </p:nvGrpSpPr>
        <p:grpSpPr>
          <a:xfrm>
            <a:off x="122592" y="4078612"/>
            <a:ext cx="718390" cy="829483"/>
            <a:chOff x="2703475" y="1347871"/>
            <a:chExt cx="718390" cy="829483"/>
          </a:xfrm>
        </p:grpSpPr>
        <p:sp>
          <p:nvSpPr>
            <p:cNvPr id="16" name="Google Shape;23396;p104">
              <a:extLst>
                <a:ext uri="{FF2B5EF4-FFF2-40B4-BE49-F238E27FC236}">
                  <a16:creationId xmlns:a16="http://schemas.microsoft.com/office/drawing/2014/main" id="{5B483DA1-EFB6-8FFB-0E8F-BB6D52E47C51}"/>
                </a:ext>
              </a:extLst>
            </p:cNvPr>
            <p:cNvSpPr/>
            <p:nvPr/>
          </p:nvSpPr>
          <p:spPr>
            <a:xfrm rot="-5400000">
              <a:off x="2647928" y="1403418"/>
              <a:ext cx="829483" cy="718390"/>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397;p104">
              <a:extLst>
                <a:ext uri="{FF2B5EF4-FFF2-40B4-BE49-F238E27FC236}">
                  <a16:creationId xmlns:a16="http://schemas.microsoft.com/office/drawing/2014/main" id="{59A7C41D-72F7-C3F4-FA72-CB9562CDB8AE}"/>
                </a:ext>
              </a:extLst>
            </p:cNvPr>
            <p:cNvSpPr/>
            <p:nvPr/>
          </p:nvSpPr>
          <p:spPr>
            <a:xfrm rot="-5400000">
              <a:off x="2772091" y="1510924"/>
              <a:ext cx="581173" cy="503352"/>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23425;p104">
            <a:extLst>
              <a:ext uri="{FF2B5EF4-FFF2-40B4-BE49-F238E27FC236}">
                <a16:creationId xmlns:a16="http://schemas.microsoft.com/office/drawing/2014/main" id="{56A091B0-2D8E-D75D-8699-BAEFB645D63D}"/>
              </a:ext>
            </a:extLst>
          </p:cNvPr>
          <p:cNvSpPr txBox="1"/>
          <p:nvPr/>
        </p:nvSpPr>
        <p:spPr>
          <a:xfrm>
            <a:off x="117667" y="4276445"/>
            <a:ext cx="718500" cy="41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accent3"/>
                </a:solidFill>
                <a:latin typeface="Poppins SemiBold"/>
                <a:ea typeface="Poppins SemiBold"/>
                <a:cs typeface="Poppins SemiBold"/>
                <a:sym typeface="Poppins SemiBold"/>
              </a:rPr>
              <a:t>4</a:t>
            </a:r>
            <a:endParaRPr sz="1600" dirty="0">
              <a:solidFill>
                <a:schemeClr val="accent3"/>
              </a:solidFill>
              <a:latin typeface="Poppins SemiBold"/>
              <a:ea typeface="Poppins SemiBold"/>
              <a:cs typeface="Poppins SemiBold"/>
              <a:sym typeface="Poppins SemiBold"/>
            </a:endParaRPr>
          </a:p>
        </p:txBody>
      </p:sp>
      <p:grpSp>
        <p:nvGrpSpPr>
          <p:cNvPr id="19" name="Google Shape;23395;p104">
            <a:extLst>
              <a:ext uri="{FF2B5EF4-FFF2-40B4-BE49-F238E27FC236}">
                <a16:creationId xmlns:a16="http://schemas.microsoft.com/office/drawing/2014/main" id="{D61E4A14-9022-F493-6838-0683CFA27936}"/>
              </a:ext>
            </a:extLst>
          </p:cNvPr>
          <p:cNvGrpSpPr/>
          <p:nvPr/>
        </p:nvGrpSpPr>
        <p:grpSpPr>
          <a:xfrm>
            <a:off x="4470061" y="1111490"/>
            <a:ext cx="718390" cy="829483"/>
            <a:chOff x="2703475" y="1347871"/>
            <a:chExt cx="718390" cy="829483"/>
          </a:xfrm>
        </p:grpSpPr>
        <p:sp>
          <p:nvSpPr>
            <p:cNvPr id="20" name="Google Shape;23396;p104">
              <a:extLst>
                <a:ext uri="{FF2B5EF4-FFF2-40B4-BE49-F238E27FC236}">
                  <a16:creationId xmlns:a16="http://schemas.microsoft.com/office/drawing/2014/main" id="{403AC008-4DD6-32FD-83D9-F16204C06C99}"/>
                </a:ext>
              </a:extLst>
            </p:cNvPr>
            <p:cNvSpPr/>
            <p:nvPr/>
          </p:nvSpPr>
          <p:spPr>
            <a:xfrm rot="-5400000">
              <a:off x="2647928" y="1403418"/>
              <a:ext cx="829483" cy="718390"/>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397;p104">
              <a:extLst>
                <a:ext uri="{FF2B5EF4-FFF2-40B4-BE49-F238E27FC236}">
                  <a16:creationId xmlns:a16="http://schemas.microsoft.com/office/drawing/2014/main" id="{747A9D00-6051-D7BB-EB3B-59C2F271ADA9}"/>
                </a:ext>
              </a:extLst>
            </p:cNvPr>
            <p:cNvSpPr/>
            <p:nvPr/>
          </p:nvSpPr>
          <p:spPr>
            <a:xfrm rot="-5400000">
              <a:off x="2772091" y="1510924"/>
              <a:ext cx="581173" cy="503352"/>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3425;p104">
            <a:extLst>
              <a:ext uri="{FF2B5EF4-FFF2-40B4-BE49-F238E27FC236}">
                <a16:creationId xmlns:a16="http://schemas.microsoft.com/office/drawing/2014/main" id="{61B25428-8D6E-D062-DDFB-D869603A5CF4}"/>
              </a:ext>
            </a:extLst>
          </p:cNvPr>
          <p:cNvSpPr txBox="1"/>
          <p:nvPr/>
        </p:nvSpPr>
        <p:spPr>
          <a:xfrm>
            <a:off x="4465136" y="1309323"/>
            <a:ext cx="718500" cy="41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accent3"/>
                </a:solidFill>
                <a:latin typeface="Poppins SemiBold"/>
                <a:ea typeface="Poppins SemiBold"/>
                <a:cs typeface="Poppins SemiBold"/>
                <a:sym typeface="Poppins SemiBold"/>
              </a:rPr>
              <a:t>5</a:t>
            </a:r>
            <a:endParaRPr sz="1600" dirty="0">
              <a:solidFill>
                <a:schemeClr val="accent3"/>
              </a:solidFill>
              <a:latin typeface="Poppins SemiBold"/>
              <a:ea typeface="Poppins SemiBold"/>
              <a:cs typeface="Poppins SemiBold"/>
              <a:sym typeface="Poppins SemiBold"/>
            </a:endParaRPr>
          </a:p>
        </p:txBody>
      </p:sp>
      <p:sp>
        <p:nvSpPr>
          <p:cNvPr id="23" name="CuadroTexto 22">
            <a:extLst>
              <a:ext uri="{FF2B5EF4-FFF2-40B4-BE49-F238E27FC236}">
                <a16:creationId xmlns:a16="http://schemas.microsoft.com/office/drawing/2014/main" id="{C1F1B99C-9201-50FD-939F-277FBEA9D04D}"/>
              </a:ext>
            </a:extLst>
          </p:cNvPr>
          <p:cNvSpPr txBox="1"/>
          <p:nvPr/>
        </p:nvSpPr>
        <p:spPr>
          <a:xfrm>
            <a:off x="943803" y="1322378"/>
            <a:ext cx="1611841" cy="369332"/>
          </a:xfrm>
          <a:prstGeom prst="rect">
            <a:avLst/>
          </a:prstGeom>
          <a:noFill/>
        </p:spPr>
        <p:txBody>
          <a:bodyPr wrap="square" rtlCol="0">
            <a:spAutoFit/>
          </a:bodyPr>
          <a:lstStyle/>
          <a:p>
            <a:r>
              <a:rPr lang="es-AR" sz="1800" dirty="0"/>
              <a:t>Cinta métrica</a:t>
            </a:r>
            <a:endParaRPr lang="it-IT" sz="1800" dirty="0"/>
          </a:p>
        </p:txBody>
      </p:sp>
      <p:pic>
        <p:nvPicPr>
          <p:cNvPr id="25" name="Imagen 24">
            <a:extLst>
              <a:ext uri="{FF2B5EF4-FFF2-40B4-BE49-F238E27FC236}">
                <a16:creationId xmlns:a16="http://schemas.microsoft.com/office/drawing/2014/main" id="{BA346FC1-1F0B-348C-62AF-7B6543A801C4}"/>
              </a:ext>
            </a:extLst>
          </p:cNvPr>
          <p:cNvPicPr>
            <a:picLocks noChangeAspect="1"/>
          </p:cNvPicPr>
          <p:nvPr/>
        </p:nvPicPr>
        <p:blipFill>
          <a:blip r:embed="rId3"/>
          <a:stretch>
            <a:fillRect/>
          </a:stretch>
        </p:blipFill>
        <p:spPr>
          <a:xfrm>
            <a:off x="2555644" y="1021730"/>
            <a:ext cx="1303784" cy="903497"/>
          </a:xfrm>
          <a:prstGeom prst="rect">
            <a:avLst/>
          </a:prstGeom>
        </p:spPr>
      </p:pic>
      <p:sp>
        <p:nvSpPr>
          <p:cNvPr id="26" name="CuadroTexto 25">
            <a:extLst>
              <a:ext uri="{FF2B5EF4-FFF2-40B4-BE49-F238E27FC236}">
                <a16:creationId xmlns:a16="http://schemas.microsoft.com/office/drawing/2014/main" id="{018B2940-AD80-1101-E964-E195F3AB9B42}"/>
              </a:ext>
            </a:extLst>
          </p:cNvPr>
          <p:cNvSpPr txBox="1"/>
          <p:nvPr/>
        </p:nvSpPr>
        <p:spPr>
          <a:xfrm>
            <a:off x="5195642" y="1113494"/>
            <a:ext cx="1606331" cy="646331"/>
          </a:xfrm>
          <a:prstGeom prst="rect">
            <a:avLst/>
          </a:prstGeom>
          <a:noFill/>
        </p:spPr>
        <p:txBody>
          <a:bodyPr wrap="square" rtlCol="0">
            <a:spAutoFit/>
          </a:bodyPr>
          <a:lstStyle/>
          <a:p>
            <a:r>
              <a:rPr lang="es-AR" sz="1800" dirty="0"/>
              <a:t>Calibres pasa-no pasa</a:t>
            </a:r>
            <a:endParaRPr lang="it-IT" sz="1800" dirty="0"/>
          </a:p>
        </p:txBody>
      </p:sp>
      <p:sp>
        <p:nvSpPr>
          <p:cNvPr id="27" name="CuadroTexto 26">
            <a:extLst>
              <a:ext uri="{FF2B5EF4-FFF2-40B4-BE49-F238E27FC236}">
                <a16:creationId xmlns:a16="http://schemas.microsoft.com/office/drawing/2014/main" id="{2EC045C3-6B78-F4B0-5C77-9F8EEDE07F23}"/>
              </a:ext>
            </a:extLst>
          </p:cNvPr>
          <p:cNvSpPr txBox="1"/>
          <p:nvPr/>
        </p:nvSpPr>
        <p:spPr>
          <a:xfrm>
            <a:off x="943803" y="2280958"/>
            <a:ext cx="1611841" cy="369332"/>
          </a:xfrm>
          <a:prstGeom prst="rect">
            <a:avLst/>
          </a:prstGeom>
          <a:noFill/>
        </p:spPr>
        <p:txBody>
          <a:bodyPr wrap="square" rtlCol="0">
            <a:spAutoFit/>
          </a:bodyPr>
          <a:lstStyle/>
          <a:p>
            <a:r>
              <a:rPr lang="es-AR" sz="1800" dirty="0"/>
              <a:t>Calibre</a:t>
            </a:r>
            <a:endParaRPr lang="it-IT" sz="1800" dirty="0"/>
          </a:p>
        </p:txBody>
      </p:sp>
      <p:sp>
        <p:nvSpPr>
          <p:cNvPr id="28" name="CuadroTexto 27">
            <a:extLst>
              <a:ext uri="{FF2B5EF4-FFF2-40B4-BE49-F238E27FC236}">
                <a16:creationId xmlns:a16="http://schemas.microsoft.com/office/drawing/2014/main" id="{F2BC916D-989E-3FA6-835A-1D2706FF949A}"/>
              </a:ext>
            </a:extLst>
          </p:cNvPr>
          <p:cNvSpPr txBox="1"/>
          <p:nvPr/>
        </p:nvSpPr>
        <p:spPr>
          <a:xfrm>
            <a:off x="970436" y="4298929"/>
            <a:ext cx="1611841" cy="369332"/>
          </a:xfrm>
          <a:prstGeom prst="rect">
            <a:avLst/>
          </a:prstGeom>
          <a:noFill/>
        </p:spPr>
        <p:txBody>
          <a:bodyPr wrap="square" rtlCol="0">
            <a:spAutoFit/>
          </a:bodyPr>
          <a:lstStyle/>
          <a:p>
            <a:r>
              <a:rPr lang="es-AR" sz="1800"/>
              <a:t>Goniómetro</a:t>
            </a:r>
            <a:endParaRPr lang="it-IT" sz="1800" dirty="0"/>
          </a:p>
        </p:txBody>
      </p:sp>
      <p:sp>
        <p:nvSpPr>
          <p:cNvPr id="29" name="CuadroTexto 28">
            <a:extLst>
              <a:ext uri="{FF2B5EF4-FFF2-40B4-BE49-F238E27FC236}">
                <a16:creationId xmlns:a16="http://schemas.microsoft.com/office/drawing/2014/main" id="{B9982993-39BA-B350-0013-3EDE254D763B}"/>
              </a:ext>
            </a:extLst>
          </p:cNvPr>
          <p:cNvSpPr txBox="1"/>
          <p:nvPr/>
        </p:nvSpPr>
        <p:spPr>
          <a:xfrm>
            <a:off x="943803" y="3261650"/>
            <a:ext cx="1611841" cy="369332"/>
          </a:xfrm>
          <a:prstGeom prst="rect">
            <a:avLst/>
          </a:prstGeom>
          <a:noFill/>
        </p:spPr>
        <p:txBody>
          <a:bodyPr wrap="square" rtlCol="0">
            <a:spAutoFit/>
          </a:bodyPr>
          <a:lstStyle/>
          <a:p>
            <a:r>
              <a:rPr lang="es-AR" sz="1800" dirty="0"/>
              <a:t>Micrómetro</a:t>
            </a:r>
            <a:endParaRPr lang="it-IT" sz="1800" dirty="0"/>
          </a:p>
        </p:txBody>
      </p:sp>
      <p:grpSp>
        <p:nvGrpSpPr>
          <p:cNvPr id="30" name="Google Shape;23395;p104">
            <a:extLst>
              <a:ext uri="{FF2B5EF4-FFF2-40B4-BE49-F238E27FC236}">
                <a16:creationId xmlns:a16="http://schemas.microsoft.com/office/drawing/2014/main" id="{19970C86-B631-27EB-5725-4697FD531FA1}"/>
              </a:ext>
            </a:extLst>
          </p:cNvPr>
          <p:cNvGrpSpPr/>
          <p:nvPr/>
        </p:nvGrpSpPr>
        <p:grpSpPr>
          <a:xfrm>
            <a:off x="4482066" y="2192220"/>
            <a:ext cx="718390" cy="829483"/>
            <a:chOff x="2703475" y="1347871"/>
            <a:chExt cx="718390" cy="829483"/>
          </a:xfrm>
        </p:grpSpPr>
        <p:sp>
          <p:nvSpPr>
            <p:cNvPr id="31" name="Google Shape;23396;p104">
              <a:extLst>
                <a:ext uri="{FF2B5EF4-FFF2-40B4-BE49-F238E27FC236}">
                  <a16:creationId xmlns:a16="http://schemas.microsoft.com/office/drawing/2014/main" id="{07650321-0709-91CA-9BA0-F599E1F04706}"/>
                </a:ext>
              </a:extLst>
            </p:cNvPr>
            <p:cNvSpPr/>
            <p:nvPr/>
          </p:nvSpPr>
          <p:spPr>
            <a:xfrm rot="-5400000">
              <a:off x="2647928" y="1403418"/>
              <a:ext cx="829483" cy="718390"/>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397;p104">
              <a:extLst>
                <a:ext uri="{FF2B5EF4-FFF2-40B4-BE49-F238E27FC236}">
                  <a16:creationId xmlns:a16="http://schemas.microsoft.com/office/drawing/2014/main" id="{3C2CEEE8-51D9-C9D7-799B-CFD94EADEAE8}"/>
                </a:ext>
              </a:extLst>
            </p:cNvPr>
            <p:cNvSpPr/>
            <p:nvPr/>
          </p:nvSpPr>
          <p:spPr>
            <a:xfrm rot="-5400000">
              <a:off x="2772091" y="1510924"/>
              <a:ext cx="581173" cy="503352"/>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23425;p104">
            <a:extLst>
              <a:ext uri="{FF2B5EF4-FFF2-40B4-BE49-F238E27FC236}">
                <a16:creationId xmlns:a16="http://schemas.microsoft.com/office/drawing/2014/main" id="{93BBCA45-0890-F74F-B7D3-2205A6FFFAE6}"/>
              </a:ext>
            </a:extLst>
          </p:cNvPr>
          <p:cNvSpPr txBox="1"/>
          <p:nvPr/>
        </p:nvSpPr>
        <p:spPr>
          <a:xfrm>
            <a:off x="4477141" y="2390053"/>
            <a:ext cx="718500" cy="41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accent3"/>
                </a:solidFill>
                <a:latin typeface="Poppins SemiBold"/>
                <a:ea typeface="Poppins SemiBold"/>
                <a:cs typeface="Poppins SemiBold"/>
                <a:sym typeface="Poppins SemiBold"/>
              </a:rPr>
              <a:t>6</a:t>
            </a:r>
            <a:endParaRPr sz="1600" dirty="0">
              <a:solidFill>
                <a:schemeClr val="accent3"/>
              </a:solidFill>
              <a:latin typeface="Poppins SemiBold"/>
              <a:ea typeface="Poppins SemiBold"/>
              <a:cs typeface="Poppins SemiBold"/>
              <a:sym typeface="Poppins SemiBold"/>
            </a:endParaRPr>
          </a:p>
        </p:txBody>
      </p:sp>
      <p:sp>
        <p:nvSpPr>
          <p:cNvPr id="38" name="CuadroTexto 37">
            <a:extLst>
              <a:ext uri="{FF2B5EF4-FFF2-40B4-BE49-F238E27FC236}">
                <a16:creationId xmlns:a16="http://schemas.microsoft.com/office/drawing/2014/main" id="{527513EE-2867-F357-49B0-0FA0D9AAA9C1}"/>
              </a:ext>
            </a:extLst>
          </p:cNvPr>
          <p:cNvSpPr txBox="1"/>
          <p:nvPr/>
        </p:nvSpPr>
        <p:spPr>
          <a:xfrm>
            <a:off x="5236234" y="2396089"/>
            <a:ext cx="2085346" cy="369332"/>
          </a:xfrm>
          <a:prstGeom prst="rect">
            <a:avLst/>
          </a:prstGeom>
          <a:noFill/>
        </p:spPr>
        <p:txBody>
          <a:bodyPr wrap="square" rtlCol="0">
            <a:spAutoFit/>
          </a:bodyPr>
          <a:lstStyle/>
          <a:p>
            <a:r>
              <a:rPr lang="es-AR" sz="1800" dirty="0"/>
              <a:t>Reloj comparador</a:t>
            </a:r>
            <a:endParaRPr lang="it-IT" sz="1800" dirty="0"/>
          </a:p>
        </p:txBody>
      </p:sp>
      <p:pic>
        <p:nvPicPr>
          <p:cNvPr id="40" name="Imagen 39">
            <a:extLst>
              <a:ext uri="{FF2B5EF4-FFF2-40B4-BE49-F238E27FC236}">
                <a16:creationId xmlns:a16="http://schemas.microsoft.com/office/drawing/2014/main" id="{4A6DCD87-0700-3448-6854-6AA3126C3937}"/>
              </a:ext>
            </a:extLst>
          </p:cNvPr>
          <p:cNvPicPr>
            <a:picLocks noChangeAspect="1"/>
          </p:cNvPicPr>
          <p:nvPr/>
        </p:nvPicPr>
        <p:blipFill>
          <a:blip r:embed="rId4"/>
          <a:stretch>
            <a:fillRect/>
          </a:stretch>
        </p:blipFill>
        <p:spPr>
          <a:xfrm>
            <a:off x="1749723" y="1996527"/>
            <a:ext cx="2653465" cy="1149307"/>
          </a:xfrm>
          <a:prstGeom prst="rect">
            <a:avLst/>
          </a:prstGeom>
        </p:spPr>
      </p:pic>
      <p:pic>
        <p:nvPicPr>
          <p:cNvPr id="42" name="Imagen 41">
            <a:extLst>
              <a:ext uri="{FF2B5EF4-FFF2-40B4-BE49-F238E27FC236}">
                <a16:creationId xmlns:a16="http://schemas.microsoft.com/office/drawing/2014/main" id="{4D915855-8C81-A86E-FF40-7D46698C6BCA}"/>
              </a:ext>
            </a:extLst>
          </p:cNvPr>
          <p:cNvPicPr>
            <a:picLocks noChangeAspect="1"/>
          </p:cNvPicPr>
          <p:nvPr/>
        </p:nvPicPr>
        <p:blipFill>
          <a:blip r:embed="rId5"/>
          <a:stretch>
            <a:fillRect/>
          </a:stretch>
        </p:blipFill>
        <p:spPr>
          <a:xfrm>
            <a:off x="2633477" y="2940971"/>
            <a:ext cx="1611841" cy="1034503"/>
          </a:xfrm>
          <a:prstGeom prst="rect">
            <a:avLst/>
          </a:prstGeom>
        </p:spPr>
      </p:pic>
      <p:grpSp>
        <p:nvGrpSpPr>
          <p:cNvPr id="43" name="Google Shape;23395;p104">
            <a:extLst>
              <a:ext uri="{FF2B5EF4-FFF2-40B4-BE49-F238E27FC236}">
                <a16:creationId xmlns:a16="http://schemas.microsoft.com/office/drawing/2014/main" id="{BA299B03-90E1-5736-9061-6E9663369828}"/>
              </a:ext>
            </a:extLst>
          </p:cNvPr>
          <p:cNvGrpSpPr/>
          <p:nvPr/>
        </p:nvGrpSpPr>
        <p:grpSpPr>
          <a:xfrm>
            <a:off x="5692321" y="3347830"/>
            <a:ext cx="718390" cy="829483"/>
            <a:chOff x="2703475" y="1347871"/>
            <a:chExt cx="718390" cy="829483"/>
          </a:xfrm>
        </p:grpSpPr>
        <p:sp>
          <p:nvSpPr>
            <p:cNvPr id="44" name="Google Shape;23396;p104">
              <a:extLst>
                <a:ext uri="{FF2B5EF4-FFF2-40B4-BE49-F238E27FC236}">
                  <a16:creationId xmlns:a16="http://schemas.microsoft.com/office/drawing/2014/main" id="{D28ABFC4-AF3D-FBD2-1353-62B1F2FFE858}"/>
                </a:ext>
              </a:extLst>
            </p:cNvPr>
            <p:cNvSpPr/>
            <p:nvPr/>
          </p:nvSpPr>
          <p:spPr>
            <a:xfrm rot="-5400000">
              <a:off x="2647928" y="1403418"/>
              <a:ext cx="829483" cy="718390"/>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397;p104">
              <a:extLst>
                <a:ext uri="{FF2B5EF4-FFF2-40B4-BE49-F238E27FC236}">
                  <a16:creationId xmlns:a16="http://schemas.microsoft.com/office/drawing/2014/main" id="{FC934BD7-DBAD-E3F7-17C4-2BAC19BE0048}"/>
                </a:ext>
              </a:extLst>
            </p:cNvPr>
            <p:cNvSpPr/>
            <p:nvPr/>
          </p:nvSpPr>
          <p:spPr>
            <a:xfrm rot="-5400000">
              <a:off x="2772091" y="1510924"/>
              <a:ext cx="581173" cy="503352"/>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23425;p104">
            <a:extLst>
              <a:ext uri="{FF2B5EF4-FFF2-40B4-BE49-F238E27FC236}">
                <a16:creationId xmlns:a16="http://schemas.microsoft.com/office/drawing/2014/main" id="{DC50BF67-191D-9143-E331-4329D97AE2AA}"/>
              </a:ext>
            </a:extLst>
          </p:cNvPr>
          <p:cNvSpPr txBox="1"/>
          <p:nvPr/>
        </p:nvSpPr>
        <p:spPr>
          <a:xfrm>
            <a:off x="5687396" y="3545663"/>
            <a:ext cx="718500" cy="41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600" dirty="0">
              <a:solidFill>
                <a:schemeClr val="accent3"/>
              </a:solidFill>
              <a:latin typeface="Poppins SemiBold"/>
              <a:ea typeface="Poppins SemiBold"/>
              <a:cs typeface="Poppins SemiBold"/>
              <a:sym typeface="Poppins SemiBold"/>
            </a:endParaRPr>
          </a:p>
        </p:txBody>
      </p:sp>
      <p:grpSp>
        <p:nvGrpSpPr>
          <p:cNvPr id="47" name="Google Shape;23395;p104">
            <a:extLst>
              <a:ext uri="{FF2B5EF4-FFF2-40B4-BE49-F238E27FC236}">
                <a16:creationId xmlns:a16="http://schemas.microsoft.com/office/drawing/2014/main" id="{71F53BD0-9B61-66DC-03B9-8D87F2854030}"/>
              </a:ext>
            </a:extLst>
          </p:cNvPr>
          <p:cNvGrpSpPr/>
          <p:nvPr/>
        </p:nvGrpSpPr>
        <p:grpSpPr>
          <a:xfrm>
            <a:off x="5692321" y="4213196"/>
            <a:ext cx="718390" cy="829483"/>
            <a:chOff x="2703475" y="1347871"/>
            <a:chExt cx="718390" cy="829483"/>
          </a:xfrm>
        </p:grpSpPr>
        <p:sp>
          <p:nvSpPr>
            <p:cNvPr id="48" name="Google Shape;23396;p104">
              <a:extLst>
                <a:ext uri="{FF2B5EF4-FFF2-40B4-BE49-F238E27FC236}">
                  <a16:creationId xmlns:a16="http://schemas.microsoft.com/office/drawing/2014/main" id="{B86F603B-1624-978F-7792-D6144912AAAC}"/>
                </a:ext>
              </a:extLst>
            </p:cNvPr>
            <p:cNvSpPr/>
            <p:nvPr/>
          </p:nvSpPr>
          <p:spPr>
            <a:xfrm rot="-5400000">
              <a:off x="2647928" y="1403418"/>
              <a:ext cx="829483" cy="718390"/>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397;p104">
              <a:extLst>
                <a:ext uri="{FF2B5EF4-FFF2-40B4-BE49-F238E27FC236}">
                  <a16:creationId xmlns:a16="http://schemas.microsoft.com/office/drawing/2014/main" id="{1DDC8E97-CA2E-D58F-5604-15502AC3C535}"/>
                </a:ext>
              </a:extLst>
            </p:cNvPr>
            <p:cNvSpPr/>
            <p:nvPr/>
          </p:nvSpPr>
          <p:spPr>
            <a:xfrm rot="-5400000">
              <a:off x="2772091" y="1510924"/>
              <a:ext cx="581173" cy="503352"/>
            </a:xfrm>
            <a:custGeom>
              <a:avLst/>
              <a:gdLst/>
              <a:ahLst/>
              <a:cxnLst/>
              <a:rect l="l" t="t" r="r" b="b"/>
              <a:pathLst>
                <a:path w="10037" h="8693" extrusionOk="0">
                  <a:moveTo>
                    <a:pt x="2509" y="1"/>
                  </a:moveTo>
                  <a:lnTo>
                    <a:pt x="0" y="4347"/>
                  </a:lnTo>
                  <a:lnTo>
                    <a:pt x="2509" y="8693"/>
                  </a:lnTo>
                  <a:lnTo>
                    <a:pt x="7526" y="8693"/>
                  </a:lnTo>
                  <a:lnTo>
                    <a:pt x="10037" y="4347"/>
                  </a:lnTo>
                  <a:lnTo>
                    <a:pt x="75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23425;p104">
            <a:extLst>
              <a:ext uri="{FF2B5EF4-FFF2-40B4-BE49-F238E27FC236}">
                <a16:creationId xmlns:a16="http://schemas.microsoft.com/office/drawing/2014/main" id="{D6F73777-251A-2FDF-9094-16F1F2674186}"/>
              </a:ext>
            </a:extLst>
          </p:cNvPr>
          <p:cNvSpPr txBox="1"/>
          <p:nvPr/>
        </p:nvSpPr>
        <p:spPr>
          <a:xfrm>
            <a:off x="5687396" y="4411029"/>
            <a:ext cx="718500" cy="414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600" dirty="0">
              <a:solidFill>
                <a:schemeClr val="accent3"/>
              </a:solidFill>
              <a:latin typeface="Poppins SemiBold"/>
              <a:ea typeface="Poppins SemiBold"/>
              <a:cs typeface="Poppins SemiBold"/>
              <a:sym typeface="Poppins SemiBold"/>
            </a:endParaRPr>
          </a:p>
        </p:txBody>
      </p:sp>
      <p:pic>
        <p:nvPicPr>
          <p:cNvPr id="52" name="Imagen 51">
            <a:extLst>
              <a:ext uri="{FF2B5EF4-FFF2-40B4-BE49-F238E27FC236}">
                <a16:creationId xmlns:a16="http://schemas.microsoft.com/office/drawing/2014/main" id="{45DDF723-BA26-50AB-EAA9-1E7635A7D964}"/>
              </a:ext>
            </a:extLst>
          </p:cNvPr>
          <p:cNvPicPr>
            <a:picLocks noChangeAspect="1"/>
          </p:cNvPicPr>
          <p:nvPr/>
        </p:nvPicPr>
        <p:blipFill>
          <a:blip r:embed="rId6"/>
          <a:stretch>
            <a:fillRect/>
          </a:stretch>
        </p:blipFill>
        <p:spPr>
          <a:xfrm>
            <a:off x="2594766" y="4056072"/>
            <a:ext cx="2229620" cy="874537"/>
          </a:xfrm>
          <a:prstGeom prst="rect">
            <a:avLst/>
          </a:prstGeom>
        </p:spPr>
      </p:pic>
      <p:pic>
        <p:nvPicPr>
          <p:cNvPr id="54" name="Imagen 53">
            <a:extLst>
              <a:ext uri="{FF2B5EF4-FFF2-40B4-BE49-F238E27FC236}">
                <a16:creationId xmlns:a16="http://schemas.microsoft.com/office/drawing/2014/main" id="{9D3AC026-B4BD-538D-CA80-D1494EDAFD0B}"/>
              </a:ext>
            </a:extLst>
          </p:cNvPr>
          <p:cNvPicPr>
            <a:picLocks noChangeAspect="1"/>
          </p:cNvPicPr>
          <p:nvPr/>
        </p:nvPicPr>
        <p:blipFill>
          <a:blip r:embed="rId7"/>
          <a:stretch>
            <a:fillRect/>
          </a:stretch>
        </p:blipFill>
        <p:spPr>
          <a:xfrm>
            <a:off x="6737731" y="747679"/>
            <a:ext cx="2214512" cy="1246284"/>
          </a:xfrm>
          <a:prstGeom prst="rect">
            <a:avLst/>
          </a:prstGeom>
        </p:spPr>
      </p:pic>
      <p:sp>
        <p:nvSpPr>
          <p:cNvPr id="55" name="CuadroTexto 54">
            <a:extLst>
              <a:ext uri="{FF2B5EF4-FFF2-40B4-BE49-F238E27FC236}">
                <a16:creationId xmlns:a16="http://schemas.microsoft.com/office/drawing/2014/main" id="{6D796DEE-35F3-784B-3BA4-2A1F91C12E40}"/>
              </a:ext>
            </a:extLst>
          </p:cNvPr>
          <p:cNvSpPr txBox="1"/>
          <p:nvPr/>
        </p:nvSpPr>
        <p:spPr>
          <a:xfrm>
            <a:off x="6513423" y="3380491"/>
            <a:ext cx="2517616" cy="646331"/>
          </a:xfrm>
          <a:prstGeom prst="rect">
            <a:avLst/>
          </a:prstGeom>
          <a:noFill/>
        </p:spPr>
        <p:txBody>
          <a:bodyPr wrap="square" rtlCol="0">
            <a:spAutoFit/>
          </a:bodyPr>
          <a:lstStyle/>
          <a:p>
            <a:pPr algn="ctr"/>
            <a:r>
              <a:rPr lang="es-AR" sz="1800" dirty="0">
                <a:solidFill>
                  <a:srgbClr val="E5AC77"/>
                </a:solidFill>
              </a:rPr>
              <a:t>Instrumentos de medición directa</a:t>
            </a:r>
            <a:endParaRPr lang="it-IT" sz="1800" dirty="0">
              <a:solidFill>
                <a:srgbClr val="E5AC77"/>
              </a:solidFill>
            </a:endParaRPr>
          </a:p>
        </p:txBody>
      </p:sp>
      <p:sp>
        <p:nvSpPr>
          <p:cNvPr id="56" name="CuadroTexto 55">
            <a:extLst>
              <a:ext uri="{FF2B5EF4-FFF2-40B4-BE49-F238E27FC236}">
                <a16:creationId xmlns:a16="http://schemas.microsoft.com/office/drawing/2014/main" id="{0356B4A6-0F09-091C-1C0A-7CAA2AFAF40C}"/>
              </a:ext>
            </a:extLst>
          </p:cNvPr>
          <p:cNvSpPr txBox="1"/>
          <p:nvPr/>
        </p:nvSpPr>
        <p:spPr>
          <a:xfrm>
            <a:off x="6561335" y="4179009"/>
            <a:ext cx="2517616" cy="646331"/>
          </a:xfrm>
          <a:prstGeom prst="rect">
            <a:avLst/>
          </a:prstGeom>
          <a:noFill/>
        </p:spPr>
        <p:txBody>
          <a:bodyPr wrap="square" rtlCol="0">
            <a:spAutoFit/>
          </a:bodyPr>
          <a:lstStyle/>
          <a:p>
            <a:pPr algn="ctr"/>
            <a:r>
              <a:rPr lang="es-AR" sz="1800" dirty="0">
                <a:solidFill>
                  <a:srgbClr val="00B050"/>
                </a:solidFill>
              </a:rPr>
              <a:t>Instrumentos de medición indirecta</a:t>
            </a:r>
            <a:endParaRPr lang="it-IT" sz="1800" dirty="0">
              <a:solidFill>
                <a:srgbClr val="00B050"/>
              </a:solidFill>
            </a:endParaRPr>
          </a:p>
        </p:txBody>
      </p:sp>
      <p:pic>
        <p:nvPicPr>
          <p:cNvPr id="58" name="Imagen 57">
            <a:extLst>
              <a:ext uri="{FF2B5EF4-FFF2-40B4-BE49-F238E27FC236}">
                <a16:creationId xmlns:a16="http://schemas.microsoft.com/office/drawing/2014/main" id="{EB6C7FA1-2D45-D9C0-2C62-B68332C37DA2}"/>
              </a:ext>
            </a:extLst>
          </p:cNvPr>
          <p:cNvPicPr>
            <a:picLocks noChangeAspect="1"/>
          </p:cNvPicPr>
          <p:nvPr/>
        </p:nvPicPr>
        <p:blipFill>
          <a:blip r:embed="rId8"/>
          <a:stretch>
            <a:fillRect/>
          </a:stretch>
        </p:blipFill>
        <p:spPr>
          <a:xfrm>
            <a:off x="7163710" y="2130799"/>
            <a:ext cx="1362555" cy="1112856"/>
          </a:xfrm>
          <a:prstGeom prst="rect">
            <a:avLst/>
          </a:prstGeom>
        </p:spPr>
      </p:pic>
      <p:sp>
        <p:nvSpPr>
          <p:cNvPr id="59" name="Google Shape;13308;p64">
            <a:extLst>
              <a:ext uri="{FF2B5EF4-FFF2-40B4-BE49-F238E27FC236}">
                <a16:creationId xmlns:a16="http://schemas.microsoft.com/office/drawing/2014/main" id="{4BC0D330-BE6B-453F-F1AC-2B9264CC697E}"/>
              </a:ext>
            </a:extLst>
          </p:cNvPr>
          <p:cNvSpPr txBox="1">
            <a:spLocks/>
          </p:cNvSpPr>
          <p:nvPr/>
        </p:nvSpPr>
        <p:spPr>
          <a:xfrm>
            <a:off x="-408511" y="11042"/>
            <a:ext cx="3505722" cy="130687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800"/>
              <a:buFont typeface="Poppins"/>
              <a:buNone/>
              <a:defRPr sz="1800" b="1" i="0" u="none" strike="noStrike" cap="none">
                <a:solidFill>
                  <a:schemeClr val="accent2"/>
                </a:solidFill>
                <a:latin typeface="Poppins"/>
                <a:ea typeface="Poppins"/>
                <a:cs typeface="Poppins"/>
                <a:sym typeface="Poppins"/>
              </a:defRPr>
            </a:lvl1pPr>
            <a:lvl2pPr marR="0" lvl="1" algn="ctr" rtl="0">
              <a:lnSpc>
                <a:spcPct val="100000"/>
              </a:lnSpc>
              <a:spcBef>
                <a:spcPts val="0"/>
              </a:spcBef>
              <a:spcAft>
                <a:spcPts val="0"/>
              </a:spcAft>
              <a:buClr>
                <a:schemeClr val="accent2"/>
              </a:buClr>
              <a:buSzPts val="1800"/>
              <a:buFont typeface="Poppins"/>
              <a:buNone/>
              <a:defRPr sz="1800" b="1" i="0" u="none" strike="noStrike" cap="none">
                <a:solidFill>
                  <a:schemeClr val="accent2"/>
                </a:solidFill>
                <a:latin typeface="Poppins"/>
                <a:ea typeface="Poppins"/>
                <a:cs typeface="Poppins"/>
                <a:sym typeface="Poppins"/>
              </a:defRPr>
            </a:lvl2pPr>
            <a:lvl3pPr marR="0" lvl="2" algn="ctr" rtl="0">
              <a:lnSpc>
                <a:spcPct val="100000"/>
              </a:lnSpc>
              <a:spcBef>
                <a:spcPts val="0"/>
              </a:spcBef>
              <a:spcAft>
                <a:spcPts val="0"/>
              </a:spcAft>
              <a:buClr>
                <a:schemeClr val="accent2"/>
              </a:buClr>
              <a:buSzPts val="1800"/>
              <a:buFont typeface="Poppins"/>
              <a:buNone/>
              <a:defRPr sz="1800" b="1" i="0" u="none" strike="noStrike" cap="none">
                <a:solidFill>
                  <a:schemeClr val="accent2"/>
                </a:solidFill>
                <a:latin typeface="Poppins"/>
                <a:ea typeface="Poppins"/>
                <a:cs typeface="Poppins"/>
                <a:sym typeface="Poppins"/>
              </a:defRPr>
            </a:lvl3pPr>
            <a:lvl4pPr marR="0" lvl="3" algn="ctr" rtl="0">
              <a:lnSpc>
                <a:spcPct val="100000"/>
              </a:lnSpc>
              <a:spcBef>
                <a:spcPts val="0"/>
              </a:spcBef>
              <a:spcAft>
                <a:spcPts val="0"/>
              </a:spcAft>
              <a:buClr>
                <a:schemeClr val="accent2"/>
              </a:buClr>
              <a:buSzPts val="1800"/>
              <a:buFont typeface="Poppins"/>
              <a:buNone/>
              <a:defRPr sz="1800" b="1" i="0" u="none" strike="noStrike" cap="none">
                <a:solidFill>
                  <a:schemeClr val="accent2"/>
                </a:solidFill>
                <a:latin typeface="Poppins"/>
                <a:ea typeface="Poppins"/>
                <a:cs typeface="Poppins"/>
                <a:sym typeface="Poppins"/>
              </a:defRPr>
            </a:lvl4pPr>
            <a:lvl5pPr marR="0" lvl="4" algn="ctr" rtl="0">
              <a:lnSpc>
                <a:spcPct val="100000"/>
              </a:lnSpc>
              <a:spcBef>
                <a:spcPts val="0"/>
              </a:spcBef>
              <a:spcAft>
                <a:spcPts val="0"/>
              </a:spcAft>
              <a:buClr>
                <a:schemeClr val="accent2"/>
              </a:buClr>
              <a:buSzPts val="1800"/>
              <a:buFont typeface="Poppins"/>
              <a:buNone/>
              <a:defRPr sz="1800" b="1" i="0" u="none" strike="noStrike" cap="none">
                <a:solidFill>
                  <a:schemeClr val="accent2"/>
                </a:solidFill>
                <a:latin typeface="Poppins"/>
                <a:ea typeface="Poppins"/>
                <a:cs typeface="Poppins"/>
                <a:sym typeface="Poppins"/>
              </a:defRPr>
            </a:lvl5pPr>
            <a:lvl6pPr marR="0" lvl="5" algn="ctr" rtl="0">
              <a:lnSpc>
                <a:spcPct val="100000"/>
              </a:lnSpc>
              <a:spcBef>
                <a:spcPts val="0"/>
              </a:spcBef>
              <a:spcAft>
                <a:spcPts val="0"/>
              </a:spcAft>
              <a:buClr>
                <a:schemeClr val="accent2"/>
              </a:buClr>
              <a:buSzPts val="1800"/>
              <a:buFont typeface="Poppins"/>
              <a:buNone/>
              <a:defRPr sz="1800" b="1" i="0" u="none" strike="noStrike" cap="none">
                <a:solidFill>
                  <a:schemeClr val="accent2"/>
                </a:solidFill>
                <a:latin typeface="Poppins"/>
                <a:ea typeface="Poppins"/>
                <a:cs typeface="Poppins"/>
                <a:sym typeface="Poppins"/>
              </a:defRPr>
            </a:lvl6pPr>
            <a:lvl7pPr marR="0" lvl="6" algn="ctr" rtl="0">
              <a:lnSpc>
                <a:spcPct val="100000"/>
              </a:lnSpc>
              <a:spcBef>
                <a:spcPts val="0"/>
              </a:spcBef>
              <a:spcAft>
                <a:spcPts val="0"/>
              </a:spcAft>
              <a:buClr>
                <a:schemeClr val="accent2"/>
              </a:buClr>
              <a:buSzPts val="1800"/>
              <a:buFont typeface="Poppins"/>
              <a:buNone/>
              <a:defRPr sz="1800" b="1" i="0" u="none" strike="noStrike" cap="none">
                <a:solidFill>
                  <a:schemeClr val="accent2"/>
                </a:solidFill>
                <a:latin typeface="Poppins"/>
                <a:ea typeface="Poppins"/>
                <a:cs typeface="Poppins"/>
                <a:sym typeface="Poppins"/>
              </a:defRPr>
            </a:lvl7pPr>
            <a:lvl8pPr marR="0" lvl="7" algn="ctr" rtl="0">
              <a:lnSpc>
                <a:spcPct val="100000"/>
              </a:lnSpc>
              <a:spcBef>
                <a:spcPts val="0"/>
              </a:spcBef>
              <a:spcAft>
                <a:spcPts val="0"/>
              </a:spcAft>
              <a:buClr>
                <a:schemeClr val="accent2"/>
              </a:buClr>
              <a:buSzPts val="1800"/>
              <a:buFont typeface="Poppins"/>
              <a:buNone/>
              <a:defRPr sz="1800" b="1" i="0" u="none" strike="noStrike" cap="none">
                <a:solidFill>
                  <a:schemeClr val="accent2"/>
                </a:solidFill>
                <a:latin typeface="Poppins"/>
                <a:ea typeface="Poppins"/>
                <a:cs typeface="Poppins"/>
                <a:sym typeface="Poppins"/>
              </a:defRPr>
            </a:lvl8pPr>
            <a:lvl9pPr marR="0" lvl="8" algn="ctr" rtl="0">
              <a:lnSpc>
                <a:spcPct val="100000"/>
              </a:lnSpc>
              <a:spcBef>
                <a:spcPts val="0"/>
              </a:spcBef>
              <a:spcAft>
                <a:spcPts val="0"/>
              </a:spcAft>
              <a:buClr>
                <a:schemeClr val="accent2"/>
              </a:buClr>
              <a:buSzPts val="1800"/>
              <a:buFont typeface="Poppins"/>
              <a:buNone/>
              <a:defRPr sz="1800" b="1" i="0" u="none" strike="noStrike" cap="none">
                <a:solidFill>
                  <a:schemeClr val="accent2"/>
                </a:solidFill>
                <a:latin typeface="Poppins"/>
                <a:ea typeface="Poppins"/>
                <a:cs typeface="Poppins"/>
                <a:sym typeface="Poppins"/>
              </a:defRPr>
            </a:lvl9pPr>
          </a:lstStyle>
          <a:p>
            <a:r>
              <a:rPr lang="en" sz="8000" dirty="0">
                <a:solidFill>
                  <a:srgbClr val="E5AC77"/>
                </a:solidFill>
              </a:rPr>
              <a:t>04</a:t>
            </a:r>
          </a:p>
        </p:txBody>
      </p:sp>
    </p:spTree>
    <p:extLst>
      <p:ext uri="{BB962C8B-B14F-4D97-AF65-F5344CB8AC3E}">
        <p14:creationId xmlns:p14="http://schemas.microsoft.com/office/powerpoint/2010/main" val="281702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5"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2000"/>
                                        <p:tgtEl>
                                          <p:spTgt spid="43"/>
                                        </p:tgtEl>
                                      </p:cBhvr>
                                    </p:animEffect>
                                    <p:anim calcmode="lin" valueType="num">
                                      <p:cBhvr>
                                        <p:cTn id="68" dur="2000" fill="hold"/>
                                        <p:tgtEl>
                                          <p:spTgt spid="43"/>
                                        </p:tgtEl>
                                        <p:attrNameLst>
                                          <p:attrName>ppt_w</p:attrName>
                                        </p:attrNameLst>
                                      </p:cBhvr>
                                      <p:tavLst>
                                        <p:tav tm="0" fmla="#ppt_w*sin(2.5*pi*$)">
                                          <p:val>
                                            <p:fltVal val="0"/>
                                          </p:val>
                                        </p:tav>
                                        <p:tav tm="100000">
                                          <p:val>
                                            <p:fltVal val="1"/>
                                          </p:val>
                                        </p:tav>
                                      </p:tavLst>
                                    </p:anim>
                                    <p:anim calcmode="lin" valueType="num">
                                      <p:cBhvr>
                                        <p:cTn id="69" dur="2000" fill="hold"/>
                                        <p:tgtEl>
                                          <p:spTgt spid="43"/>
                                        </p:tgtEl>
                                        <p:attrNameLst>
                                          <p:attrName>ppt_h</p:attrName>
                                        </p:attrNameLst>
                                      </p:cBhvr>
                                      <p:tavLst>
                                        <p:tav tm="0">
                                          <p:val>
                                            <p:strVal val="#ppt_h"/>
                                          </p:val>
                                        </p:tav>
                                        <p:tav tm="100000">
                                          <p:val>
                                            <p:strVal val="#ppt_h"/>
                                          </p:val>
                                        </p:tav>
                                      </p:tavLst>
                                    </p:anim>
                                  </p:childTnLst>
                                </p:cTn>
                              </p:par>
                              <p:par>
                                <p:cTn id="70" presetID="45" presetClass="entr" presetSubtype="0" fill="hold" grpId="0" nodeType="withEffect" nodePh="1">
                                  <p:stCondLst>
                                    <p:cond delay="0"/>
                                  </p:stCondLst>
                                  <p:endCondLst>
                                    <p:cond evt="begin" delay="0">
                                      <p:tn val="70"/>
                                    </p:cond>
                                  </p:endCondLst>
                                  <p:childTnLst>
                                    <p:set>
                                      <p:cBhvr>
                                        <p:cTn id="71" dur="1" fill="hold">
                                          <p:stCondLst>
                                            <p:cond delay="0"/>
                                          </p:stCondLst>
                                        </p:cTn>
                                        <p:tgtEl>
                                          <p:spTgt spid="46"/>
                                        </p:tgtEl>
                                        <p:attrNameLst>
                                          <p:attrName>style.visibility</p:attrName>
                                        </p:attrNameLst>
                                      </p:cBhvr>
                                      <p:to>
                                        <p:strVal val="visible"/>
                                      </p:to>
                                    </p:set>
                                    <p:animEffect transition="in" filter="fade">
                                      <p:cBhvr>
                                        <p:cTn id="72" dur="2000"/>
                                        <p:tgtEl>
                                          <p:spTgt spid="46"/>
                                        </p:tgtEl>
                                      </p:cBhvr>
                                    </p:animEffect>
                                    <p:anim calcmode="lin" valueType="num">
                                      <p:cBhvr>
                                        <p:cTn id="73" dur="2000" fill="hold"/>
                                        <p:tgtEl>
                                          <p:spTgt spid="46"/>
                                        </p:tgtEl>
                                        <p:attrNameLst>
                                          <p:attrName>ppt_w</p:attrName>
                                        </p:attrNameLst>
                                      </p:cBhvr>
                                      <p:tavLst>
                                        <p:tav tm="0" fmla="#ppt_w*sin(2.5*pi*$)">
                                          <p:val>
                                            <p:fltVal val="0"/>
                                          </p:val>
                                        </p:tav>
                                        <p:tav tm="100000">
                                          <p:val>
                                            <p:fltVal val="1"/>
                                          </p:val>
                                        </p:tav>
                                      </p:tavLst>
                                    </p:anim>
                                    <p:anim calcmode="lin" valueType="num">
                                      <p:cBhvr>
                                        <p:cTn id="74" dur="2000" fill="hold"/>
                                        <p:tgtEl>
                                          <p:spTgt spid="46"/>
                                        </p:tgtEl>
                                        <p:attrNameLst>
                                          <p:attrName>ppt_h</p:attrName>
                                        </p:attrNameLst>
                                      </p:cBhvr>
                                      <p:tavLst>
                                        <p:tav tm="0">
                                          <p:val>
                                            <p:strVal val="#ppt_h"/>
                                          </p:val>
                                        </p:tav>
                                        <p:tav tm="100000">
                                          <p:val>
                                            <p:strVal val="#ppt_h"/>
                                          </p:val>
                                        </p:tav>
                                      </p:tavLst>
                                    </p:anim>
                                  </p:childTnLst>
                                </p:cTn>
                              </p:par>
                              <p:par>
                                <p:cTn id="75" presetID="45" presetClass="entr" presetSubtype="0" fill="hold"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2000"/>
                                        <p:tgtEl>
                                          <p:spTgt spid="47"/>
                                        </p:tgtEl>
                                      </p:cBhvr>
                                    </p:animEffect>
                                    <p:anim calcmode="lin" valueType="num">
                                      <p:cBhvr>
                                        <p:cTn id="78" dur="2000" fill="hold"/>
                                        <p:tgtEl>
                                          <p:spTgt spid="47"/>
                                        </p:tgtEl>
                                        <p:attrNameLst>
                                          <p:attrName>ppt_w</p:attrName>
                                        </p:attrNameLst>
                                      </p:cBhvr>
                                      <p:tavLst>
                                        <p:tav tm="0" fmla="#ppt_w*sin(2.5*pi*$)">
                                          <p:val>
                                            <p:fltVal val="0"/>
                                          </p:val>
                                        </p:tav>
                                        <p:tav tm="100000">
                                          <p:val>
                                            <p:fltVal val="1"/>
                                          </p:val>
                                        </p:tav>
                                      </p:tavLst>
                                    </p:anim>
                                    <p:anim calcmode="lin" valueType="num">
                                      <p:cBhvr>
                                        <p:cTn id="79" dur="2000" fill="hold"/>
                                        <p:tgtEl>
                                          <p:spTgt spid="47"/>
                                        </p:tgtEl>
                                        <p:attrNameLst>
                                          <p:attrName>ppt_h</p:attrName>
                                        </p:attrNameLst>
                                      </p:cBhvr>
                                      <p:tavLst>
                                        <p:tav tm="0">
                                          <p:val>
                                            <p:strVal val="#ppt_h"/>
                                          </p:val>
                                        </p:tav>
                                        <p:tav tm="100000">
                                          <p:val>
                                            <p:strVal val="#ppt_h"/>
                                          </p:val>
                                        </p:tav>
                                      </p:tavLst>
                                    </p:anim>
                                  </p:childTnLst>
                                </p:cTn>
                              </p:par>
                              <p:par>
                                <p:cTn id="80" presetID="45" presetClass="entr" presetSubtype="0" fill="hold" grpId="0" nodeType="withEffect" nodePh="1">
                                  <p:stCondLst>
                                    <p:cond delay="0"/>
                                  </p:stCondLst>
                                  <p:endCondLst>
                                    <p:cond evt="begin" delay="0">
                                      <p:tn val="80"/>
                                    </p:cond>
                                  </p:endCondLst>
                                  <p:childTnLst>
                                    <p:set>
                                      <p:cBhvr>
                                        <p:cTn id="81" dur="1" fill="hold">
                                          <p:stCondLst>
                                            <p:cond delay="0"/>
                                          </p:stCondLst>
                                        </p:cTn>
                                        <p:tgtEl>
                                          <p:spTgt spid="50"/>
                                        </p:tgtEl>
                                        <p:attrNameLst>
                                          <p:attrName>style.visibility</p:attrName>
                                        </p:attrNameLst>
                                      </p:cBhvr>
                                      <p:to>
                                        <p:strVal val="visible"/>
                                      </p:to>
                                    </p:set>
                                    <p:animEffect transition="in" filter="fade">
                                      <p:cBhvr>
                                        <p:cTn id="82" dur="2000"/>
                                        <p:tgtEl>
                                          <p:spTgt spid="50"/>
                                        </p:tgtEl>
                                      </p:cBhvr>
                                    </p:animEffect>
                                    <p:anim calcmode="lin" valueType="num">
                                      <p:cBhvr>
                                        <p:cTn id="83" dur="2000" fill="hold"/>
                                        <p:tgtEl>
                                          <p:spTgt spid="50"/>
                                        </p:tgtEl>
                                        <p:attrNameLst>
                                          <p:attrName>ppt_w</p:attrName>
                                        </p:attrNameLst>
                                      </p:cBhvr>
                                      <p:tavLst>
                                        <p:tav tm="0" fmla="#ppt_w*sin(2.5*pi*$)">
                                          <p:val>
                                            <p:fltVal val="0"/>
                                          </p:val>
                                        </p:tav>
                                        <p:tav tm="100000">
                                          <p:val>
                                            <p:fltVal val="1"/>
                                          </p:val>
                                        </p:tav>
                                      </p:tavLst>
                                    </p:anim>
                                    <p:anim calcmode="lin" valueType="num">
                                      <p:cBhvr>
                                        <p:cTn id="84" dur="2000" fill="hold"/>
                                        <p:tgtEl>
                                          <p:spTgt spid="50"/>
                                        </p:tgtEl>
                                        <p:attrNameLst>
                                          <p:attrName>ppt_h</p:attrName>
                                        </p:attrNameLst>
                                      </p:cBhvr>
                                      <p:tavLst>
                                        <p:tav tm="0">
                                          <p:val>
                                            <p:strVal val="#ppt_h"/>
                                          </p:val>
                                        </p:tav>
                                        <p:tav tm="100000">
                                          <p:val>
                                            <p:strVal val="#ppt_h"/>
                                          </p:val>
                                        </p:tav>
                                      </p:tavLst>
                                    </p:anim>
                                  </p:childTnLst>
                                </p:cTn>
                              </p:par>
                              <p:par>
                                <p:cTn id="85" presetID="45"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2000"/>
                                        <p:tgtEl>
                                          <p:spTgt spid="56"/>
                                        </p:tgtEl>
                                      </p:cBhvr>
                                    </p:animEffect>
                                    <p:anim calcmode="lin" valueType="num">
                                      <p:cBhvr>
                                        <p:cTn id="88" dur="2000" fill="hold"/>
                                        <p:tgtEl>
                                          <p:spTgt spid="56"/>
                                        </p:tgtEl>
                                        <p:attrNameLst>
                                          <p:attrName>ppt_w</p:attrName>
                                        </p:attrNameLst>
                                      </p:cBhvr>
                                      <p:tavLst>
                                        <p:tav tm="0" fmla="#ppt_w*sin(2.5*pi*$)">
                                          <p:val>
                                            <p:fltVal val="0"/>
                                          </p:val>
                                        </p:tav>
                                        <p:tav tm="100000">
                                          <p:val>
                                            <p:fltVal val="1"/>
                                          </p:val>
                                        </p:tav>
                                      </p:tavLst>
                                    </p:anim>
                                    <p:anim calcmode="lin" valueType="num">
                                      <p:cBhvr>
                                        <p:cTn id="89" dur="2000" fill="hold"/>
                                        <p:tgtEl>
                                          <p:spTgt spid="56"/>
                                        </p:tgtEl>
                                        <p:attrNameLst>
                                          <p:attrName>ppt_h</p:attrName>
                                        </p:attrNameLst>
                                      </p:cBhvr>
                                      <p:tavLst>
                                        <p:tav tm="0">
                                          <p:val>
                                            <p:strVal val="#ppt_h"/>
                                          </p:val>
                                        </p:tav>
                                        <p:tav tm="100000">
                                          <p:val>
                                            <p:strVal val="#ppt_h"/>
                                          </p:val>
                                        </p:tav>
                                      </p:tavLst>
                                    </p:anim>
                                  </p:childTnLst>
                                </p:cTn>
                              </p:par>
                              <p:par>
                                <p:cTn id="90" presetID="45" presetClass="entr" presetSubtype="0" fill="hold" grpId="0"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fade">
                                      <p:cBhvr>
                                        <p:cTn id="92" dur="2000"/>
                                        <p:tgtEl>
                                          <p:spTgt spid="55"/>
                                        </p:tgtEl>
                                      </p:cBhvr>
                                    </p:animEffect>
                                    <p:anim calcmode="lin" valueType="num">
                                      <p:cBhvr>
                                        <p:cTn id="93" dur="2000" fill="hold"/>
                                        <p:tgtEl>
                                          <p:spTgt spid="55"/>
                                        </p:tgtEl>
                                        <p:attrNameLst>
                                          <p:attrName>ppt_w</p:attrName>
                                        </p:attrNameLst>
                                      </p:cBhvr>
                                      <p:tavLst>
                                        <p:tav tm="0" fmla="#ppt_w*sin(2.5*pi*$)">
                                          <p:val>
                                            <p:fltVal val="0"/>
                                          </p:val>
                                        </p:tav>
                                        <p:tav tm="100000">
                                          <p:val>
                                            <p:fltVal val="1"/>
                                          </p:val>
                                        </p:tav>
                                      </p:tavLst>
                                    </p:anim>
                                    <p:anim calcmode="lin" valueType="num">
                                      <p:cBhvr>
                                        <p:cTn id="94" dur="2000" fill="hold"/>
                                        <p:tgtEl>
                                          <p:spTgt spid="5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P spid="18" grpId="0"/>
      <p:bldP spid="22" grpId="0"/>
      <p:bldP spid="23" grpId="0"/>
      <p:bldP spid="26" grpId="0"/>
      <p:bldP spid="27" grpId="0"/>
      <p:bldP spid="28" grpId="0"/>
      <p:bldP spid="29" grpId="0"/>
      <p:bldP spid="33" grpId="0"/>
      <p:bldP spid="38" grpId="0"/>
      <p:bldP spid="46" grpId="0"/>
      <p:bldP spid="50" grpId="0"/>
      <p:bldP spid="55" grpId="0"/>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178720"/>
            <a:ext cx="4564856" cy="3754874"/>
          </a:xfrm>
          <a:prstGeom prst="rect">
            <a:avLst/>
          </a:prstGeom>
          <a:noFill/>
        </p:spPr>
        <p:txBody>
          <a:bodyPr wrap="square" rtlCol="0">
            <a:spAutoFit/>
          </a:bodyPr>
          <a:lstStyle/>
          <a:p>
            <a:pPr algn="just"/>
            <a:r>
              <a:rPr lang="es-AR" dirty="0">
                <a:solidFill>
                  <a:srgbClr val="D69D68"/>
                </a:solidFill>
              </a:rPr>
              <a:t>Los instrumentos de medición mecánica se utilizan en casi todos los ámbitos de la fabricación industrial. Debido a la carga mecánica, química y térmica continua, estos instrumentos envejecen y, por lo tanto, no pueden garantizar la exactitud de los valores medidos a lo largo del tiempo. </a:t>
            </a:r>
          </a:p>
          <a:p>
            <a:pPr algn="just"/>
            <a:r>
              <a:rPr lang="es-AR" dirty="0">
                <a:solidFill>
                  <a:srgbClr val="D69D68"/>
                </a:solidFill>
              </a:rPr>
              <a:t>Sin embargo, a través de una calibración adecuada se puede determinar cualquier alteración de los resultados de medición.</a:t>
            </a:r>
          </a:p>
          <a:p>
            <a:pPr algn="just"/>
            <a:r>
              <a:rPr lang="es-AR" dirty="0">
                <a:solidFill>
                  <a:srgbClr val="D69D68"/>
                </a:solidFill>
              </a:rPr>
              <a:t>En el proceso de calibración, el valor de medición del instrumento a comprobar se compara con el resultado obtenido de un instrumento cuya exactitud se conoce exactamente y que es calibrado a su vez contra un patrón nacional (o internacional). Para comparar los resultados de las mediciones, estas deben ser «trazables» a un patrón o estándar, tras realizar una cadena de mediciones comparativas.</a:t>
            </a:r>
          </a:p>
        </p:txBody>
      </p:sp>
      <p:sp>
        <p:nvSpPr>
          <p:cNvPr id="5" name="CuadroTexto 4"/>
          <p:cNvSpPr txBox="1"/>
          <p:nvPr/>
        </p:nvSpPr>
        <p:spPr>
          <a:xfrm>
            <a:off x="0" y="285750"/>
            <a:ext cx="4564856" cy="584775"/>
          </a:xfrm>
          <a:prstGeom prst="rect">
            <a:avLst/>
          </a:prstGeom>
          <a:noFill/>
        </p:spPr>
        <p:txBody>
          <a:bodyPr wrap="square" rtlCol="0">
            <a:spAutoFit/>
          </a:bodyPr>
          <a:lstStyle/>
          <a:p>
            <a:pPr algn="ctr"/>
            <a:r>
              <a:rPr lang="es-ES" sz="1600" b="1" u="sng" dirty="0">
                <a:solidFill>
                  <a:srgbClr val="D69D68"/>
                </a:solidFill>
              </a:rPr>
              <a:t>CALIBRACIÓN Y TRAZABILIDAD DE INSTRUMENTOS</a:t>
            </a:r>
            <a:endParaRPr lang="es-AR" sz="1600" b="1" u="sng" dirty="0">
              <a:solidFill>
                <a:srgbClr val="D69D68"/>
              </a:solidFill>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856" y="0"/>
            <a:ext cx="4579144" cy="5143500"/>
          </a:xfrm>
          <a:prstGeom prst="rect">
            <a:avLst/>
          </a:prstGeom>
        </p:spPr>
      </p:pic>
      <p:sp>
        <p:nvSpPr>
          <p:cNvPr id="2" name="CuadroTexto 1">
            <a:extLst>
              <a:ext uri="{FF2B5EF4-FFF2-40B4-BE49-F238E27FC236}">
                <a16:creationId xmlns:a16="http://schemas.microsoft.com/office/drawing/2014/main" id="{21028DE5-F15F-9786-45A1-4239A6A395EE}"/>
              </a:ext>
            </a:extLst>
          </p:cNvPr>
          <p:cNvSpPr txBox="1"/>
          <p:nvPr/>
        </p:nvSpPr>
        <p:spPr>
          <a:xfrm>
            <a:off x="4564856" y="1"/>
            <a:ext cx="1864972" cy="1023256"/>
          </a:xfrm>
          <a:prstGeom prst="rect">
            <a:avLst/>
          </a:prstGeom>
          <a:solidFill>
            <a:srgbClr val="3F4D53"/>
          </a:solidFill>
          <a:ln>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algn="ctr">
              <a:buClr>
                <a:schemeClr val="dk1"/>
              </a:buClr>
              <a:buSzPts val="1100"/>
              <a:defRPr sz="1800" b="1" u="sng">
                <a:solidFill>
                  <a:srgbClr val="E5AC77"/>
                </a:solidFill>
              </a:defRPr>
            </a:lvl1pPr>
          </a:lstStyle>
          <a:p>
            <a:r>
              <a:rPr lang="es-ES" sz="1000" b="0" u="none" dirty="0"/>
              <a:t>La Oficina Internacional de Pesas y Medidas es el coordinador mundial de la metrología. Su sede está ubicada en Saint-Cloud, suburbio de París</a:t>
            </a:r>
            <a:endParaRPr lang="it-IT" sz="1000" b="0" u="none" dirty="0"/>
          </a:p>
        </p:txBody>
      </p:sp>
    </p:spTree>
    <p:extLst>
      <p:ext uri="{BB962C8B-B14F-4D97-AF65-F5344CB8AC3E}">
        <p14:creationId xmlns:p14="http://schemas.microsoft.com/office/powerpoint/2010/main" val="200446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ppt_w</p:attrName>
                                        </p:attrNameLst>
                                      </p:cBhvr>
                                      <p:tavLst>
                                        <p:tav tm="0" fmla="#ppt_w*sin(2.5*pi*$)">
                                          <p:val>
                                            <p:fltVal val="0"/>
                                          </p:val>
                                        </p:tav>
                                        <p:tav tm="100000">
                                          <p:val>
                                            <p:fltVal val="1"/>
                                          </p:val>
                                        </p:tav>
                                      </p:tavLst>
                                    </p:anim>
                                    <p:anim calcmode="lin" valueType="num">
                                      <p:cBhvr>
                                        <p:cTn id="17"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Lst>
  </p:timing>
</p:sld>
</file>

<file path=ppt/theme/theme1.xml><?xml version="1.0" encoding="utf-8"?>
<a:theme xmlns:a="http://schemas.openxmlformats.org/drawingml/2006/main" name="Construction Project Proposal XL">
  <a:themeElements>
    <a:clrScheme name="Simple Light">
      <a:dk1>
        <a:srgbClr val="000000"/>
      </a:dk1>
      <a:lt1>
        <a:srgbClr val="FFFFFF"/>
      </a:lt1>
      <a:dk2>
        <a:srgbClr val="595959"/>
      </a:dk2>
      <a:lt2>
        <a:srgbClr val="EEEEEE"/>
      </a:lt2>
      <a:accent1>
        <a:srgbClr val="E5AC77"/>
      </a:accent1>
      <a:accent2>
        <a:srgbClr val="3F4D53"/>
      </a:accent2>
      <a:accent3>
        <a:srgbClr val="FFFFFF"/>
      </a:accent3>
      <a:accent4>
        <a:srgbClr val="F3F3F3"/>
      </a:accent4>
      <a:accent5>
        <a:srgbClr val="D69D68"/>
      </a:accent5>
      <a:accent6>
        <a:srgbClr val="45565D"/>
      </a:accent6>
      <a:hlink>
        <a:srgbClr val="3F4D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94520a54-530e-40d9-a3b5-7fa78fdfedc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952CA6301F314A4493003ADFAB361181" ma:contentTypeVersion="18" ma:contentTypeDescription="Crear nuevo documento." ma:contentTypeScope="" ma:versionID="38731aaab5166e0029a35c386e828394">
  <xsd:schema xmlns:xsd="http://www.w3.org/2001/XMLSchema" xmlns:xs="http://www.w3.org/2001/XMLSchema" xmlns:p="http://schemas.microsoft.com/office/2006/metadata/properties" xmlns:ns3="94520a54-530e-40d9-a3b5-7fa78fdfedcc" xmlns:ns4="53cb20c9-0923-4779-ae1c-619484422ace" targetNamespace="http://schemas.microsoft.com/office/2006/metadata/properties" ma:root="true" ma:fieldsID="a77648b35d83ff6710dc48ea076a42b9" ns3:_="" ns4:_="">
    <xsd:import namespace="94520a54-530e-40d9-a3b5-7fa78fdfedcc"/>
    <xsd:import namespace="53cb20c9-0923-4779-ae1c-619484422ac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OCR"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520a54-530e-40d9-a3b5-7fa78fdfed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cb20c9-0923-4779-ae1c-619484422ace" elementFormDefault="qualified">
    <xsd:import namespace="http://schemas.microsoft.com/office/2006/documentManagement/types"/>
    <xsd:import namespace="http://schemas.microsoft.com/office/infopath/2007/PartnerControls"/>
    <xsd:element name="SharedWithUsers" ma:index="13"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talles de uso compartido" ma:internalName="SharedWithDetails" ma:readOnly="true">
      <xsd:simpleType>
        <xsd:restriction base="dms:Note">
          <xsd:maxLength value="255"/>
        </xsd:restriction>
      </xsd:simpleType>
    </xsd:element>
    <xsd:element name="SharingHintHash" ma:index="15"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2DF809-F61E-4313-944C-2B455A7707B6}">
  <ds:schemaRefs>
    <ds:schemaRef ds:uri="http://www.w3.org/XML/1998/namespac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purl.org/dc/dcmitype/"/>
    <ds:schemaRef ds:uri="http://purl.org/dc/terms/"/>
    <ds:schemaRef ds:uri="http://schemas.microsoft.com/office/infopath/2007/PartnerControls"/>
    <ds:schemaRef ds:uri="53cb20c9-0923-4779-ae1c-619484422ace"/>
    <ds:schemaRef ds:uri="94520a54-530e-40d9-a3b5-7fa78fdfedcc"/>
  </ds:schemaRefs>
</ds:datastoreItem>
</file>

<file path=customXml/itemProps2.xml><?xml version="1.0" encoding="utf-8"?>
<ds:datastoreItem xmlns:ds="http://schemas.openxmlformats.org/officeDocument/2006/customXml" ds:itemID="{AC95C604-87F8-4609-9207-4375A36A0BAF}">
  <ds:schemaRefs>
    <ds:schemaRef ds:uri="http://schemas.microsoft.com/sharepoint/v3/contenttype/forms"/>
  </ds:schemaRefs>
</ds:datastoreItem>
</file>

<file path=customXml/itemProps3.xml><?xml version="1.0" encoding="utf-8"?>
<ds:datastoreItem xmlns:ds="http://schemas.openxmlformats.org/officeDocument/2006/customXml" ds:itemID="{99E88B62-D6AA-4446-A8C5-2B1C7C467A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520a54-530e-40d9-a3b5-7fa78fdfedcc"/>
    <ds:schemaRef ds:uri="53cb20c9-0923-4779-ae1c-619484422a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1632</TotalTime>
  <Words>1275</Words>
  <Application>Microsoft Office PowerPoint</Application>
  <PresentationFormat>Presentación en pantalla (16:9)</PresentationFormat>
  <Paragraphs>133</Paragraphs>
  <Slides>22</Slides>
  <Notes>15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22</vt:i4>
      </vt:variant>
    </vt:vector>
  </HeadingPairs>
  <TitlesOfParts>
    <vt:vector size="29" baseType="lpstr">
      <vt:lpstr>Poppins SemiBold</vt:lpstr>
      <vt:lpstr>Poppins</vt:lpstr>
      <vt:lpstr>Amasis MT Pro Medium</vt:lpstr>
      <vt:lpstr>Arial</vt:lpstr>
      <vt:lpstr>Amasis MT Pro Black</vt:lpstr>
      <vt:lpstr>Poppins Light</vt:lpstr>
      <vt:lpstr>Construction Project Proposal XL</vt:lpstr>
      <vt:lpstr>Medición e instrumentos de medición (Unidad 6)</vt:lpstr>
      <vt:lpstr>01.</vt:lpstr>
      <vt:lpstr>Metrología</vt:lpstr>
      <vt:lpstr>02</vt:lpstr>
      <vt:lpstr>¿Qué es un metro? </vt:lpstr>
      <vt:lpstr>Presentación de PowerPoint</vt:lpstr>
      <vt:lpstr>Errores de medición son: Desviaciones o inexactitudes que ocurren durante el proceso  de medir una magnitud física y pueden ser:</vt:lpstr>
      <vt:lpstr>Instrumentos de medición en mecánica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Medición y elementos de medición</dc:title>
  <dc:creator>Claudio</dc:creator>
  <cp:lastModifiedBy>Claudio Rossi</cp:lastModifiedBy>
  <cp:revision>14</cp:revision>
  <dcterms:modified xsi:type="dcterms:W3CDTF">2024-09-14T09:59:11Z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0x010100952CA6301F314A4493003ADFAB361181</vt:lpwstr>
  </property>
</Properties>
</file>