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OD1wup0BUZX-T5cgLff0_RhdMtflIOf6IPEtcv8PJUo/edit?usp=sharing" TargetMode="External"/><Relationship Id="rId7" Type="http://schemas.openxmlformats.org/officeDocument/2006/relationships/hyperlink" Target="https://docs.google.com/presentation/d/1gvQQ0tUIQUA1pAO_IkQmOgD4n2S0m1s1Nk_Zn_Vsj0k/edit?usp=sharing" TargetMode="External"/><Relationship Id="rId2" Type="http://schemas.openxmlformats.org/officeDocument/2006/relationships/hyperlink" Target="https://docs.google.com/presentation/d/1ivRNg4_e-N4ee01JZQQLF1d7hblRhQMtOmC3mv3eSdw/edit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presentation/d/1egxrFER2phKu5PuZ1RTcP-CNHq1rcZs4tIvfJx3an2w/edit?usp=sharing" TargetMode="External"/><Relationship Id="rId5" Type="http://schemas.openxmlformats.org/officeDocument/2006/relationships/hyperlink" Target="https://docs.google.com/presentation/d/1vLYGAlg1AgaoC8rMfQ8gf6U3hVFSVuwdr24dDVo_pys/edit?usp=sharing" TargetMode="External"/><Relationship Id="rId4" Type="http://schemas.openxmlformats.org/officeDocument/2006/relationships/hyperlink" Target="https://docs.google.com/presentation/d/14P9U6Unht0zEi2BrFGLCk-63zVMggopNb1rV9igR0eo/edit?usp=shar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hJViaKH2AKV-PtrdTwKSKnL5f7Z6FXfWztFb6xn5i80/edit?usp=sharing" TargetMode="External"/><Relationship Id="rId2" Type="http://schemas.openxmlformats.org/officeDocument/2006/relationships/hyperlink" Target="https://docs.google.com/presentation/d/1LvN6AybeeOtS8rMUP53FWFO5yI1lKq9HFyXlUxH3mvs/edit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presentation/d/1xrRVz4ybeH2DpCck1t8DxshTLpYh3Zvf-HXjDo7sB-g/edit?usp=sharing" TargetMode="External"/><Relationship Id="rId4" Type="http://schemas.openxmlformats.org/officeDocument/2006/relationships/hyperlink" Target="https://docs.google.com/presentation/d/1ZRwUUJRewZUOKP4_hVIVh2hpo7j_URN8rSmgvYxldbo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ELECTRO JUPITER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1216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ELECTRO</a:t>
            </a:r>
            <a:br>
              <a:rPr lang="es-ES" sz="2800" dirty="0" smtClean="0"/>
            </a:br>
            <a:r>
              <a:rPr lang="es-ES" sz="2800" dirty="0" smtClean="0"/>
              <a:t>JUPITER</a:t>
            </a:r>
            <a:endParaRPr lang="es-AR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5" y="6858"/>
            <a:ext cx="1857375" cy="1714500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3869268" y="1123836"/>
            <a:ext cx="6228321" cy="4860911"/>
          </a:xfrm>
        </p:spPr>
        <p:txBody>
          <a:bodyPr/>
          <a:lstStyle/>
          <a:p>
            <a:r>
              <a:rPr lang="es-AR" dirty="0"/>
              <a:t>INDUSTRIA DEDICADA AL MANTENIMIENTO DE CENTRALES ELECTRICAS. </a:t>
            </a:r>
            <a:endParaRPr lang="es-AR" dirty="0" smtClean="0"/>
          </a:p>
          <a:p>
            <a:r>
              <a:rPr lang="es-ES" dirty="0"/>
              <a:t>FABRICA ALGUNOS DE LOS MATERIALES NECESARIOS PARA SUS TAREAS Y OTROS LOS </a:t>
            </a:r>
            <a:r>
              <a:rPr lang="es-ES" dirty="0" smtClean="0"/>
              <a:t>COMPRA.</a:t>
            </a:r>
          </a:p>
          <a:p>
            <a:r>
              <a:rPr lang="es-ES" dirty="0" smtClean="0"/>
              <a:t>EMPRESA PYME FAMILIAR </a:t>
            </a:r>
          </a:p>
          <a:p>
            <a:r>
              <a:rPr lang="es-ES" dirty="0"/>
              <a:t>EMPLAZADA EN EL PARQUE INDUSTRIAL DE LA </a:t>
            </a:r>
            <a:r>
              <a:rPr lang="es-ES" dirty="0" smtClean="0"/>
              <a:t>REJA. EN LOS ÚLTIMOS AÑOS CRECIO EXPONENCIALMENTE.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1932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ROL	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USTED FUE CONTRATADO COMO JOVEN PROFESIONAL PARA EVALUAR LA GESTIÓN DE COMPRA YA QUE VARIOS GERENTES CONSIDERAN QUE NO ES LA APROPIADA PARA LA ORGANIZACIÓN. </a:t>
            </a:r>
          </a:p>
          <a:p>
            <a:r>
              <a:rPr lang="es-ES" dirty="0" smtClean="0"/>
              <a:t>LA EMPRESA UTILIZA UN ERP QUE COLECTA TODOS LOS MOVIMIENTOS CONTABLES POR MEDIO DE IMPUTACIONES QUE PROVIENEN DEL SISTEMA DE PRODUCCIÓN, FINANZAS, BALANCE, RECURSOS HUMANOS, ETC.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724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DOTACIÓN</a:t>
            </a:r>
            <a:br>
              <a:rPr lang="es-ES" dirty="0" smtClean="0"/>
            </a:br>
            <a:r>
              <a:rPr lang="es-ES" dirty="0" smtClean="0"/>
              <a:t>Y ORGANICA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12514" y="2271305"/>
            <a:ext cx="7315200" cy="5120640"/>
          </a:xfrm>
        </p:spPr>
        <p:txBody>
          <a:bodyPr/>
          <a:lstStyle/>
          <a:p>
            <a:r>
              <a:rPr lang="es-AR" dirty="0"/>
              <a:t>1	DIRECTOR</a:t>
            </a:r>
          </a:p>
          <a:p>
            <a:r>
              <a:rPr lang="es-AR" dirty="0"/>
              <a:t>4	Gerentes</a:t>
            </a:r>
          </a:p>
          <a:p>
            <a:r>
              <a:rPr lang="es-AR" dirty="0"/>
              <a:t>25	COMPRADORES</a:t>
            </a:r>
          </a:p>
          <a:p>
            <a:r>
              <a:rPr lang="es-AR" dirty="0"/>
              <a:t>400	Operarios</a:t>
            </a:r>
          </a:p>
          <a:p>
            <a:r>
              <a:rPr lang="es-AR" dirty="0"/>
              <a:t>6	Vendedores</a:t>
            </a:r>
          </a:p>
          <a:p>
            <a:r>
              <a:rPr lang="es-AR" dirty="0"/>
              <a:t>30	Ingenieros</a:t>
            </a:r>
          </a:p>
          <a:p>
            <a:r>
              <a:rPr lang="es-AR" dirty="0"/>
              <a:t>10	Administrativos</a:t>
            </a:r>
          </a:p>
          <a:p>
            <a:endParaRPr lang="es-AR" dirty="0"/>
          </a:p>
        </p:txBody>
      </p:sp>
      <p:sp>
        <p:nvSpPr>
          <p:cNvPr id="4" name="Rectángulo 3"/>
          <p:cNvSpPr/>
          <p:nvPr/>
        </p:nvSpPr>
        <p:spPr>
          <a:xfrm>
            <a:off x="6703908" y="550600"/>
            <a:ext cx="13324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DIRECTOR</a:t>
            </a:r>
            <a:endParaRPr lang="es-AR" dirty="0"/>
          </a:p>
        </p:txBody>
      </p:sp>
      <p:sp>
        <p:nvSpPr>
          <p:cNvPr id="5" name="Rectángulo 4"/>
          <p:cNvSpPr/>
          <p:nvPr/>
        </p:nvSpPr>
        <p:spPr>
          <a:xfrm>
            <a:off x="3712514" y="1733768"/>
            <a:ext cx="16432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GERENCIA PRODUCCIÓN</a:t>
            </a:r>
            <a:endParaRPr lang="es-AR" sz="1600" dirty="0"/>
          </a:p>
        </p:txBody>
      </p:sp>
      <p:sp>
        <p:nvSpPr>
          <p:cNvPr id="6" name="Rectángulo 5"/>
          <p:cNvSpPr/>
          <p:nvPr/>
        </p:nvSpPr>
        <p:spPr>
          <a:xfrm>
            <a:off x="5726856" y="1733768"/>
            <a:ext cx="16432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GERENCIA PLANIFICACIÓN E ING</a:t>
            </a:r>
            <a:endParaRPr lang="es-AR" sz="1400" dirty="0"/>
          </a:p>
        </p:txBody>
      </p:sp>
      <p:sp>
        <p:nvSpPr>
          <p:cNvPr id="7" name="Rectángulo 6"/>
          <p:cNvSpPr/>
          <p:nvPr/>
        </p:nvSpPr>
        <p:spPr>
          <a:xfrm>
            <a:off x="7741198" y="1733768"/>
            <a:ext cx="16432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GERENCIA ADMINIS Y RRHH</a:t>
            </a:r>
            <a:endParaRPr lang="es-AR" sz="1400" dirty="0"/>
          </a:p>
        </p:txBody>
      </p:sp>
      <p:sp>
        <p:nvSpPr>
          <p:cNvPr id="8" name="Rectángulo 7"/>
          <p:cNvSpPr/>
          <p:nvPr/>
        </p:nvSpPr>
        <p:spPr>
          <a:xfrm>
            <a:off x="9755540" y="1733768"/>
            <a:ext cx="16432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GERENCIA DE COMPRAS</a:t>
            </a:r>
            <a:endParaRPr lang="es-AR" sz="1400" dirty="0"/>
          </a:p>
        </p:txBody>
      </p:sp>
      <p:sp>
        <p:nvSpPr>
          <p:cNvPr id="9" name="Rectángulo 8"/>
          <p:cNvSpPr/>
          <p:nvPr/>
        </p:nvSpPr>
        <p:spPr>
          <a:xfrm>
            <a:off x="7741198" y="2834967"/>
            <a:ext cx="16432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VENTAS</a:t>
            </a:r>
            <a:endParaRPr lang="es-AR" sz="1400" dirty="0"/>
          </a:p>
        </p:txBody>
      </p:sp>
      <p:cxnSp>
        <p:nvCxnSpPr>
          <p:cNvPr id="11" name="Conector angular 10"/>
          <p:cNvCxnSpPr>
            <a:stCxn id="7" idx="1"/>
            <a:endCxn id="9" idx="1"/>
          </p:cNvCxnSpPr>
          <p:nvPr/>
        </p:nvCxnSpPr>
        <p:spPr>
          <a:xfrm rot="10800000" flipV="1">
            <a:off x="7741198" y="2190967"/>
            <a:ext cx="12700" cy="1101199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r 12"/>
          <p:cNvCxnSpPr>
            <a:stCxn id="4" idx="2"/>
            <a:endCxn id="8" idx="0"/>
          </p:cNvCxnSpPr>
          <p:nvPr/>
        </p:nvCxnSpPr>
        <p:spPr>
          <a:xfrm rot="16200000" flipH="1">
            <a:off x="8839257" y="-4144"/>
            <a:ext cx="268768" cy="320705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>
            <a:stCxn id="4" idx="2"/>
            <a:endCxn id="4" idx="0"/>
          </p:cNvCxnSpPr>
          <p:nvPr/>
        </p:nvCxnSpPr>
        <p:spPr>
          <a:xfrm flipV="1">
            <a:off x="7370114" y="5506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stCxn id="4" idx="2"/>
            <a:endCxn id="7" idx="0"/>
          </p:cNvCxnSpPr>
          <p:nvPr/>
        </p:nvCxnSpPr>
        <p:spPr>
          <a:xfrm rot="16200000" flipH="1">
            <a:off x="7832086" y="1003027"/>
            <a:ext cx="268768" cy="119271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>
            <a:stCxn id="4" idx="2"/>
            <a:endCxn id="6" idx="0"/>
          </p:cNvCxnSpPr>
          <p:nvPr/>
        </p:nvCxnSpPr>
        <p:spPr>
          <a:xfrm rot="5400000">
            <a:off x="6824916" y="1188570"/>
            <a:ext cx="268768" cy="82162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angular 20"/>
          <p:cNvCxnSpPr>
            <a:stCxn id="4" idx="2"/>
            <a:endCxn id="5" idx="0"/>
          </p:cNvCxnSpPr>
          <p:nvPr/>
        </p:nvCxnSpPr>
        <p:spPr>
          <a:xfrm rot="5400000">
            <a:off x="5817745" y="181399"/>
            <a:ext cx="268768" cy="283597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6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Mail del Jefe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08456" y="145651"/>
            <a:ext cx="7315200" cy="5120640"/>
          </a:xfrm>
        </p:spPr>
        <p:txBody>
          <a:bodyPr>
            <a:normAutofit/>
          </a:bodyPr>
          <a:lstStyle/>
          <a:p>
            <a:r>
              <a:rPr lang="es-ES" dirty="0" smtClean="0"/>
              <a:t>Estimado, te damos la bienvenida a la empresa, como te comentamos en la entrevista de reclutamiento estamos ansiosos por mejorar nuestro proceso de compras. Te pedimos que en esta instancia te focalices en las compras de material eléctrico; te adjunto un archivo con el CO del año 2023 (gastos e ingresos 2023); vas a encontrar la cuenta con este nombre nosotros le damos seguimiento a las partes más relevantes por eso las vas a ver identificadas en observaciones el parte  y detallada la cantidad. </a:t>
            </a:r>
          </a:p>
          <a:p>
            <a:r>
              <a:rPr lang="es-ES" dirty="0" smtClean="0"/>
              <a:t>Me gustaría que me pases observaciones sobre lo que viste y me armes un plan de compras para el 2024 del parte que creas más relevante.  Por otro lado te paso la cantidad de ítems comprados de algunos partes y la cantidad en stock. </a:t>
            </a:r>
            <a:r>
              <a:rPr lang="es-ES" dirty="0"/>
              <a:t>	</a:t>
            </a: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232" y="5086845"/>
            <a:ext cx="612457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2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 DEL ARCHIVO</a:t>
            </a:r>
            <a:endParaRPr lang="es-A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6310" y="996450"/>
            <a:ext cx="7991475" cy="127635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982726" y="422757"/>
            <a:ext cx="4801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/>
              <a:t>UF	Unidad Funcional codifica a la gerencia		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701143" y="266169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Los valores Negativos en representan NC,  ingresos o bonificaciones obtenidas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547835" y="3424428"/>
            <a:ext cx="86084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/>
              <a:t>Doc.compr</a:t>
            </a:r>
            <a:r>
              <a:rPr lang="es-ES" dirty="0"/>
              <a:t>.	</a:t>
            </a:r>
            <a:r>
              <a:rPr lang="es-ES" dirty="0" smtClean="0"/>
              <a:t>Es el  número </a:t>
            </a:r>
            <a:r>
              <a:rPr lang="es-ES" dirty="0"/>
              <a:t>de la factura si fue cargado</a:t>
            </a:r>
          </a:p>
          <a:p>
            <a:r>
              <a:rPr lang="es-ES" dirty="0" err="1"/>
              <a:t>Nｺdoc.ref</a:t>
            </a:r>
            <a:r>
              <a:rPr lang="es-ES" dirty="0"/>
              <a:t>.	Es el número de documento con el que el sistema genero la Orden de compra, reparación, </a:t>
            </a:r>
            <a:r>
              <a:rPr lang="es-ES" dirty="0" smtClean="0"/>
              <a:t>préstamo, </a:t>
            </a:r>
            <a:r>
              <a:rPr lang="es-ES" dirty="0"/>
              <a:t>etc.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3547835" y="4581938"/>
            <a:ext cx="82121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Observación	Muestra Observaciones relevantes, en el caso de los materiales, muestra el </a:t>
            </a:r>
            <a:r>
              <a:rPr lang="es-ES" dirty="0" smtClean="0"/>
              <a:t>código </a:t>
            </a:r>
            <a:r>
              <a:rPr lang="es-ES" dirty="0"/>
              <a:t>del material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Sí opta por un modelo EOQ usar una tasa de interés del 82%. El 15% del equipo de compras se dedica a la compra de </a:t>
            </a:r>
            <a:r>
              <a:rPr lang="es-ES" smtClean="0"/>
              <a:t>material eléctrico.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57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2919" y="521847"/>
            <a:ext cx="11647344" cy="5369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Grupo </a:t>
            </a:r>
            <a:r>
              <a:rPr lang="es-AR" kern="100" dirty="0" smtClean="0">
                <a:latin typeface="Aptos"/>
                <a:ea typeface="Aptos"/>
                <a:cs typeface="Times New Roman" panose="02020603050405020304" pitchFamily="18" charset="0"/>
              </a:rPr>
              <a:t>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dirty="0">
                <a:hlinkClick r:id="rId2"/>
              </a:rPr>
              <a:t>https://</a:t>
            </a:r>
            <a:r>
              <a:rPr lang="es-AR" u="sng" dirty="0" smtClean="0">
                <a:hlinkClick r:id="rId2"/>
              </a:rPr>
              <a:t>docs.google.com/presentation/d/1ivRNg4_e-N4ee01JZQQLF1d7hblRhQMtOmC3mv3eSdw/edit?usp=sharing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 smtClean="0">
                <a:latin typeface="Aptos"/>
                <a:ea typeface="Aptos"/>
                <a:cs typeface="Times New Roman" panose="02020603050405020304" pitchFamily="18" charset="0"/>
              </a:rPr>
              <a:t>Grupo </a:t>
            </a: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kern="100" dirty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3"/>
              </a:rPr>
              <a:t>https://docs.google.com/presentation/d/1OD1wup0BUZX-T5cgLff0_RhdMtflIOf6IPEtcv8PJUo/edit?usp=sharing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Grupo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kern="100" dirty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4"/>
              </a:rPr>
              <a:t>https://docs.google.com/presentation/d/14P9U6Unht0zEi2BrFGLCk-63zVMggopNb1rV9igR0eo/edit?usp=sharing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Grupo 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kern="100" dirty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5"/>
              </a:rPr>
              <a:t>https://docs.google.com/presentation/d/1vLYGAlg1AgaoC8rMfQ8gf6U3hVFSVuwdr24dDVo_pys/edit?usp=sharing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Grupo 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kern="100" dirty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6"/>
              </a:rPr>
              <a:t>https://docs.google.com/presentation/d/1egxrFER2phKu5PuZ1RTcP-CNHq1rcZs4tIvfJx3an2w/edit?usp=sharing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Grupo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kern="100" dirty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7"/>
              </a:rPr>
              <a:t>https://</a:t>
            </a:r>
            <a:r>
              <a:rPr lang="es-AR" u="sng" kern="100" dirty="0" smtClean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7"/>
              </a:rPr>
              <a:t>docs.google.com/presentation/d/1gvQQ0tUIQUA1pAO_IkQmOgD4n2S0m1s1Nk_Zn_Vsj0k/edit?usp=sharing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1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Rectángulo 3"/>
          <p:cNvSpPr/>
          <p:nvPr/>
        </p:nvSpPr>
        <p:spPr>
          <a:xfrm>
            <a:off x="435798" y="1542531"/>
            <a:ext cx="10275745" cy="4765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 smtClean="0">
                <a:latin typeface="Aptos"/>
                <a:ea typeface="Aptos"/>
                <a:cs typeface="Times New Roman" panose="02020603050405020304" pitchFamily="18" charset="0"/>
              </a:rPr>
              <a:t>Grupo </a:t>
            </a: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kern="100" dirty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2"/>
              </a:rPr>
              <a:t>https://docs.google.com/presentation/d/1LvN6AybeeOtS8rMUP53FWFO5yI1lKq9HFyXlUxH3mvs/edit?usp=sharing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Grupo 8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kern="100" dirty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3"/>
              </a:rPr>
              <a:t>https://docs.google.com/presentation/d/1hJViaKH2AKV-PtrdTwKSKnL5f7Z6FXfWztFb6xn5i80/edit?usp=sharing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Grupo 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kern="100" dirty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4"/>
              </a:rPr>
              <a:t>https://docs.google.com/presentation/d/1ZRwUUJRewZUOKP4_hVIVh2hpo7j_URN8rSmgvYxldbo/edit?usp=sharing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Grupo 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u="sng" kern="100" dirty="0">
                <a:solidFill>
                  <a:srgbClr val="467886"/>
                </a:solidFill>
                <a:latin typeface="Aptos"/>
                <a:ea typeface="Aptos"/>
                <a:cs typeface="Times New Roman" panose="02020603050405020304" pitchFamily="18" charset="0"/>
                <a:hlinkClick r:id="rId5"/>
              </a:rPr>
              <a:t>https://docs.google.com/presentation/d/1xrRVz4ybeH2DpCck1t8DxshTLpYh3Zvf-HXjDo7sB-g/edit?usp=sharing</a:t>
            </a:r>
            <a:endParaRPr lang="es-AR" kern="100" dirty="0">
              <a:latin typeface="Aptos"/>
              <a:ea typeface="Aptos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kern="100" dirty="0">
                <a:latin typeface="Aptos"/>
                <a:ea typeface="Aptos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429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188</TotalTime>
  <Words>449</Words>
  <Application>Microsoft Office PowerPoint</Application>
  <PresentationFormat>Panorámica</PresentationFormat>
  <Paragraphs>55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Aptos</vt:lpstr>
      <vt:lpstr>Corbel</vt:lpstr>
      <vt:lpstr>Times New Roman</vt:lpstr>
      <vt:lpstr>Wingdings 2</vt:lpstr>
      <vt:lpstr>Marco</vt:lpstr>
      <vt:lpstr>ELECTRO JUPITER</vt:lpstr>
      <vt:lpstr>ELECTRO JUPITER</vt:lpstr>
      <vt:lpstr>ROL </vt:lpstr>
      <vt:lpstr>DOTACIÓN Y ORGANICA</vt:lpstr>
      <vt:lpstr>Mail del Jefe</vt:lpstr>
      <vt:lpstr>REFERENCIAS DEL ARCHIVO</vt:lpstr>
      <vt:lpstr>Presentación de PowerPoint</vt:lpstr>
      <vt:lpstr>Presentación de PowerPoint</vt:lpstr>
    </vt:vector>
  </TitlesOfParts>
  <Company>Aerolineas Argentinas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ELECTROJUPITER</dc:title>
  <dc:creator>Miccige, Mariela Romina</dc:creator>
  <cp:lastModifiedBy>Miccige, Mariela Romina</cp:lastModifiedBy>
  <cp:revision>17</cp:revision>
  <dcterms:created xsi:type="dcterms:W3CDTF">2024-04-16T14:37:53Z</dcterms:created>
  <dcterms:modified xsi:type="dcterms:W3CDTF">2024-04-29T14:14:54Z</dcterms:modified>
</cp:coreProperties>
</file>