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3" r:id="rId8"/>
    <p:sldId id="261" r:id="rId9"/>
    <p:sldId id="264" r:id="rId10"/>
    <p:sldId id="260" r:id="rId11"/>
    <p:sldId id="265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127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031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030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765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370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701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146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581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587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163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601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97DA6-56E3-475A-9897-D279E8DEF65F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CBB6-A3C5-47FC-BAEC-4E85D474BB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505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taTWRea2c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57150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+mn-lt"/>
              </a:rPr>
              <a:t>Trabajo practico por grupos de Procesos de la Industria de la madera y el papel.</a:t>
            </a:r>
            <a:endParaRPr lang="es-AR" sz="2800" b="1" dirty="0"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571500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hlinkClick r:id="rId2"/>
              </a:rPr>
              <a:t>https://www.youtube.com/watch?v=ZtaTWRea2cg</a:t>
            </a:r>
            <a:r>
              <a:rPr lang="es-ES" sz="2000" dirty="0"/>
              <a:t> </a:t>
            </a:r>
          </a:p>
          <a:p>
            <a:r>
              <a:rPr lang="es-ES" sz="2000" dirty="0"/>
              <a:t>El concepto de los procesos industriales ha evolucionado, superando las ideas que lo equiparan a la potenciación, considerando que, se ha trabajado impulsando procesos participativos que ponen el acento en la articulación entre actores públicos, actores del conocimiento y privados, con una visión sistémica del desarrollo, con el objetivo puesto en vincular territorio, ambiente, economía y sociedad, y fortalecer la institucionalidad. </a:t>
            </a:r>
          </a:p>
          <a:p>
            <a:r>
              <a:rPr lang="es-ES" sz="2000" dirty="0"/>
              <a:t>En los </a:t>
            </a:r>
            <a:r>
              <a:rPr lang="es-ES" sz="2400" b="1" dirty="0"/>
              <a:t>tableros</a:t>
            </a:r>
            <a:r>
              <a:rPr lang="es-ES" sz="2000" dirty="0"/>
              <a:t> de referencia, se exhiben, una arquitectura de datos, que son la base para la información actualizada como herramienta de apoyo para la toma de decisiones.</a:t>
            </a:r>
          </a:p>
          <a:p>
            <a:r>
              <a:rPr lang="es-ES" sz="2000" dirty="0"/>
              <a:t>Con estas ideas el trabajo consiste en cada grupo , realice un análisis pormenorizado de la información contenida en los tableros, y que presente un documento con los fundamentos conceptuales más profundos, para los distintos procesos sobre la utilización y transformación de los recursos en, “Valor Agregado” en las distintas formas y especialmente sobre las reservas de carbono orgánico del suelo en las plantaciones forestales existentes.</a:t>
            </a:r>
          </a:p>
          <a:p>
            <a:r>
              <a:rPr lang="es-ES" sz="2000" dirty="0"/>
              <a:t>Dicho trabajo deberá ser presentado a modo de informe, es decir, debe contener una pagina con los temas centrales de la información, y luego se podrán incorporar los Anexos, con todas las referencias que respalden dicho informe.</a:t>
            </a:r>
          </a:p>
          <a:p>
            <a:r>
              <a:rPr lang="es-ES" sz="1600" b="1" dirty="0"/>
              <a:t>Cada grupo deberá tener un/a responsable de grupo asignado por los/las integrantes del mismo y comunicado de inmediato al JTP, y se le asignara una región, a saber: </a:t>
            </a:r>
          </a:p>
          <a:p>
            <a:r>
              <a:rPr lang="es-ES" sz="1600" b="1" dirty="0"/>
              <a:t>NEA: Misiones, Chaco, Formosa, Corrientes, Santiago del Estero.</a:t>
            </a:r>
            <a:br>
              <a:rPr lang="es-ES" sz="1600" b="1" dirty="0"/>
            </a:br>
            <a:r>
              <a:rPr lang="es-ES" sz="1600" b="1" dirty="0"/>
              <a:t>NOA: Jujuy, Salta, Tucumán, Catamarca y La Rioja, </a:t>
            </a:r>
          </a:p>
          <a:p>
            <a:r>
              <a:rPr lang="es-ES" sz="1600" b="1" dirty="0"/>
              <a:t>Cuyo: San Juan, San Luis, Mendoza</a:t>
            </a:r>
          </a:p>
          <a:p>
            <a:r>
              <a:rPr lang="es-ES" sz="1600" b="1" dirty="0"/>
              <a:t>Centro: Entre Ríos, Santa fe, Córdoba, La Pampa, Buenos aires.</a:t>
            </a:r>
          </a:p>
          <a:p>
            <a:r>
              <a:rPr lang="es-ES" sz="1600" b="1" dirty="0"/>
              <a:t>Patagonia: Neuquén, Rio Negro, Chubut, Santa Cruz, Tierra del Fuego.</a:t>
            </a:r>
          </a:p>
          <a:p>
            <a:r>
              <a:rPr lang="es-ES" sz="1600" b="1" dirty="0"/>
              <a:t>La fecha final de presentación será para el 17 de septiembre y será evaluado con nota de un parcial.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354543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104502"/>
            <a:ext cx="11841480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0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" y="0"/>
            <a:ext cx="12020006" cy="67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7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3" y="424312"/>
            <a:ext cx="11392989" cy="64336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118951" y="54980"/>
            <a:ext cx="792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Cada uno de los equipos deberá responder que representa esta serie de gráficos.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2899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" y="121792"/>
            <a:ext cx="11848011" cy="69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9" y="55479"/>
            <a:ext cx="12046131" cy="680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3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617" y="0"/>
            <a:ext cx="12285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49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384</Words>
  <Application>Microsoft Office PowerPoint</Application>
  <PresentationFormat>Panorámica</PresentationFormat>
  <Paragraphs>13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Trabajo practico por grupos de Procesos de la Industria de la madera y el papel.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</dc:title>
  <dc:creator>Jose Hector Suchowiercha</dc:creator>
  <cp:lastModifiedBy>Familia Diaz Ayala</cp:lastModifiedBy>
  <cp:revision>16</cp:revision>
  <dcterms:created xsi:type="dcterms:W3CDTF">2024-09-02T11:05:19Z</dcterms:created>
  <dcterms:modified xsi:type="dcterms:W3CDTF">2024-09-03T21:23:51Z</dcterms:modified>
</cp:coreProperties>
</file>