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6" r:id="rId10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2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998964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748705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656086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327269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28362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6361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581352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2418838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51413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822541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198258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7D56E-EE8C-4107-AB70-B5982799F93D}" type="datetimeFigureOut">
              <a:rPr lang="es-AR" smtClean="0"/>
              <a:pPr/>
              <a:t>24/02/2014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3EE62-D73B-477D-B9B8-1463E7CB3A3D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="" xmlns:p14="http://schemas.microsoft.com/office/powerpoint/2010/main" val="475259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65" y="1484784"/>
            <a:ext cx="7346074" cy="388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459759" y="404664"/>
            <a:ext cx="4172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err="1">
                <a:solidFill>
                  <a:srgbClr val="2F90C6"/>
                </a:solidFill>
                <a:latin typeface="Arial,Bold"/>
              </a:rPr>
              <a:t>Interest</a:t>
            </a:r>
            <a:r>
              <a:rPr lang="es-AR" b="1" dirty="0">
                <a:solidFill>
                  <a:srgbClr val="2F90C6"/>
                </a:solidFill>
                <a:latin typeface="Arial,Bold"/>
              </a:rPr>
              <a:t> of </a:t>
            </a:r>
            <a:r>
              <a:rPr lang="es-AR" b="1" dirty="0" err="1">
                <a:solidFill>
                  <a:srgbClr val="2F90C6"/>
                </a:solidFill>
                <a:latin typeface="Arial,Bold"/>
              </a:rPr>
              <a:t>wireless</a:t>
            </a:r>
            <a:r>
              <a:rPr lang="es-AR" b="1" dirty="0">
                <a:solidFill>
                  <a:srgbClr val="2F90C6"/>
                </a:solidFill>
                <a:latin typeface="Arial,Bold"/>
              </a:rPr>
              <a:t> </a:t>
            </a:r>
            <a:r>
              <a:rPr lang="es-AR" b="1" dirty="0" err="1">
                <a:solidFill>
                  <a:srgbClr val="2F90C6"/>
                </a:solidFill>
                <a:latin typeface="Arial,Bold"/>
              </a:rPr>
              <a:t>communications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1187624" y="5589240"/>
            <a:ext cx="69847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2F90C6"/>
                </a:solidFill>
                <a:latin typeface="Arial,Bold"/>
              </a:rPr>
              <a:t>A single handset to support all wireless environments:</a:t>
            </a:r>
            <a:endParaRPr lang="es-AR" dirty="0"/>
          </a:p>
        </p:txBody>
      </p:sp>
      <p:sp>
        <p:nvSpPr>
          <p:cNvPr id="4" name="3 Rectángulo"/>
          <p:cNvSpPr/>
          <p:nvPr/>
        </p:nvSpPr>
        <p:spPr>
          <a:xfrm>
            <a:off x="2953483" y="5958572"/>
            <a:ext cx="3185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err="1">
                <a:solidFill>
                  <a:srgbClr val="2F90C6"/>
                </a:solidFill>
                <a:latin typeface="Arial,Bold"/>
              </a:rPr>
              <a:t>Seamless</a:t>
            </a:r>
            <a:r>
              <a:rPr lang="es-AR" b="1" dirty="0">
                <a:solidFill>
                  <a:srgbClr val="2F90C6"/>
                </a:solidFill>
                <a:latin typeface="Arial,Bold"/>
              </a:rPr>
              <a:t> </a:t>
            </a:r>
            <a:r>
              <a:rPr lang="es-AR" b="1" dirty="0" err="1">
                <a:solidFill>
                  <a:srgbClr val="2F90C6"/>
                </a:solidFill>
                <a:latin typeface="Arial,Bold"/>
              </a:rPr>
              <a:t>Communications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12797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0688"/>
            <a:ext cx="8394668" cy="5732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113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9" y="332656"/>
            <a:ext cx="903894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29896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476673"/>
            <a:ext cx="8815598" cy="5981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6810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44" y="548680"/>
            <a:ext cx="8923113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799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9" y="620688"/>
            <a:ext cx="890241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4948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9995"/>
            <a:ext cx="7560840" cy="4432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979712" y="404664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err="1">
                <a:solidFill>
                  <a:srgbClr val="2F90C6"/>
                </a:solidFill>
                <a:latin typeface="Arial,Bold"/>
              </a:rPr>
              <a:t>Evolution</a:t>
            </a:r>
            <a:r>
              <a:rPr lang="es-AR" b="1" dirty="0">
                <a:solidFill>
                  <a:srgbClr val="2F90C6"/>
                </a:solidFill>
                <a:latin typeface="Arial,Bold"/>
              </a:rPr>
              <a:t> of semiconductor </a:t>
            </a:r>
            <a:r>
              <a:rPr lang="es-AR" b="1" dirty="0" err="1">
                <a:solidFill>
                  <a:srgbClr val="2F90C6"/>
                </a:solidFill>
                <a:latin typeface="Arial,Bold"/>
              </a:rPr>
              <a:t>technology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5548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7848872" cy="466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76155" y="260648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err="1">
                <a:solidFill>
                  <a:srgbClr val="2F90C6"/>
                </a:solidFill>
                <a:latin typeface="Arial,Bold"/>
              </a:rPr>
              <a:t>Evolution</a:t>
            </a:r>
            <a:r>
              <a:rPr lang="es-AR" b="1" dirty="0">
                <a:solidFill>
                  <a:srgbClr val="2F90C6"/>
                </a:solidFill>
                <a:latin typeface="Arial,Bold"/>
              </a:rPr>
              <a:t> of semiconductor </a:t>
            </a:r>
            <a:r>
              <a:rPr lang="es-AR" b="1" dirty="0" err="1">
                <a:solidFill>
                  <a:srgbClr val="2F90C6"/>
                </a:solidFill>
                <a:latin typeface="Arial,Bold"/>
              </a:rPr>
              <a:t>technology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2648051" y="908720"/>
            <a:ext cx="3788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/>
              </a:rPr>
              <a:t>Impact on frequency occupation (i):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20490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15" y="1988840"/>
            <a:ext cx="8858139" cy="3140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280347" y="476672"/>
            <a:ext cx="4532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 err="1">
                <a:solidFill>
                  <a:srgbClr val="2F90C6"/>
                </a:solidFill>
                <a:latin typeface="Arial,Bold"/>
              </a:rPr>
              <a:t>Evolution</a:t>
            </a:r>
            <a:r>
              <a:rPr lang="es-AR" b="1" dirty="0">
                <a:solidFill>
                  <a:srgbClr val="2F90C6"/>
                </a:solidFill>
                <a:latin typeface="Arial,Bold"/>
              </a:rPr>
              <a:t> of semiconductor </a:t>
            </a:r>
            <a:r>
              <a:rPr lang="es-AR" b="1" dirty="0" err="1">
                <a:solidFill>
                  <a:srgbClr val="2F90C6"/>
                </a:solidFill>
                <a:latin typeface="Arial,Bold"/>
              </a:rPr>
              <a:t>technology</a:t>
            </a:r>
            <a:endParaRPr lang="es-AR" dirty="0"/>
          </a:p>
        </p:txBody>
      </p:sp>
      <p:sp>
        <p:nvSpPr>
          <p:cNvPr id="3" name="2 Rectángulo"/>
          <p:cNvSpPr/>
          <p:nvPr/>
        </p:nvSpPr>
        <p:spPr>
          <a:xfrm>
            <a:off x="3562749" y="5373216"/>
            <a:ext cx="1967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 err="1">
                <a:latin typeface="Arial"/>
              </a:rPr>
              <a:t>f</a:t>
            </a:r>
            <a:r>
              <a:rPr lang="es-AR" sz="1050" dirty="0" err="1">
                <a:latin typeface="Arial"/>
              </a:rPr>
              <a:t>work</a:t>
            </a:r>
            <a:r>
              <a:rPr lang="es-AR" sz="1050" dirty="0">
                <a:latin typeface="Arial"/>
              </a:rPr>
              <a:t> </a:t>
            </a:r>
            <a:r>
              <a:rPr lang="es-AR" dirty="0">
                <a:latin typeface="Arial"/>
              </a:rPr>
              <a:t>&lt; </a:t>
            </a:r>
            <a:r>
              <a:rPr lang="es-AR" dirty="0" err="1">
                <a:latin typeface="Arial"/>
              </a:rPr>
              <a:t>f</a:t>
            </a:r>
            <a:r>
              <a:rPr lang="es-AR" sz="1050" dirty="0" err="1">
                <a:latin typeface="Arial"/>
              </a:rPr>
              <a:t>T</a:t>
            </a:r>
            <a:r>
              <a:rPr lang="es-AR" dirty="0">
                <a:latin typeface="Arial"/>
              </a:rPr>
              <a:t>/5 (aprox.)</a:t>
            </a:r>
            <a:endParaRPr lang="es-AR" dirty="0"/>
          </a:p>
        </p:txBody>
      </p:sp>
    </p:spTree>
    <p:extLst>
      <p:ext uri="{BB962C8B-B14F-4D97-AF65-F5344CB8AC3E}">
        <p14:creationId xmlns="" xmlns:p14="http://schemas.microsoft.com/office/powerpoint/2010/main" val="340033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40</Words>
  <Application>Microsoft Office PowerPoint</Application>
  <PresentationFormat>Presentación en pantalla (4:3)</PresentationFormat>
  <Paragraphs>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Salvatore Rodolfo</dc:creator>
  <cp:lastModifiedBy>Rodolfo Salvatore</cp:lastModifiedBy>
  <cp:revision>6</cp:revision>
  <dcterms:created xsi:type="dcterms:W3CDTF">2010-04-08T21:00:31Z</dcterms:created>
  <dcterms:modified xsi:type="dcterms:W3CDTF">2014-02-24T23:05:04Z</dcterms:modified>
</cp:coreProperties>
</file>