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  <p:sldId id="267" r:id="rId13"/>
    <p:sldId id="268" r:id="rId14"/>
    <p:sldId id="270" r:id="rId15"/>
    <p:sldId id="269" r:id="rId1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3" d="100"/>
          <a:sy n="83" d="100"/>
        </p:scale>
        <p:origin x="2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0498FB-DA97-4E4A-0D8F-07C8CF0615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4A73E16-AFF1-9FA5-8359-6D3317AB6A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8CF137-D103-3BF5-8BDB-78B7E3757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8503-42D8-474D-8DF4-D81C3B6AE0E5}" type="datetimeFigureOut">
              <a:rPr lang="es-AR" smtClean="0"/>
              <a:t>21/3/2023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B48DCA-21DF-3741-1187-70F9057CA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DC1755-C4A9-29C1-0636-6ED1789C9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C587-3942-42E5-A1A7-066A96267CD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21463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23B034-D5E2-DFA1-13D5-9C80EB545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C9E104C-7EB4-2D6D-6E8F-DF197B659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EAC927-794F-7947-51D3-58882E916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8503-42D8-474D-8DF4-D81C3B6AE0E5}" type="datetimeFigureOut">
              <a:rPr lang="es-AR" smtClean="0"/>
              <a:t>21/3/2023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A14B4E-631F-C070-D046-3C95FE6D6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3B7E8E-9E7B-18D8-C134-2AF370858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C587-3942-42E5-A1A7-066A96267CD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59559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3E05B5E-F6DF-19C8-6F95-BE3B6B8BF7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B68DAC8-EB61-858C-93E2-B97E615F7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ABA447-743E-7567-E054-F38D7DE9B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8503-42D8-474D-8DF4-D81C3B6AE0E5}" type="datetimeFigureOut">
              <a:rPr lang="es-AR" smtClean="0"/>
              <a:t>21/3/2023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D6D487-12F9-8354-3A89-BFD08C2BA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AF152B-895A-9CDF-E084-F14F3B465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C587-3942-42E5-A1A7-066A96267CD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634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B328EC-B411-58AF-6DE3-A4814B112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7E360C-E563-CEA4-D2E5-3691FE0AF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D3DFCE-48DD-3D95-D303-423ACBFFF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8503-42D8-474D-8DF4-D81C3B6AE0E5}" type="datetimeFigureOut">
              <a:rPr lang="es-AR" smtClean="0"/>
              <a:t>21/3/2023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B6A6FC-7485-CC8F-147D-BAF94ADE2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49FC58-9B39-D311-CE4B-CD7D9A9F3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C587-3942-42E5-A1A7-066A96267CD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06719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DDABED-39B3-993C-40CB-5A57CACD2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6C5B1BD-3058-0D5E-8361-AFE3BF8E9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1E5EDB-31F0-4B33-A7B3-057343590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8503-42D8-474D-8DF4-D81C3B6AE0E5}" type="datetimeFigureOut">
              <a:rPr lang="es-AR" smtClean="0"/>
              <a:t>21/3/2023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9EA9C5-43D0-079C-73BE-EC06D1ECC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BB6E04-A65E-37E5-BE3B-35F8880BF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C587-3942-42E5-A1A7-066A96267CD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99698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3181E0-F6BB-D965-9B27-B4C4F079A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0FACF0-16ED-9EB3-6EB6-D7D82BBD45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5A602E-D343-1DB7-40F1-CFD10B89F8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9A9213-1F5D-46D7-5AFF-9330D3093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8503-42D8-474D-8DF4-D81C3B6AE0E5}" type="datetimeFigureOut">
              <a:rPr lang="es-AR" smtClean="0"/>
              <a:t>21/3/2023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C5F7CB-FBA3-D000-E36C-7EB0CE27C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C5AD14-5C40-A1AE-C9C5-0FD4CB9C5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C587-3942-42E5-A1A7-066A96267CD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09053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D2F96C-760F-9FB7-2CE2-EB78F0515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9E5B3B-0675-95FE-A91D-D2AC8F06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6DF15C3-5D6B-014D-A6BF-3E80E24A12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73007F2-2339-8DD1-5116-93D1D3AA4B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D33A8C1-DD84-5C43-3276-9FA70FFDD6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34A07E7-2CE3-CB5B-81D4-DE4F7D0AF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8503-42D8-474D-8DF4-D81C3B6AE0E5}" type="datetimeFigureOut">
              <a:rPr lang="es-AR" smtClean="0"/>
              <a:t>21/3/2023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8F2E70C-C7AD-6B61-93D6-607236277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C2E8CC1-F232-A6F6-D0F9-196557DE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C587-3942-42E5-A1A7-066A96267CD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055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673D65-A3A0-25EA-8365-D88B12BF7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178942C-8AAC-A83F-BA76-91552099A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8503-42D8-474D-8DF4-D81C3B6AE0E5}" type="datetimeFigureOut">
              <a:rPr lang="es-AR" smtClean="0"/>
              <a:t>21/3/2023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3F22286-38F5-4C9C-96FC-893DDBC3E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AD10DEB-E465-3EE6-5782-501A62A94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C587-3942-42E5-A1A7-066A96267CD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2695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383BF7E-CE8B-02CB-B5A9-9566ADC0E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8503-42D8-474D-8DF4-D81C3B6AE0E5}" type="datetimeFigureOut">
              <a:rPr lang="es-AR" smtClean="0"/>
              <a:t>21/3/2023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09A472A-4871-1C6B-463C-AEFCF9A5F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3D9EEF8-D0EB-2470-4D91-10BEAC2A1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C587-3942-42E5-A1A7-066A96267CD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9894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E0530D-8C47-B7F4-E65A-385DC4C6C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D62EE9-42A1-726F-BF8E-8C5E9305B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7832CD9-7697-F639-6CA3-88C44E8084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8A71F3-49BD-4B10-A3A6-DBC716E8D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8503-42D8-474D-8DF4-D81C3B6AE0E5}" type="datetimeFigureOut">
              <a:rPr lang="es-AR" smtClean="0"/>
              <a:t>21/3/2023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9551D7-A8E2-618D-12DD-C3AD2D206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539707-047D-61BC-6059-8FECDC183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C587-3942-42E5-A1A7-066A96267CD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32453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F5B55A-44A5-C1CF-F2DB-CBA95889C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7202851-6BFD-E9C0-7B7B-544CA2F4BF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877B8CD-FE2B-4332-45F1-E04E15211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1EE3E3-5026-9C8A-FC66-C6415297F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8503-42D8-474D-8DF4-D81C3B6AE0E5}" type="datetimeFigureOut">
              <a:rPr lang="es-AR" smtClean="0"/>
              <a:t>21/3/2023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40FAFB-FD7A-0F60-2DF1-701F97458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68E6839-925F-8AA2-0493-00FB9BD87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C587-3942-42E5-A1A7-066A96267CD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1088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7DE782A-2F41-75C4-A26C-315817287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AA1DAF3-5C44-05EF-9A41-F64FF49F8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85E1D6-A7DB-3EC1-2B90-978210CE35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A8503-42D8-474D-8DF4-D81C3B6AE0E5}" type="datetimeFigureOut">
              <a:rPr lang="es-AR" smtClean="0"/>
              <a:t>21/3/2023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4958E8-E792-5317-8CD5-70CC1D930A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95AD2D-8775-24D3-B43A-EADAF2A283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4C587-3942-42E5-A1A7-066A96267CD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0082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54FA32E-9330-79C1-EF75-B13F86D4F3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8963" y="606056"/>
            <a:ext cx="5684567" cy="1547682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B18CD3EC-3F95-6D86-D0E0-F902E05342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2316" y="2142123"/>
            <a:ext cx="9107199" cy="471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700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E3B705D-F61F-5B7B-27E1-64574AE0EC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2" y="159489"/>
            <a:ext cx="12109454" cy="661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59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0492EDB-26F1-C307-EC29-57DC102678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378" y="0"/>
            <a:ext cx="7910622" cy="6858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DDE51F45-5898-E92F-143A-4F51131FC2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73886"/>
            <a:ext cx="4839855" cy="1244009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9EF04ED5-A61C-90B0-FCCC-B011AC5519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38" y="3429000"/>
            <a:ext cx="4986670" cy="795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338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BA035B3-0106-F624-39C3-57CEA1E198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46" y="606055"/>
            <a:ext cx="12219636" cy="615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303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59647C6-BF48-95B6-E42D-0DD29DB873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16" y="835140"/>
            <a:ext cx="6058784" cy="5076561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1A907C0-F0A5-A728-7E3B-EA6940B48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7005" y="656125"/>
            <a:ext cx="5817779" cy="507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757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2A58DBE-C147-CB42-F193-D90B276E4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1" y="659219"/>
            <a:ext cx="6100822" cy="581484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1C47C484-C459-7E13-A49E-5C01489EF1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5776"/>
            <a:ext cx="5976609" cy="165630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A40EF11-EA59-BE3E-89BA-E6C396A497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604977"/>
            <a:ext cx="6096000" cy="3338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243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4B607DE-82AC-F0E6-A5E0-28BBCCB04E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611" y="552894"/>
            <a:ext cx="12200097" cy="5762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899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65E540E-E190-C6F6-FDDA-9637B0E83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927" y="1"/>
            <a:ext cx="122198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496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2FAAFA4-DDDD-3957-327B-0AFE815F54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232" y="85060"/>
            <a:ext cx="12181813" cy="6613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27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C8203434-71B1-DB2B-77A1-B24A6ABD5E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610" y="20363"/>
            <a:ext cx="11567228" cy="683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723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263784C-EF8F-50C8-9566-92F38DB128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675" y="0"/>
            <a:ext cx="116246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270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638433F-AA0E-B9BC-F35A-B43D0264D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319" y="74428"/>
            <a:ext cx="10476306" cy="678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208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562F0DD-D392-89BB-FEB7-1CA38191EF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91" y="574158"/>
            <a:ext cx="12090354" cy="5762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65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764AEB0E-F4C6-0E56-3492-A956488A86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617" y="74428"/>
            <a:ext cx="10831609" cy="678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2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B831B7C-5736-1FEE-7324-6CF46BE98B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308" y="318978"/>
            <a:ext cx="12234615" cy="6273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1345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Panorámica</PresentationFormat>
  <Paragraphs>0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hector suchowiercha</dc:creator>
  <cp:lastModifiedBy>Romina Ayala</cp:lastModifiedBy>
  <cp:revision>8</cp:revision>
  <dcterms:created xsi:type="dcterms:W3CDTF">2023-03-14T13:07:55Z</dcterms:created>
  <dcterms:modified xsi:type="dcterms:W3CDTF">2023-03-21T23:29:18Z</dcterms:modified>
</cp:coreProperties>
</file>